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Override1.xml" ContentType="application/vnd.openxmlformats-officedocument.themeOverrid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3.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4.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5.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6.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7.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8.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9.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0.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1.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2.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3.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4.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5.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6.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27.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28.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29.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0.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31.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32.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33.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34.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35.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36.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7.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38.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39.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0.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41.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theme/theme42.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43.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44.xml" ContentType="application/vnd.openxmlformats-officedocument.them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theme/theme45.xml" ContentType="application/vnd.openxmlformats-officedocument.theme+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theme/theme46.xml" ContentType="application/vnd.openxmlformats-officedocument.theme+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theme/theme47.xml" ContentType="application/vnd.openxmlformats-officedocument.theme+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theme/theme48.xml" ContentType="application/vnd.openxmlformats-officedocument.theme+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theme/theme49.xml" ContentType="application/vnd.openxmlformats-officedocument.theme+xml"/>
  <Override PartName="/ppt/slideLayouts/slideLayout542.xml" ContentType="application/vnd.openxmlformats-officedocument.presentationml.slideLayout+xml"/>
  <Override PartName="/ppt/theme/theme50.xml" ContentType="application/vnd.openxmlformats-officedocument.theme+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51.xml" ContentType="application/vnd.openxmlformats-officedocument.theme+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theme/theme52.xml" ContentType="application/vnd.openxmlformats-officedocument.theme+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theme/theme53.xml" ContentType="application/vnd.openxmlformats-officedocument.theme+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theme/theme54.xml" ContentType="application/vnd.openxmlformats-officedocument.theme+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theme/theme55.xml" ContentType="application/vnd.openxmlformats-officedocument.theme+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theme/theme56.xml" ContentType="application/vnd.openxmlformats-officedocument.theme+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theme/theme57.xml" ContentType="application/vnd.openxmlformats-officedocument.theme+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theme/theme58.xml" ContentType="application/vnd.openxmlformats-officedocument.theme+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theme/theme59.xml" ContentType="application/vnd.openxmlformats-officedocument.theme+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theme/theme60.xml" ContentType="application/vnd.openxmlformats-officedocument.theme+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theme/theme61.xml" ContentType="application/vnd.openxmlformats-officedocument.theme+xml"/>
  <Override PartName="/ppt/slideLayouts/slideLayout681.xml" ContentType="application/vnd.openxmlformats-officedocument.presentationml.slideLayout+xml"/>
  <Override PartName="/ppt/theme/theme62.xml" ContentType="application/vnd.openxmlformats-officedocument.theme+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theme/theme63.xml" ContentType="application/vnd.openxmlformats-officedocument.theme+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theme/theme64.xml" ContentType="application/vnd.openxmlformats-officedocument.theme+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theme/theme65.xml" ContentType="application/vnd.openxmlformats-officedocument.theme+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theme/theme66.xml" ContentType="application/vnd.openxmlformats-officedocument.theme+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theme/theme67.xml" ContentType="application/vnd.openxmlformats-officedocument.theme+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theme/theme68.xml" ContentType="application/vnd.openxmlformats-officedocument.theme+xml"/>
  <Override PartName="/ppt/theme/theme6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3.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4.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5.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heme/themeOverride6.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heme/themeOverride7.xml" ContentType="application/vnd.openxmlformats-officedocument.themeOverr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heme/themeOverride8.xml" ContentType="application/vnd.openxmlformats-officedocument.themeOverr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theme/themeOverride9.xml" ContentType="application/vnd.openxmlformats-officedocument.themeOverride+xml"/>
  <Override PartName="/ppt/notesSlides/notesSlide101.xml" ContentType="application/vnd.openxmlformats-officedocument.presentationml.notesSlide+xml"/>
  <Override PartName="/ppt/theme/themeOverride10.xml" ContentType="application/vnd.openxmlformats-officedocument.themeOverr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theme/themeOverride11.xml" ContentType="application/vnd.openxmlformats-officedocument.themeOverr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theme/themeOverride12.xml" ContentType="application/vnd.openxmlformats-officedocument.themeOverr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theme/themeOverride13.xml" ContentType="application/vnd.openxmlformats-officedocument.themeOverr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961" r:id="rId3"/>
    <p:sldMasterId id="2147483975" r:id="rId4"/>
    <p:sldMasterId id="2147483987" r:id="rId5"/>
    <p:sldMasterId id="2147484000" r:id="rId6"/>
    <p:sldMasterId id="2147484031" r:id="rId7"/>
    <p:sldMasterId id="2147484070" r:id="rId8"/>
    <p:sldMasterId id="2147484082" r:id="rId9"/>
    <p:sldMasterId id="2147484134" r:id="rId10"/>
    <p:sldMasterId id="2147484147" r:id="rId11"/>
    <p:sldMasterId id="2147484160" r:id="rId12"/>
    <p:sldMasterId id="2147484198" r:id="rId13"/>
    <p:sldMasterId id="2147484210" r:id="rId14"/>
    <p:sldMasterId id="2147484236" r:id="rId15"/>
    <p:sldMasterId id="2147484248" r:id="rId16"/>
    <p:sldMasterId id="2147484261" r:id="rId17"/>
    <p:sldMasterId id="2147484273" r:id="rId18"/>
    <p:sldMasterId id="2147484285" r:id="rId19"/>
    <p:sldMasterId id="2147484298" r:id="rId20"/>
    <p:sldMasterId id="2147484311" r:id="rId21"/>
    <p:sldMasterId id="2147484324" r:id="rId22"/>
    <p:sldMasterId id="2147484337" r:id="rId23"/>
    <p:sldMasterId id="2147484350" r:id="rId24"/>
    <p:sldMasterId id="2147484362" r:id="rId25"/>
    <p:sldMasterId id="2147484374" r:id="rId26"/>
    <p:sldMasterId id="2147484386" r:id="rId27"/>
    <p:sldMasterId id="2147484398" r:id="rId28"/>
    <p:sldMasterId id="2147484410" r:id="rId29"/>
    <p:sldMasterId id="2147484422" r:id="rId30"/>
    <p:sldMasterId id="2147484434" r:id="rId31"/>
    <p:sldMasterId id="2147484446" r:id="rId32"/>
    <p:sldMasterId id="2147484458" r:id="rId33"/>
    <p:sldMasterId id="2147484470" r:id="rId34"/>
    <p:sldMasterId id="2147484482" r:id="rId35"/>
    <p:sldMasterId id="2147484494" r:id="rId36"/>
    <p:sldMasterId id="2147484506" r:id="rId37"/>
    <p:sldMasterId id="2147484518" r:id="rId38"/>
    <p:sldMasterId id="2147484530" r:id="rId39"/>
    <p:sldMasterId id="2147484542" r:id="rId40"/>
    <p:sldMasterId id="2147484554" r:id="rId41"/>
    <p:sldMasterId id="2147484566" r:id="rId42"/>
    <p:sldMasterId id="2147484591" r:id="rId43"/>
    <p:sldMasterId id="2147484603" r:id="rId44"/>
    <p:sldMasterId id="2147484616" r:id="rId45"/>
    <p:sldMasterId id="2147484641" r:id="rId46"/>
    <p:sldMasterId id="2147484665" r:id="rId47"/>
    <p:sldMasterId id="2147484677" r:id="rId48"/>
    <p:sldMasterId id="2147484680" r:id="rId49"/>
    <p:sldMasterId id="2147484684" r:id="rId50"/>
    <p:sldMasterId id="2147484686" r:id="rId51"/>
    <p:sldMasterId id="2147484699" r:id="rId52"/>
    <p:sldMasterId id="2147484711" r:id="rId53"/>
    <p:sldMasterId id="2147484723" r:id="rId54"/>
    <p:sldMasterId id="2147484747" r:id="rId55"/>
    <p:sldMasterId id="2147484760" r:id="rId56"/>
    <p:sldMasterId id="2147484785" r:id="rId57"/>
    <p:sldMasterId id="2147484797" r:id="rId58"/>
    <p:sldMasterId id="2147484811" r:id="rId59"/>
    <p:sldMasterId id="2147484823" r:id="rId60"/>
    <p:sldMasterId id="2147484846" r:id="rId61"/>
    <p:sldMasterId id="2147484885" r:id="rId62"/>
    <p:sldMasterId id="2147484887" r:id="rId63"/>
    <p:sldMasterId id="2147484899" r:id="rId64"/>
    <p:sldMasterId id="2147484911" r:id="rId65"/>
    <p:sldMasterId id="2147484916" r:id="rId66"/>
    <p:sldMasterId id="2147484929" r:id="rId67"/>
    <p:sldMasterId id="2147484943" r:id="rId68"/>
  </p:sldMasterIdLst>
  <p:notesMasterIdLst>
    <p:notesMasterId r:id="rId285"/>
  </p:notesMasterIdLst>
  <p:sldIdLst>
    <p:sldId id="484" r:id="rId69"/>
    <p:sldId id="314" r:id="rId70"/>
    <p:sldId id="464" r:id="rId71"/>
    <p:sldId id="338" r:id="rId72"/>
    <p:sldId id="316" r:id="rId73"/>
    <p:sldId id="317" r:id="rId74"/>
    <p:sldId id="465" r:id="rId75"/>
    <p:sldId id="466" r:id="rId76"/>
    <p:sldId id="467" r:id="rId77"/>
    <p:sldId id="403" r:id="rId78"/>
    <p:sldId id="343" r:id="rId79"/>
    <p:sldId id="616" r:id="rId80"/>
    <p:sldId id="590" r:id="rId81"/>
    <p:sldId id="487" r:id="rId82"/>
    <p:sldId id="488" r:id="rId83"/>
    <p:sldId id="489" r:id="rId84"/>
    <p:sldId id="490" r:id="rId85"/>
    <p:sldId id="491" r:id="rId86"/>
    <p:sldId id="492" r:id="rId87"/>
    <p:sldId id="493" r:id="rId88"/>
    <p:sldId id="302" r:id="rId89"/>
    <p:sldId id="260" r:id="rId90"/>
    <p:sldId id="261" r:id="rId91"/>
    <p:sldId id="262" r:id="rId92"/>
    <p:sldId id="339" r:id="rId93"/>
    <p:sldId id="263" r:id="rId94"/>
    <p:sldId id="264" r:id="rId95"/>
    <p:sldId id="1980" r:id="rId96"/>
    <p:sldId id="3691" r:id="rId97"/>
    <p:sldId id="265" r:id="rId98"/>
    <p:sldId id="267" r:id="rId99"/>
    <p:sldId id="405" r:id="rId100"/>
    <p:sldId id="406" r:id="rId101"/>
    <p:sldId id="407" r:id="rId102"/>
    <p:sldId id="408" r:id="rId103"/>
    <p:sldId id="409" r:id="rId104"/>
    <p:sldId id="410" r:id="rId105"/>
    <p:sldId id="411" r:id="rId106"/>
    <p:sldId id="266" r:id="rId107"/>
    <p:sldId id="613" r:id="rId108"/>
    <p:sldId id="614" r:id="rId109"/>
    <p:sldId id="615" r:id="rId110"/>
    <p:sldId id="2421" r:id="rId111"/>
    <p:sldId id="617" r:id="rId112"/>
    <p:sldId id="618" r:id="rId113"/>
    <p:sldId id="496" r:id="rId114"/>
    <p:sldId id="1977" r:id="rId115"/>
    <p:sldId id="3692" r:id="rId116"/>
    <p:sldId id="3693" r:id="rId117"/>
    <p:sldId id="3694" r:id="rId118"/>
    <p:sldId id="3695" r:id="rId119"/>
    <p:sldId id="2429" r:id="rId120"/>
    <p:sldId id="512" r:id="rId121"/>
    <p:sldId id="1981" r:id="rId122"/>
    <p:sldId id="1982" r:id="rId123"/>
    <p:sldId id="412" r:id="rId124"/>
    <p:sldId id="1983" r:id="rId125"/>
    <p:sldId id="510" r:id="rId126"/>
    <p:sldId id="511" r:id="rId127"/>
    <p:sldId id="419" r:id="rId128"/>
    <p:sldId id="3696" r:id="rId129"/>
    <p:sldId id="481" r:id="rId130"/>
    <p:sldId id="848" r:id="rId131"/>
    <p:sldId id="345" r:id="rId132"/>
    <p:sldId id="3697" r:id="rId133"/>
    <p:sldId id="3698" r:id="rId134"/>
    <p:sldId id="420" r:id="rId135"/>
    <p:sldId id="459" r:id="rId136"/>
    <p:sldId id="3699" r:id="rId137"/>
    <p:sldId id="421" r:id="rId138"/>
    <p:sldId id="3700" r:id="rId139"/>
    <p:sldId id="2422" r:id="rId140"/>
    <p:sldId id="482" r:id="rId141"/>
    <p:sldId id="3701" r:id="rId142"/>
    <p:sldId id="3702" r:id="rId143"/>
    <p:sldId id="483" r:id="rId144"/>
    <p:sldId id="422" r:id="rId145"/>
    <p:sldId id="457" r:id="rId146"/>
    <p:sldId id="423" r:id="rId147"/>
    <p:sldId id="460" r:id="rId148"/>
    <p:sldId id="456" r:id="rId149"/>
    <p:sldId id="3690" r:id="rId150"/>
    <p:sldId id="424" r:id="rId151"/>
    <p:sldId id="453" r:id="rId152"/>
    <p:sldId id="454" r:id="rId153"/>
    <p:sldId id="455" r:id="rId154"/>
    <p:sldId id="3750" r:id="rId155"/>
    <p:sldId id="425" r:id="rId156"/>
    <p:sldId id="448" r:id="rId157"/>
    <p:sldId id="426" r:id="rId158"/>
    <p:sldId id="449" r:id="rId159"/>
    <p:sldId id="427" r:id="rId160"/>
    <p:sldId id="450" r:id="rId161"/>
    <p:sldId id="289" r:id="rId162"/>
    <p:sldId id="495" r:id="rId163"/>
    <p:sldId id="470" r:id="rId164"/>
    <p:sldId id="471" r:id="rId165"/>
    <p:sldId id="472" r:id="rId166"/>
    <p:sldId id="473" r:id="rId167"/>
    <p:sldId id="474" r:id="rId168"/>
    <p:sldId id="475" r:id="rId169"/>
    <p:sldId id="476" r:id="rId170"/>
    <p:sldId id="477" r:id="rId171"/>
    <p:sldId id="478" r:id="rId172"/>
    <p:sldId id="479" r:id="rId173"/>
    <p:sldId id="480" r:id="rId174"/>
    <p:sldId id="428" r:id="rId175"/>
    <p:sldId id="3703" r:id="rId176"/>
    <p:sldId id="413" r:id="rId177"/>
    <p:sldId id="3704" r:id="rId178"/>
    <p:sldId id="273" r:id="rId179"/>
    <p:sldId id="429" r:id="rId180"/>
    <p:sldId id="3705" r:id="rId181"/>
    <p:sldId id="3706" r:id="rId182"/>
    <p:sldId id="430" r:id="rId183"/>
    <p:sldId id="3707" r:id="rId184"/>
    <p:sldId id="431" r:id="rId185"/>
    <p:sldId id="3708" r:id="rId186"/>
    <p:sldId id="3709" r:id="rId187"/>
    <p:sldId id="432" r:id="rId188"/>
    <p:sldId id="3713" r:id="rId189"/>
    <p:sldId id="433" r:id="rId190"/>
    <p:sldId id="3710" r:id="rId191"/>
    <p:sldId id="434" r:id="rId192"/>
    <p:sldId id="3711" r:id="rId193"/>
    <p:sldId id="274" r:id="rId194"/>
    <p:sldId id="435" r:id="rId195"/>
    <p:sldId id="523" r:id="rId196"/>
    <p:sldId id="3712" r:id="rId197"/>
    <p:sldId id="436" r:id="rId198"/>
    <p:sldId id="3714" r:id="rId199"/>
    <p:sldId id="437" r:id="rId200"/>
    <p:sldId id="3715" r:id="rId201"/>
    <p:sldId id="438" r:id="rId202"/>
    <p:sldId id="524" r:id="rId203"/>
    <p:sldId id="525" r:id="rId204"/>
    <p:sldId id="439" r:id="rId205"/>
    <p:sldId id="3716" r:id="rId206"/>
    <p:sldId id="3717" r:id="rId207"/>
    <p:sldId id="3718" r:id="rId208"/>
    <p:sldId id="3719" r:id="rId209"/>
    <p:sldId id="3720" r:id="rId210"/>
    <p:sldId id="275" r:id="rId211"/>
    <p:sldId id="414" r:id="rId212"/>
    <p:sldId id="440" r:id="rId213"/>
    <p:sldId id="3721" r:id="rId214"/>
    <p:sldId id="417" r:id="rId215"/>
    <p:sldId id="441" r:id="rId216"/>
    <p:sldId id="415" r:id="rId217"/>
    <p:sldId id="442" r:id="rId218"/>
    <p:sldId id="3722" r:id="rId219"/>
    <p:sldId id="443" r:id="rId220"/>
    <p:sldId id="3723" r:id="rId221"/>
    <p:sldId id="3724" r:id="rId222"/>
    <p:sldId id="444" r:id="rId223"/>
    <p:sldId id="3725" r:id="rId224"/>
    <p:sldId id="445" r:id="rId225"/>
    <p:sldId id="416" r:id="rId226"/>
    <p:sldId id="446" r:id="rId227"/>
    <p:sldId id="3726" r:id="rId228"/>
    <p:sldId id="3727" r:id="rId229"/>
    <p:sldId id="447" r:id="rId230"/>
    <p:sldId id="538" r:id="rId231"/>
    <p:sldId id="539" r:id="rId232"/>
    <p:sldId id="1988" r:id="rId233"/>
    <p:sldId id="1989" r:id="rId234"/>
    <p:sldId id="3728" r:id="rId235"/>
    <p:sldId id="3729" r:id="rId236"/>
    <p:sldId id="3730" r:id="rId237"/>
    <p:sldId id="563" r:id="rId238"/>
    <p:sldId id="3731" r:id="rId239"/>
    <p:sldId id="3732" r:id="rId240"/>
    <p:sldId id="3733" r:id="rId241"/>
    <p:sldId id="549" r:id="rId242"/>
    <p:sldId id="3734" r:id="rId243"/>
    <p:sldId id="3735" r:id="rId244"/>
    <p:sldId id="3736" r:id="rId245"/>
    <p:sldId id="3737" r:id="rId246"/>
    <p:sldId id="3738" r:id="rId247"/>
    <p:sldId id="3739" r:id="rId248"/>
    <p:sldId id="556" r:id="rId249"/>
    <p:sldId id="3740" r:id="rId250"/>
    <p:sldId id="3741" r:id="rId251"/>
    <p:sldId id="3742" r:id="rId252"/>
    <p:sldId id="3743" r:id="rId253"/>
    <p:sldId id="3744" r:id="rId254"/>
    <p:sldId id="589" r:id="rId255"/>
    <p:sldId id="780" r:id="rId256"/>
    <p:sldId id="564" r:id="rId257"/>
    <p:sldId id="1985" r:id="rId258"/>
    <p:sldId id="1987" r:id="rId259"/>
    <p:sldId id="1986" r:id="rId260"/>
    <p:sldId id="1984" r:id="rId261"/>
    <p:sldId id="3745" r:id="rId262"/>
    <p:sldId id="3746" r:id="rId263"/>
    <p:sldId id="571" r:id="rId264"/>
    <p:sldId id="572" r:id="rId265"/>
    <p:sldId id="573" r:id="rId266"/>
    <p:sldId id="574" r:id="rId267"/>
    <p:sldId id="575" r:id="rId268"/>
    <p:sldId id="576" r:id="rId269"/>
    <p:sldId id="3747" r:id="rId270"/>
    <p:sldId id="3748" r:id="rId271"/>
    <p:sldId id="579" r:id="rId272"/>
    <p:sldId id="580" r:id="rId273"/>
    <p:sldId id="581" r:id="rId274"/>
    <p:sldId id="582" r:id="rId275"/>
    <p:sldId id="583" r:id="rId276"/>
    <p:sldId id="584" r:id="rId277"/>
    <p:sldId id="585" r:id="rId278"/>
    <p:sldId id="586" r:id="rId279"/>
    <p:sldId id="2010" r:id="rId280"/>
    <p:sldId id="418" r:id="rId281"/>
    <p:sldId id="452" r:id="rId282"/>
    <p:sldId id="3749" r:id="rId283"/>
    <p:sldId id="462" r:id="rId28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30D2C64D-B045-4345-B3D8-6B2836B957DF}">
          <p14:sldIdLst>
            <p14:sldId id="484"/>
            <p14:sldId id="314"/>
            <p14:sldId id="464"/>
            <p14:sldId id="338"/>
            <p14:sldId id="316"/>
            <p14:sldId id="317"/>
            <p14:sldId id="465"/>
            <p14:sldId id="466"/>
            <p14:sldId id="467"/>
            <p14:sldId id="403"/>
            <p14:sldId id="343"/>
            <p14:sldId id="616"/>
            <p14:sldId id="590"/>
            <p14:sldId id="487"/>
            <p14:sldId id="488"/>
            <p14:sldId id="489"/>
            <p14:sldId id="490"/>
            <p14:sldId id="491"/>
            <p14:sldId id="492"/>
            <p14:sldId id="493"/>
          </p14:sldIdLst>
        </p14:section>
        <p14:section name="Introduction" id="{58C20C83-28B9-47FC-A5EF-5F10AD63AD42}">
          <p14:sldIdLst>
            <p14:sldId id="302"/>
            <p14:sldId id="260"/>
            <p14:sldId id="261"/>
            <p14:sldId id="262"/>
            <p14:sldId id="339"/>
            <p14:sldId id="263"/>
            <p14:sldId id="264"/>
            <p14:sldId id="1980"/>
            <p14:sldId id="3691"/>
            <p14:sldId id="265"/>
            <p14:sldId id="267"/>
            <p14:sldId id="405"/>
            <p14:sldId id="406"/>
            <p14:sldId id="407"/>
            <p14:sldId id="408"/>
            <p14:sldId id="409"/>
            <p14:sldId id="410"/>
            <p14:sldId id="411"/>
            <p14:sldId id="266"/>
            <p14:sldId id="613"/>
            <p14:sldId id="614"/>
            <p14:sldId id="615"/>
            <p14:sldId id="2421"/>
            <p14:sldId id="617"/>
            <p14:sldId id="618"/>
          </p14:sldIdLst>
        </p14:section>
        <p14:section name="Sermon" id="{6755FAFD-A8AB-5241-8C89-BE44692C4FAB}">
          <p14:sldIdLst>
            <p14:sldId id="496"/>
            <p14:sldId id="1977"/>
            <p14:sldId id="3692"/>
            <p14:sldId id="3693"/>
            <p14:sldId id="3694"/>
            <p14:sldId id="3695"/>
            <p14:sldId id="2429"/>
            <p14:sldId id="512"/>
            <p14:sldId id="1981"/>
            <p14:sldId id="1982"/>
            <p14:sldId id="412"/>
            <p14:sldId id="1983"/>
            <p14:sldId id="510"/>
            <p14:sldId id="511"/>
          </p14:sldIdLst>
        </p14:section>
        <p14:section name="Chapters" id="{C11D8636-F307-4AF1-83AF-655069595243}">
          <p14:sldIdLst>
            <p14:sldId id="419"/>
            <p14:sldId id="3696"/>
            <p14:sldId id="481"/>
            <p14:sldId id="848"/>
            <p14:sldId id="345"/>
            <p14:sldId id="3697"/>
            <p14:sldId id="3698"/>
            <p14:sldId id="420"/>
            <p14:sldId id="459"/>
            <p14:sldId id="3699"/>
            <p14:sldId id="421"/>
            <p14:sldId id="3700"/>
            <p14:sldId id="2422"/>
            <p14:sldId id="482"/>
            <p14:sldId id="3701"/>
            <p14:sldId id="3702"/>
            <p14:sldId id="483"/>
            <p14:sldId id="422"/>
            <p14:sldId id="457"/>
            <p14:sldId id="423"/>
            <p14:sldId id="460"/>
            <p14:sldId id="456"/>
            <p14:sldId id="3690"/>
            <p14:sldId id="424"/>
            <p14:sldId id="453"/>
            <p14:sldId id="454"/>
            <p14:sldId id="455"/>
            <p14:sldId id="3750"/>
            <p14:sldId id="425"/>
            <p14:sldId id="448"/>
            <p14:sldId id="426"/>
            <p14:sldId id="449"/>
            <p14:sldId id="427"/>
            <p14:sldId id="450"/>
            <p14:sldId id="289"/>
            <p14:sldId id="495"/>
            <p14:sldId id="470"/>
            <p14:sldId id="471"/>
            <p14:sldId id="472"/>
            <p14:sldId id="473"/>
            <p14:sldId id="474"/>
            <p14:sldId id="475"/>
            <p14:sldId id="476"/>
            <p14:sldId id="477"/>
            <p14:sldId id="478"/>
            <p14:sldId id="479"/>
            <p14:sldId id="480"/>
            <p14:sldId id="428"/>
            <p14:sldId id="3703"/>
            <p14:sldId id="413"/>
            <p14:sldId id="3704"/>
            <p14:sldId id="273"/>
            <p14:sldId id="429"/>
            <p14:sldId id="3705"/>
            <p14:sldId id="3706"/>
            <p14:sldId id="430"/>
            <p14:sldId id="3707"/>
            <p14:sldId id="431"/>
            <p14:sldId id="3708"/>
            <p14:sldId id="3709"/>
            <p14:sldId id="432"/>
            <p14:sldId id="3713"/>
            <p14:sldId id="433"/>
            <p14:sldId id="3710"/>
            <p14:sldId id="434"/>
            <p14:sldId id="3711"/>
            <p14:sldId id="274"/>
            <p14:sldId id="435"/>
            <p14:sldId id="523"/>
            <p14:sldId id="3712"/>
            <p14:sldId id="436"/>
            <p14:sldId id="3714"/>
            <p14:sldId id="437"/>
            <p14:sldId id="3715"/>
            <p14:sldId id="438"/>
            <p14:sldId id="524"/>
            <p14:sldId id="525"/>
            <p14:sldId id="439"/>
            <p14:sldId id="3716"/>
            <p14:sldId id="3717"/>
            <p14:sldId id="3718"/>
            <p14:sldId id="3719"/>
            <p14:sldId id="3720"/>
            <p14:sldId id="275"/>
            <p14:sldId id="414"/>
            <p14:sldId id="440"/>
            <p14:sldId id="3721"/>
            <p14:sldId id="417"/>
            <p14:sldId id="441"/>
            <p14:sldId id="415"/>
            <p14:sldId id="442"/>
            <p14:sldId id="3722"/>
            <p14:sldId id="443"/>
            <p14:sldId id="3723"/>
            <p14:sldId id="3724"/>
            <p14:sldId id="444"/>
            <p14:sldId id="3725"/>
            <p14:sldId id="445"/>
            <p14:sldId id="416"/>
            <p14:sldId id="446"/>
            <p14:sldId id="3726"/>
            <p14:sldId id="3727"/>
            <p14:sldId id="447"/>
            <p14:sldId id="538"/>
            <p14:sldId id="539"/>
          </p14:sldIdLst>
        </p14:section>
        <p14:section name="Conclusion" id="{E0A967F2-F82B-4089-88AB-D7462DA921E0}">
          <p14:sldIdLst>
            <p14:sldId id="1988"/>
            <p14:sldId id="1989"/>
            <p14:sldId id="3728"/>
            <p14:sldId id="3729"/>
            <p14:sldId id="3730"/>
            <p14:sldId id="563"/>
            <p14:sldId id="3731"/>
            <p14:sldId id="3732"/>
            <p14:sldId id="3733"/>
            <p14:sldId id="549"/>
            <p14:sldId id="3734"/>
            <p14:sldId id="3735"/>
            <p14:sldId id="3736"/>
            <p14:sldId id="3737"/>
            <p14:sldId id="3738"/>
            <p14:sldId id="3739"/>
            <p14:sldId id="556"/>
            <p14:sldId id="3740"/>
            <p14:sldId id="3741"/>
            <p14:sldId id="3742"/>
            <p14:sldId id="3743"/>
            <p14:sldId id="3744"/>
            <p14:sldId id="589"/>
            <p14:sldId id="780"/>
            <p14:sldId id="564"/>
            <p14:sldId id="1985"/>
            <p14:sldId id="1987"/>
            <p14:sldId id="1986"/>
            <p14:sldId id="1984"/>
            <p14:sldId id="3745"/>
            <p14:sldId id="3746"/>
            <p14:sldId id="571"/>
            <p14:sldId id="572"/>
            <p14:sldId id="573"/>
            <p14:sldId id="574"/>
            <p14:sldId id="575"/>
            <p14:sldId id="576"/>
            <p14:sldId id="3747"/>
            <p14:sldId id="3748"/>
            <p14:sldId id="579"/>
            <p14:sldId id="580"/>
            <p14:sldId id="581"/>
            <p14:sldId id="582"/>
            <p14:sldId id="583"/>
            <p14:sldId id="584"/>
            <p14:sldId id="585"/>
            <p14:sldId id="586"/>
            <p14:sldId id="2010"/>
          </p14:sldIdLst>
        </p14:section>
        <p14:section name="Supplements" id="{AEF89A3B-9F37-004C-8FCF-7671992403EA}">
          <p14:sldIdLst>
            <p14:sldId id="418"/>
            <p14:sldId id="452"/>
            <p14:sldId id="3749"/>
            <p14:sldId id="46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0000"/>
    <a:srgbClr val="006600"/>
    <a:srgbClr val="0000FF"/>
    <a:srgbClr val="968640"/>
    <a:srgbClr val="73663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731"/>
    <p:restoredTop sz="77303" autoAdjust="0"/>
  </p:normalViewPr>
  <p:slideViewPr>
    <p:cSldViewPr>
      <p:cViewPr varScale="1">
        <p:scale>
          <a:sx n="88" d="100"/>
          <a:sy n="88" d="100"/>
        </p:scale>
        <p:origin x="176" y="864"/>
      </p:cViewPr>
      <p:guideLst>
        <p:guide orient="horz" pos="2160"/>
        <p:guide pos="2880"/>
      </p:guideLst>
    </p:cSldViewPr>
  </p:slideViewPr>
  <p:outlineViewPr>
    <p:cViewPr>
      <p:scale>
        <a:sx n="33" d="100"/>
        <a:sy n="33" d="100"/>
      </p:scale>
      <p:origin x="0" y="328"/>
    </p:cViewPr>
  </p:outlineViewPr>
  <p:notesTextViewPr>
    <p:cViewPr>
      <p:scale>
        <a:sx n="100" d="100"/>
        <a:sy n="100" d="100"/>
      </p:scale>
      <p:origin x="0" y="0"/>
    </p:cViewPr>
  </p:notesTextViewPr>
  <p:sorterViewPr>
    <p:cViewPr>
      <p:scale>
        <a:sx n="1" d="1"/>
        <a:sy n="1" d="1"/>
      </p:scale>
      <p:origin x="0" y="-6406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9.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1.xml"/><Relationship Id="rId170" Type="http://schemas.openxmlformats.org/officeDocument/2006/relationships/slide" Target="slides/slide102.xml"/><Relationship Id="rId226" Type="http://schemas.openxmlformats.org/officeDocument/2006/relationships/slide" Target="slides/slide158.xml"/><Relationship Id="rId268" Type="http://schemas.openxmlformats.org/officeDocument/2006/relationships/slide" Target="slides/slide200.xml"/><Relationship Id="rId32" Type="http://schemas.openxmlformats.org/officeDocument/2006/relationships/slideMaster" Target="slideMasters/slideMaster32.xml"/><Relationship Id="rId74" Type="http://schemas.openxmlformats.org/officeDocument/2006/relationships/slide" Target="slides/slide6.xml"/><Relationship Id="rId128" Type="http://schemas.openxmlformats.org/officeDocument/2006/relationships/slide" Target="slides/slide60.xml"/><Relationship Id="rId5" Type="http://schemas.openxmlformats.org/officeDocument/2006/relationships/slideMaster" Target="slideMasters/slideMaster5.xml"/><Relationship Id="rId181" Type="http://schemas.openxmlformats.org/officeDocument/2006/relationships/slide" Target="slides/slide113.xml"/><Relationship Id="rId237" Type="http://schemas.openxmlformats.org/officeDocument/2006/relationships/slide" Target="slides/slide169.xml"/><Relationship Id="rId279" Type="http://schemas.openxmlformats.org/officeDocument/2006/relationships/slide" Target="slides/slide211.xml"/><Relationship Id="rId43" Type="http://schemas.openxmlformats.org/officeDocument/2006/relationships/slideMaster" Target="slideMasters/slideMaster43.xml"/><Relationship Id="rId139" Type="http://schemas.openxmlformats.org/officeDocument/2006/relationships/slide" Target="slides/slide71.xml"/><Relationship Id="rId85" Type="http://schemas.openxmlformats.org/officeDocument/2006/relationships/slide" Target="slides/slide17.xml"/><Relationship Id="rId150" Type="http://schemas.openxmlformats.org/officeDocument/2006/relationships/slide" Target="slides/slide82.xml"/><Relationship Id="rId192" Type="http://schemas.openxmlformats.org/officeDocument/2006/relationships/slide" Target="slides/slide124.xml"/><Relationship Id="rId206" Type="http://schemas.openxmlformats.org/officeDocument/2006/relationships/slide" Target="slides/slide138.xml"/><Relationship Id="rId248" Type="http://schemas.openxmlformats.org/officeDocument/2006/relationships/slide" Target="slides/slide180.xml"/><Relationship Id="rId269" Type="http://schemas.openxmlformats.org/officeDocument/2006/relationships/slide" Target="slides/slide20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0.xml"/><Relationship Id="rId129" Type="http://schemas.openxmlformats.org/officeDocument/2006/relationships/slide" Target="slides/slide61.xml"/><Relationship Id="rId280" Type="http://schemas.openxmlformats.org/officeDocument/2006/relationships/slide" Target="slides/slide212.xml"/><Relationship Id="rId54" Type="http://schemas.openxmlformats.org/officeDocument/2006/relationships/slideMaster" Target="slideMasters/slideMaster54.xml"/><Relationship Id="rId75" Type="http://schemas.openxmlformats.org/officeDocument/2006/relationships/slide" Target="slides/slide7.xml"/><Relationship Id="rId96" Type="http://schemas.openxmlformats.org/officeDocument/2006/relationships/slide" Target="slides/slide28.xml"/><Relationship Id="rId140" Type="http://schemas.openxmlformats.org/officeDocument/2006/relationships/slide" Target="slides/slide72.xml"/><Relationship Id="rId161" Type="http://schemas.openxmlformats.org/officeDocument/2006/relationships/slide" Target="slides/slide93.xml"/><Relationship Id="rId182" Type="http://schemas.openxmlformats.org/officeDocument/2006/relationships/slide" Target="slides/slide114.xml"/><Relationship Id="rId217" Type="http://schemas.openxmlformats.org/officeDocument/2006/relationships/slide" Target="slides/slide149.xml"/><Relationship Id="rId6" Type="http://schemas.openxmlformats.org/officeDocument/2006/relationships/slideMaster" Target="slideMasters/slideMaster6.xml"/><Relationship Id="rId238" Type="http://schemas.openxmlformats.org/officeDocument/2006/relationships/slide" Target="slides/slide170.xml"/><Relationship Id="rId259" Type="http://schemas.openxmlformats.org/officeDocument/2006/relationships/slide" Target="slides/slide191.xml"/><Relationship Id="rId23" Type="http://schemas.openxmlformats.org/officeDocument/2006/relationships/slideMaster" Target="slideMasters/slideMaster23.xml"/><Relationship Id="rId119" Type="http://schemas.openxmlformats.org/officeDocument/2006/relationships/slide" Target="slides/slide51.xml"/><Relationship Id="rId270" Type="http://schemas.openxmlformats.org/officeDocument/2006/relationships/slide" Target="slides/slide202.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18.xml"/><Relationship Id="rId130" Type="http://schemas.openxmlformats.org/officeDocument/2006/relationships/slide" Target="slides/slide62.xml"/><Relationship Id="rId151" Type="http://schemas.openxmlformats.org/officeDocument/2006/relationships/slide" Target="slides/slide83.xml"/><Relationship Id="rId172" Type="http://schemas.openxmlformats.org/officeDocument/2006/relationships/slide" Target="slides/slide104.xml"/><Relationship Id="rId193" Type="http://schemas.openxmlformats.org/officeDocument/2006/relationships/slide" Target="slides/slide125.xml"/><Relationship Id="rId207" Type="http://schemas.openxmlformats.org/officeDocument/2006/relationships/slide" Target="slides/slide139.xml"/><Relationship Id="rId228" Type="http://schemas.openxmlformats.org/officeDocument/2006/relationships/slide" Target="slides/slide160.xml"/><Relationship Id="rId249" Type="http://schemas.openxmlformats.org/officeDocument/2006/relationships/slide" Target="slides/slide181.xml"/><Relationship Id="rId13" Type="http://schemas.openxmlformats.org/officeDocument/2006/relationships/slideMaster" Target="slideMasters/slideMaster13.xml"/><Relationship Id="rId109" Type="http://schemas.openxmlformats.org/officeDocument/2006/relationships/slide" Target="slides/slide41.xml"/><Relationship Id="rId260" Type="http://schemas.openxmlformats.org/officeDocument/2006/relationships/slide" Target="slides/slide192.xml"/><Relationship Id="rId281" Type="http://schemas.openxmlformats.org/officeDocument/2006/relationships/slide" Target="slides/slide213.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8.xml"/><Relationship Id="rId97" Type="http://schemas.openxmlformats.org/officeDocument/2006/relationships/slide" Target="slides/slide29.xml"/><Relationship Id="rId120" Type="http://schemas.openxmlformats.org/officeDocument/2006/relationships/slide" Target="slides/slide52.xml"/><Relationship Id="rId141" Type="http://schemas.openxmlformats.org/officeDocument/2006/relationships/slide" Target="slides/slide73.xml"/><Relationship Id="rId7" Type="http://schemas.openxmlformats.org/officeDocument/2006/relationships/slideMaster" Target="slideMasters/slideMaster7.xml"/><Relationship Id="rId162" Type="http://schemas.openxmlformats.org/officeDocument/2006/relationships/slide" Target="slides/slide94.xml"/><Relationship Id="rId183" Type="http://schemas.openxmlformats.org/officeDocument/2006/relationships/slide" Target="slides/slide115.xml"/><Relationship Id="rId218" Type="http://schemas.openxmlformats.org/officeDocument/2006/relationships/slide" Target="slides/slide150.xml"/><Relationship Id="rId239" Type="http://schemas.openxmlformats.org/officeDocument/2006/relationships/slide" Target="slides/slide171.xml"/><Relationship Id="rId250" Type="http://schemas.openxmlformats.org/officeDocument/2006/relationships/slide" Target="slides/slide182.xml"/><Relationship Id="rId271" Type="http://schemas.openxmlformats.org/officeDocument/2006/relationships/slide" Target="slides/slide203.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9.xml"/><Relationship Id="rId110" Type="http://schemas.openxmlformats.org/officeDocument/2006/relationships/slide" Target="slides/slide42.xml"/><Relationship Id="rId131" Type="http://schemas.openxmlformats.org/officeDocument/2006/relationships/slide" Target="slides/slide63.xml"/><Relationship Id="rId152" Type="http://schemas.openxmlformats.org/officeDocument/2006/relationships/slide" Target="slides/slide84.xml"/><Relationship Id="rId173" Type="http://schemas.openxmlformats.org/officeDocument/2006/relationships/slide" Target="slides/slide105.xml"/><Relationship Id="rId194" Type="http://schemas.openxmlformats.org/officeDocument/2006/relationships/slide" Target="slides/slide126.xml"/><Relationship Id="rId208" Type="http://schemas.openxmlformats.org/officeDocument/2006/relationships/slide" Target="slides/slide140.xml"/><Relationship Id="rId229" Type="http://schemas.openxmlformats.org/officeDocument/2006/relationships/slide" Target="slides/slide161.xml"/><Relationship Id="rId240" Type="http://schemas.openxmlformats.org/officeDocument/2006/relationships/slide" Target="slides/slide172.xml"/><Relationship Id="rId261" Type="http://schemas.openxmlformats.org/officeDocument/2006/relationships/slide" Target="slides/slide193.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9.xml"/><Relationship Id="rId100" Type="http://schemas.openxmlformats.org/officeDocument/2006/relationships/slide" Target="slides/slide32.xml"/><Relationship Id="rId282" Type="http://schemas.openxmlformats.org/officeDocument/2006/relationships/slide" Target="slides/slide214.xml"/><Relationship Id="rId8" Type="http://schemas.openxmlformats.org/officeDocument/2006/relationships/slideMaster" Target="slideMasters/slideMaster8.xml"/><Relationship Id="rId98" Type="http://schemas.openxmlformats.org/officeDocument/2006/relationships/slide" Target="slides/slide30.xml"/><Relationship Id="rId121" Type="http://schemas.openxmlformats.org/officeDocument/2006/relationships/slide" Target="slides/slide53.xml"/><Relationship Id="rId142" Type="http://schemas.openxmlformats.org/officeDocument/2006/relationships/slide" Target="slides/slide74.xml"/><Relationship Id="rId163" Type="http://schemas.openxmlformats.org/officeDocument/2006/relationships/slide" Target="slides/slide95.xml"/><Relationship Id="rId184" Type="http://schemas.openxmlformats.org/officeDocument/2006/relationships/slide" Target="slides/slide116.xml"/><Relationship Id="rId219" Type="http://schemas.openxmlformats.org/officeDocument/2006/relationships/slide" Target="slides/slide151.xml"/><Relationship Id="rId230" Type="http://schemas.openxmlformats.org/officeDocument/2006/relationships/slide" Target="slides/slide162.xml"/><Relationship Id="rId251" Type="http://schemas.openxmlformats.org/officeDocument/2006/relationships/slide" Target="slides/slide18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72" Type="http://schemas.openxmlformats.org/officeDocument/2006/relationships/slide" Target="slides/slide204.xml"/><Relationship Id="rId88" Type="http://schemas.openxmlformats.org/officeDocument/2006/relationships/slide" Target="slides/slide20.xml"/><Relationship Id="rId111" Type="http://schemas.openxmlformats.org/officeDocument/2006/relationships/slide" Target="slides/slide43.xml"/><Relationship Id="rId132" Type="http://schemas.openxmlformats.org/officeDocument/2006/relationships/slide" Target="slides/slide64.xml"/><Relationship Id="rId153" Type="http://schemas.openxmlformats.org/officeDocument/2006/relationships/slide" Target="slides/slide85.xml"/><Relationship Id="rId174" Type="http://schemas.openxmlformats.org/officeDocument/2006/relationships/slide" Target="slides/slide106.xml"/><Relationship Id="rId195" Type="http://schemas.openxmlformats.org/officeDocument/2006/relationships/slide" Target="slides/slide127.xml"/><Relationship Id="rId209" Type="http://schemas.openxmlformats.org/officeDocument/2006/relationships/slide" Target="slides/slide141.xml"/><Relationship Id="rId220" Type="http://schemas.openxmlformats.org/officeDocument/2006/relationships/slide" Target="slides/slide152.xml"/><Relationship Id="rId241" Type="http://schemas.openxmlformats.org/officeDocument/2006/relationships/slide" Target="slides/slide173.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4.xml"/><Relationship Id="rId283" Type="http://schemas.openxmlformats.org/officeDocument/2006/relationships/slide" Target="slides/slide215.xml"/><Relationship Id="rId78" Type="http://schemas.openxmlformats.org/officeDocument/2006/relationships/slide" Target="slides/slide10.xml"/><Relationship Id="rId99" Type="http://schemas.openxmlformats.org/officeDocument/2006/relationships/slide" Target="slides/slide31.xml"/><Relationship Id="rId101" Type="http://schemas.openxmlformats.org/officeDocument/2006/relationships/slide" Target="slides/slide33.xml"/><Relationship Id="rId122" Type="http://schemas.openxmlformats.org/officeDocument/2006/relationships/slide" Target="slides/slide54.xml"/><Relationship Id="rId143" Type="http://schemas.openxmlformats.org/officeDocument/2006/relationships/slide" Target="slides/slide75.xml"/><Relationship Id="rId164" Type="http://schemas.openxmlformats.org/officeDocument/2006/relationships/slide" Target="slides/slide96.xml"/><Relationship Id="rId185" Type="http://schemas.openxmlformats.org/officeDocument/2006/relationships/slide" Target="slides/slide117.xml"/><Relationship Id="rId9" Type="http://schemas.openxmlformats.org/officeDocument/2006/relationships/slideMaster" Target="slideMasters/slideMaster9.xml"/><Relationship Id="rId210" Type="http://schemas.openxmlformats.org/officeDocument/2006/relationships/slide" Target="slides/slide142.xml"/><Relationship Id="rId26" Type="http://schemas.openxmlformats.org/officeDocument/2006/relationships/slideMaster" Target="slideMasters/slideMaster26.xml"/><Relationship Id="rId231" Type="http://schemas.openxmlformats.org/officeDocument/2006/relationships/slide" Target="slides/slide163.xml"/><Relationship Id="rId252" Type="http://schemas.openxmlformats.org/officeDocument/2006/relationships/slide" Target="slides/slide184.xml"/><Relationship Id="rId273" Type="http://schemas.openxmlformats.org/officeDocument/2006/relationships/slide" Target="slides/slide205.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21.xml"/><Relationship Id="rId112" Type="http://schemas.openxmlformats.org/officeDocument/2006/relationships/slide" Target="slides/slide44.xml"/><Relationship Id="rId133" Type="http://schemas.openxmlformats.org/officeDocument/2006/relationships/slide" Target="slides/slide65.xml"/><Relationship Id="rId154" Type="http://schemas.openxmlformats.org/officeDocument/2006/relationships/slide" Target="slides/slide86.xml"/><Relationship Id="rId175" Type="http://schemas.openxmlformats.org/officeDocument/2006/relationships/slide" Target="slides/slide107.xml"/><Relationship Id="rId196" Type="http://schemas.openxmlformats.org/officeDocument/2006/relationships/slide" Target="slides/slide128.xml"/><Relationship Id="rId200" Type="http://schemas.openxmlformats.org/officeDocument/2006/relationships/slide" Target="slides/slide132.xml"/><Relationship Id="rId16" Type="http://schemas.openxmlformats.org/officeDocument/2006/relationships/slideMaster" Target="slideMasters/slideMaster16.xml"/><Relationship Id="rId221" Type="http://schemas.openxmlformats.org/officeDocument/2006/relationships/slide" Target="slides/slide153.xml"/><Relationship Id="rId242" Type="http://schemas.openxmlformats.org/officeDocument/2006/relationships/slide" Target="slides/slide174.xml"/><Relationship Id="rId263" Type="http://schemas.openxmlformats.org/officeDocument/2006/relationships/slide" Target="slides/slide195.xml"/><Relationship Id="rId284" Type="http://schemas.openxmlformats.org/officeDocument/2006/relationships/slide" Target="slides/slide21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1.xml"/><Relationship Id="rId102" Type="http://schemas.openxmlformats.org/officeDocument/2006/relationships/slide" Target="slides/slide34.xml"/><Relationship Id="rId123" Type="http://schemas.openxmlformats.org/officeDocument/2006/relationships/slide" Target="slides/slide55.xml"/><Relationship Id="rId144" Type="http://schemas.openxmlformats.org/officeDocument/2006/relationships/slide" Target="slides/slide76.xml"/><Relationship Id="rId90" Type="http://schemas.openxmlformats.org/officeDocument/2006/relationships/slide" Target="slides/slide22.xml"/><Relationship Id="rId165" Type="http://schemas.openxmlformats.org/officeDocument/2006/relationships/slide" Target="slides/slide97.xml"/><Relationship Id="rId186" Type="http://schemas.openxmlformats.org/officeDocument/2006/relationships/slide" Target="slides/slide118.xml"/><Relationship Id="rId211" Type="http://schemas.openxmlformats.org/officeDocument/2006/relationships/slide" Target="slides/slide143.xml"/><Relationship Id="rId232" Type="http://schemas.openxmlformats.org/officeDocument/2006/relationships/slide" Target="slides/slide164.xml"/><Relationship Id="rId253" Type="http://schemas.openxmlformats.org/officeDocument/2006/relationships/slide" Target="slides/slide185.xml"/><Relationship Id="rId274" Type="http://schemas.openxmlformats.org/officeDocument/2006/relationships/slide" Target="slides/slide206.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xml"/><Relationship Id="rId113" Type="http://schemas.openxmlformats.org/officeDocument/2006/relationships/slide" Target="slides/slide45.xml"/><Relationship Id="rId134" Type="http://schemas.openxmlformats.org/officeDocument/2006/relationships/slide" Target="slides/slide66.xml"/><Relationship Id="rId80" Type="http://schemas.openxmlformats.org/officeDocument/2006/relationships/slide" Target="slides/slide12.xml"/><Relationship Id="rId155" Type="http://schemas.openxmlformats.org/officeDocument/2006/relationships/slide" Target="slides/slide87.xml"/><Relationship Id="rId176" Type="http://schemas.openxmlformats.org/officeDocument/2006/relationships/slide" Target="slides/slide108.xml"/><Relationship Id="rId197" Type="http://schemas.openxmlformats.org/officeDocument/2006/relationships/slide" Target="slides/slide129.xml"/><Relationship Id="rId201" Type="http://schemas.openxmlformats.org/officeDocument/2006/relationships/slide" Target="slides/slide133.xml"/><Relationship Id="rId222" Type="http://schemas.openxmlformats.org/officeDocument/2006/relationships/slide" Target="slides/slide154.xml"/><Relationship Id="rId243" Type="http://schemas.openxmlformats.org/officeDocument/2006/relationships/slide" Target="slides/slide175.xml"/><Relationship Id="rId264" Type="http://schemas.openxmlformats.org/officeDocument/2006/relationships/slide" Target="slides/slide196.xml"/><Relationship Id="rId285" Type="http://schemas.openxmlformats.org/officeDocument/2006/relationships/notesMaster" Target="notesMasters/notesMaster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5.xml"/><Relationship Id="rId124" Type="http://schemas.openxmlformats.org/officeDocument/2006/relationships/slide" Target="slides/slide56.xml"/><Relationship Id="rId70" Type="http://schemas.openxmlformats.org/officeDocument/2006/relationships/slide" Target="slides/slide2.xml"/><Relationship Id="rId91" Type="http://schemas.openxmlformats.org/officeDocument/2006/relationships/slide" Target="slides/slide23.xml"/><Relationship Id="rId145" Type="http://schemas.openxmlformats.org/officeDocument/2006/relationships/slide" Target="slides/slide77.xml"/><Relationship Id="rId166" Type="http://schemas.openxmlformats.org/officeDocument/2006/relationships/slide" Target="slides/slide98.xml"/><Relationship Id="rId187" Type="http://schemas.openxmlformats.org/officeDocument/2006/relationships/slide" Target="slides/slide119.xml"/><Relationship Id="rId1" Type="http://schemas.openxmlformats.org/officeDocument/2006/relationships/slideMaster" Target="slideMasters/slideMaster1.xml"/><Relationship Id="rId212" Type="http://schemas.openxmlformats.org/officeDocument/2006/relationships/slide" Target="slides/slide144.xml"/><Relationship Id="rId233" Type="http://schemas.openxmlformats.org/officeDocument/2006/relationships/slide" Target="slides/slide165.xml"/><Relationship Id="rId254" Type="http://schemas.openxmlformats.org/officeDocument/2006/relationships/slide" Target="slides/slide186.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6.xml"/><Relationship Id="rId275" Type="http://schemas.openxmlformats.org/officeDocument/2006/relationships/slide" Target="slides/slide207.xml"/><Relationship Id="rId60" Type="http://schemas.openxmlformats.org/officeDocument/2006/relationships/slideMaster" Target="slideMasters/slideMaster60.xml"/><Relationship Id="rId81" Type="http://schemas.openxmlformats.org/officeDocument/2006/relationships/slide" Target="slides/slide13.xml"/><Relationship Id="rId135" Type="http://schemas.openxmlformats.org/officeDocument/2006/relationships/slide" Target="slides/slide67.xml"/><Relationship Id="rId156" Type="http://schemas.openxmlformats.org/officeDocument/2006/relationships/slide" Target="slides/slide88.xml"/><Relationship Id="rId177" Type="http://schemas.openxmlformats.org/officeDocument/2006/relationships/slide" Target="slides/slide109.xml"/><Relationship Id="rId198" Type="http://schemas.openxmlformats.org/officeDocument/2006/relationships/slide" Target="slides/slide130.xml"/><Relationship Id="rId202" Type="http://schemas.openxmlformats.org/officeDocument/2006/relationships/slide" Target="slides/slide134.xml"/><Relationship Id="rId223" Type="http://schemas.openxmlformats.org/officeDocument/2006/relationships/slide" Target="slides/slide155.xml"/><Relationship Id="rId244" Type="http://schemas.openxmlformats.org/officeDocument/2006/relationships/slide" Target="slides/slide176.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7.xml"/><Relationship Id="rId286" Type="http://schemas.openxmlformats.org/officeDocument/2006/relationships/presProps" Target="presProps.xml"/><Relationship Id="rId50" Type="http://schemas.openxmlformats.org/officeDocument/2006/relationships/slideMaster" Target="slideMasters/slideMaster50.xml"/><Relationship Id="rId104" Type="http://schemas.openxmlformats.org/officeDocument/2006/relationships/slide" Target="slides/slide36.xml"/><Relationship Id="rId125" Type="http://schemas.openxmlformats.org/officeDocument/2006/relationships/slide" Target="slides/slide57.xml"/><Relationship Id="rId146" Type="http://schemas.openxmlformats.org/officeDocument/2006/relationships/slide" Target="slides/slide78.xml"/><Relationship Id="rId167" Type="http://schemas.openxmlformats.org/officeDocument/2006/relationships/slide" Target="slides/slide99.xml"/><Relationship Id="rId188" Type="http://schemas.openxmlformats.org/officeDocument/2006/relationships/slide" Target="slides/slide120.xml"/><Relationship Id="rId71" Type="http://schemas.openxmlformats.org/officeDocument/2006/relationships/slide" Target="slides/slide3.xml"/><Relationship Id="rId92" Type="http://schemas.openxmlformats.org/officeDocument/2006/relationships/slide" Target="slides/slide24.xml"/><Relationship Id="rId213" Type="http://schemas.openxmlformats.org/officeDocument/2006/relationships/slide" Target="slides/slide145.xml"/><Relationship Id="rId234" Type="http://schemas.openxmlformats.org/officeDocument/2006/relationships/slide" Target="slides/slide16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7.xml"/><Relationship Id="rId276" Type="http://schemas.openxmlformats.org/officeDocument/2006/relationships/slide" Target="slides/slide208.xml"/><Relationship Id="rId40" Type="http://schemas.openxmlformats.org/officeDocument/2006/relationships/slideMaster" Target="slideMasters/slideMaster40.xml"/><Relationship Id="rId115" Type="http://schemas.openxmlformats.org/officeDocument/2006/relationships/slide" Target="slides/slide47.xml"/><Relationship Id="rId136" Type="http://schemas.openxmlformats.org/officeDocument/2006/relationships/slide" Target="slides/slide68.xml"/><Relationship Id="rId157" Type="http://schemas.openxmlformats.org/officeDocument/2006/relationships/slide" Target="slides/slide89.xml"/><Relationship Id="rId178" Type="http://schemas.openxmlformats.org/officeDocument/2006/relationships/slide" Target="slides/slide110.xml"/><Relationship Id="rId61" Type="http://schemas.openxmlformats.org/officeDocument/2006/relationships/slideMaster" Target="slideMasters/slideMaster61.xml"/><Relationship Id="rId82" Type="http://schemas.openxmlformats.org/officeDocument/2006/relationships/slide" Target="slides/slide14.xml"/><Relationship Id="rId199" Type="http://schemas.openxmlformats.org/officeDocument/2006/relationships/slide" Target="slides/slide131.xml"/><Relationship Id="rId203" Type="http://schemas.openxmlformats.org/officeDocument/2006/relationships/slide" Target="slides/slide135.xml"/><Relationship Id="rId19" Type="http://schemas.openxmlformats.org/officeDocument/2006/relationships/slideMaster" Target="slideMasters/slideMaster19.xml"/><Relationship Id="rId224" Type="http://schemas.openxmlformats.org/officeDocument/2006/relationships/slide" Target="slides/slide156.xml"/><Relationship Id="rId245" Type="http://schemas.openxmlformats.org/officeDocument/2006/relationships/slide" Target="slides/slide177.xml"/><Relationship Id="rId266" Type="http://schemas.openxmlformats.org/officeDocument/2006/relationships/slide" Target="slides/slide198.xml"/><Relationship Id="rId287" Type="http://schemas.openxmlformats.org/officeDocument/2006/relationships/viewProps" Target="viewProps.xml"/><Relationship Id="rId30" Type="http://schemas.openxmlformats.org/officeDocument/2006/relationships/slideMaster" Target="slideMasters/slideMaster30.xml"/><Relationship Id="rId105" Type="http://schemas.openxmlformats.org/officeDocument/2006/relationships/slide" Target="slides/slide37.xml"/><Relationship Id="rId126" Type="http://schemas.openxmlformats.org/officeDocument/2006/relationships/slide" Target="slides/slide58.xml"/><Relationship Id="rId147" Type="http://schemas.openxmlformats.org/officeDocument/2006/relationships/slide" Target="slides/slide79.xml"/><Relationship Id="rId168" Type="http://schemas.openxmlformats.org/officeDocument/2006/relationships/slide" Target="slides/slide100.xml"/><Relationship Id="rId51" Type="http://schemas.openxmlformats.org/officeDocument/2006/relationships/slideMaster" Target="slideMasters/slideMaster51.xml"/><Relationship Id="rId72" Type="http://schemas.openxmlformats.org/officeDocument/2006/relationships/slide" Target="slides/slide4.xml"/><Relationship Id="rId93" Type="http://schemas.openxmlformats.org/officeDocument/2006/relationships/slide" Target="slides/slide25.xml"/><Relationship Id="rId189" Type="http://schemas.openxmlformats.org/officeDocument/2006/relationships/slide" Target="slides/slide121.xml"/><Relationship Id="rId3" Type="http://schemas.openxmlformats.org/officeDocument/2006/relationships/slideMaster" Target="slideMasters/slideMaster3.xml"/><Relationship Id="rId214" Type="http://schemas.openxmlformats.org/officeDocument/2006/relationships/slide" Target="slides/slide146.xml"/><Relationship Id="rId235" Type="http://schemas.openxmlformats.org/officeDocument/2006/relationships/slide" Target="slides/slide167.xml"/><Relationship Id="rId256" Type="http://schemas.openxmlformats.org/officeDocument/2006/relationships/slide" Target="slides/slide188.xml"/><Relationship Id="rId277" Type="http://schemas.openxmlformats.org/officeDocument/2006/relationships/slide" Target="slides/slide209.xml"/><Relationship Id="rId116" Type="http://schemas.openxmlformats.org/officeDocument/2006/relationships/slide" Target="slides/slide48.xml"/><Relationship Id="rId137" Type="http://schemas.openxmlformats.org/officeDocument/2006/relationships/slide" Target="slides/slide69.xml"/><Relationship Id="rId158" Type="http://schemas.openxmlformats.org/officeDocument/2006/relationships/slide" Target="slides/slide9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5.xml"/><Relationship Id="rId179" Type="http://schemas.openxmlformats.org/officeDocument/2006/relationships/slide" Target="slides/slide111.xml"/><Relationship Id="rId190" Type="http://schemas.openxmlformats.org/officeDocument/2006/relationships/slide" Target="slides/slide122.xml"/><Relationship Id="rId204" Type="http://schemas.openxmlformats.org/officeDocument/2006/relationships/slide" Target="slides/slide136.xml"/><Relationship Id="rId225" Type="http://schemas.openxmlformats.org/officeDocument/2006/relationships/slide" Target="slides/slide157.xml"/><Relationship Id="rId246" Type="http://schemas.openxmlformats.org/officeDocument/2006/relationships/slide" Target="slides/slide178.xml"/><Relationship Id="rId267" Type="http://schemas.openxmlformats.org/officeDocument/2006/relationships/slide" Target="slides/slide199.xml"/><Relationship Id="rId288" Type="http://schemas.openxmlformats.org/officeDocument/2006/relationships/theme" Target="theme/theme1.xml"/><Relationship Id="rId106" Type="http://schemas.openxmlformats.org/officeDocument/2006/relationships/slide" Target="slides/slide38.xml"/><Relationship Id="rId127" Type="http://schemas.openxmlformats.org/officeDocument/2006/relationships/slide" Target="slides/slide5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5.xml"/><Relationship Id="rId94" Type="http://schemas.openxmlformats.org/officeDocument/2006/relationships/slide" Target="slides/slide26.xml"/><Relationship Id="rId148" Type="http://schemas.openxmlformats.org/officeDocument/2006/relationships/slide" Target="slides/slide80.xml"/><Relationship Id="rId169" Type="http://schemas.openxmlformats.org/officeDocument/2006/relationships/slide" Target="slides/slide101.xml"/><Relationship Id="rId4" Type="http://schemas.openxmlformats.org/officeDocument/2006/relationships/slideMaster" Target="slideMasters/slideMaster4.xml"/><Relationship Id="rId180" Type="http://schemas.openxmlformats.org/officeDocument/2006/relationships/slide" Target="slides/slide112.xml"/><Relationship Id="rId215" Type="http://schemas.openxmlformats.org/officeDocument/2006/relationships/slide" Target="slides/slide147.xml"/><Relationship Id="rId236" Type="http://schemas.openxmlformats.org/officeDocument/2006/relationships/slide" Target="slides/slide168.xml"/><Relationship Id="rId257" Type="http://schemas.openxmlformats.org/officeDocument/2006/relationships/slide" Target="slides/slide189.xml"/><Relationship Id="rId278" Type="http://schemas.openxmlformats.org/officeDocument/2006/relationships/slide" Target="slides/slide210.xml"/><Relationship Id="rId42" Type="http://schemas.openxmlformats.org/officeDocument/2006/relationships/slideMaster" Target="slideMasters/slideMaster42.xml"/><Relationship Id="rId84" Type="http://schemas.openxmlformats.org/officeDocument/2006/relationships/slide" Target="slides/slide16.xml"/><Relationship Id="rId138" Type="http://schemas.openxmlformats.org/officeDocument/2006/relationships/slide" Target="slides/slide70.xml"/><Relationship Id="rId191" Type="http://schemas.openxmlformats.org/officeDocument/2006/relationships/slide" Target="slides/slide123.xml"/><Relationship Id="rId205" Type="http://schemas.openxmlformats.org/officeDocument/2006/relationships/slide" Target="slides/slide137.xml"/><Relationship Id="rId247" Type="http://schemas.openxmlformats.org/officeDocument/2006/relationships/slide" Target="slides/slide179.xml"/><Relationship Id="rId107" Type="http://schemas.openxmlformats.org/officeDocument/2006/relationships/slide" Target="slides/slide39.xml"/><Relationship Id="rId289" Type="http://schemas.openxmlformats.org/officeDocument/2006/relationships/tableStyles" Target="tableStyles.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1.xml"/><Relationship Id="rId95" Type="http://schemas.openxmlformats.org/officeDocument/2006/relationships/slide" Target="slides/slide27.xml"/><Relationship Id="rId160" Type="http://schemas.openxmlformats.org/officeDocument/2006/relationships/slide" Target="slides/slide92.xml"/><Relationship Id="rId216" Type="http://schemas.openxmlformats.org/officeDocument/2006/relationships/slide" Target="slides/slide148.xml"/><Relationship Id="rId258" Type="http://schemas.openxmlformats.org/officeDocument/2006/relationships/slide" Target="slides/slide190.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50.xml"/><Relationship Id="rId171" Type="http://schemas.openxmlformats.org/officeDocument/2006/relationships/slide" Target="slides/slide103.xml"/><Relationship Id="rId227" Type="http://schemas.openxmlformats.org/officeDocument/2006/relationships/slide" Target="slides/slide15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尼散月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以珥月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西湾月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搭模斯月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埃波月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以禄月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提斯利月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马西班月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基斯流月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提别月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细罢特月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亚达月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E1D73305-5E55-4BDE-9959-D78CCB68720E}" type="presOf" srcId="{325DB5A0-FE7A-8245-9663-7B515E4DF4C8}" destId="{EAEA7D1D-8D8A-4A4B-812D-D24179AFED27}" srcOrd="0" destOrd="0" presId="urn:microsoft.com/office/officeart/2005/8/layout/cycle1"/>
    <dgm:cxn modelId="{22E37610-2D6B-490E-AD83-9D8B950F0078}" type="presOf" srcId="{D7E87DE1-03EB-D748-89C5-D76845DF9F58}" destId="{12C576B8-5B2D-B04B-98C4-29D5E499FD83}" srcOrd="0" destOrd="0" presId="urn:microsoft.com/office/officeart/2005/8/layout/cycle1"/>
    <dgm:cxn modelId="{2AAFAD12-0731-489E-9146-D8343E184C4E}" type="presOf" srcId="{D805A741-31F4-6D45-A082-4AD4C7B066F1}" destId="{7D368AA8-A897-6A44-B2ED-5420DBBF55CD}" srcOrd="0" destOrd="0" presId="urn:microsoft.com/office/officeart/2005/8/layout/cycle1"/>
    <dgm:cxn modelId="{3CBFD314-C325-479E-83DE-D2C19EBBAF22}" type="presOf" srcId="{54471214-3ABC-B64E-8935-4F53AC7091F5}" destId="{2257407E-2335-6E46-9533-50F1A4869162}" srcOrd="0" destOrd="0" presId="urn:microsoft.com/office/officeart/2005/8/layout/cycle1"/>
    <dgm:cxn modelId="{6613D122-4B4E-49F9-A608-72D2DD5B0640}" type="presOf" srcId="{8E1255C9-F847-A440-83FF-7AA254CCB896}" destId="{974F300E-4386-5845-9047-D2E50BE5B9DF}"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1988FA24-77E2-4073-BAF2-95204D242F1D}" type="presOf" srcId="{CCCC52AB-CFB4-904A-B94C-E1998826B4F9}" destId="{7C0589C6-43EC-854D-966B-B0C5FE9A8192}" srcOrd="0" destOrd="0" presId="urn:microsoft.com/office/officeart/2005/8/layout/cycle1"/>
    <dgm:cxn modelId="{B637BE26-9139-44FB-B484-86DB8B099B4E}" type="presOf" srcId="{591E9484-33B2-714C-AA5D-D47E80DA12F9}" destId="{CDA9BE8C-41E5-BF45-BAB4-5B91BDDEFF8D}" srcOrd="0" destOrd="0" presId="urn:microsoft.com/office/officeart/2005/8/layout/cycle1"/>
    <dgm:cxn modelId="{00C9DC26-B501-4C3C-9A2F-DFBF4CF27A73}" type="presOf" srcId="{0858D728-97B0-1A41-82DA-1572CE14754F}" destId="{9BE0E30D-6CC1-3143-BC4A-4FF2C5039316}" srcOrd="0" destOrd="0" presId="urn:microsoft.com/office/officeart/2005/8/layout/cycle1"/>
    <dgm:cxn modelId="{5AF94428-EBF1-4786-9C0F-01F7D55817E2}" type="presOf" srcId="{527799A3-6798-F14C-9108-A99B044124B3}" destId="{CE064FAD-9527-C04A-986D-ADE7F29D4AAF}" srcOrd="0" destOrd="0" presId="urn:microsoft.com/office/officeart/2005/8/layout/cycle1"/>
    <dgm:cxn modelId="{1BB2E62E-1B8F-4461-A347-DB97F4D35699}" type="presOf" srcId="{F73B3211-1799-3F44-92B6-7CEE57ECB2D3}" destId="{BF6C208F-01F8-574D-980A-D40F886CF760}"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445B6840-F945-4974-8922-1BD210A4D196}" type="presOf" srcId="{55B5CCF6-1B65-AC49-B1EC-CD09807E71EF}" destId="{76EDA6DC-5A32-7640-86D9-A3D1F65AC2D3}"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B06EDA4A-DC21-4DB4-A639-5EEFE4CDE489}" type="presOf" srcId="{6533DBF9-2933-D44A-B9F0-8FC24EC06F20}" destId="{C4FE94AE-AFAE-8743-9525-171FDA850E0F}" srcOrd="0" destOrd="0" presId="urn:microsoft.com/office/officeart/2005/8/layout/cycle1"/>
    <dgm:cxn modelId="{F273534D-8865-49B4-8EA5-A5E6FD7819EE}" type="presOf" srcId="{C62D126D-D94F-0A45-AAB3-A4A2804A9AA5}" destId="{49452468-AA65-834B-B75D-72A0A7810E13}" srcOrd="0" destOrd="0" presId="urn:microsoft.com/office/officeart/2005/8/layout/cycle1"/>
    <dgm:cxn modelId="{7C32AD56-5D45-4D94-8E22-65F024455570}" type="presOf" srcId="{63159F5F-19C4-974F-B4D9-6A8388E3A179}" destId="{DC85BF06-3190-2C49-B38C-CC01414F9567}" srcOrd="0" destOrd="0" presId="urn:microsoft.com/office/officeart/2005/8/layout/cycle1"/>
    <dgm:cxn modelId="{5B964568-B6E1-4471-9805-43D5533F399A}" type="presOf" srcId="{931AD6AD-68AD-1F4D-802F-C6CD780A0CDB}" destId="{19DCBC3D-EF34-4444-B52C-E59D1C44CC9D}" srcOrd="0" destOrd="0" presId="urn:microsoft.com/office/officeart/2005/8/layout/cycle1"/>
    <dgm:cxn modelId="{F200956C-BCC7-47B5-B930-DAE3DDBD79EC}" type="presOf" srcId="{19401D75-4FA1-2642-9C39-67D34D8AB9EC}" destId="{37E24780-EDFC-1D4D-B756-C90BE821441B}" srcOrd="0" destOrd="0" presId="urn:microsoft.com/office/officeart/2005/8/layout/cycle1"/>
    <dgm:cxn modelId="{AB3B5273-0D12-46DB-9A0A-61061CE22704}" type="presOf" srcId="{D548EBB6-B1A8-4E4A-94F3-38AFF917AA13}" destId="{A85B6194-0CD3-0046-9C07-12EA626BEFA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1135F49E-17CB-4639-8F91-B9C0F2C15F2B}" type="presOf" srcId="{55E743FA-081E-B447-B4F2-DEEACC6857BC}" destId="{36444405-91CC-BC45-909E-8AE477F1EC7C}" srcOrd="0" destOrd="0" presId="urn:microsoft.com/office/officeart/2005/8/layout/cycle1"/>
    <dgm:cxn modelId="{6EAE5DA4-C500-47C8-8DFA-ABAB31DAA5D0}" type="presOf" srcId="{A9914442-2057-0542-A0EA-F935FCA28993}" destId="{B4CE740F-E5F8-1040-9068-3C0CA6A81D6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087DEBB0-F552-4D39-96B4-13C4DDADEC87}" type="presOf" srcId="{12600BCB-5734-3F4B-9543-0CB09A3EC940}" destId="{92DA8A36-05F4-4B4C-B207-6FB4CBC9688F}"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36B5C1BC-E157-4A61-8ABA-26E42FA10D4B}" type="presOf" srcId="{B6065800-F57E-6842-B73C-614AFBC2DE05}" destId="{2990F259-A510-7044-A15A-189FB55AE5CB}"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6C167AC7-3BB3-477C-91CC-5A3F06EECDA4}" type="presOf" srcId="{580AAA11-E1E4-FC4E-A546-63E521F462A7}" destId="{DAE7F6D9-575B-6C47-9F2C-6177EB4BA541}"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47A5A6D6-56A4-4ABE-BD61-CEB532A25836}"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C5B769F2-01A1-4BAC-A5D0-54CB0E9EC764}" type="presOf" srcId="{610909C5-6334-264F-93E0-189A71FB6993}" destId="{54CDBF4B-9D09-3242-A1D5-0506BD1712C5}" srcOrd="0" destOrd="0" presId="urn:microsoft.com/office/officeart/2005/8/layout/cycle1"/>
    <dgm:cxn modelId="{AB06C9F2-875A-48D6-94C2-D264125C9398}" type="presOf" srcId="{81D20D5D-F15B-B844-BCE7-07FE2E88C5B6}" destId="{2467F156-8EB3-F044-8664-8B186FD19D40}" srcOrd="0" destOrd="0" presId="urn:microsoft.com/office/officeart/2005/8/layout/cycle1"/>
    <dgm:cxn modelId="{5B5FC999-8E07-43FD-B778-9B89E631E651}" type="presParOf" srcId="{974F300E-4386-5845-9047-D2E50BE5B9DF}" destId="{BF1A72C0-4F23-214E-B2C0-EC3432C35438}" srcOrd="0" destOrd="0" presId="urn:microsoft.com/office/officeart/2005/8/layout/cycle1"/>
    <dgm:cxn modelId="{FB43447D-B1A7-4F03-BA1E-BD8A2291ADC2}" type="presParOf" srcId="{974F300E-4386-5845-9047-D2E50BE5B9DF}" destId="{92DA8A36-05F4-4B4C-B207-6FB4CBC9688F}" srcOrd="1" destOrd="0" presId="urn:microsoft.com/office/officeart/2005/8/layout/cycle1"/>
    <dgm:cxn modelId="{662A4203-A298-40C8-96A2-8D3B5635AB0C}" type="presParOf" srcId="{974F300E-4386-5845-9047-D2E50BE5B9DF}" destId="{2990F259-A510-7044-A15A-189FB55AE5CB}" srcOrd="2" destOrd="0" presId="urn:microsoft.com/office/officeart/2005/8/layout/cycle1"/>
    <dgm:cxn modelId="{166E3DD3-670F-4D34-9631-8B8E0282DF90}" type="presParOf" srcId="{974F300E-4386-5845-9047-D2E50BE5B9DF}" destId="{A7A1548F-03D0-7F43-8C4C-631804CE4126}" srcOrd="3" destOrd="0" presId="urn:microsoft.com/office/officeart/2005/8/layout/cycle1"/>
    <dgm:cxn modelId="{EC8C460C-1AF9-4585-8607-9B83FE5BD514}" type="presParOf" srcId="{974F300E-4386-5845-9047-D2E50BE5B9DF}" destId="{EAEA7D1D-8D8A-4A4B-812D-D24179AFED27}" srcOrd="4" destOrd="0" presId="urn:microsoft.com/office/officeart/2005/8/layout/cycle1"/>
    <dgm:cxn modelId="{0FB6E7E9-4913-4836-A433-56EFAA38A153}" type="presParOf" srcId="{974F300E-4386-5845-9047-D2E50BE5B9DF}" destId="{2257407E-2335-6E46-9533-50F1A4869162}" srcOrd="5" destOrd="0" presId="urn:microsoft.com/office/officeart/2005/8/layout/cycle1"/>
    <dgm:cxn modelId="{FA83FC20-AA22-4CDF-8DB1-793A966EEC79}" type="presParOf" srcId="{974F300E-4386-5845-9047-D2E50BE5B9DF}" destId="{3467B5D4-61EB-4C46-BB87-881C0920F2D1}" srcOrd="6" destOrd="0" presId="urn:microsoft.com/office/officeart/2005/8/layout/cycle1"/>
    <dgm:cxn modelId="{380E3929-6B2A-4D80-86E9-88AC354B9984}" type="presParOf" srcId="{974F300E-4386-5845-9047-D2E50BE5B9DF}" destId="{2467F156-8EB3-F044-8664-8B186FD19D40}" srcOrd="7" destOrd="0" presId="urn:microsoft.com/office/officeart/2005/8/layout/cycle1"/>
    <dgm:cxn modelId="{BF05AC69-A12C-46DB-A157-D04183854EEE}" type="presParOf" srcId="{974F300E-4386-5845-9047-D2E50BE5B9DF}" destId="{DC85BF06-3190-2C49-B38C-CC01414F9567}" srcOrd="8" destOrd="0" presId="urn:microsoft.com/office/officeart/2005/8/layout/cycle1"/>
    <dgm:cxn modelId="{528DEEA5-3C80-4FAE-9D8A-45F766A1BA39}" type="presParOf" srcId="{974F300E-4386-5845-9047-D2E50BE5B9DF}" destId="{818521AB-CB19-3245-AC47-32330EC1D05A}" srcOrd="9" destOrd="0" presId="urn:microsoft.com/office/officeart/2005/8/layout/cycle1"/>
    <dgm:cxn modelId="{0431226C-675F-4C7A-B495-3BE171A5A1B7}" type="presParOf" srcId="{974F300E-4386-5845-9047-D2E50BE5B9DF}" destId="{A85B6194-0CD3-0046-9C07-12EA626BEFA3}" srcOrd="10" destOrd="0" presId="urn:microsoft.com/office/officeart/2005/8/layout/cycle1"/>
    <dgm:cxn modelId="{1BC8F80C-7C3B-4AEB-9DF3-3B94C51719B6}" type="presParOf" srcId="{974F300E-4386-5845-9047-D2E50BE5B9DF}" destId="{76EDA6DC-5A32-7640-86D9-A3D1F65AC2D3}" srcOrd="11" destOrd="0" presId="urn:microsoft.com/office/officeart/2005/8/layout/cycle1"/>
    <dgm:cxn modelId="{995BDB06-5963-4848-AD70-154D899C9416}" type="presParOf" srcId="{974F300E-4386-5845-9047-D2E50BE5B9DF}" destId="{5FEB966B-5E78-494C-B5A1-6F18B3A362B7}" srcOrd="12" destOrd="0" presId="urn:microsoft.com/office/officeart/2005/8/layout/cycle1"/>
    <dgm:cxn modelId="{D9D54A91-6617-4FE5-B451-EDCF3A0A0E6D}" type="presParOf" srcId="{974F300E-4386-5845-9047-D2E50BE5B9DF}" destId="{9BE0E30D-6CC1-3143-BC4A-4FF2C5039316}" srcOrd="13" destOrd="0" presId="urn:microsoft.com/office/officeart/2005/8/layout/cycle1"/>
    <dgm:cxn modelId="{95F9C2E2-3436-4294-8B3B-E0A365024CEC}" type="presParOf" srcId="{974F300E-4386-5845-9047-D2E50BE5B9DF}" destId="{37E24780-EDFC-1D4D-B756-C90BE821441B}" srcOrd="14" destOrd="0" presId="urn:microsoft.com/office/officeart/2005/8/layout/cycle1"/>
    <dgm:cxn modelId="{D29B5CB9-3FA3-412D-8AD3-7EE633DBF594}" type="presParOf" srcId="{974F300E-4386-5845-9047-D2E50BE5B9DF}" destId="{788B510C-5C6F-7E4F-BD2A-4B0F37349509}" srcOrd="15" destOrd="0" presId="urn:microsoft.com/office/officeart/2005/8/layout/cycle1"/>
    <dgm:cxn modelId="{6665BCB1-B387-437C-A80D-93AE4F5712CB}" type="presParOf" srcId="{974F300E-4386-5845-9047-D2E50BE5B9DF}" destId="{BF6C208F-01F8-574D-980A-D40F886CF760}" srcOrd="16" destOrd="0" presId="urn:microsoft.com/office/officeart/2005/8/layout/cycle1"/>
    <dgm:cxn modelId="{BE4D1ECA-A4D3-4559-BE70-43EBE09CB093}" type="presParOf" srcId="{974F300E-4386-5845-9047-D2E50BE5B9DF}" destId="{DAE7F6D9-575B-6C47-9F2C-6177EB4BA541}" srcOrd="17" destOrd="0" presId="urn:microsoft.com/office/officeart/2005/8/layout/cycle1"/>
    <dgm:cxn modelId="{679CFA23-C3B6-4A9B-B526-B306D6A407EE}" type="presParOf" srcId="{974F300E-4386-5845-9047-D2E50BE5B9DF}" destId="{3AD74439-13B4-6B4C-A74C-96BE28333D49}" srcOrd="18" destOrd="0" presId="urn:microsoft.com/office/officeart/2005/8/layout/cycle1"/>
    <dgm:cxn modelId="{46504F1D-5F4B-4BF4-BDDE-D80012D4327A}" type="presParOf" srcId="{974F300E-4386-5845-9047-D2E50BE5B9DF}" destId="{B4CE740F-E5F8-1040-9068-3C0CA6A81D60}" srcOrd="19" destOrd="0" presId="urn:microsoft.com/office/officeart/2005/8/layout/cycle1"/>
    <dgm:cxn modelId="{6F27BD7E-71F4-4D96-B2A8-609484855FC3}" type="presParOf" srcId="{974F300E-4386-5845-9047-D2E50BE5B9DF}" destId="{7D368AA8-A897-6A44-B2ED-5420DBBF55CD}" srcOrd="20" destOrd="0" presId="urn:microsoft.com/office/officeart/2005/8/layout/cycle1"/>
    <dgm:cxn modelId="{A3D69AF8-F518-42F0-979A-14561AA08BF2}" type="presParOf" srcId="{974F300E-4386-5845-9047-D2E50BE5B9DF}" destId="{256A8A82-B1CB-EF43-AB66-A3D1C8A54B59}" srcOrd="21" destOrd="0" presId="urn:microsoft.com/office/officeart/2005/8/layout/cycle1"/>
    <dgm:cxn modelId="{5833EAF6-9520-4260-AD39-96DE553056A3}" type="presParOf" srcId="{974F300E-4386-5845-9047-D2E50BE5B9DF}" destId="{36444405-91CC-BC45-909E-8AE477F1EC7C}" srcOrd="22" destOrd="0" presId="urn:microsoft.com/office/officeart/2005/8/layout/cycle1"/>
    <dgm:cxn modelId="{C08AE1DB-5BF5-4A49-AA54-6B8EBA27BC4C}" type="presParOf" srcId="{974F300E-4386-5845-9047-D2E50BE5B9DF}" destId="{0EBEA1BD-8C57-A847-A4A1-BD492A397D4A}" srcOrd="23" destOrd="0" presId="urn:microsoft.com/office/officeart/2005/8/layout/cycle1"/>
    <dgm:cxn modelId="{A23E7007-9DE6-4C5E-853D-3CF0DBC22948}" type="presParOf" srcId="{974F300E-4386-5845-9047-D2E50BE5B9DF}" destId="{A1257670-91AA-B74E-AFCB-48382C466D43}" srcOrd="24" destOrd="0" presId="urn:microsoft.com/office/officeart/2005/8/layout/cycle1"/>
    <dgm:cxn modelId="{56497446-E91C-4D29-8297-64ADD6B71925}" type="presParOf" srcId="{974F300E-4386-5845-9047-D2E50BE5B9DF}" destId="{19DCBC3D-EF34-4444-B52C-E59D1C44CC9D}" srcOrd="25" destOrd="0" presId="urn:microsoft.com/office/officeart/2005/8/layout/cycle1"/>
    <dgm:cxn modelId="{F7FEC980-9BB0-451C-B812-8343FBEEAC44}" type="presParOf" srcId="{974F300E-4386-5845-9047-D2E50BE5B9DF}" destId="{CDA9BE8C-41E5-BF45-BAB4-5B91BDDEFF8D}" srcOrd="26" destOrd="0" presId="urn:microsoft.com/office/officeart/2005/8/layout/cycle1"/>
    <dgm:cxn modelId="{6EB3F179-EC86-4BDC-A5BB-2FAC76935788}" type="presParOf" srcId="{974F300E-4386-5845-9047-D2E50BE5B9DF}" destId="{731680F6-F070-374C-97C4-FB0156E03231}" srcOrd="27" destOrd="0" presId="urn:microsoft.com/office/officeart/2005/8/layout/cycle1"/>
    <dgm:cxn modelId="{80FE019C-14AF-4E2A-868D-DBA9805F20C8}" type="presParOf" srcId="{974F300E-4386-5845-9047-D2E50BE5B9DF}" destId="{12C576B8-5B2D-B04B-98C4-29D5E499FD83}" srcOrd="28" destOrd="0" presId="urn:microsoft.com/office/officeart/2005/8/layout/cycle1"/>
    <dgm:cxn modelId="{92637B3F-34A5-49A6-832A-DBBE8052DF51}" type="presParOf" srcId="{974F300E-4386-5845-9047-D2E50BE5B9DF}" destId="{C4FE94AE-AFAE-8743-9525-171FDA850E0F}" srcOrd="29" destOrd="0" presId="urn:microsoft.com/office/officeart/2005/8/layout/cycle1"/>
    <dgm:cxn modelId="{7CFA7A92-C12C-4BEA-AE86-2B3C0F769DE1}" type="presParOf" srcId="{974F300E-4386-5845-9047-D2E50BE5B9DF}" destId="{FBD4D212-3E98-9843-8795-297F9EDDD657}" srcOrd="30" destOrd="0" presId="urn:microsoft.com/office/officeart/2005/8/layout/cycle1"/>
    <dgm:cxn modelId="{052FA71B-79B0-480F-B790-73567694A304}" type="presParOf" srcId="{974F300E-4386-5845-9047-D2E50BE5B9DF}" destId="{54CDBF4B-9D09-3242-A1D5-0506BD1712C5}" srcOrd="31" destOrd="0" presId="urn:microsoft.com/office/officeart/2005/8/layout/cycle1"/>
    <dgm:cxn modelId="{0ACDD40D-32A5-4CC6-AFE9-08419993D853}" type="presParOf" srcId="{974F300E-4386-5845-9047-D2E50BE5B9DF}" destId="{49452468-AA65-834B-B75D-72A0A7810E13}" srcOrd="32" destOrd="0" presId="urn:microsoft.com/office/officeart/2005/8/layout/cycle1"/>
    <dgm:cxn modelId="{AC0DFD48-F98F-4808-867D-FCAA2221122E}" type="presParOf" srcId="{974F300E-4386-5845-9047-D2E50BE5B9DF}" destId="{B0C742D0-6463-FF41-BE88-36D0AF1ED5D5}" srcOrd="33" destOrd="0" presId="urn:microsoft.com/office/officeart/2005/8/layout/cycle1"/>
    <dgm:cxn modelId="{276A315F-F197-425C-8FFA-91263BAD8B14}" type="presParOf" srcId="{974F300E-4386-5845-9047-D2E50BE5B9DF}" destId="{CE064FAD-9527-C04A-986D-ADE7F29D4AAF}" srcOrd="34" destOrd="0" presId="urn:microsoft.com/office/officeart/2005/8/layout/cycle1"/>
    <dgm:cxn modelId="{D93B18FF-3528-4F28-8500-C920C4B9617B}"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尼散月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以珥月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西湾月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搭模斯月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埃波月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以禄月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提斯利月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马西班月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基斯流月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提别月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细罢特月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亚达月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9667B201-4707-46CC-8F93-FA3197A571E4}" type="presOf" srcId="{931AD6AD-68AD-1F4D-802F-C6CD780A0CDB}" destId="{19DCBC3D-EF34-4444-B52C-E59D1C44CC9D}" srcOrd="0" destOrd="0" presId="urn:microsoft.com/office/officeart/2005/8/layout/cycle1"/>
    <dgm:cxn modelId="{5B37281B-AAE7-4C10-A516-4C9281BCB5A2}" type="presOf" srcId="{0858D728-97B0-1A41-82DA-1572CE14754F}" destId="{9BE0E30D-6CC1-3143-BC4A-4FF2C5039316}"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D70A9B2F-81BD-4BE5-AAF6-A0B62F2A67D6}" type="presOf" srcId="{19401D75-4FA1-2642-9C39-67D34D8AB9EC}" destId="{37E24780-EDFC-1D4D-B756-C90BE821441B}" srcOrd="0" destOrd="0" presId="urn:microsoft.com/office/officeart/2005/8/layout/cycle1"/>
    <dgm:cxn modelId="{98011831-E758-4625-A8CF-458DD010F0EB}" type="presOf" srcId="{F73B3211-1799-3F44-92B6-7CEE57ECB2D3}" destId="{BF6C208F-01F8-574D-980A-D40F886CF760}"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1F8CE34-58A8-4ABB-93F5-4F48544769AE}" type="presOf" srcId="{D7E87DE1-03EB-D748-89C5-D76845DF9F58}" destId="{12C576B8-5B2D-B04B-98C4-29D5E499FD83}"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35D79E44-621D-4DE4-970D-B5777EE8798D}" type="presOf" srcId="{55B5CCF6-1B65-AC49-B1EC-CD09807E71EF}" destId="{76EDA6DC-5A32-7640-86D9-A3D1F65AC2D3}"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A844914B-7A1D-4B88-B320-CE2531DAE664}" type="presOf" srcId="{A9914442-2057-0542-A0EA-F935FCA28993}" destId="{B4CE740F-E5F8-1040-9068-3C0CA6A81D60}" srcOrd="0" destOrd="0" presId="urn:microsoft.com/office/officeart/2005/8/layout/cycle1"/>
    <dgm:cxn modelId="{99D2D84B-1A66-48A6-93F4-3BE24DAB59E1}" type="presOf" srcId="{C62D126D-D94F-0A45-AAB3-A4A2804A9AA5}" destId="{49452468-AA65-834B-B75D-72A0A7810E13}" srcOrd="0" destOrd="0" presId="urn:microsoft.com/office/officeart/2005/8/layout/cycle1"/>
    <dgm:cxn modelId="{146ECF69-A877-4A3D-97F6-FD21A5D2F572}" type="presOf" srcId="{63159F5F-19C4-974F-B4D9-6A8388E3A179}" destId="{DC85BF06-3190-2C49-B38C-CC01414F9567}" srcOrd="0" destOrd="0" presId="urn:microsoft.com/office/officeart/2005/8/layout/cycle1"/>
    <dgm:cxn modelId="{7EE96D6A-2B07-42CD-BA71-E4C6A131751D}" type="presOf" srcId="{CCCC52AB-CFB4-904A-B94C-E1998826B4F9}" destId="{7C0589C6-43EC-854D-966B-B0C5FE9A8192}" srcOrd="0" destOrd="0" presId="urn:microsoft.com/office/officeart/2005/8/layout/cycle1"/>
    <dgm:cxn modelId="{9D5F8F6B-18EE-4EFB-8E14-18361F04B9E2}" type="presOf" srcId="{580AAA11-E1E4-FC4E-A546-63E521F462A7}" destId="{DAE7F6D9-575B-6C47-9F2C-6177EB4BA541}" srcOrd="0" destOrd="0" presId="urn:microsoft.com/office/officeart/2005/8/layout/cycle1"/>
    <dgm:cxn modelId="{8DB2EA72-6670-4291-BEBD-69DF51BE550A}" type="presOf" srcId="{527799A3-6798-F14C-9108-A99B044124B3}" destId="{CE064FAD-9527-C04A-986D-ADE7F29D4AAF}" srcOrd="0" destOrd="0" presId="urn:microsoft.com/office/officeart/2005/8/layout/cycle1"/>
    <dgm:cxn modelId="{2162B27E-DDA9-4176-A45C-7C9D4C415E9B}" type="presOf" srcId="{591E9484-33B2-714C-AA5D-D47E80DA12F9}" destId="{CDA9BE8C-41E5-BF45-BAB4-5B91BDDEFF8D}" srcOrd="0" destOrd="0" presId="urn:microsoft.com/office/officeart/2005/8/layout/cycle1"/>
    <dgm:cxn modelId="{13E2E385-3BBF-4BEB-BA51-BC4C43AC773E}" type="presOf" srcId="{8E1255C9-F847-A440-83FF-7AA254CCB896}" destId="{974F300E-4386-5845-9047-D2E50BE5B9DF}"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3FDB2096-D841-4321-92E5-C2D2E71795A5}" type="presOf" srcId="{6533DBF9-2933-D44A-B9F0-8FC24EC06F20}" destId="{C4FE94AE-AFAE-8743-9525-171FDA850E0F}" srcOrd="0" destOrd="0" presId="urn:microsoft.com/office/officeart/2005/8/layout/cycle1"/>
    <dgm:cxn modelId="{7A10AB9A-773B-49BC-A38A-F3CC71EFFC05}" type="presOf" srcId="{B6065800-F57E-6842-B73C-614AFBC2DE05}" destId="{2990F259-A510-7044-A15A-189FB55AE5CB}" srcOrd="0" destOrd="0" presId="urn:microsoft.com/office/officeart/2005/8/layout/cycle1"/>
    <dgm:cxn modelId="{398B589E-EB98-451F-8295-8F28E1578269}" type="presOf" srcId="{D805A741-31F4-6D45-A082-4AD4C7B066F1}" destId="{7D368AA8-A897-6A44-B2ED-5420DBBF55CD}" srcOrd="0" destOrd="0" presId="urn:microsoft.com/office/officeart/2005/8/layout/cycle1"/>
    <dgm:cxn modelId="{D3FF3BA4-CA34-4A88-80B6-07B4A54A96C9}" type="presOf" srcId="{B7792F1E-795A-8A40-9AF9-CBB036406804}" destId="{0EBEA1BD-8C57-A847-A4A1-BD492A397D4A}"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7B99D2A7-7702-4D06-BC06-613993AF9583}" type="presOf" srcId="{D548EBB6-B1A8-4E4A-94F3-38AFF917AA13}" destId="{A85B6194-0CD3-0046-9C07-12EA626BEFA3}" srcOrd="0" destOrd="0" presId="urn:microsoft.com/office/officeart/2005/8/layout/cycle1"/>
    <dgm:cxn modelId="{A61DE5A9-904B-4B58-B2D8-23CC1AA3BE03}" type="presOf" srcId="{54471214-3ABC-B64E-8935-4F53AC7091F5}" destId="{2257407E-2335-6E46-9533-50F1A4869162}"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AEECFFC1-D2D3-4C41-954F-69CDB93A6A2A}" type="presOf" srcId="{12600BCB-5734-3F4B-9543-0CB09A3EC940}" destId="{92DA8A36-05F4-4B4C-B207-6FB4CBC9688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F68BEDD6-3476-452B-AEED-CA58C837995D}" type="presOf" srcId="{55E743FA-081E-B447-B4F2-DEEACC6857BC}" destId="{36444405-91CC-BC45-909E-8AE477F1EC7C}" srcOrd="0" destOrd="0" presId="urn:microsoft.com/office/officeart/2005/8/layout/cycle1"/>
    <dgm:cxn modelId="{FAE28CDB-B726-4DD0-B844-B34FBEDBEB95}" type="presOf" srcId="{610909C5-6334-264F-93E0-189A71FB6993}" destId="{54CDBF4B-9D09-3242-A1D5-0506BD1712C5}"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DD295CDD-F1F7-49EE-B575-A573FE08C7E2}" type="presOf" srcId="{325DB5A0-FE7A-8245-9663-7B515E4DF4C8}" destId="{EAEA7D1D-8D8A-4A4B-812D-D24179AFED27}" srcOrd="0" destOrd="0" presId="urn:microsoft.com/office/officeart/2005/8/layout/cycle1"/>
    <dgm:cxn modelId="{D92698DF-E9D8-4ACF-8266-4FB98FE3F27D}" type="presOf" srcId="{81D20D5D-F15B-B844-BCE7-07FE2E88C5B6}" destId="{2467F156-8EB3-F044-8664-8B186FD19D40}" srcOrd="0" destOrd="0" presId="urn:microsoft.com/office/officeart/2005/8/layout/cycle1"/>
    <dgm:cxn modelId="{023DF093-B248-4F12-B0FE-65AD1C85C899}" type="presParOf" srcId="{974F300E-4386-5845-9047-D2E50BE5B9DF}" destId="{BF1A72C0-4F23-214E-B2C0-EC3432C35438}" srcOrd="0" destOrd="0" presId="urn:microsoft.com/office/officeart/2005/8/layout/cycle1"/>
    <dgm:cxn modelId="{42B729A9-25E2-43FE-9C96-88161A4EA6B4}" type="presParOf" srcId="{974F300E-4386-5845-9047-D2E50BE5B9DF}" destId="{92DA8A36-05F4-4B4C-B207-6FB4CBC9688F}" srcOrd="1" destOrd="0" presId="urn:microsoft.com/office/officeart/2005/8/layout/cycle1"/>
    <dgm:cxn modelId="{17E3609F-AD95-4FEB-A685-9E23C164BF49}" type="presParOf" srcId="{974F300E-4386-5845-9047-D2E50BE5B9DF}" destId="{2990F259-A510-7044-A15A-189FB55AE5CB}" srcOrd="2" destOrd="0" presId="urn:microsoft.com/office/officeart/2005/8/layout/cycle1"/>
    <dgm:cxn modelId="{FBF7678F-C669-4BE4-B8A5-EFA0FD795DF9}" type="presParOf" srcId="{974F300E-4386-5845-9047-D2E50BE5B9DF}" destId="{A7A1548F-03D0-7F43-8C4C-631804CE4126}" srcOrd="3" destOrd="0" presId="urn:microsoft.com/office/officeart/2005/8/layout/cycle1"/>
    <dgm:cxn modelId="{FC0979EA-E9BD-4A64-8597-1B8738C2EE43}" type="presParOf" srcId="{974F300E-4386-5845-9047-D2E50BE5B9DF}" destId="{EAEA7D1D-8D8A-4A4B-812D-D24179AFED27}" srcOrd="4" destOrd="0" presId="urn:microsoft.com/office/officeart/2005/8/layout/cycle1"/>
    <dgm:cxn modelId="{5459B273-99AE-41A9-9614-EC63F9F69F4A}" type="presParOf" srcId="{974F300E-4386-5845-9047-D2E50BE5B9DF}" destId="{2257407E-2335-6E46-9533-50F1A4869162}" srcOrd="5" destOrd="0" presId="urn:microsoft.com/office/officeart/2005/8/layout/cycle1"/>
    <dgm:cxn modelId="{CF1BD10C-5DFF-4F98-869F-8E9B62EEAECD}" type="presParOf" srcId="{974F300E-4386-5845-9047-D2E50BE5B9DF}" destId="{3467B5D4-61EB-4C46-BB87-881C0920F2D1}" srcOrd="6" destOrd="0" presId="urn:microsoft.com/office/officeart/2005/8/layout/cycle1"/>
    <dgm:cxn modelId="{D75AA69A-46AE-4974-BD25-FF60496268F5}" type="presParOf" srcId="{974F300E-4386-5845-9047-D2E50BE5B9DF}" destId="{2467F156-8EB3-F044-8664-8B186FD19D40}" srcOrd="7" destOrd="0" presId="urn:microsoft.com/office/officeart/2005/8/layout/cycle1"/>
    <dgm:cxn modelId="{CC01AC4B-538B-468B-A0FF-593BF8E8ECAB}" type="presParOf" srcId="{974F300E-4386-5845-9047-D2E50BE5B9DF}" destId="{DC85BF06-3190-2C49-B38C-CC01414F9567}" srcOrd="8" destOrd="0" presId="urn:microsoft.com/office/officeart/2005/8/layout/cycle1"/>
    <dgm:cxn modelId="{01CC0008-67CB-4D29-988B-1ABEFE416344}" type="presParOf" srcId="{974F300E-4386-5845-9047-D2E50BE5B9DF}" destId="{818521AB-CB19-3245-AC47-32330EC1D05A}" srcOrd="9" destOrd="0" presId="urn:microsoft.com/office/officeart/2005/8/layout/cycle1"/>
    <dgm:cxn modelId="{41295D35-00FB-467C-8C48-A9DD32CEE36B}" type="presParOf" srcId="{974F300E-4386-5845-9047-D2E50BE5B9DF}" destId="{A85B6194-0CD3-0046-9C07-12EA626BEFA3}" srcOrd="10" destOrd="0" presId="urn:microsoft.com/office/officeart/2005/8/layout/cycle1"/>
    <dgm:cxn modelId="{018F84EF-0D67-47DC-8A4D-4FE045F26E71}" type="presParOf" srcId="{974F300E-4386-5845-9047-D2E50BE5B9DF}" destId="{76EDA6DC-5A32-7640-86D9-A3D1F65AC2D3}" srcOrd="11" destOrd="0" presId="urn:microsoft.com/office/officeart/2005/8/layout/cycle1"/>
    <dgm:cxn modelId="{E2E1D196-E534-4DFE-995D-B086E9B02ADC}" type="presParOf" srcId="{974F300E-4386-5845-9047-D2E50BE5B9DF}" destId="{5FEB966B-5E78-494C-B5A1-6F18B3A362B7}" srcOrd="12" destOrd="0" presId="urn:microsoft.com/office/officeart/2005/8/layout/cycle1"/>
    <dgm:cxn modelId="{B676D129-E28B-4340-9478-B35E6FC76582}" type="presParOf" srcId="{974F300E-4386-5845-9047-D2E50BE5B9DF}" destId="{9BE0E30D-6CC1-3143-BC4A-4FF2C5039316}" srcOrd="13" destOrd="0" presId="urn:microsoft.com/office/officeart/2005/8/layout/cycle1"/>
    <dgm:cxn modelId="{8712CDE3-7A6E-495B-950C-929E14457DE3}" type="presParOf" srcId="{974F300E-4386-5845-9047-D2E50BE5B9DF}" destId="{37E24780-EDFC-1D4D-B756-C90BE821441B}" srcOrd="14" destOrd="0" presId="urn:microsoft.com/office/officeart/2005/8/layout/cycle1"/>
    <dgm:cxn modelId="{DDCBB050-5FAB-4637-B1F0-71BAD8A4BBE7}" type="presParOf" srcId="{974F300E-4386-5845-9047-D2E50BE5B9DF}" destId="{788B510C-5C6F-7E4F-BD2A-4B0F37349509}" srcOrd="15" destOrd="0" presId="urn:microsoft.com/office/officeart/2005/8/layout/cycle1"/>
    <dgm:cxn modelId="{1C80D8B7-83A4-4167-B90B-DFE51E9ADEB1}" type="presParOf" srcId="{974F300E-4386-5845-9047-D2E50BE5B9DF}" destId="{BF6C208F-01F8-574D-980A-D40F886CF760}" srcOrd="16" destOrd="0" presId="urn:microsoft.com/office/officeart/2005/8/layout/cycle1"/>
    <dgm:cxn modelId="{94F78469-B806-4EA3-97DF-D09CAC2B70B3}" type="presParOf" srcId="{974F300E-4386-5845-9047-D2E50BE5B9DF}" destId="{DAE7F6D9-575B-6C47-9F2C-6177EB4BA541}" srcOrd="17" destOrd="0" presId="urn:microsoft.com/office/officeart/2005/8/layout/cycle1"/>
    <dgm:cxn modelId="{5CA25BC3-10BF-458E-B68A-CA61B16423A4}" type="presParOf" srcId="{974F300E-4386-5845-9047-D2E50BE5B9DF}" destId="{3AD74439-13B4-6B4C-A74C-96BE28333D49}" srcOrd="18" destOrd="0" presId="urn:microsoft.com/office/officeart/2005/8/layout/cycle1"/>
    <dgm:cxn modelId="{B0EDE783-BFE5-4F83-A58C-564411357BC8}" type="presParOf" srcId="{974F300E-4386-5845-9047-D2E50BE5B9DF}" destId="{B4CE740F-E5F8-1040-9068-3C0CA6A81D60}" srcOrd="19" destOrd="0" presId="urn:microsoft.com/office/officeart/2005/8/layout/cycle1"/>
    <dgm:cxn modelId="{5D25BD0F-E40C-4C49-8F54-A47DC95147D2}" type="presParOf" srcId="{974F300E-4386-5845-9047-D2E50BE5B9DF}" destId="{7D368AA8-A897-6A44-B2ED-5420DBBF55CD}" srcOrd="20" destOrd="0" presId="urn:microsoft.com/office/officeart/2005/8/layout/cycle1"/>
    <dgm:cxn modelId="{A6A9795F-9A10-4306-BC72-9D89FA8CC08C}" type="presParOf" srcId="{974F300E-4386-5845-9047-D2E50BE5B9DF}" destId="{256A8A82-B1CB-EF43-AB66-A3D1C8A54B59}" srcOrd="21" destOrd="0" presId="urn:microsoft.com/office/officeart/2005/8/layout/cycle1"/>
    <dgm:cxn modelId="{05EDE0F0-C61A-45B3-93D3-5874B4CF3BBD}" type="presParOf" srcId="{974F300E-4386-5845-9047-D2E50BE5B9DF}" destId="{36444405-91CC-BC45-909E-8AE477F1EC7C}" srcOrd="22" destOrd="0" presId="urn:microsoft.com/office/officeart/2005/8/layout/cycle1"/>
    <dgm:cxn modelId="{46F80BF0-327D-47C5-8C9D-5BE7E1A2F51F}" type="presParOf" srcId="{974F300E-4386-5845-9047-D2E50BE5B9DF}" destId="{0EBEA1BD-8C57-A847-A4A1-BD492A397D4A}" srcOrd="23" destOrd="0" presId="urn:microsoft.com/office/officeart/2005/8/layout/cycle1"/>
    <dgm:cxn modelId="{5C817BBA-574F-4815-AC6E-7E1C9C887A83}" type="presParOf" srcId="{974F300E-4386-5845-9047-D2E50BE5B9DF}" destId="{A1257670-91AA-B74E-AFCB-48382C466D43}" srcOrd="24" destOrd="0" presId="urn:microsoft.com/office/officeart/2005/8/layout/cycle1"/>
    <dgm:cxn modelId="{DCF83575-D6C3-4E46-82F6-0203D3DE5A43}" type="presParOf" srcId="{974F300E-4386-5845-9047-D2E50BE5B9DF}" destId="{19DCBC3D-EF34-4444-B52C-E59D1C44CC9D}" srcOrd="25" destOrd="0" presId="urn:microsoft.com/office/officeart/2005/8/layout/cycle1"/>
    <dgm:cxn modelId="{A0C59BA5-6B0C-486A-85C7-C73EB7FB713A}" type="presParOf" srcId="{974F300E-4386-5845-9047-D2E50BE5B9DF}" destId="{CDA9BE8C-41E5-BF45-BAB4-5B91BDDEFF8D}" srcOrd="26" destOrd="0" presId="urn:microsoft.com/office/officeart/2005/8/layout/cycle1"/>
    <dgm:cxn modelId="{A8C47190-8290-4E1E-B44A-3C66954C1A52}" type="presParOf" srcId="{974F300E-4386-5845-9047-D2E50BE5B9DF}" destId="{731680F6-F070-374C-97C4-FB0156E03231}" srcOrd="27" destOrd="0" presId="urn:microsoft.com/office/officeart/2005/8/layout/cycle1"/>
    <dgm:cxn modelId="{32F0E288-6F50-4E7A-B458-5AD9B886ECC3}" type="presParOf" srcId="{974F300E-4386-5845-9047-D2E50BE5B9DF}" destId="{12C576B8-5B2D-B04B-98C4-29D5E499FD83}" srcOrd="28" destOrd="0" presId="urn:microsoft.com/office/officeart/2005/8/layout/cycle1"/>
    <dgm:cxn modelId="{315880CD-B3F8-40FB-90CF-E2AD3753403A}" type="presParOf" srcId="{974F300E-4386-5845-9047-D2E50BE5B9DF}" destId="{C4FE94AE-AFAE-8743-9525-171FDA850E0F}" srcOrd="29" destOrd="0" presId="urn:microsoft.com/office/officeart/2005/8/layout/cycle1"/>
    <dgm:cxn modelId="{94E0C94A-53EF-4C15-B7C6-BB9DAF1F3BE2}" type="presParOf" srcId="{974F300E-4386-5845-9047-D2E50BE5B9DF}" destId="{FBD4D212-3E98-9843-8795-297F9EDDD657}" srcOrd="30" destOrd="0" presId="urn:microsoft.com/office/officeart/2005/8/layout/cycle1"/>
    <dgm:cxn modelId="{2F789FAF-B9F8-4186-B38B-CB8C03AF6AE1}" type="presParOf" srcId="{974F300E-4386-5845-9047-D2E50BE5B9DF}" destId="{54CDBF4B-9D09-3242-A1D5-0506BD1712C5}" srcOrd="31" destOrd="0" presId="urn:microsoft.com/office/officeart/2005/8/layout/cycle1"/>
    <dgm:cxn modelId="{1CA56BE4-44D6-4949-9DE0-CB215E6CBC40}" type="presParOf" srcId="{974F300E-4386-5845-9047-D2E50BE5B9DF}" destId="{49452468-AA65-834B-B75D-72A0A7810E13}" srcOrd="32" destOrd="0" presId="urn:microsoft.com/office/officeart/2005/8/layout/cycle1"/>
    <dgm:cxn modelId="{3B216B9A-6317-4DF4-8DE7-DE197850A426}" type="presParOf" srcId="{974F300E-4386-5845-9047-D2E50BE5B9DF}" destId="{B0C742D0-6463-FF41-BE88-36D0AF1ED5D5}" srcOrd="33" destOrd="0" presId="urn:microsoft.com/office/officeart/2005/8/layout/cycle1"/>
    <dgm:cxn modelId="{AD0494CB-803B-4D60-8839-5621A0A41A42}" type="presParOf" srcId="{974F300E-4386-5845-9047-D2E50BE5B9DF}" destId="{CE064FAD-9527-C04A-986D-ADE7F29D4AAF}" srcOrd="34" destOrd="0" presId="urn:microsoft.com/office/officeart/2005/8/layout/cycle1"/>
    <dgm:cxn modelId="{9FBA689D-2CD8-4A64-A196-B01921AEDFA6}"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尼散月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以珥月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西湾月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搭模斯月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埃波月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以禄月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提斯利月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马西班月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基斯流月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提别月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细罢特月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亚达月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尼散月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以珥月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西湾月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搭模斯月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埃波月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以禄月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提斯利月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马西班月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基斯流月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提别月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细罢特月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亚达月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1026"/>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05" charset="0"/>
                <a:ea typeface="+mn-ea"/>
                <a:cs typeface="+mn-cs"/>
              </a:defRPr>
            </a:lvl1pPr>
          </a:lstStyle>
          <a:p>
            <a:pPr>
              <a:defRPr/>
            </a:pPr>
            <a:endParaRPr lang="en-US"/>
          </a:p>
        </p:txBody>
      </p:sp>
      <p:sp>
        <p:nvSpPr>
          <p:cNvPr id="108547" name="Rectangle 1027"/>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05" charset="0"/>
                <a:ea typeface="+mn-ea"/>
                <a:cs typeface="+mn-cs"/>
              </a:defRPr>
            </a:lvl1pPr>
          </a:lstStyle>
          <a:p>
            <a:pPr>
              <a:defRPr/>
            </a:pPr>
            <a:endParaRPr lang="en-US"/>
          </a:p>
        </p:txBody>
      </p:sp>
      <p:sp>
        <p:nvSpPr>
          <p:cNvPr id="38916"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8549" name="Rectangle 1029"/>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8550" name="Rectangle 1030"/>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05" charset="0"/>
                <a:ea typeface="+mn-ea"/>
                <a:cs typeface="+mn-cs"/>
              </a:defRPr>
            </a:lvl1pPr>
          </a:lstStyle>
          <a:p>
            <a:pPr>
              <a:defRPr/>
            </a:pPr>
            <a:endParaRPr lang="en-US"/>
          </a:p>
        </p:txBody>
      </p:sp>
      <p:sp>
        <p:nvSpPr>
          <p:cNvPr id="108551" name="Rectangle 1031"/>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B8463B0E-4322-784C-AAEB-8FE465B948A1}" type="slidenum">
              <a:rPr lang="en-US"/>
              <a:pPr>
                <a:defRPr/>
              </a:pPr>
              <a:t>‹#›</a:t>
            </a:fld>
            <a:endParaRPr lang="en-US"/>
          </a:p>
        </p:txBody>
      </p:sp>
    </p:spTree>
    <p:extLst>
      <p:ext uri="{BB962C8B-B14F-4D97-AF65-F5344CB8AC3E}">
        <p14:creationId xmlns:p14="http://schemas.microsoft.com/office/powerpoint/2010/main" val="37979594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5"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www.afn.org/~govern/index.html" TargetMode="External"/><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s://themeltingthought2000.wordpress.com/2015/10/06/there-be-giants/" TargetMode="External"/><Relationship Id="rId2" Type="http://schemas.openxmlformats.org/officeDocument/2006/relationships/slide" Target="../slides/slide136.xml"/><Relationship Id="rId1" Type="http://schemas.openxmlformats.org/officeDocument/2006/relationships/notesMaster" Target="../notesMasters/notesMaster1.xml"/><Relationship Id="rId4" Type="http://schemas.openxmlformats.org/officeDocument/2006/relationships/hyperlink" Target="https://themeltingthought2000.wordpress.com/author/themeltingthought200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6420E4-B183-C649-9F33-A2B0505F0EE6}" type="slidenum">
              <a:rPr lang="en-US" sz="1200">
                <a:solidFill>
                  <a:prstClr val="black"/>
                </a:solidFill>
              </a:rPr>
              <a:pPr eaLnBrk="1" hangingPunct="1"/>
              <a:t>1</a:t>
            </a:fld>
            <a:endParaRPr lang="en-US" sz="1200">
              <a:solidFill>
                <a:prstClr val="black"/>
              </a:solidFill>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Restatement</a:t>
            </a:r>
          </a:p>
          <a:p>
            <a:endParaRPr lang="en-US">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084D62-CCBE-E640-99C3-DDF15E68E3A2}" type="slidenum">
              <a:rPr lang="en-US" sz="1200"/>
              <a:pPr eaLnBrk="1" hangingPunct="1"/>
              <a:t>143</a:t>
            </a:fld>
            <a:endParaRPr lang="en-US" sz="1200"/>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8CCE8D-485F-3544-B013-42C103B55F15}" type="slidenum">
              <a:rPr lang="en-US" sz="1200">
                <a:solidFill>
                  <a:prstClr val="black"/>
                </a:solidFill>
              </a:rPr>
              <a:pPr eaLnBrk="1" hangingPunct="1"/>
              <a:t>144</a:t>
            </a:fld>
            <a:endParaRPr lang="en-US" sz="1200">
              <a:solidFill>
                <a:prstClr val="black"/>
              </a:solidFill>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084D62-CCBE-E640-99C3-DDF15E68E3A2}" type="slidenum">
              <a:rPr lang="en-US" sz="1200">
                <a:solidFill>
                  <a:prstClr val="black"/>
                </a:solidFill>
              </a:rPr>
              <a:pPr eaLnBrk="1" hangingPunct="1"/>
              <a:t>147</a:t>
            </a:fld>
            <a:endParaRPr lang="en-US" sz="1200">
              <a:solidFill>
                <a:prstClr val="black"/>
              </a:solidFill>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E485216-85FF-4EC0-B8A9-45A3A2C74FA2}" type="slidenum">
              <a:rPr lang="en-GB" smtClean="0">
                <a:solidFill>
                  <a:prstClr val="black"/>
                </a:solidFill>
              </a:rPr>
              <a:pPr/>
              <a:t>148</a:t>
            </a:fld>
            <a:endParaRPr lang="en-GB">
              <a:solidFill>
                <a:prstClr val="black"/>
              </a:solidFill>
            </a:endParaRPr>
          </a:p>
        </p:txBody>
      </p:sp>
    </p:spTree>
    <p:extLst>
      <p:ext uri="{BB962C8B-B14F-4D97-AF65-F5344CB8AC3E}">
        <p14:creationId xmlns:p14="http://schemas.microsoft.com/office/powerpoint/2010/main" val="1700747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8CCE8D-485F-3544-B013-42C103B55F15}" type="slidenum">
              <a:rPr lang="en-US" sz="1200">
                <a:solidFill>
                  <a:prstClr val="black"/>
                </a:solidFill>
              </a:rPr>
              <a:pPr eaLnBrk="1" hangingPunct="1"/>
              <a:t>149</a:t>
            </a:fld>
            <a:endParaRPr lang="en-US" sz="1200">
              <a:solidFill>
                <a:prstClr val="black"/>
              </a:solidFill>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8CCE8D-485F-3544-B013-42C103B55F15}" type="slidenum">
              <a:rPr lang="en-US" sz="1200">
                <a:solidFill>
                  <a:prstClr val="black"/>
                </a:solidFill>
              </a:rPr>
              <a:pPr eaLnBrk="1" hangingPunct="1"/>
              <a:t>158</a:t>
            </a:fld>
            <a:endParaRPr lang="en-US" sz="1200">
              <a:solidFill>
                <a:prstClr val="black"/>
              </a:solidFill>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214A0D-2B24-964D-B67D-C8E25257059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7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0446710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58CBBC9-4477-1047-AE69-38908B71762C}" type="slidenum">
              <a:rPr lang="en-US" sz="1200">
                <a:solidFill>
                  <a:prstClr val="black"/>
                </a:solidFill>
              </a:rPr>
              <a:pPr eaLnBrk="1" hangingPunct="1"/>
              <a:t>164</a:t>
            </a:fld>
            <a:endParaRPr lang="en-US" sz="1200">
              <a:solidFill>
                <a:prstClr val="black"/>
              </a:solidFill>
            </a:endParaRP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18022C6-FB29-F64C-AADB-E59C5C03E838}" type="slidenum">
              <a:rPr lang="en-US" sz="1200"/>
              <a:pPr eaLnBrk="1" hangingPunct="1"/>
              <a:t>21</a:t>
            </a:fld>
            <a:endParaRPr lang="en-US" sz="1200"/>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The LORD exalted David because David exalted God. </a:t>
            </a:r>
          </a:p>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a:cs typeface="Arial"/>
              </a:rPr>
              <a:t>耶和华尊崇大卫，因为大卫尊崇上帝。</a:t>
            </a:r>
            <a:endParaRPr lang="en-US" dirty="0">
              <a:latin typeface="Arial"/>
              <a:cs typeface="Arial"/>
            </a:endParaRPr>
          </a:p>
        </p:txBody>
      </p:sp>
    </p:spTree>
    <p:extLst>
      <p:ext uri="{BB962C8B-B14F-4D97-AF65-F5344CB8AC3E}">
        <p14:creationId xmlns:p14="http://schemas.microsoft.com/office/powerpoint/2010/main" val="217436673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extLst>
      <p:ext uri="{BB962C8B-B14F-4D97-AF65-F5344CB8AC3E}">
        <p14:creationId xmlns:p14="http://schemas.microsoft.com/office/powerpoint/2010/main" val="14669250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Restatement</a:t>
            </a:r>
          </a:p>
          <a:p>
            <a:endParaRPr lang="en-US">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58CBBC9-4477-1047-AE69-38908B71762C}" type="slidenum">
              <a:rPr lang="en-US" sz="1200"/>
              <a:pPr eaLnBrk="1" hangingPunct="1"/>
              <a:t>22</a:t>
            </a:fld>
            <a:endParaRPr lang="en-US" sz="1200"/>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0C5D73B-6504-C843-A500-742A24E4F680}" type="slidenum">
              <a:rPr lang="en-US" sz="1200"/>
              <a:pPr eaLnBrk="1" hangingPunct="1"/>
              <a:t>23</a:t>
            </a:fld>
            <a:endParaRPr lang="en-US" sz="120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Restatement</a:t>
            </a:r>
          </a:p>
          <a:p>
            <a:endParaRPr lang="en-US">
              <a:cs typeface="ＭＳ Ｐゴシック" charset="0"/>
            </a:endParaRPr>
          </a:p>
        </p:txBody>
      </p:sp>
    </p:spTree>
    <p:extLst>
      <p:ext uri="{BB962C8B-B14F-4D97-AF65-F5344CB8AC3E}">
        <p14:creationId xmlns:p14="http://schemas.microsoft.com/office/powerpoint/2010/main" val="319342311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extLst>
      <p:ext uri="{BB962C8B-B14F-4D97-AF65-F5344CB8AC3E}">
        <p14:creationId xmlns:p14="http://schemas.microsoft.com/office/powerpoint/2010/main" val="15775563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The LORD exalted David because David exalted God. </a:t>
            </a:r>
          </a:p>
        </p:txBody>
      </p:sp>
    </p:spTree>
    <p:extLst>
      <p:ext uri="{BB962C8B-B14F-4D97-AF65-F5344CB8AC3E}">
        <p14:creationId xmlns:p14="http://schemas.microsoft.com/office/powerpoint/2010/main" val="83031190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extLst>
      <p:ext uri="{BB962C8B-B14F-4D97-AF65-F5344CB8AC3E}">
        <p14:creationId xmlns:p14="http://schemas.microsoft.com/office/powerpoint/2010/main" val="125818505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Text</a:t>
            </a: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0E01681-AFFA-AB4F-B024-6C2E765810B2}" type="slidenum">
              <a:rPr lang="en-US" sz="1200"/>
              <a:pPr eaLnBrk="1" hangingPunct="1"/>
              <a:t>24</a:t>
            </a:fld>
            <a:endParaRPr lang="en-US" sz="120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latin typeface="Arial"/>
                <a:cs typeface="Arial"/>
              </a:rPr>
              <a:t>Restatement</a:t>
            </a:r>
          </a:p>
          <a:p>
            <a:endParaRPr lang="en-US" dirty="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dirty="0">
                <a:latin typeface="Arial" charset="0"/>
              </a:rPr>
              <a:t>The explanation for free</a:t>
            </a:r>
          </a:p>
          <a:p>
            <a:pPr eaLnBrk="1" hangingPunct="1"/>
            <a:r>
              <a:rPr lang="en-US" altLang="zh-CN" dirty="0">
                <a:latin typeface="Arial" charset="0"/>
              </a:rPr>
              <a:t>OT Preaching link address</a:t>
            </a: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084D62-CCBE-E640-99C3-DDF15E68E3A2}" type="slidenum">
              <a:rPr lang="en-US" sz="1200">
                <a:solidFill>
                  <a:prstClr val="black"/>
                </a:solidFill>
              </a:rPr>
              <a:pPr eaLnBrk="1" hangingPunct="1"/>
              <a:t>213</a:t>
            </a:fld>
            <a:endParaRPr lang="en-US" sz="1200">
              <a:solidFill>
                <a:prstClr val="black"/>
              </a:solidFill>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MS PGothic" charset="0"/>
              <a:cs typeface="MS PGothic"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Survey </a:t>
            </a:r>
            <a:r>
              <a:rPr lang="en-US" dirty="0">
                <a:latin typeface="Arial" charset="0"/>
              </a:rPr>
              <a:t>link address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25</a:t>
            </a:fld>
            <a:endParaRPr lang="en-US"/>
          </a:p>
        </p:txBody>
      </p:sp>
    </p:spTree>
    <p:extLst>
      <p:ext uri="{BB962C8B-B14F-4D97-AF65-F5344CB8AC3E}">
        <p14:creationId xmlns:p14="http://schemas.microsoft.com/office/powerpoint/2010/main" val="3867996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5CD42D2-AA6D-FE46-8C09-1CC516F11280}" type="slidenum">
              <a:rPr lang="en-US" sz="1200"/>
              <a:pPr eaLnBrk="1" hangingPunct="1"/>
              <a:t>26</a:t>
            </a:fld>
            <a:endParaRPr lang="en-US" sz="1200"/>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10510FB-CB57-C141-930D-F64AA785C6DC}" type="slidenum">
              <a:rPr lang="en-US" sz="1200"/>
              <a:pPr eaLnBrk="1" hangingPunct="1"/>
              <a:t>27</a:t>
            </a:fld>
            <a:endParaRPr lang="en-US" sz="1200"/>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AA3188-A9F6-E449-91B1-79DB37FC3D53}"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0210" name="Rectangle 1026"/>
          <p:cNvSpPr>
            <a:spLocks noGrp="1" noRot="1" noChangeAspect="1" noChangeArrowheads="1"/>
          </p:cNvSpPr>
          <p:nvPr>
            <p:ph type="sldImg"/>
          </p:nvPr>
        </p:nvSpPr>
        <p:spPr>
          <a:solidFill>
            <a:srgbClr val="FFFFFF"/>
          </a:solidFill>
          <a:ln/>
        </p:spPr>
      </p:sp>
      <p:sp>
        <p:nvSpPr>
          <p:cNvPr id="350211" name="Rectangle 1027"/>
          <p:cNvSpPr>
            <a:spLocks noGrp="1" noChangeArrowheads="1"/>
          </p:cNvSpPr>
          <p:nvPr>
            <p:ph type="body" idx="1"/>
          </p:nvPr>
        </p:nvSpPr>
        <p:spPr>
          <a:xfrm>
            <a:off x="1298364" y="3257550"/>
            <a:ext cx="7140998" cy="205979"/>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cs typeface="ＭＳ Ｐゴシック" charset="0"/>
              </a:rPr>
              <a:t>OS-09-1Sam-210</a:t>
            </a:r>
          </a:p>
          <a:p>
            <a:pPr eaLnBrk="1" hangingPunct="1"/>
            <a:r>
              <a:rPr lang="en-US" dirty="0">
                <a:latin typeface="Arial" charset="0"/>
                <a:cs typeface="ＭＳ Ｐゴシック" charset="0"/>
              </a:rPr>
              <a:t>OS-10-2Sam-217</a:t>
            </a:r>
          </a:p>
          <a:p>
            <a:pPr eaLnBrk="1" hangingPunct="1"/>
            <a:r>
              <a:rPr lang="en-US" dirty="0">
                <a:latin typeface="Arial" charset="0"/>
                <a:cs typeface="ＭＳ Ｐゴシック" charset="0"/>
              </a:rPr>
              <a:t>OS-11-1Kings-26</a:t>
            </a:r>
          </a:p>
          <a:p>
            <a:pPr eaLnBrk="1" hangingPunct="1"/>
            <a:r>
              <a:rPr lang="en-US" dirty="0">
                <a:latin typeface="Arial" charset="0"/>
                <a:cs typeface="ＭＳ Ｐゴシック" charset="0"/>
              </a:rPr>
              <a:t>OS-12-2Kings-14, 95</a:t>
            </a:r>
          </a:p>
          <a:p>
            <a:pPr eaLnBrk="1" hangingPunct="1"/>
            <a:r>
              <a:rPr lang="en-US" dirty="0">
                <a:latin typeface="Arial" charset="0"/>
                <a:cs typeface="ＭＳ Ｐゴシック" charset="0"/>
              </a:rPr>
              <a:t>OS-13-1Chron-28</a:t>
            </a:r>
          </a:p>
          <a:p>
            <a:pPr eaLnBrk="1" hangingPunct="1"/>
            <a:r>
              <a:rPr lang="en-US" dirty="0">
                <a:latin typeface="Arial" charset="0"/>
                <a:cs typeface="ＭＳ Ｐゴシック" charset="0"/>
              </a:rPr>
              <a:t>OS-14-2Chron-27</a:t>
            </a:r>
          </a:p>
        </p:txBody>
      </p:sp>
    </p:spTree>
    <p:extLst>
      <p:ext uri="{BB962C8B-B14F-4D97-AF65-F5344CB8AC3E}">
        <p14:creationId xmlns:p14="http://schemas.microsoft.com/office/powerpoint/2010/main" val="1162612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9CF57D-091D-3646-8D2E-2151B950D133}" type="slidenum">
              <a:rPr lang="en-US" sz="1200"/>
              <a:pPr eaLnBrk="1" hangingPunct="1"/>
              <a:t>30</a:t>
            </a:fld>
            <a:endParaRPr lang="en-US" sz="120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C4236BA-83F1-F148-B9BF-4BB4CDC39FF7}" type="slidenum">
              <a:rPr lang="en-US" sz="1200"/>
              <a:pPr eaLnBrk="1" hangingPunct="1"/>
              <a:t>31</a:t>
            </a:fld>
            <a:endParaRPr lang="en-US" sz="12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39B613-9445-764B-A787-F222A05C47E4}" type="slidenum">
              <a:rPr lang="en-US">
                <a:solidFill>
                  <a:prstClr val="black"/>
                </a:solidFill>
              </a:rPr>
              <a:pPr/>
              <a:t>32</a:t>
            </a:fld>
            <a:endParaRPr lang="en-US">
              <a:solidFill>
                <a:prstClr val="black"/>
              </a:solidFill>
            </a:endParaRPr>
          </a:p>
        </p:txBody>
      </p:sp>
      <p:sp>
        <p:nvSpPr>
          <p:cNvPr id="121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1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F00ABD-443F-884E-AAAF-9E18FDA399B2}" type="slidenum">
              <a:rPr lang="en-US">
                <a:solidFill>
                  <a:prstClr val="black"/>
                </a:solidFill>
              </a:rPr>
              <a:pPr/>
              <a:t>33</a:t>
            </a:fld>
            <a:endParaRPr lang="en-US">
              <a:solidFill>
                <a:prstClr val="black"/>
              </a:solidFill>
            </a:endParaRPr>
          </a:p>
        </p:txBody>
      </p:sp>
      <p:sp>
        <p:nvSpPr>
          <p:cNvPr id="122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2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D09AA5-FFE5-D244-8CC4-0F7CF6C1B566}" type="slidenum">
              <a:rPr lang="en-US">
                <a:solidFill>
                  <a:prstClr val="black"/>
                </a:solidFill>
              </a:rPr>
              <a:pPr/>
              <a:t>34</a:t>
            </a:fld>
            <a:endParaRPr lang="en-US">
              <a:solidFill>
                <a:prstClr val="black"/>
              </a:solidFill>
            </a:endParaRPr>
          </a:p>
        </p:txBody>
      </p:sp>
      <p:sp>
        <p:nvSpPr>
          <p:cNvPr id="123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3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5E672F-7D3B-E745-BC3A-8982D0E93AF1}" type="slidenum">
              <a:rPr lang="en-US">
                <a:solidFill>
                  <a:prstClr val="black"/>
                </a:solidFill>
              </a:rPr>
              <a:pPr/>
              <a:t>35</a:t>
            </a:fld>
            <a:endParaRPr lang="en-US">
              <a:solidFill>
                <a:prstClr val="black"/>
              </a:solidFill>
            </a:endParaRPr>
          </a:p>
        </p:txBody>
      </p:sp>
      <p:sp>
        <p:nvSpPr>
          <p:cNvPr id="1249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4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7198D52-C771-CC44-A42D-EACF33BBD214}" type="slidenum">
              <a:rPr lang="en-US">
                <a:solidFill>
                  <a:prstClr val="black"/>
                </a:solidFill>
              </a:rPr>
              <a:pPr/>
              <a:t>36</a:t>
            </a:fld>
            <a:endParaRPr lang="en-US">
              <a:solidFill>
                <a:prstClr val="black"/>
              </a:solidFill>
            </a:endParaRPr>
          </a:p>
        </p:txBody>
      </p:sp>
      <p:sp>
        <p:nvSpPr>
          <p:cNvPr id="17817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b"/>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fontAlgn="base">
              <a:spcBef>
                <a:spcPct val="0"/>
              </a:spcBef>
              <a:spcAft>
                <a:spcPct val="0"/>
              </a:spcAft>
              <a:defRPr sz="2400">
                <a:solidFill>
                  <a:schemeClr val="tx1"/>
                </a:solidFill>
                <a:latin typeface="Times New Roman" charset="0"/>
                <a:ea typeface="ＭＳ Ｐゴシック" charset="0"/>
              </a:defRPr>
            </a:lvl6pPr>
            <a:lvl7pPr marL="2971800" indent="-228600" fontAlgn="base">
              <a:spcBef>
                <a:spcPct val="0"/>
              </a:spcBef>
              <a:spcAft>
                <a:spcPct val="0"/>
              </a:spcAft>
              <a:defRPr sz="2400">
                <a:solidFill>
                  <a:schemeClr val="tx1"/>
                </a:solidFill>
                <a:latin typeface="Times New Roman" charset="0"/>
                <a:ea typeface="ＭＳ Ｐゴシック" charset="0"/>
              </a:defRPr>
            </a:lvl7pPr>
            <a:lvl8pPr marL="3429000" indent="-228600" fontAlgn="base">
              <a:spcBef>
                <a:spcPct val="0"/>
              </a:spcBef>
              <a:spcAft>
                <a:spcPct val="0"/>
              </a:spcAft>
              <a:defRPr sz="2400">
                <a:solidFill>
                  <a:schemeClr val="tx1"/>
                </a:solidFill>
                <a:latin typeface="Times New Roman" charset="0"/>
                <a:ea typeface="ＭＳ Ｐゴシック" charset="0"/>
              </a:defRPr>
            </a:lvl8pPr>
            <a:lvl9pPr marL="3886200" indent="-228600" fontAlgn="base">
              <a:spcBef>
                <a:spcPct val="0"/>
              </a:spcBef>
              <a:spcAft>
                <a:spcPct val="0"/>
              </a:spcAft>
              <a:defRPr sz="2400">
                <a:solidFill>
                  <a:schemeClr val="tx1"/>
                </a:solidFill>
                <a:latin typeface="Times New Roman" charset="0"/>
                <a:ea typeface="ＭＳ Ｐゴシック" charset="0"/>
              </a:defRPr>
            </a:lvl9pPr>
          </a:lstStyle>
          <a:p>
            <a:pPr algn="r"/>
            <a:fld id="{480681CF-5F12-5946-9A2A-52C4A130CEBD}" type="slidenum">
              <a:rPr lang="en-US" altLang="zh-CN" sz="1200">
                <a:solidFill>
                  <a:prstClr val="black"/>
                </a:solidFill>
                <a:ea typeface="宋体" charset="0"/>
                <a:cs typeface="宋体" charset="0"/>
              </a:rPr>
              <a:pPr algn="r"/>
              <a:t>36</a:t>
            </a:fld>
            <a:endParaRPr lang="en-US" altLang="zh-CN" sz="1200">
              <a:solidFill>
                <a:prstClr val="black"/>
              </a:solidFill>
              <a:ea typeface="宋体" charset="0"/>
              <a:cs typeface="宋体" charset="0"/>
            </a:endParaRPr>
          </a:p>
        </p:txBody>
      </p:sp>
      <p:sp>
        <p:nvSpPr>
          <p:cNvPr id="178179"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78180" name="Rectangle 3"/>
          <p:cNvSpPr>
            <a:spLocks noGrp="1" noChangeArrowheads="1"/>
          </p:cNvSpPr>
          <p:nvPr>
            <p:ph type="body" idx="1"/>
          </p:nvPr>
        </p:nvSpPr>
        <p:spPr>
          <a:ln/>
          <a:extLst>
            <a:ext uri="{91240B29-F687-4f45-9708-019B960494DF}">
              <a14:hiddenLine xmlns:a14="http://schemas.microsoft.com/office/drawing/2010/main" xmlns="" w="9525">
                <a:solidFill>
                  <a:schemeClr val="tx1"/>
                </a:solidFill>
                <a:miter lim="800000"/>
                <a:headEnd/>
                <a:tailEnd/>
              </a14:hiddenLine>
            </a:ext>
          </a:extLst>
        </p:spPr>
        <p:txBody>
          <a:bodyPr/>
          <a:lstStyle/>
          <a:p>
            <a:endParaRPr lang="zh-CN">
              <a:ea typeface="宋体" charset="0"/>
              <a:cs typeface="宋体"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915224-060B-4745-B007-5AD554DFB866}" type="slidenum">
              <a:rPr lang="en-US">
                <a:solidFill>
                  <a:prstClr val="black"/>
                </a:solidFill>
              </a:rPr>
              <a:pPr/>
              <a:t>37</a:t>
            </a:fld>
            <a:endParaRPr lang="en-US">
              <a:solidFill>
                <a:prstClr val="black"/>
              </a:solidFill>
            </a:endParaRPr>
          </a:p>
        </p:txBody>
      </p:sp>
      <p:sp>
        <p:nvSpPr>
          <p:cNvPr id="1269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D6A62F-4256-7C49-BFFE-E3561E2B44FF}" type="slidenum">
              <a:rPr lang="en-US">
                <a:solidFill>
                  <a:prstClr val="black"/>
                </a:solidFill>
              </a:rPr>
              <a:pPr/>
              <a:t>38</a:t>
            </a:fld>
            <a:endParaRPr lang="en-US">
              <a:solidFill>
                <a:prstClr val="black"/>
              </a:solidFill>
            </a:endParaRPr>
          </a:p>
        </p:txBody>
      </p:sp>
      <p:sp>
        <p:nvSpPr>
          <p:cNvPr id="1280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8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80F42A-9949-4F4B-B6AF-B78B7694BEA5}" type="slidenum">
              <a:rPr lang="en-US" sz="1200"/>
              <a:pPr eaLnBrk="1" hangingPunct="1"/>
              <a:t>39</a:t>
            </a:fld>
            <a:endParaRPr lang="en-US" sz="120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E3FC7A5D-B8D8-4562-9C02-DB890D0CB686}" type="slidenum">
              <a:rPr kumimoji="0" lang="en-US" altLang="en-US" sz="1200" b="0" i="0" u="none" strike="noStrike" kern="1200" cap="none" spc="0" normalizeH="0" baseline="0" noProof="0">
                <a:ln>
                  <a:noFill/>
                </a:ln>
                <a:solidFill>
                  <a:prstClr val="black"/>
                </a:solidFill>
                <a:effectLst/>
                <a:uLnTx/>
                <a:uFillTx/>
                <a:latin typeface="Times New Roman" charset="0"/>
                <a:ea typeface="MS PGothic" charset="0"/>
              </a:rPr>
              <a:pPr marL="0" marR="0" lvl="0" indent="0" algn="r" defTabSz="914400" rtl="0" eaLnBrk="1" fontAlgn="base" latinLnBrk="0" hangingPunct="1">
                <a:lnSpc>
                  <a:spcPct val="100000"/>
                </a:lnSpc>
                <a:spcBef>
                  <a:spcPct val="50000"/>
                </a:spcBef>
                <a:spcAft>
                  <a:spcPct val="0"/>
                </a:spcAft>
                <a:buClrTx/>
                <a:buSzTx/>
                <a:buFontTx/>
                <a:buNone/>
                <a:tabLst/>
                <a:defRPr/>
              </a:pPr>
              <a:t>42</a:t>
            </a:fld>
            <a:endParaRPr kumimoji="0" lang="en-US" altLang="en-US" sz="1200" b="0" i="0" u="none" strike="noStrike" kern="1200" cap="none" spc="0" normalizeH="0" baseline="0" noProof="0">
              <a:ln>
                <a:noFill/>
              </a:ln>
              <a:solidFill>
                <a:prstClr val="black"/>
              </a:solidFill>
              <a:effectLst/>
              <a:uLnTx/>
              <a:uFillTx/>
              <a:latin typeface="Times New Roman" charset="0"/>
              <a:ea typeface="MS PGothic" charset="0"/>
            </a:endParaRPr>
          </a:p>
        </p:txBody>
      </p:sp>
      <p:sp>
        <p:nvSpPr>
          <p:cNvPr id="528386" name="Rectangle 2"/>
          <p:cNvSpPr>
            <a:spLocks noGrp="1" noRot="1" noChangeAspect="1" noChangeArrowheads="1" noTextEdit="1"/>
          </p:cNvSpPr>
          <p:nvPr>
            <p:ph type="sldImg"/>
          </p:nvPr>
        </p:nvSpPr>
        <p:spPr>
          <a:ln/>
        </p:spPr>
      </p:sp>
      <p:sp>
        <p:nvSpPr>
          <p:cNvPr id="52838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2C86390A-1EA0-4366-B28E-8DE49001E2AC}" type="slidenum">
              <a:rPr kumimoji="0" lang="en-US" altLang="en-US" sz="1200" b="0" i="0" u="none" strike="noStrike" kern="1200" cap="none" spc="0" normalizeH="0" baseline="0" noProof="0">
                <a:ln>
                  <a:noFill/>
                </a:ln>
                <a:solidFill>
                  <a:prstClr val="black"/>
                </a:solidFill>
                <a:effectLst/>
                <a:uLnTx/>
                <a:uFillTx/>
                <a:latin typeface="Times New Roman" charset="0"/>
                <a:ea typeface="MS PGothic" charset="0"/>
              </a:rPr>
              <a:pPr marL="0" marR="0" lvl="0" indent="0" algn="r" defTabSz="914400" rtl="0" eaLnBrk="1" fontAlgn="base" latinLnBrk="0" hangingPunct="1">
                <a:lnSpc>
                  <a:spcPct val="100000"/>
                </a:lnSpc>
                <a:spcBef>
                  <a:spcPct val="50000"/>
                </a:spcBef>
                <a:spcAft>
                  <a:spcPct val="0"/>
                </a:spcAft>
                <a:buClrTx/>
                <a:buSzTx/>
                <a:buFontTx/>
                <a:buNone/>
                <a:tabLst/>
                <a:defRPr/>
              </a:pPr>
              <a:t>43</a:t>
            </a:fld>
            <a:endParaRPr kumimoji="0" lang="en-US" altLang="en-US" sz="1200" b="0" i="0" u="none" strike="noStrike" kern="1200" cap="none" spc="0" normalizeH="0" baseline="0" noProof="0">
              <a:ln>
                <a:noFill/>
              </a:ln>
              <a:solidFill>
                <a:prstClr val="black"/>
              </a:solidFill>
              <a:effectLst/>
              <a:uLnTx/>
              <a:uFillTx/>
              <a:latin typeface="Times New Roman" charset="0"/>
              <a:ea typeface="MS PGothic" charset="0"/>
            </a:endParaRPr>
          </a:p>
        </p:txBody>
      </p:sp>
      <p:sp>
        <p:nvSpPr>
          <p:cNvPr id="529410" name="Rectangle 2"/>
          <p:cNvSpPr>
            <a:spLocks noGrp="1" noRot="1" noChangeAspect="1" noChangeArrowheads="1" noTextEdit="1"/>
          </p:cNvSpPr>
          <p:nvPr>
            <p:ph type="sldImg"/>
          </p:nvPr>
        </p:nvSpPr>
        <p:spPr>
          <a:ln/>
        </p:spPr>
      </p:sp>
      <p:sp>
        <p:nvSpPr>
          <p:cNvPr id="52941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CEC51373-5C6D-491A-A1C3-1F21D3D4E4FE}" type="slidenum">
              <a:rPr kumimoji="0" lang="en-US" altLang="en-US" sz="1200" b="0" i="0" u="none" strike="noStrike" kern="1200" cap="none" spc="0" normalizeH="0" baseline="0" noProof="0">
                <a:ln>
                  <a:noFill/>
                </a:ln>
                <a:solidFill>
                  <a:prstClr val="black"/>
                </a:solidFill>
                <a:effectLst/>
                <a:uLnTx/>
                <a:uFillTx/>
                <a:latin typeface="Times New Roman" charset="0"/>
                <a:ea typeface="MS PGothic" charset="0"/>
              </a:rPr>
              <a:pPr marL="0" marR="0" lvl="0" indent="0" algn="r" defTabSz="914400" rtl="0" eaLnBrk="1" fontAlgn="base" latinLnBrk="0" hangingPunct="1">
                <a:lnSpc>
                  <a:spcPct val="100000"/>
                </a:lnSpc>
                <a:spcBef>
                  <a:spcPct val="50000"/>
                </a:spcBef>
                <a:spcAft>
                  <a:spcPct val="0"/>
                </a:spcAft>
                <a:buClrTx/>
                <a:buSzTx/>
                <a:buFontTx/>
                <a:buNone/>
                <a:tabLst/>
                <a:defRPr/>
              </a:pPr>
              <a:t>44</a:t>
            </a:fld>
            <a:endParaRPr kumimoji="0" lang="en-US" altLang="en-US" sz="1200" b="0" i="0" u="none" strike="noStrike" kern="1200" cap="none" spc="0" normalizeH="0" baseline="0" noProof="0">
              <a:ln>
                <a:noFill/>
              </a:ln>
              <a:solidFill>
                <a:prstClr val="black"/>
              </a:solidFill>
              <a:effectLst/>
              <a:uLnTx/>
              <a:uFillTx/>
              <a:latin typeface="Times New Roman" charset="0"/>
              <a:ea typeface="MS PGothic" charset="0"/>
            </a:endParaRPr>
          </a:p>
        </p:txBody>
      </p:sp>
      <p:sp>
        <p:nvSpPr>
          <p:cNvPr id="530434" name="Rectangle 2"/>
          <p:cNvSpPr>
            <a:spLocks noGrp="1" noRot="1" noChangeAspect="1" noChangeArrowheads="1" noTextEdit="1"/>
          </p:cNvSpPr>
          <p:nvPr>
            <p:ph type="sldImg"/>
          </p:nvPr>
        </p:nvSpPr>
        <p:spPr>
          <a:ln/>
        </p:spPr>
      </p:sp>
      <p:sp>
        <p:nvSpPr>
          <p:cNvPr id="53043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7DC7EA57-079B-4427-BC75-0D345D0049FF}" type="slidenum">
              <a:rPr kumimoji="0" lang="en-US" altLang="en-US" sz="1200" b="0" i="0" u="none" strike="noStrike" kern="1200" cap="none" spc="0" normalizeH="0" baseline="0" noProof="0">
                <a:ln>
                  <a:noFill/>
                </a:ln>
                <a:solidFill>
                  <a:prstClr val="black"/>
                </a:solidFill>
                <a:effectLst/>
                <a:uLnTx/>
                <a:uFillTx/>
                <a:latin typeface="Times New Roman" charset="0"/>
                <a:ea typeface="MS PGothic" charset="0"/>
              </a:rPr>
              <a:pPr marL="0" marR="0" lvl="0" indent="0" algn="r" defTabSz="914400" rtl="0" eaLnBrk="1" fontAlgn="base" latinLnBrk="0" hangingPunct="1">
                <a:lnSpc>
                  <a:spcPct val="100000"/>
                </a:lnSpc>
                <a:spcBef>
                  <a:spcPct val="50000"/>
                </a:spcBef>
                <a:spcAft>
                  <a:spcPct val="0"/>
                </a:spcAft>
                <a:buClrTx/>
                <a:buSzTx/>
                <a:buFontTx/>
                <a:buNone/>
                <a:tabLst/>
                <a:defRPr/>
              </a:pPr>
              <a:t>45</a:t>
            </a:fld>
            <a:endParaRPr kumimoji="0" lang="en-US" altLang="en-US" sz="1200" b="0" i="0" u="none" strike="noStrike" kern="1200" cap="none" spc="0" normalizeH="0" baseline="0" noProof="0">
              <a:ln>
                <a:noFill/>
              </a:ln>
              <a:solidFill>
                <a:prstClr val="black"/>
              </a:solidFill>
              <a:effectLst/>
              <a:uLnTx/>
              <a:uFillTx/>
              <a:latin typeface="Times New Roman" charset="0"/>
              <a:ea typeface="MS PGothic" charset="0"/>
            </a:endParaRPr>
          </a:p>
        </p:txBody>
      </p:sp>
      <p:sp>
        <p:nvSpPr>
          <p:cNvPr id="531458" name="Rectangle 2"/>
          <p:cNvSpPr>
            <a:spLocks noGrp="1" noRot="1" noChangeAspect="1" noChangeArrowheads="1" noTextEdit="1"/>
          </p:cNvSpPr>
          <p:nvPr>
            <p:ph type="sldImg"/>
          </p:nvPr>
        </p:nvSpPr>
        <p:spPr>
          <a:ln/>
        </p:spPr>
      </p:sp>
      <p:sp>
        <p:nvSpPr>
          <p:cNvPr id="53145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6"/>
        <p:cNvGrpSpPr/>
        <p:nvPr/>
      </p:nvGrpSpPr>
      <p:grpSpPr>
        <a:xfrm>
          <a:off x="0" y="0"/>
          <a:ext cx="0" cy="0"/>
          <a:chOff x="0" y="0"/>
          <a:chExt cx="0" cy="0"/>
        </a:xfrm>
      </p:grpSpPr>
      <p:sp>
        <p:nvSpPr>
          <p:cNvPr id="4407" name="Google Shape;4407;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omic Sans MS"/>
                <a:ea typeface="Comic Sans MS"/>
                <a:cs typeface="Comic Sans MS"/>
                <a:sym typeface="Comic Sans MS"/>
              </a:rPr>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t>47</a:t>
            </a:fld>
            <a:endParaRPr kumimoji="0" sz="1200" b="0" i="0" u="none" strike="noStrike" kern="0" cap="none" spc="0" normalizeH="0" baseline="0" noProof="0">
              <a:ln>
                <a:noFill/>
              </a:ln>
              <a:solidFill>
                <a:srgbClr val="FFFFFF"/>
              </a:solidFill>
              <a:effectLst/>
              <a:uLnTx/>
              <a:uFillTx/>
              <a:latin typeface="Comic Sans MS"/>
              <a:ea typeface="Comic Sans MS"/>
              <a:cs typeface="Comic Sans MS"/>
              <a:sym typeface="Comic Sans MS"/>
            </a:endParaRPr>
          </a:p>
        </p:txBody>
      </p:sp>
      <p:sp>
        <p:nvSpPr>
          <p:cNvPr id="4408" name="Google Shape;440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09" name="Google Shape;4409;p13: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让我们一起考察经文</a:t>
            </a:r>
            <a:endParaRPr dirty="0"/>
          </a:p>
          <a:p>
            <a:pPr marL="0" lvl="0" indent="0" algn="l" rtl="0">
              <a:spcBef>
                <a:spcPts val="360"/>
              </a:spcBef>
              <a:spcAft>
                <a:spcPts val="0"/>
              </a:spcAft>
              <a:buNone/>
            </a:pPr>
            <a:r>
              <a:rPr lang="en-US" dirty="0" err="1"/>
              <a:t>圣经：每一卷书</a:t>
            </a:r>
            <a:endParaRPr dirty="0"/>
          </a:p>
        </p:txBody>
      </p:sp>
    </p:spTree>
    <p:extLst>
      <p:ext uri="{BB962C8B-B14F-4D97-AF65-F5344CB8AC3E}">
        <p14:creationId xmlns:p14="http://schemas.microsoft.com/office/powerpoint/2010/main" val="38206504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463B0E-4322-784C-AAEB-8FE465B948A1}"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1621126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4399804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defRPr/>
            </a:pPr>
            <a:fld id="{92443CAC-29E8-F84D-9154-B00997D66581}" type="slidenum">
              <a:rPr lang="en-US" sz="1200">
                <a:solidFill>
                  <a:srgbClr val="000000"/>
                </a:solidFill>
                <a:latin typeface="Arial" charset="0"/>
              </a:rPr>
              <a:pPr eaLnBrk="1" hangingPunct="1">
                <a:defRPr/>
              </a:pPr>
              <a:t>53</a:t>
            </a:fld>
            <a:endParaRPr lang="en-US" sz="1200">
              <a:solidFill>
                <a:srgbClr val="000000"/>
              </a:solidFill>
              <a:latin typeface="Arial" charset="0"/>
            </a:endParaRPr>
          </a:p>
        </p:txBody>
      </p:sp>
      <p:sp>
        <p:nvSpPr>
          <p:cNvPr id="270338" name="Rectangle 1026"/>
          <p:cNvSpPr>
            <a:spLocks noGrp="1" noRot="1" noChangeAspect="1" noChangeArrowheads="1"/>
          </p:cNvSpPr>
          <p:nvPr>
            <p:ph type="sldImg"/>
          </p:nvPr>
        </p:nvSpPr>
        <p:spPr>
          <a:solidFill>
            <a:srgbClr val="FFFFFF"/>
          </a:solidFill>
          <a:ln/>
        </p:spPr>
      </p:sp>
      <p:sp>
        <p:nvSpPr>
          <p:cNvPr id="270339"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44175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214A0D-2B24-964D-B67D-C8E252570597}" type="slidenum">
              <a:rPr lang="en-US">
                <a:solidFill>
                  <a:prstClr val="black"/>
                </a:solidFill>
              </a:rPr>
              <a:pPr/>
              <a:t>10</a:t>
            </a:fld>
            <a:endParaRPr lang="en-US">
              <a:solidFill>
                <a:prstClr val="black"/>
              </a:solidFill>
            </a:endParaRPr>
          </a:p>
        </p:txBody>
      </p:sp>
      <p:sp>
        <p:nvSpPr>
          <p:cNvPr id="157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7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latin typeface="Arial"/>
                <a:cs typeface="Arial"/>
              </a:rPr>
              <a:t>Text</a:t>
            </a:r>
          </a:p>
        </p:txBody>
      </p:sp>
    </p:spTree>
    <p:extLst>
      <p:ext uri="{BB962C8B-B14F-4D97-AF65-F5344CB8AC3E}">
        <p14:creationId xmlns:p14="http://schemas.microsoft.com/office/powerpoint/2010/main" val="35238618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7D4896-FCD6-1E47-9B5B-708EDE8CB317}" type="slidenum">
              <a:rPr lang="en-US">
                <a:solidFill>
                  <a:prstClr val="black"/>
                </a:solidFill>
              </a:rPr>
              <a:pPr/>
              <a:t>56</a:t>
            </a:fld>
            <a:endParaRPr lang="en-US">
              <a:solidFill>
                <a:prstClr val="black"/>
              </a:solidFill>
            </a:endParaRPr>
          </a:p>
        </p:txBody>
      </p:sp>
      <p:sp>
        <p:nvSpPr>
          <p:cNvPr id="1290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The LORD exalted David because David exalted God. </a:t>
            </a:r>
          </a:p>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a:cs typeface="Arial"/>
              </a:rPr>
              <a:t>耶和华尊崇大卫，因为大卫尊崇上帝。</a:t>
            </a:r>
            <a:endParaRPr lang="en-US" dirty="0">
              <a:latin typeface="Arial"/>
              <a:cs typeface="Arial"/>
            </a:endParaRPr>
          </a:p>
        </p:txBody>
      </p:sp>
    </p:spTree>
    <p:extLst>
      <p:ext uri="{BB962C8B-B14F-4D97-AF65-F5344CB8AC3E}">
        <p14:creationId xmlns:p14="http://schemas.microsoft.com/office/powerpoint/2010/main" val="22796977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A9D7924B-E917-824D-B398-755B76CC5FC7}" type="slidenum">
              <a:rPr lang="zh-CN" altLang="en-US" sz="1200">
                <a:solidFill>
                  <a:srgbClr val="000000"/>
                </a:solidFill>
              </a:rPr>
              <a:pPr eaLnBrk="1" hangingPunct="1"/>
              <a:t>62</a:t>
            </a:fld>
            <a:endParaRPr lang="en-US" altLang="zh-CN" sz="1200">
              <a:solidFill>
                <a:srgbClr val="000000"/>
              </a:solidFill>
            </a:endParaRPr>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1F7D6B5-0136-0044-B58B-DFDEA070A61D}"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4562" name="Rectangle 2"/>
          <p:cNvSpPr>
            <a:spLocks noGrp="1" noRot="1" noChangeAspect="1" noChangeArrowheads="1"/>
          </p:cNvSpPr>
          <p:nvPr>
            <p:ph type="sldImg"/>
          </p:nvPr>
        </p:nvSpPr>
        <p:spPr>
          <a:xfrm>
            <a:off x="1130300" y="674688"/>
            <a:ext cx="4597400" cy="3448050"/>
          </a:xfrm>
          <a:solidFill>
            <a:srgbClr val="FFFFFF"/>
          </a:solidFill>
          <a:ln/>
        </p:spPr>
      </p:sp>
      <p:sp>
        <p:nvSpPr>
          <p:cNvPr id="1945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508897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5F4179-E76A-7941-8AE2-DC654A16A415}" type="slidenum">
              <a:rPr kumimoji="0" lang="zh-CN" altLang="en-US" sz="1200" b="0" i="0" u="none" strike="noStrike" kern="1200" cap="none" spc="0" normalizeH="0" baseline="0" noProof="0">
                <a:ln>
                  <a:noFill/>
                </a:ln>
                <a:solidFill>
                  <a:srgbClr val="000000"/>
                </a:solidFill>
                <a:effectLst/>
                <a:uLnTx/>
                <a:uFillTx/>
                <a:latin typeface="Arial" charset="0"/>
                <a:ea typeface="SimSun" charset="0"/>
                <a:cs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zh-CN" sz="12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42905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FF1672A-9176-C944-824C-FECF2A5ECECE}"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29059" name="Rectangle 2"/>
          <p:cNvSpPr>
            <a:spLocks noGrp="1" noRot="1" noChangeAspect="1" noChangeArrowheads="1" noTextEdit="1"/>
          </p:cNvSpPr>
          <p:nvPr>
            <p:ph type="sldImg"/>
          </p:nvPr>
        </p:nvSpPr>
        <p:spPr>
          <a:xfrm>
            <a:off x="1130300" y="674688"/>
            <a:ext cx="4597400" cy="3448050"/>
          </a:xfrm>
          <a:ln/>
        </p:spPr>
      </p:sp>
      <p:sp>
        <p:nvSpPr>
          <p:cNvPr id="429060"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Arial" charset="0"/>
              <a:ea typeface="SimSun" charset="0"/>
              <a:cs typeface="SimSun" charset="0"/>
            </a:endParaRPr>
          </a:p>
        </p:txBody>
      </p:sp>
    </p:spTree>
    <p:extLst>
      <p:ext uri="{BB962C8B-B14F-4D97-AF65-F5344CB8AC3E}">
        <p14:creationId xmlns:p14="http://schemas.microsoft.com/office/powerpoint/2010/main" val="19570139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E461874-7EB3-2E43-AC0C-8F07AA5840F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7300230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b"/>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eaLnBrk="0" hangingPunct="0"/>
            <a:fld id="{05111F31-354B-8F4C-931D-F459FCB4B121}" type="slidenum">
              <a:rPr lang="zh-CN" altLang="en-US" sz="1200">
                <a:solidFill>
                  <a:srgbClr val="000000"/>
                </a:solidFill>
              </a:rPr>
              <a:pPr algn="r" eaLnBrk="0" hangingPunct="0"/>
              <a:t>68</a:t>
            </a:fld>
            <a:endParaRPr lang="en-US" altLang="zh-CN" sz="1200">
              <a:solidFill>
                <a:srgbClr val="000000"/>
              </a:solidFill>
            </a:endParaRPr>
          </a:p>
        </p:txBody>
      </p:sp>
      <p:sp>
        <p:nvSpPr>
          <p:cNvPr id="278530" name="Rectangle 2"/>
          <p:cNvSpPr>
            <a:spLocks noGrp="1" noRot="1" noChangeAspect="1" noChangeArrowheads="1" noTextEdit="1"/>
          </p:cNvSpPr>
          <p:nvPr>
            <p:ph type="sldImg"/>
          </p:nvPr>
        </p:nvSpPr>
        <p:spPr>
          <a:solidFill>
            <a:srgbClr val="FFFFFF"/>
          </a:solidFill>
          <a:ln/>
        </p:spPr>
      </p:sp>
      <p:sp>
        <p:nvSpPr>
          <p:cNvPr id="278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MS PGothic" charset="0"/>
              <a:cs typeface="MS PGothic"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15D9DB-0798-AA46-BC38-02E58B76EEA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zh-CN" altLang="en-US" dirty="0">
                <a:latin typeface="Times New Roman" charset="0"/>
                <a:ea typeface="ＭＳ Ｐゴシック" charset="0"/>
                <a:cs typeface="ＭＳ Ｐゴシック" charset="0"/>
              </a:rPr>
              <a:t>**祖先**（路得记 </a:t>
            </a:r>
            <a:r>
              <a:rPr lang="en-US" altLang="zh-CN" dirty="0">
                <a:latin typeface="Times New Roman" charset="0"/>
                <a:ea typeface="ＭＳ Ｐゴシック" charset="0"/>
                <a:cs typeface="ＭＳ Ｐゴシック" charset="0"/>
              </a:rPr>
              <a:t>4:18-22; </a:t>
            </a:r>
            <a:r>
              <a:rPr lang="zh-CN" altLang="en-US" dirty="0">
                <a:latin typeface="Times New Roman" charset="0"/>
                <a:ea typeface="ＭＳ Ｐゴシック" charset="0"/>
                <a:cs typeface="ＭＳ Ｐゴシック" charset="0"/>
              </a:rPr>
              <a:t>历代志上 </a:t>
            </a:r>
            <a:r>
              <a:rPr lang="en-US" altLang="zh-CN" dirty="0">
                <a:latin typeface="Times New Roman" charset="0"/>
                <a:ea typeface="ＭＳ Ｐゴシック" charset="0"/>
                <a:cs typeface="ＭＳ Ｐゴシック" charset="0"/>
              </a:rPr>
              <a:t>2:1-15</a:t>
            </a:r>
            <a:r>
              <a:rPr lang="zh-CN" altLang="en-US" dirty="0">
                <a:latin typeface="Times New Roman" charset="0"/>
                <a:ea typeface="ＭＳ Ｐゴシック" charset="0"/>
                <a:cs typeface="ＭＳ Ｐゴシック" charset="0"/>
              </a:rPr>
              <a:t>）</a:t>
            </a:r>
          </a:p>
          <a:p>
            <a:pPr eaLnBrk="1" hangingPunct="1"/>
            <a:endParaRPr lang="zh-CN" altLang="en-US"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 **</a:t>
            </a:r>
            <a:r>
              <a:rPr lang="zh-CN" altLang="en-US" dirty="0">
                <a:latin typeface="Times New Roman" charset="0"/>
                <a:ea typeface="ＭＳ Ｐゴシック" charset="0"/>
                <a:cs typeface="ＭＳ Ｐゴシック" charset="0"/>
              </a:rPr>
              <a:t>始祖**：亚伯拉罕 </a:t>
            </a:r>
            <a:r>
              <a:rPr lang="en-US" altLang="zh-CN" dirty="0">
                <a:latin typeface="Times New Roman" charset="0"/>
                <a:ea typeface="ＭＳ Ｐゴシック" charset="0"/>
                <a:cs typeface="ＭＳ Ｐゴシック" charset="0"/>
              </a:rPr>
              <a:t>— </a:t>
            </a:r>
            <a:r>
              <a:rPr lang="zh-CN" altLang="en-US" dirty="0">
                <a:latin typeface="Times New Roman" charset="0"/>
                <a:ea typeface="ＭＳ Ｐゴシック" charset="0"/>
                <a:cs typeface="ＭＳ Ｐゴシック" charset="0"/>
              </a:rPr>
              <a:t>以撒 </a:t>
            </a:r>
            <a:r>
              <a:rPr lang="en-US" altLang="zh-CN" dirty="0">
                <a:latin typeface="Times New Roman" charset="0"/>
                <a:ea typeface="ＭＳ Ｐゴシック" charset="0"/>
                <a:cs typeface="ＭＳ Ｐゴシック" charset="0"/>
              </a:rPr>
              <a:t>— </a:t>
            </a:r>
            <a:r>
              <a:rPr lang="zh-CN" altLang="en-US" dirty="0">
                <a:latin typeface="Times New Roman" charset="0"/>
                <a:ea typeface="ＭＳ Ｐゴシック" charset="0"/>
                <a:cs typeface="ＭＳ Ｐゴシック" charset="0"/>
              </a:rPr>
              <a:t>雅各 </a:t>
            </a:r>
            <a:r>
              <a:rPr lang="en-US" altLang="zh-CN" dirty="0">
                <a:latin typeface="Times New Roman" charset="0"/>
                <a:ea typeface="ＭＳ Ｐゴシック" charset="0"/>
                <a:cs typeface="ＭＳ Ｐゴシック" charset="0"/>
              </a:rPr>
              <a:t>— </a:t>
            </a:r>
            <a:r>
              <a:rPr lang="zh-CN" altLang="en-US" dirty="0">
                <a:latin typeface="Times New Roman" charset="0"/>
                <a:ea typeface="ＭＳ Ｐゴシック" charset="0"/>
                <a:cs typeface="ＭＳ Ｐゴシック" charset="0"/>
              </a:rPr>
              <a:t>犹大</a:t>
            </a:r>
          </a:p>
          <a:p>
            <a:pPr eaLnBrk="1" hangingPunct="1"/>
            <a:r>
              <a:rPr lang="en-US" altLang="zh-CN" dirty="0">
                <a:latin typeface="Times New Roman" charset="0"/>
                <a:ea typeface="ＭＳ Ｐゴシック" charset="0"/>
                <a:cs typeface="ＭＳ Ｐゴシック" charset="0"/>
              </a:rPr>
              <a:t>- **</a:t>
            </a:r>
            <a:r>
              <a:rPr lang="zh-CN" altLang="en-US" dirty="0">
                <a:latin typeface="Times New Roman" charset="0"/>
                <a:ea typeface="ＭＳ Ｐゴシック" charset="0"/>
                <a:cs typeface="ＭＳ Ｐゴシック" charset="0"/>
              </a:rPr>
              <a:t>埃及**：法勒斯 </a:t>
            </a:r>
            <a:r>
              <a:rPr lang="en-US" altLang="zh-CN" dirty="0">
                <a:latin typeface="Times New Roman" charset="0"/>
                <a:ea typeface="ＭＳ Ｐゴシック" charset="0"/>
                <a:cs typeface="ＭＳ Ｐゴシック" charset="0"/>
              </a:rPr>
              <a:t>— </a:t>
            </a:r>
            <a:r>
              <a:rPr lang="zh-CN" altLang="en-US" dirty="0">
                <a:latin typeface="Times New Roman" charset="0"/>
                <a:ea typeface="ＭＳ Ｐゴシック" charset="0"/>
                <a:cs typeface="ＭＳ Ｐゴシック" charset="0"/>
              </a:rPr>
              <a:t>希斯仑 </a:t>
            </a:r>
            <a:r>
              <a:rPr lang="en-US" altLang="zh-CN" dirty="0">
                <a:latin typeface="Times New Roman" charset="0"/>
                <a:ea typeface="ＭＳ Ｐゴシック" charset="0"/>
                <a:cs typeface="ＭＳ Ｐゴシック" charset="0"/>
              </a:rPr>
              <a:t>— </a:t>
            </a:r>
            <a:r>
              <a:rPr lang="zh-CN" altLang="en-US" dirty="0">
                <a:latin typeface="Times New Roman" charset="0"/>
                <a:ea typeface="ＭＳ Ｐゴシック" charset="0"/>
                <a:cs typeface="ＭＳ Ｐゴシック" charset="0"/>
              </a:rPr>
              <a:t>兰 </a:t>
            </a:r>
            <a:r>
              <a:rPr lang="en-US" altLang="zh-CN" dirty="0">
                <a:latin typeface="Times New Roman" charset="0"/>
                <a:ea typeface="ＭＳ Ｐゴシック" charset="0"/>
                <a:cs typeface="ＭＳ Ｐゴシック" charset="0"/>
              </a:rPr>
              <a:t>— </a:t>
            </a:r>
            <a:r>
              <a:rPr lang="zh-CN" altLang="en-US" dirty="0">
                <a:latin typeface="Times New Roman" charset="0"/>
                <a:ea typeface="ＭＳ Ｐゴシック" charset="0"/>
                <a:cs typeface="ＭＳ Ｐゴシック" charset="0"/>
              </a:rPr>
              <a:t>亚米拿达 </a:t>
            </a:r>
            <a:r>
              <a:rPr lang="en-US" altLang="zh-CN" dirty="0">
                <a:latin typeface="Times New Roman" charset="0"/>
                <a:ea typeface="ＭＳ Ｐゴシック" charset="0"/>
                <a:cs typeface="ＭＳ Ｐゴシック" charset="0"/>
              </a:rPr>
              <a:t>— </a:t>
            </a:r>
            <a:r>
              <a:rPr lang="zh-CN" altLang="en-US" dirty="0">
                <a:latin typeface="Times New Roman" charset="0"/>
                <a:ea typeface="ＭＳ Ｐゴシック" charset="0"/>
                <a:cs typeface="ＭＳ Ｐゴシック" charset="0"/>
              </a:rPr>
              <a:t>拿顺</a:t>
            </a:r>
          </a:p>
          <a:p>
            <a:pPr eaLnBrk="1" hangingPunct="1"/>
            <a:r>
              <a:rPr lang="en-US" altLang="zh-CN" dirty="0">
                <a:latin typeface="Times New Roman" charset="0"/>
                <a:ea typeface="ＭＳ Ｐゴシック" charset="0"/>
                <a:cs typeface="ＭＳ Ｐゴシック" charset="0"/>
              </a:rPr>
              <a:t>- **</a:t>
            </a:r>
            <a:r>
              <a:rPr lang="zh-CN" altLang="en-US" dirty="0">
                <a:latin typeface="Times New Roman" charset="0"/>
                <a:ea typeface="ＭＳ Ｐゴシック" charset="0"/>
                <a:cs typeface="ＭＳ Ｐゴシック" charset="0"/>
              </a:rPr>
              <a:t>征服与士师**：撒门 </a:t>
            </a:r>
            <a:r>
              <a:rPr lang="en-US" altLang="zh-CN" dirty="0">
                <a:latin typeface="Times New Roman" charset="0"/>
                <a:ea typeface="ＭＳ Ｐゴシック" charset="0"/>
                <a:cs typeface="ＭＳ Ｐゴシック" charset="0"/>
              </a:rPr>
              <a:t>— </a:t>
            </a:r>
            <a:r>
              <a:rPr lang="zh-CN" altLang="en-US" dirty="0">
                <a:latin typeface="Times New Roman" charset="0"/>
                <a:ea typeface="ＭＳ Ｐゴシック" charset="0"/>
                <a:cs typeface="ＭＳ Ｐゴシック" charset="0"/>
              </a:rPr>
              <a:t>波阿斯 </a:t>
            </a:r>
            <a:r>
              <a:rPr lang="en-US" altLang="zh-CN" dirty="0">
                <a:latin typeface="Times New Roman" charset="0"/>
                <a:ea typeface="ＭＳ Ｐゴシック" charset="0"/>
                <a:cs typeface="ＭＳ Ｐゴシック" charset="0"/>
              </a:rPr>
              <a:t>— </a:t>
            </a:r>
            <a:r>
              <a:rPr lang="zh-CN" altLang="en-US" dirty="0">
                <a:latin typeface="Times New Roman" charset="0"/>
                <a:ea typeface="ＭＳ Ｐゴシック" charset="0"/>
                <a:cs typeface="ＭＳ Ｐゴシック" charset="0"/>
              </a:rPr>
              <a:t>俄备得 </a:t>
            </a:r>
            <a:r>
              <a:rPr lang="en-US" altLang="zh-CN" dirty="0">
                <a:latin typeface="Times New Roman" charset="0"/>
                <a:ea typeface="ＭＳ Ｐゴシック" charset="0"/>
                <a:cs typeface="ＭＳ Ｐゴシック" charset="0"/>
              </a:rPr>
              <a:t>— </a:t>
            </a:r>
            <a:r>
              <a:rPr lang="zh-CN" altLang="en-US" dirty="0">
                <a:latin typeface="Times New Roman" charset="0"/>
                <a:ea typeface="ＭＳ Ｐゴシック" charset="0"/>
                <a:cs typeface="ＭＳ Ｐゴシック" charset="0"/>
              </a:rPr>
              <a:t>耶西 </a:t>
            </a:r>
            <a:r>
              <a:rPr lang="en-US" altLang="zh-CN" dirty="0">
                <a:latin typeface="Times New Roman" charset="0"/>
                <a:ea typeface="ＭＳ Ｐゴシック" charset="0"/>
                <a:cs typeface="ＭＳ Ｐゴシック" charset="0"/>
              </a:rPr>
              <a:t>— </a:t>
            </a:r>
            <a:r>
              <a:rPr lang="zh-CN" altLang="en-US" dirty="0">
                <a:latin typeface="Times New Roman" charset="0"/>
                <a:ea typeface="ＭＳ Ｐゴシック" charset="0"/>
                <a:cs typeface="ＭＳ Ｐゴシック" charset="0"/>
              </a:rPr>
              <a:t>大卫</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a:ln/>
        </p:spPr>
      </p:sp>
      <p:sp>
        <p:nvSpPr>
          <p:cNvPr id="7270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ndParaRPr>
          </a:p>
        </p:txBody>
      </p:sp>
    </p:spTree>
    <p:extLst>
      <p:ext uri="{BB962C8B-B14F-4D97-AF65-F5344CB8AC3E}">
        <p14:creationId xmlns:p14="http://schemas.microsoft.com/office/powerpoint/2010/main" val="20928116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84305-39A5-CF4A-A560-DAB4BFBA3107}" type="slidenum">
              <a:rPr lang="en-US" sz="1200">
                <a:solidFill>
                  <a:prstClr val="black"/>
                </a:solidFill>
              </a:rPr>
              <a:pPr/>
              <a:t>73</a:t>
            </a:fld>
            <a:endParaRPr lang="en-US" sz="1200">
              <a:solidFill>
                <a:prstClr val="black"/>
              </a:solidFill>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255114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8DC36A-7355-3149-AF48-754D804B76A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58663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a:ln/>
        </p:spPr>
      </p:sp>
      <p:sp>
        <p:nvSpPr>
          <p:cNvPr id="7270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b"/>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eaLnBrk="0" hangingPunct="0"/>
            <a:fld id="{05111F31-354B-8F4C-931D-F459FCB4B121}" type="slidenum">
              <a:rPr lang="zh-CN" altLang="en-US" sz="1200">
                <a:solidFill>
                  <a:srgbClr val="000000"/>
                </a:solidFill>
              </a:rPr>
              <a:pPr algn="r" eaLnBrk="0" hangingPunct="0"/>
              <a:t>80</a:t>
            </a:fld>
            <a:endParaRPr lang="en-US" altLang="zh-CN" sz="1200">
              <a:solidFill>
                <a:srgbClr val="000000"/>
              </a:solidFill>
            </a:endParaRPr>
          </a:p>
        </p:txBody>
      </p:sp>
      <p:sp>
        <p:nvSpPr>
          <p:cNvPr id="278530" name="Rectangle 2"/>
          <p:cNvSpPr>
            <a:spLocks noGrp="1" noRot="1" noChangeAspect="1" noChangeArrowheads="1" noTextEdit="1"/>
          </p:cNvSpPr>
          <p:nvPr>
            <p:ph type="sldImg"/>
          </p:nvPr>
        </p:nvSpPr>
        <p:spPr>
          <a:solidFill>
            <a:srgbClr val="FFFFFF"/>
          </a:solidFill>
          <a:ln/>
        </p:spPr>
      </p:sp>
      <p:sp>
        <p:nvSpPr>
          <p:cNvPr id="278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MS PGothic" charset="0"/>
                <a:cs typeface="MS PGothic" charset="0"/>
              </a:rPr>
              <a:t>01-Gen21-50-</a:t>
            </a:r>
          </a:p>
          <a:p>
            <a:pPr eaLnBrk="1" hangingPunct="1"/>
            <a:r>
              <a:rPr lang="en-US" altLang="zh-CN" dirty="0">
                <a:latin typeface="Times New Roman" charset="0"/>
                <a:ea typeface="MS PGothic" charset="0"/>
                <a:cs typeface="MS PGothic" charset="0"/>
              </a:rPr>
              <a:t>13-1Chron-74</a:t>
            </a:r>
            <a:endParaRPr lang="zh-CN" altLang="en-US" dirty="0">
              <a:latin typeface="Times New Roman" charset="0"/>
              <a:ea typeface="MS PGothic" charset="0"/>
              <a:cs typeface="MS PGothic"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443CAC-29E8-F84D-9154-B00997D66581}"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0338" name="Rectangle 1026"/>
          <p:cNvSpPr>
            <a:spLocks noGrp="1" noRot="1" noChangeAspect="1" noChangeArrowheads="1"/>
          </p:cNvSpPr>
          <p:nvPr>
            <p:ph type="sldImg"/>
          </p:nvPr>
        </p:nvSpPr>
        <p:spPr>
          <a:solidFill>
            <a:srgbClr val="FFFFFF"/>
          </a:solidFill>
          <a:ln/>
        </p:spPr>
      </p:sp>
      <p:sp>
        <p:nvSpPr>
          <p:cNvPr id="270339" name="Rectangle 1027"/>
          <p:cNvSpPr>
            <a:spLocks noGrp="1" noChangeArrowheads="1"/>
          </p:cNvSpPr>
          <p:nvPr>
            <p:ph type="body" idx="1"/>
          </p:nvPr>
        </p:nvSpPr>
        <p:spPr>
          <a:xfrm>
            <a:off x="1298364" y="3257550"/>
            <a:ext cx="7140998" cy="205979"/>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OS-09-1Sam-211</a:t>
            </a:r>
          </a:p>
          <a:p>
            <a:pPr eaLnBrk="1" hangingPunct="1"/>
            <a:r>
              <a:rPr lang="en-US" dirty="0">
                <a:latin typeface="Arial" charset="0"/>
                <a:ea typeface="ＭＳ Ｐゴシック" charset="0"/>
                <a:cs typeface="ＭＳ Ｐゴシック" charset="0"/>
              </a:rPr>
              <a:t>OS-10-2Sam-30</a:t>
            </a:r>
          </a:p>
          <a:p>
            <a:pPr eaLnBrk="1" hangingPunct="1"/>
            <a:r>
              <a:rPr lang="en-US" dirty="0">
                <a:latin typeface="Arial" charset="0"/>
                <a:ea typeface="ＭＳ Ｐゴシック" charset="0"/>
                <a:cs typeface="ＭＳ Ｐゴシック" charset="0"/>
              </a:rPr>
              <a:t>OS-12-2Kings-57, 60</a:t>
            </a:r>
          </a:p>
          <a:p>
            <a:pPr eaLnBrk="1" hangingPunct="1"/>
            <a:r>
              <a:rPr lang="en-US" dirty="0">
                <a:latin typeface="Arial" charset="0"/>
                <a:ea typeface="ＭＳ Ｐゴシック" charset="0"/>
                <a:cs typeface="ＭＳ Ｐゴシック" charset="0"/>
              </a:rPr>
              <a:t>OS-13-1Chron-13</a:t>
            </a:r>
          </a:p>
        </p:txBody>
      </p:sp>
    </p:spTree>
    <p:extLst>
      <p:ext uri="{BB962C8B-B14F-4D97-AF65-F5344CB8AC3E}">
        <p14:creationId xmlns:p14="http://schemas.microsoft.com/office/powerpoint/2010/main" val="13566799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52F87B-9DA1-DD40-A197-C3A82381AD14}"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OS-01-Gen20-50-Slide348</a:t>
            </a:r>
          </a:p>
          <a:p>
            <a:pPr eaLnBrk="1" hangingPunct="1"/>
            <a:r>
              <a:rPr lang="en-US" altLang="zh-CN" dirty="0">
                <a:latin typeface="Times New Roman" charset="0"/>
                <a:ea typeface="ＭＳ Ｐゴシック" charset="0"/>
                <a:cs typeface="ＭＳ Ｐゴシック" charset="0"/>
              </a:rPr>
              <a:t>OS-26-Ezek40-48-slide101</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450868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D47F9CDC-4735-5B4A-8595-E6E37E967394}" type="slidenum">
              <a:rPr lang="en-US" sz="1200">
                <a:solidFill>
                  <a:prstClr val="black"/>
                </a:solidFill>
                <a:latin typeface="Times New Roman" charset="0"/>
              </a:rPr>
              <a:pPr/>
              <a:t>84</a:t>
            </a:fld>
            <a:endParaRPr lang="en-US" sz="1200">
              <a:solidFill>
                <a:prstClr val="black"/>
              </a:solidFill>
              <a:latin typeface="Times New Roman" charset="0"/>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3C05C8EB-E68D-FF4C-A091-9299964AC102}" type="slidenum">
              <a:rPr lang="en-US" sz="1200">
                <a:solidFill>
                  <a:prstClr val="black"/>
                </a:solidFill>
                <a:latin typeface="Times New Roman" charset="0"/>
              </a:rPr>
              <a:pPr/>
              <a:t>85</a:t>
            </a:fld>
            <a:endParaRPr lang="en-US" sz="1200">
              <a:solidFill>
                <a:prstClr val="black"/>
              </a:solidFill>
              <a:latin typeface="Times New Roman" charset="0"/>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50EC93A1-57AD-B748-984A-C8E886B6C0D1}" type="slidenum">
              <a:rPr lang="en-US" sz="1200">
                <a:solidFill>
                  <a:prstClr val="black"/>
                </a:solidFill>
                <a:latin typeface="Times New Roman" charset="0"/>
              </a:rPr>
              <a:pPr/>
              <a:t>86</a:t>
            </a:fld>
            <a:endParaRPr lang="en-US" sz="1200">
              <a:solidFill>
                <a:prstClr val="black"/>
              </a:solidFill>
              <a:latin typeface="Times New Roman" charset="0"/>
            </a:endParaRPr>
          </a:p>
        </p:txBody>
      </p:sp>
      <p:sp>
        <p:nvSpPr>
          <p:cNvPr id="270338" name="Rectangle 2"/>
          <p:cNvSpPr>
            <a:spLocks noGrp="1" noRot="1" noChangeAspect="1" noChangeArrowheads="1"/>
          </p:cNvSpPr>
          <p:nvPr>
            <p:ph type="sldImg"/>
          </p:nvPr>
        </p:nvSpPr>
        <p:spPr>
          <a:solidFill>
            <a:srgbClr val="FFFFFF"/>
          </a:solidFill>
          <a:ln/>
        </p:spPr>
      </p:sp>
      <p:sp>
        <p:nvSpPr>
          <p:cNvPr id="27033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FA2007-28AA-0541-8993-8DEF8035C3AD}"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79202" name="Rectangle 1026"/>
          <p:cNvSpPr>
            <a:spLocks noGrp="1" noRot="1" noChangeAspect="1" noChangeArrowheads="1"/>
          </p:cNvSpPr>
          <p:nvPr>
            <p:ph type="sldImg"/>
          </p:nvPr>
        </p:nvSpPr>
        <p:spPr>
          <a:solidFill>
            <a:srgbClr val="FFFFFF"/>
          </a:solidFill>
          <a:ln/>
        </p:spPr>
      </p:sp>
      <p:sp>
        <p:nvSpPr>
          <p:cNvPr id="179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BC3790C-6DAD-8542-BD14-03FAEA94F5A8}" type="slidenum">
              <a:rPr lang="en-US" sz="1200"/>
              <a:pPr eaLnBrk="1" hangingPunct="1"/>
              <a:t>94</a:t>
            </a:fld>
            <a:endParaRPr lang="en-US" sz="1200"/>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6BD7C2D-4DCC-1447-9E23-C64951EEB3C8}" type="slidenum">
              <a:rPr lang="en-US" sz="1200">
                <a:solidFill>
                  <a:srgbClr val="000000"/>
                </a:solidFill>
              </a:rPr>
              <a:pPr/>
              <a:t>95</a:t>
            </a:fld>
            <a:endParaRPr lang="en-US" sz="1200">
              <a:solidFill>
                <a:srgbClr val="000000"/>
              </a:solidFill>
            </a:endParaRPr>
          </a:p>
        </p:txBody>
      </p:sp>
      <p:sp>
        <p:nvSpPr>
          <p:cNvPr id="947203" name="Rectangle 2"/>
          <p:cNvSpPr>
            <a:spLocks noGrp="1" noRot="1" noChangeAspect="1" noChangeArrowheads="1" noTextEdit="1"/>
          </p:cNvSpPr>
          <p:nvPr>
            <p:ph type="sldImg"/>
          </p:nvPr>
        </p:nvSpPr>
        <p:spPr>
          <a:ln/>
        </p:spPr>
      </p:sp>
      <p:sp>
        <p:nvSpPr>
          <p:cNvPr id="9472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89F0B51-7DC1-3948-8047-19287DB15A1A}" type="slidenum">
              <a:rPr lang="en-US" sz="1200">
                <a:solidFill>
                  <a:srgbClr val="000000"/>
                </a:solidFill>
              </a:rPr>
              <a:pPr/>
              <a:t>96</a:t>
            </a:fld>
            <a:endParaRPr lang="en-US" sz="1200">
              <a:solidFill>
                <a:srgbClr val="000000"/>
              </a:solidFill>
            </a:endParaRPr>
          </a:p>
        </p:txBody>
      </p:sp>
      <p:sp>
        <p:nvSpPr>
          <p:cNvPr id="948227" name="Rectangle 2"/>
          <p:cNvSpPr>
            <a:spLocks noGrp="1" noRot="1" noChangeAspect="1" noChangeArrowheads="1" noTextEdit="1"/>
          </p:cNvSpPr>
          <p:nvPr>
            <p:ph type="sldImg"/>
          </p:nvPr>
        </p:nvSpPr>
        <p:spPr>
          <a:ln/>
        </p:spPr>
      </p:sp>
      <p:sp>
        <p:nvSpPr>
          <p:cNvPr id="9482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B182F4F-48B1-6249-B75A-09AA2A56FEF8}" type="slidenum">
              <a:rPr lang="en-US" sz="1200">
                <a:solidFill>
                  <a:srgbClr val="000000"/>
                </a:solidFill>
              </a:rPr>
              <a:pPr/>
              <a:t>97</a:t>
            </a:fld>
            <a:endParaRPr lang="en-US" sz="1200">
              <a:solidFill>
                <a:srgbClr val="000000"/>
              </a:solidFill>
            </a:endParaRPr>
          </a:p>
        </p:txBody>
      </p:sp>
      <p:sp>
        <p:nvSpPr>
          <p:cNvPr id="949251" name="Rectangle 2"/>
          <p:cNvSpPr>
            <a:spLocks noGrp="1" noRot="1" noChangeAspect="1" noChangeArrowheads="1" noTextEdit="1"/>
          </p:cNvSpPr>
          <p:nvPr>
            <p:ph type="sldImg"/>
          </p:nvPr>
        </p:nvSpPr>
        <p:spPr>
          <a:ln/>
        </p:spPr>
      </p:sp>
      <p:sp>
        <p:nvSpPr>
          <p:cNvPr id="9492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02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3428140-8E60-374B-B924-981773E87B11}" type="slidenum">
              <a:rPr lang="en-US" sz="1200">
                <a:solidFill>
                  <a:srgbClr val="000000"/>
                </a:solidFill>
              </a:rPr>
              <a:pPr/>
              <a:t>98</a:t>
            </a:fld>
            <a:endParaRPr lang="en-US" sz="1200">
              <a:solidFill>
                <a:srgbClr val="000000"/>
              </a:solidFill>
            </a:endParaRPr>
          </a:p>
        </p:txBody>
      </p:sp>
      <p:sp>
        <p:nvSpPr>
          <p:cNvPr id="950275" name="Rectangle 2"/>
          <p:cNvSpPr>
            <a:spLocks noGrp="1" noRot="1" noChangeAspect="1" noChangeArrowheads="1" noTextEdit="1"/>
          </p:cNvSpPr>
          <p:nvPr>
            <p:ph type="sldImg"/>
          </p:nvPr>
        </p:nvSpPr>
        <p:spPr>
          <a:ln/>
        </p:spPr>
      </p:sp>
      <p:sp>
        <p:nvSpPr>
          <p:cNvPr id="950276" name="Rectangle 3"/>
          <p:cNvSpPr>
            <a:spLocks noGrp="1" noChangeArrowheads="1"/>
          </p:cNvSpPr>
          <p:nvPr>
            <p:ph type="body" idx="1"/>
          </p:nvPr>
        </p:nvSpPr>
        <p:spPr>
          <a:xfrm>
            <a:off x="914400" y="4343400"/>
            <a:ext cx="5029200" cy="185420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b="1">
                <a:latin typeface="Times New Roman" charset="0"/>
                <a:ea typeface="ＭＳ Ｐゴシック" charset="0"/>
                <a:cs typeface="ＭＳ Ｐゴシック" charset="0"/>
              </a:rPr>
              <a:t>http://www.afn.org/~govern/Christian_Nation.html says…</a:t>
            </a:r>
          </a:p>
          <a:p>
            <a:endParaRPr lang="en-US" b="1">
              <a:latin typeface="Times New Roman" charset="0"/>
              <a:ea typeface="ＭＳ Ｐゴシック" charset="0"/>
              <a:cs typeface="ＭＳ Ｐゴシック" charset="0"/>
            </a:endParaRPr>
          </a:p>
          <a:p>
            <a:r>
              <a:rPr lang="en-US" b="1">
                <a:latin typeface="Times New Roman" charset="0"/>
                <a:ea typeface="ＭＳ Ｐゴシック" charset="0"/>
                <a:cs typeface="ＭＳ Ｐゴシック" charset="0"/>
              </a:rPr>
              <a:t>WAS THE UNITED STATES FOUNDED AS A CHRISTIAN NATION?</a:t>
            </a:r>
            <a:r>
              <a:rPr lang="en-US">
                <a:latin typeface="Times New Roman" charset="0"/>
                <a:ea typeface="ＭＳ Ｐゴシック" charset="0"/>
                <a:cs typeface="ＭＳ Ｐゴシック" charset="0"/>
              </a:rPr>
              <a:t> </a:t>
            </a:r>
          </a:p>
          <a:p>
            <a:r>
              <a:rPr lang="en-US">
                <a:latin typeface="Times New Roman" charset="0"/>
                <a:ea typeface="ＭＳ Ｐゴシック" charset="0"/>
                <a:cs typeface="ＭＳ Ｐゴシック" charset="0"/>
              </a:rPr>
              <a:t>Recently, many authors have debated whether or not the United States of America was founded as a Christian nation. I wish to provide a few historical quotes from our Founding Era that lend credence to the supposition that we indeed were founded as a Christian nation. </a:t>
            </a:r>
          </a:p>
          <a:p>
            <a:r>
              <a:rPr lang="en-US">
                <a:latin typeface="Times New Roman" charset="0"/>
                <a:ea typeface="ＭＳ Ｐゴシック" charset="0"/>
                <a:cs typeface="ＭＳ Ｐゴシック" charset="0"/>
              </a:rPr>
              <a:t>Granted, God is not mentioned in the Constitution, but He is mentioned in every major document leading up to the final wording of the Constitution. For example, Connecticut is still known as the "Constitution State" because its colonial constitution was used as a model for the United States Constitution. Its first words were: "For as much as </a:t>
            </a:r>
            <a:r>
              <a:rPr lang="en-US" b="1">
                <a:latin typeface="Times New Roman" charset="0"/>
                <a:ea typeface="ＭＳ Ｐゴシック" charset="0"/>
                <a:cs typeface="ＭＳ Ｐゴシック" charset="0"/>
              </a:rPr>
              <a:t>it has pleased the almighty God </a:t>
            </a:r>
            <a:r>
              <a:rPr lang="en-US">
                <a:latin typeface="Times New Roman" charset="0"/>
                <a:ea typeface="ＭＳ Ｐゴシック" charset="0"/>
                <a:cs typeface="ＭＳ Ｐゴシック" charset="0"/>
              </a:rPr>
              <a:t>by the wise disposition of His Divine Providence…" </a:t>
            </a:r>
          </a:p>
          <a:p>
            <a:r>
              <a:rPr lang="en-US">
                <a:latin typeface="Times New Roman" charset="0"/>
                <a:ea typeface="ＭＳ Ｐゴシック" charset="0"/>
                <a:cs typeface="ＭＳ Ｐゴシック" charset="0"/>
              </a:rPr>
              <a:t>Most of the fifty-five Founding Fathers who worked on the Constitution were members of orthodox Christian churches and many were even evangelical Christians. The first official act in the First Continental Congress was to open in Christian prayer, which ended in these words: "...the merits of </a:t>
            </a:r>
            <a:r>
              <a:rPr lang="en-US" b="1">
                <a:latin typeface="Times New Roman" charset="0"/>
                <a:ea typeface="ＭＳ Ｐゴシック" charset="0"/>
                <a:cs typeface="ＭＳ Ｐゴシック" charset="0"/>
              </a:rPr>
              <a:t>Jesus Christ, Thy Son, our Savior. </a:t>
            </a:r>
            <a:r>
              <a:rPr lang="en-US">
                <a:latin typeface="Times New Roman" charset="0"/>
                <a:ea typeface="ＭＳ Ｐゴシック" charset="0"/>
                <a:cs typeface="ＭＳ Ｐゴシック" charset="0"/>
              </a:rPr>
              <a:t>Amen". Sounds Christian to me. </a:t>
            </a:r>
          </a:p>
          <a:p>
            <a:r>
              <a:rPr lang="en-US">
                <a:latin typeface="Times New Roman" charset="0"/>
                <a:ea typeface="ＭＳ Ｐゴシック" charset="0"/>
                <a:cs typeface="ＭＳ Ｐゴシック" charset="0"/>
              </a:rPr>
              <a:t>Ben Franklin, at the Constitutional Convention, said: "</a:t>
            </a:r>
            <a:r>
              <a:rPr lang="en-US" b="1">
                <a:latin typeface="Times New Roman" charset="0"/>
                <a:ea typeface="ＭＳ Ｐゴシック" charset="0"/>
                <a:cs typeface="ＭＳ Ｐゴシック" charset="0"/>
              </a:rPr>
              <a:t>...God governs in the affairs of men. </a:t>
            </a:r>
            <a:r>
              <a:rPr lang="en-US">
                <a:latin typeface="Times New Roman" charset="0"/>
                <a:ea typeface="ＭＳ Ｐゴシック" charset="0"/>
                <a:cs typeface="ＭＳ Ｐゴシック" charset="0"/>
              </a:rPr>
              <a:t>And if a sparrow cannot fall to the ground without His notice is it probable that an empire can rise </a:t>
            </a:r>
            <a:r>
              <a:rPr lang="en-US" b="1">
                <a:latin typeface="Times New Roman" charset="0"/>
                <a:ea typeface="ＭＳ Ｐゴシック" charset="0"/>
                <a:cs typeface="ＭＳ Ｐゴシック" charset="0"/>
              </a:rPr>
              <a:t>without His aid?"</a:t>
            </a:r>
            <a:r>
              <a:rPr lang="en-US">
                <a:latin typeface="Times New Roman" charset="0"/>
                <a:ea typeface="ＭＳ Ｐゴシック" charset="0"/>
                <a:cs typeface="ＭＳ Ｐゴシック" charset="0"/>
              </a:rPr>
              <a:t> </a:t>
            </a:r>
          </a:p>
          <a:p>
            <a:r>
              <a:rPr lang="en-US">
                <a:latin typeface="Times New Roman" charset="0"/>
                <a:ea typeface="ＭＳ Ｐゴシック" charset="0"/>
                <a:cs typeface="ＭＳ Ｐゴシック" charset="0"/>
              </a:rPr>
              <a:t>John Adams stated so eloquently during this period of time that; "The general principles </a:t>
            </a:r>
            <a:r>
              <a:rPr lang="en-US" b="1">
                <a:latin typeface="Times New Roman" charset="0"/>
                <a:ea typeface="ＭＳ Ｐゴシック" charset="0"/>
                <a:cs typeface="ＭＳ Ｐゴシック" charset="0"/>
              </a:rPr>
              <a:t>on which the fathers achieved Independence were ... the general principles of Christianity </a:t>
            </a:r>
            <a:r>
              <a:rPr lang="en-US">
                <a:latin typeface="Times New Roman" charset="0"/>
                <a:ea typeface="ＭＳ Ｐゴシック" charset="0"/>
                <a:cs typeface="ＭＳ Ｐゴシック" charset="0"/>
              </a:rPr>
              <a:t>... I will avow that I then believed, and now believe, that the general principles of Christianity are as etemal and immutable as the existence and attributes of God." </a:t>
            </a:r>
          </a:p>
          <a:p>
            <a:r>
              <a:rPr lang="en-US">
                <a:latin typeface="Times New Roman" charset="0"/>
                <a:ea typeface="ＭＳ Ｐゴシック" charset="0"/>
                <a:cs typeface="ＭＳ Ｐゴシック" charset="0"/>
              </a:rPr>
              <a:t>Later, John Quincy Adams answered the question as to why, next to Christmas, was the Fourth of July this most joyous and venerated day in the United States. He answered: "...Is</a:t>
            </a:r>
            <a:r>
              <a:rPr lang="en-US" b="1">
                <a:latin typeface="Times New Roman" charset="0"/>
                <a:ea typeface="ＭＳ Ｐゴシック" charset="0"/>
                <a:cs typeface="ＭＳ Ｐゴシック" charset="0"/>
              </a:rPr>
              <a:t> </a:t>
            </a:r>
            <a:r>
              <a:rPr lang="en-US">
                <a:latin typeface="Times New Roman" charset="0"/>
                <a:ea typeface="ＭＳ Ｐゴシック" charset="0"/>
                <a:cs typeface="ＭＳ Ｐゴシック" charset="0"/>
              </a:rPr>
              <a:t>it not that the Declaration of Independence first organized </a:t>
            </a:r>
            <a:r>
              <a:rPr lang="en-US" b="1">
                <a:latin typeface="Times New Roman" charset="0"/>
                <a:ea typeface="ＭＳ Ｐゴシック" charset="0"/>
                <a:cs typeface="ＭＳ Ｐゴシック" charset="0"/>
              </a:rPr>
              <a:t>the social compact on the foundation of the Redeemer</a:t>
            </a:r>
            <a:r>
              <a:rPr lang="fr-FR"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s mission </a:t>
            </a:r>
            <a:r>
              <a:rPr lang="en-US">
                <a:latin typeface="Times New Roman" charset="0"/>
                <a:ea typeface="ＭＳ Ｐゴシック" charset="0"/>
                <a:cs typeface="ＭＳ Ｐゴシック" charset="0"/>
              </a:rPr>
              <a:t>upon earth? That it laid </a:t>
            </a:r>
            <a:r>
              <a:rPr lang="en-US" b="1">
                <a:latin typeface="Times New Roman" charset="0"/>
                <a:ea typeface="ＭＳ Ｐゴシック" charset="0"/>
                <a:cs typeface="ＭＳ Ｐゴシック" charset="0"/>
              </a:rPr>
              <a:t>the cornerstone of human government upon the first precepts of Christianity?" </a:t>
            </a:r>
            <a:r>
              <a:rPr lang="en-US">
                <a:latin typeface="Times New Roman" charset="0"/>
                <a:ea typeface="ＭＳ Ｐゴシック" charset="0"/>
                <a:cs typeface="ＭＳ Ｐゴシック" charset="0"/>
              </a:rPr>
              <a:t>Sounds like the founding of a Christian nation to me. John Quincy Adams went on to say that the biggest victory won in the American Revolution was that </a:t>
            </a:r>
            <a:r>
              <a:rPr lang="en-US" b="1">
                <a:latin typeface="Times New Roman" charset="0"/>
                <a:ea typeface="ＭＳ Ｐゴシック" charset="0"/>
                <a:cs typeface="ＭＳ Ｐゴシック" charset="0"/>
              </a:rPr>
              <a:t>Christian principles and civil government would be tied together In what he called an "indissoluble" bond. </a:t>
            </a:r>
            <a:r>
              <a:rPr lang="en-US">
                <a:latin typeface="Times New Roman" charset="0"/>
                <a:ea typeface="ＭＳ Ｐゴシック" charset="0"/>
                <a:cs typeface="ＭＳ Ｐゴシック" charset="0"/>
              </a:rPr>
              <a:t>The Founding Fathers understood that religion was inextricably part of our nation and government. The practice of the Christian religion in our government was not only welcomed but encouraged. </a:t>
            </a:r>
          </a:p>
          <a:p>
            <a:r>
              <a:rPr lang="en-US">
                <a:latin typeface="Times New Roman" charset="0"/>
                <a:ea typeface="ＭＳ Ｐゴシック" charset="0"/>
                <a:cs typeface="ＭＳ Ｐゴシック" charset="0"/>
              </a:rPr>
              <a:t>The intent of the First Amendment was well understood during the founding of our country. The First Amendment was not to keep religion out of government. It was to keep Government from establishing a </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National Denomination" (like the Church of England). As early as 1799 a court declared: </a:t>
            </a:r>
            <a:r>
              <a:rPr lang="en-US" b="1">
                <a:latin typeface="Times New Roman" charset="0"/>
                <a:ea typeface="ＭＳ Ｐゴシック" charset="0"/>
                <a:cs typeface="ＭＳ Ｐゴシック" charset="0"/>
              </a:rPr>
              <a:t>"By our form of government the Christian religion is the established religion; </a:t>
            </a:r>
            <a:r>
              <a:rPr lang="en-US">
                <a:latin typeface="Times New Roman" charset="0"/>
                <a:ea typeface="ＭＳ Ｐゴシック" charset="0"/>
                <a:cs typeface="ＭＳ Ｐゴシック" charset="0"/>
              </a:rPr>
              <a:t>and all sects and denominations of Christians are placed on the same equal footing." Even in the letter that Thomas Jefferson wrote to the Baptists of Danbury Connecticut (from which we derive the term "separation of Church and State") he made it quite clear that the wall of separation was to insure that Government would never interfere with religious activities because religious freedom came from God, not from Government. </a:t>
            </a:r>
          </a:p>
          <a:p>
            <a:r>
              <a:rPr lang="en-US">
                <a:latin typeface="Times New Roman" charset="0"/>
                <a:ea typeface="ＭＳ Ｐゴシック" charset="0"/>
                <a:cs typeface="ＭＳ Ｐゴシック" charset="0"/>
              </a:rPr>
              <a:t>Even George Washington who certainly knew the intent of the Constitution and the Bill of Rights, since he presided over their formation, said in his "Farewell Address": "Of all the dispositions and habits which lead to political prosperity, </a:t>
            </a:r>
            <a:r>
              <a:rPr lang="en-US" b="1">
                <a:latin typeface="Times New Roman" charset="0"/>
                <a:ea typeface="ＭＳ Ｐゴシック" charset="0"/>
                <a:cs typeface="ＭＳ Ｐゴシック" charset="0"/>
              </a:rPr>
              <a:t>religion and morality are indispensable supports. </a:t>
            </a:r>
            <a:r>
              <a:rPr lang="en-US">
                <a:latin typeface="Times New Roman" charset="0"/>
                <a:ea typeface="ＭＳ Ｐゴシック" charset="0"/>
                <a:cs typeface="ＭＳ Ｐゴシック" charset="0"/>
              </a:rPr>
              <a:t>In vain would that man claim the tribute of patriotism, </a:t>
            </a:r>
            <a:r>
              <a:rPr lang="en-US" b="1">
                <a:latin typeface="Times New Roman" charset="0"/>
                <a:ea typeface="ＭＳ Ｐゴシック" charset="0"/>
                <a:cs typeface="ＭＳ Ｐゴシック" charset="0"/>
              </a:rPr>
              <a:t>who should labor to subvert these great pillars." </a:t>
            </a:r>
            <a:r>
              <a:rPr lang="en-US">
                <a:latin typeface="Times New Roman" charset="0"/>
                <a:ea typeface="ＭＳ Ｐゴシック" charset="0"/>
                <a:cs typeface="ＭＳ Ｐゴシック" charset="0"/>
              </a:rPr>
              <a:t>Sure doesn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sound like Washington was trying to separate religion and politics. </a:t>
            </a:r>
          </a:p>
          <a:p>
            <a:r>
              <a:rPr lang="en-US">
                <a:latin typeface="Times New Roman" charset="0"/>
                <a:ea typeface="ＭＳ Ｐゴシック" charset="0"/>
                <a:cs typeface="ＭＳ Ｐゴシック" charset="0"/>
              </a:rPr>
              <a:t>John Jay, the first Chief Justice of the United States Supreme Court, and one of the three men most responsible for the writing of the Constitution declared: </a:t>
            </a:r>
          </a:p>
          <a:p>
            <a:r>
              <a:rPr lang="en-US">
                <a:latin typeface="Times New Roman" charset="0"/>
                <a:ea typeface="ＭＳ Ｐゴシック" charset="0"/>
                <a:cs typeface="ＭＳ Ｐゴシック" charset="0"/>
              </a:rPr>
              <a:t>"Providence has given to our people the choice of their rulers, and it is their duty-as well as privilege and interest- </a:t>
            </a:r>
            <a:r>
              <a:rPr lang="en-US" b="1">
                <a:latin typeface="Times New Roman" charset="0"/>
                <a:ea typeface="ＭＳ Ｐゴシック" charset="0"/>
                <a:cs typeface="ＭＳ Ｐゴシック" charset="0"/>
              </a:rPr>
              <a:t>of our Christian nation </a:t>
            </a:r>
            <a:r>
              <a:rPr lang="en-US">
                <a:latin typeface="Times New Roman" charset="0"/>
                <a:ea typeface="ＭＳ Ｐゴシック" charset="0"/>
                <a:cs typeface="ＭＳ Ｐゴシック" charset="0"/>
              </a:rPr>
              <a:t>to select and prefer Christians for their rulers." Still sounds like the Founding Fathers knew this was a Christian nation. </a:t>
            </a:r>
          </a:p>
          <a:p>
            <a:r>
              <a:rPr lang="en-US">
                <a:latin typeface="Times New Roman" charset="0"/>
                <a:ea typeface="ＭＳ Ｐゴシック" charset="0"/>
                <a:cs typeface="ＭＳ Ｐゴシック" charset="0"/>
              </a:rPr>
              <a:t>This view, that we were a Christian nation, was hold for almost 150 years until the Everson v. Board of Education ruling in 1947. Before that momentous ruling, even the Supreme Court knew that we were a Christian nation. In 1892 the Court stated: </a:t>
            </a:r>
          </a:p>
          <a:p>
            <a:r>
              <a:rPr lang="en-US">
                <a:latin typeface="Times New Roman" charset="0"/>
                <a:ea typeface="ＭＳ Ｐゴシック" charset="0"/>
                <a:cs typeface="ＭＳ Ｐゴシック" charset="0"/>
              </a:rPr>
              <a:t>"No purpose of action against religion can be imputed to any legislation, state or national, because this is a religious people</a:t>
            </a:r>
            <a:r>
              <a:rPr lang="en-US" b="1">
                <a:latin typeface="Times New Roman" charset="0"/>
                <a:ea typeface="ＭＳ Ｐゴシック" charset="0"/>
                <a:cs typeface="ＭＳ Ｐゴシック" charset="0"/>
              </a:rPr>
              <a:t>...This is a Christian nation." </a:t>
            </a:r>
            <a:r>
              <a:rPr lang="en-US">
                <a:latin typeface="Times New Roman" charset="0"/>
                <a:ea typeface="ＭＳ Ｐゴシック" charset="0"/>
                <a:cs typeface="ＭＳ Ｐゴシック" charset="0"/>
              </a:rPr>
              <a:t>There it is again! From the Supreme Court of the United States. This court went on to cite 87 precedents (prior actions, words, and rulings) to conclude that this was a "Christian nation". </a:t>
            </a:r>
          </a:p>
          <a:p>
            <a:r>
              <a:rPr lang="en-US">
                <a:latin typeface="Times New Roman" charset="0"/>
                <a:ea typeface="ＭＳ Ｐゴシック" charset="0"/>
                <a:cs typeface="ＭＳ Ｐゴシック" charset="0"/>
              </a:rPr>
              <a:t>In 1854, the House Judiciary Committee said: "in this age, there is </a:t>
            </a:r>
            <a:r>
              <a:rPr lang="en-US" b="1">
                <a:latin typeface="Times New Roman" charset="0"/>
                <a:ea typeface="ＭＳ Ｐゴシック" charset="0"/>
                <a:cs typeface="ＭＳ Ｐゴシック" charset="0"/>
              </a:rPr>
              <a:t>no substitute for Christianity...That was the religion of the founders </a:t>
            </a:r>
            <a:r>
              <a:rPr lang="en-US">
                <a:latin typeface="Times New Roman" charset="0"/>
                <a:ea typeface="ＭＳ Ｐゴシック" charset="0"/>
                <a:cs typeface="ＭＳ Ｐゴシック" charset="0"/>
              </a:rPr>
              <a:t>of the republic, and they expected it to remain the religion of their descendants.</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a:t>
            </a:r>
          </a:p>
          <a:p>
            <a:r>
              <a:rPr lang="en-US">
                <a:latin typeface="Times New Roman" charset="0"/>
                <a:ea typeface="ＭＳ Ｐゴシック" charset="0"/>
                <a:cs typeface="ＭＳ Ｐゴシック" charset="0"/>
              </a:rPr>
              <a:t>It should be noted here that even as late as 1958 a dissenting judge warned in Baer v. Kolmorgen that if the court did not stop talking about the "separation of Church and State", people were going to start thinking it was part of the Constitution. </a:t>
            </a:r>
          </a:p>
          <a:p>
            <a:r>
              <a:rPr lang="en-US">
                <a:latin typeface="Times New Roman" charset="0"/>
                <a:ea typeface="ＭＳ Ｐゴシック" charset="0"/>
                <a:cs typeface="ＭＳ Ｐゴシック" charset="0"/>
              </a:rPr>
              <a:t>It has been demonstrated in their own words: Ben Franklin, George Washington and John Adams, to the House of Representatives and the Supreme Court, how our founding fathers felt about the mix of politics and religion. </a:t>
            </a:r>
          </a:p>
          <a:p>
            <a:r>
              <a:rPr lang="en-US">
                <a:latin typeface="Times New Roman" charset="0"/>
                <a:ea typeface="ＭＳ Ｐゴシック" charset="0"/>
                <a:cs typeface="ＭＳ Ｐゴシック" charset="0"/>
              </a:rPr>
              <a:t>When we read articles such as "What</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God got to do with it?" (Primack, 5/4) and "The wall between state and church must not be breached" (Tager, 5/7) it just reaffirms how little, even intelligent people, understand about the founding of our great Republic. To say that this nation was not founded as a Christian nation or that the Constitution was not founded on Christian principles is totally at odds with the facts of history. </a:t>
            </a:r>
          </a:p>
          <a:p>
            <a:r>
              <a:rPr lang="en-US">
                <a:latin typeface="Times New Roman" charset="0"/>
                <a:ea typeface="ＭＳ Ｐゴシック" charset="0"/>
                <a:cs typeface="ＭＳ Ｐゴシック" charset="0"/>
              </a:rPr>
              <a:t>Tex Browning </a:t>
            </a:r>
          </a:p>
          <a:p>
            <a:r>
              <a:rPr lang="en-US">
                <a:latin typeface="Times New Roman" charset="0"/>
                <a:ea typeface="ＭＳ Ｐゴシック" charset="0"/>
                <a:cs typeface="ＭＳ Ｐゴシック" charset="0"/>
              </a:rPr>
              <a:t>  </a:t>
            </a:r>
          </a:p>
          <a:p>
            <a:r>
              <a:rPr lang="en-US">
                <a:latin typeface="Times New Roman" charset="0"/>
                <a:ea typeface="ＭＳ Ｐゴシック" charset="0"/>
                <a:cs typeface="ＭＳ Ｐゴシック" charset="0"/>
              </a:rPr>
              <a:t>  </a:t>
            </a:r>
          </a:p>
          <a:p>
            <a:r>
              <a:rPr lang="en-US">
                <a:latin typeface="Times New Roman" charset="0"/>
                <a:ea typeface="ＭＳ Ｐゴシック" charset="0"/>
                <a:cs typeface="ＭＳ Ｐゴシック" charset="0"/>
              </a:rPr>
              <a:t>  </a:t>
            </a:r>
            <a:r>
              <a:rPr lang="en-US" i="1">
                <a:latin typeface="Times New Roman" charset="0"/>
                <a:ea typeface="ＭＳ Ｐゴシック" charset="0"/>
                <a:cs typeface="ＭＳ Ｐゴシック" charset="0"/>
                <a:hlinkClick r:id="rId3"/>
              </a:rPr>
              <a:t>Back to Citizens for Better Government</a:t>
            </a:r>
            <a:r>
              <a:rPr lang="en-US">
                <a:latin typeface="Times New Roman" charset="0"/>
                <a:ea typeface="ＭＳ Ｐゴシック" charset="0"/>
                <a:cs typeface="ＭＳ Ｐゴシック" charset="0"/>
              </a:rPr>
              <a:t> </a:t>
            </a:r>
            <a:br>
              <a:rPr lang="en-US">
                <a:latin typeface="Times New Roman" charset="0"/>
                <a:ea typeface="ＭＳ Ｐゴシック" charset="0"/>
                <a:cs typeface="ＭＳ Ｐゴシック" charset="0"/>
              </a:rPr>
            </a:br>
            <a:r>
              <a:rPr lang="en-US">
                <a:latin typeface="Times New Roman" charset="0"/>
                <a:ea typeface="ＭＳ Ｐゴシック" charset="0"/>
                <a:cs typeface="ＭＳ Ｐゴシック" charset="0"/>
              </a:rPr>
              <a:t>Last Modified May 1, 2003 </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B4BA674-CC08-B643-995D-34DD42D9ABDE}" type="slidenum">
              <a:rPr lang="en-US" sz="1200">
                <a:solidFill>
                  <a:srgbClr val="000000"/>
                </a:solidFill>
              </a:rPr>
              <a:pPr/>
              <a:t>99</a:t>
            </a:fld>
            <a:endParaRPr lang="en-US" sz="1200">
              <a:solidFill>
                <a:srgbClr val="000000"/>
              </a:solidFill>
            </a:endParaRPr>
          </a:p>
        </p:txBody>
      </p:sp>
      <p:sp>
        <p:nvSpPr>
          <p:cNvPr id="951299" name="Rectangle 2"/>
          <p:cNvSpPr>
            <a:spLocks noGrp="1" noRot="1" noChangeAspect="1" noChangeArrowheads="1" noTextEdit="1"/>
          </p:cNvSpPr>
          <p:nvPr>
            <p:ph type="sldImg"/>
          </p:nvPr>
        </p:nvSpPr>
        <p:spPr>
          <a:ln/>
        </p:spPr>
      </p:sp>
      <p:sp>
        <p:nvSpPr>
          <p:cNvPr id="9513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70E04F5-AF87-1C4F-82A5-5FCF1314820B}" type="slidenum">
              <a:rPr lang="en-US" sz="1200">
                <a:solidFill>
                  <a:srgbClr val="000000"/>
                </a:solidFill>
                <a:latin typeface="Arial" charset="0"/>
              </a:rPr>
              <a:pPr/>
              <a:t>100</a:t>
            </a:fld>
            <a:endParaRPr lang="en-US" sz="1200">
              <a:solidFill>
                <a:srgbClr val="000000"/>
              </a:solidFill>
              <a:latin typeface="Arial" charset="0"/>
            </a:endParaRPr>
          </a:p>
        </p:txBody>
      </p:sp>
      <p:sp>
        <p:nvSpPr>
          <p:cNvPr id="952323" name="Rectangle 2"/>
          <p:cNvSpPr>
            <a:spLocks noGrp="1" noRot="1" noChangeAspect="1" noChangeArrowheads="1" noTextEdit="1"/>
          </p:cNvSpPr>
          <p:nvPr>
            <p:ph type="sldImg"/>
          </p:nvPr>
        </p:nvSpPr>
        <p:spPr>
          <a:ln/>
        </p:spPr>
      </p:sp>
      <p:sp>
        <p:nvSpPr>
          <p:cNvPr id="9523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eaLnBrk="1" hangingPunct="1"/>
            <a:r>
              <a:rPr lang="en-US" dirty="0">
                <a:latin typeface="Arial" charset="0"/>
                <a:ea typeface="ＭＳ Ｐゴシック" charset="0"/>
                <a:cs typeface="ＭＳ Ｐゴシック" charset="0"/>
              </a:rPr>
              <a:t>For over 200 years America has unashamedly declared trust in God in all forms of money--paper and coins alike.  Since 1954 by law each currency and coin must say on it, </a:t>
            </a:r>
            <a:r>
              <a:rPr lang="en-US"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In God We Trust.</a:t>
            </a:r>
            <a:r>
              <a:rPr lang="en-US" altLang="ja-JP" dirty="0">
                <a:latin typeface="Arial" charset="0"/>
                <a:ea typeface="ＭＳ Ｐゴシック" charset="0"/>
                <a:cs typeface="ＭＳ Ｐゴシック" charset="0"/>
              </a:rPr>
              <a:t>”</a:t>
            </a:r>
          </a:p>
          <a:p>
            <a:pPr eaLnBrk="1" hangingPunct="1"/>
            <a:endParaRPr lang="zh-CN" altLang="en-US" dirty="0">
              <a:latin typeface="Arial" charset="0"/>
              <a:ea typeface="ＭＳ Ｐゴシック" charset="0"/>
              <a:cs typeface="ＭＳ Ｐゴシック" charset="0"/>
            </a:endParaRPr>
          </a:p>
          <a:p>
            <a:pPr eaLnBrk="1" hangingPunct="1"/>
            <a:r>
              <a:rPr lang="zh-CN" altLang="en-US" dirty="0">
                <a:latin typeface="Arial" charset="0"/>
                <a:ea typeface="ＭＳ Ｐゴシック" charset="0"/>
                <a:cs typeface="ＭＳ Ｐゴシック" charset="0"/>
              </a:rPr>
              <a:t>“</a:t>
            </a:r>
            <a:r>
              <a:rPr lang="en-US" altLang="zh-CN" dirty="0">
                <a:latin typeface="Arial" charset="0"/>
                <a:ea typeface="ＭＳ Ｐゴシック" charset="0"/>
                <a:cs typeface="ＭＳ Ｐゴシック" charset="0"/>
              </a:rPr>
              <a:t>200</a:t>
            </a:r>
            <a:r>
              <a:rPr lang="zh-CN" altLang="en-US" dirty="0">
                <a:latin typeface="Arial" charset="0"/>
                <a:ea typeface="ＭＳ Ｐゴシック" charset="0"/>
                <a:cs typeface="ＭＳ Ｐゴシック" charset="0"/>
              </a:rPr>
              <a:t>多年来，美国在各种形式的货币</a:t>
            </a:r>
            <a:r>
              <a:rPr lang="en-US" altLang="zh-CN" dirty="0">
                <a:latin typeface="Arial" charset="0"/>
                <a:ea typeface="ＭＳ Ｐゴシック" charset="0"/>
                <a:cs typeface="ＭＳ Ｐゴシック" charset="0"/>
              </a:rPr>
              <a:t>——</a:t>
            </a:r>
            <a:r>
              <a:rPr lang="zh-CN" altLang="en-US" dirty="0">
                <a:latin typeface="Arial" charset="0"/>
                <a:ea typeface="ＭＳ Ｐゴシック" charset="0"/>
                <a:cs typeface="ＭＳ Ｐゴシック" charset="0"/>
              </a:rPr>
              <a:t>纸币和硬币上均毫不羞愧地宣称对上帝的信任。自</a:t>
            </a:r>
            <a:r>
              <a:rPr lang="en-US" altLang="zh-CN" dirty="0">
                <a:latin typeface="Arial" charset="0"/>
                <a:ea typeface="ＭＳ Ｐゴシック" charset="0"/>
                <a:cs typeface="ＭＳ Ｐゴシック" charset="0"/>
              </a:rPr>
              <a:t>1954</a:t>
            </a:r>
            <a:r>
              <a:rPr lang="zh-CN" altLang="en-US" dirty="0">
                <a:latin typeface="Arial" charset="0"/>
                <a:ea typeface="ＭＳ Ｐゴシック" charset="0"/>
                <a:cs typeface="ＭＳ Ｐゴシック" charset="0"/>
              </a:rPr>
              <a:t>年起，法律规定每一种货币和硬币上必须写上‘我们信仰上帝’。”</a:t>
            </a:r>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ECE2AAA-59E4-6A4D-BCEA-8BAFF111B267}" type="slidenum">
              <a:rPr lang="en-US" sz="1200">
                <a:solidFill>
                  <a:srgbClr val="000000"/>
                </a:solidFill>
                <a:latin typeface="Arial" charset="0"/>
              </a:rPr>
              <a:pPr/>
              <a:t>101</a:t>
            </a:fld>
            <a:endParaRPr lang="en-US" sz="1200">
              <a:solidFill>
                <a:srgbClr val="000000"/>
              </a:solidFill>
              <a:latin typeface="Arial" charset="0"/>
            </a:endParaRPr>
          </a:p>
        </p:txBody>
      </p:sp>
      <p:sp>
        <p:nvSpPr>
          <p:cNvPr id="953347" name="Rectangle 2"/>
          <p:cNvSpPr>
            <a:spLocks noGrp="1" noRot="1" noChangeAspect="1" noChangeArrowheads="1" noTextEdit="1"/>
          </p:cNvSpPr>
          <p:nvPr>
            <p:ph type="sldImg"/>
          </p:nvPr>
        </p:nvSpPr>
        <p:spPr>
          <a:ln/>
        </p:spPr>
      </p:sp>
      <p:sp>
        <p:nvSpPr>
          <p:cNvPr id="953348" name="Rectangle 3"/>
          <p:cNvSpPr>
            <a:spLocks noGrp="1" noChangeArrowheads="1"/>
          </p:cNvSpPr>
          <p:nvPr>
            <p:ph type="body" idx="1"/>
          </p:nvPr>
        </p:nvSpPr>
        <p:spPr>
          <a:xfrm>
            <a:off x="914400" y="4343400"/>
            <a:ext cx="5029200" cy="8334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eaLnBrk="1" hangingPunct="1"/>
            <a:r>
              <a:rPr lang="en-US" dirty="0">
                <a:latin typeface="Arial" charset="0"/>
                <a:ea typeface="ＭＳ Ｐゴシック" charset="0"/>
                <a:cs typeface="ＭＳ Ｐゴシック" charset="0"/>
              </a:rPr>
              <a:t>But do we really trust in God?  (Click) I found it interesting that in 2007 the news broke that our new dollar coin produced in the previous month actually </a:t>
            </a:r>
            <a:r>
              <a:rPr lang="en-US" dirty="0" err="1">
                <a:latin typeface="Arial" charset="0"/>
                <a:ea typeface="ＭＳ Ｐゴシック" charset="0"/>
                <a:cs typeface="ＭＳ Ｐゴシック" charset="0"/>
              </a:rPr>
              <a:t>didn</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t have this phrase on the front or the back.  Some have said that it </a:t>
            </a:r>
            <a:r>
              <a:rPr lang="en-US" dirty="0" err="1">
                <a:latin typeface="Arial" charset="0"/>
                <a:ea typeface="ＭＳ Ｐゴシック" charset="0"/>
                <a:cs typeface="ＭＳ Ｐゴシック" charset="0"/>
              </a:rPr>
              <a:t>didn</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t appear on the coin at all.</a:t>
            </a:r>
          </a:p>
          <a:p>
            <a:pPr eaLnBrk="1" hangingPunct="1"/>
            <a:r>
              <a:rPr lang="zh-CN" altLang="en-US" dirty="0">
                <a:latin typeface="Arial" charset="0"/>
                <a:ea typeface="ＭＳ Ｐゴシック" charset="0"/>
                <a:cs typeface="ＭＳ Ｐゴシック" charset="0"/>
              </a:rPr>
              <a:t>但我们真的信仰上帝吗？（点击）我发现</a:t>
            </a:r>
            <a:r>
              <a:rPr lang="en-US" altLang="zh-CN" dirty="0">
                <a:latin typeface="Arial" charset="0"/>
                <a:ea typeface="ＭＳ Ｐゴシック" charset="0"/>
                <a:cs typeface="ＭＳ Ｐゴシック" charset="0"/>
              </a:rPr>
              <a:t>2007</a:t>
            </a:r>
            <a:r>
              <a:rPr lang="zh-CN" altLang="en-US" dirty="0">
                <a:latin typeface="Arial" charset="0"/>
                <a:ea typeface="ＭＳ Ｐゴシック" charset="0"/>
                <a:cs typeface="ＭＳ Ｐゴシック" charset="0"/>
              </a:rPr>
              <a:t>年的新闻很有趣，报道称上个月生产的新一美元硬币实际上在正反两面都没有这句话。有些人说这句话根本就没有出现在硬币上。</a:t>
            </a:r>
            <a:endParaRPr lang="en-US" dirty="0">
              <a:latin typeface="Arial"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EC9EEDC-5CF0-DC42-A74C-60BC06F7F343}" type="slidenum">
              <a:rPr lang="en-US" sz="1200">
                <a:solidFill>
                  <a:srgbClr val="000000"/>
                </a:solidFill>
                <a:latin typeface="Arial" charset="0"/>
              </a:rPr>
              <a:pPr/>
              <a:t>102</a:t>
            </a:fld>
            <a:endParaRPr lang="en-US" sz="1200">
              <a:solidFill>
                <a:srgbClr val="000000"/>
              </a:solidFill>
              <a:latin typeface="Arial" charset="0"/>
            </a:endParaRPr>
          </a:p>
        </p:txBody>
      </p:sp>
      <p:sp>
        <p:nvSpPr>
          <p:cNvPr id="954371" name="Rectangle 2"/>
          <p:cNvSpPr>
            <a:spLocks noGrp="1" noRot="1" noChangeAspect="1" noChangeArrowheads="1" noTextEdit="1"/>
          </p:cNvSpPr>
          <p:nvPr>
            <p:ph type="sldImg"/>
          </p:nvPr>
        </p:nvSpPr>
        <p:spPr>
          <a:ln/>
        </p:spPr>
      </p:sp>
      <p:sp>
        <p:nvSpPr>
          <p:cNvPr id="954372" name="Rectangle 3"/>
          <p:cNvSpPr>
            <a:spLocks noGrp="1" noChangeArrowheads="1"/>
          </p:cNvSpPr>
          <p:nvPr>
            <p:ph type="body" idx="1"/>
          </p:nvPr>
        </p:nvSpPr>
        <p:spPr>
          <a:xfrm>
            <a:off x="914400" y="4343400"/>
            <a:ext cx="5029200" cy="13874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eaLnBrk="1" hangingPunct="1"/>
            <a:r>
              <a:rPr lang="en-US" dirty="0">
                <a:latin typeface="Arial" charset="0"/>
                <a:ea typeface="ＭＳ Ｐゴシック" charset="0"/>
                <a:cs typeface="ＭＳ Ｐゴシック" charset="0"/>
              </a:rPr>
              <a:t>But the phrase does appear--only it</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on the side--at least on most of the 300 million coins minted!  The news broke that an unknown amount of coins were missing the phrase totally.  Interestingly, these coins are more valuable and at first sold for $600 on eBay.  Now that we know there</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as many as 100,000 of them, the price has dropped to $50. It seems that we are too embarrassed about Christ to put this phrase on the font or back anymore.</a:t>
            </a:r>
          </a:p>
          <a:p>
            <a:pPr eaLnBrk="1" hangingPunct="1"/>
            <a:endParaRPr lang="en-US" dirty="0">
              <a:latin typeface="Arial" charset="0"/>
              <a:ea typeface="ＭＳ Ｐゴシック" charset="0"/>
              <a:cs typeface="ＭＳ Ｐゴシック" charset="0"/>
            </a:endParaRPr>
          </a:p>
          <a:p>
            <a:pPr eaLnBrk="1" hangingPunct="1"/>
            <a:r>
              <a:rPr lang="zh-CN" altLang="en-US" dirty="0"/>
              <a:t>但这个短语确实出现了</a:t>
            </a:r>
            <a:r>
              <a:rPr lang="en-US" altLang="zh-CN" dirty="0"/>
              <a:t>——</a:t>
            </a:r>
            <a:r>
              <a:rPr lang="zh-CN" altLang="en-US" dirty="0"/>
              <a:t>只是在边上</a:t>
            </a:r>
            <a:r>
              <a:rPr lang="en-US" altLang="zh-CN" dirty="0"/>
              <a:t>——</a:t>
            </a:r>
            <a:r>
              <a:rPr lang="zh-CN" altLang="en-US" dirty="0"/>
              <a:t>至少在铸造的</a:t>
            </a:r>
            <a:r>
              <a:rPr lang="en-US" altLang="zh-CN" dirty="0"/>
              <a:t>3</a:t>
            </a:r>
            <a:r>
              <a:rPr lang="zh-CN" altLang="en-US" dirty="0"/>
              <a:t>亿枚硬币中的大多数上是这样！新闻报道说有不确定数量的硬币完全缺少这个短语。有趣的是，这些硬币更有价值，最初在</a:t>
            </a:r>
            <a:r>
              <a:rPr lang="en-US" dirty="0"/>
              <a:t>eBay</a:t>
            </a:r>
            <a:r>
              <a:rPr lang="zh-CN" altLang="en-US" dirty="0"/>
              <a:t>上售价为</a:t>
            </a:r>
            <a:r>
              <a:rPr lang="en-US" altLang="zh-CN" dirty="0"/>
              <a:t>600</a:t>
            </a:r>
            <a:r>
              <a:rPr lang="zh-CN" altLang="en-US" dirty="0"/>
              <a:t>美元。现在我们知道有多达</a:t>
            </a:r>
            <a:r>
              <a:rPr lang="en-US" altLang="zh-CN" dirty="0"/>
              <a:t>100,000</a:t>
            </a:r>
            <a:r>
              <a:rPr lang="zh-CN" altLang="en-US" dirty="0"/>
              <a:t>枚这样的硬币，价格已经降至</a:t>
            </a:r>
            <a:r>
              <a:rPr lang="en-US" altLang="zh-CN" dirty="0"/>
              <a:t>50</a:t>
            </a:r>
            <a:r>
              <a:rPr lang="zh-CN" altLang="en-US" dirty="0"/>
              <a:t>美元。看来我们对基督感到太尴尬，不再愿意把这个短语放在前面或后面了</a:t>
            </a:r>
            <a:endParaRPr lang="en-US" dirty="0">
              <a:latin typeface="Arial"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3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4071B6F-C82A-C74B-8E9A-3DEA7091ECC6}" type="slidenum">
              <a:rPr lang="en-US" sz="1200">
                <a:solidFill>
                  <a:srgbClr val="000000"/>
                </a:solidFill>
                <a:latin typeface="Arial" charset="0"/>
              </a:rPr>
              <a:pPr/>
              <a:t>103</a:t>
            </a:fld>
            <a:endParaRPr lang="en-US" sz="1200">
              <a:solidFill>
                <a:srgbClr val="000000"/>
              </a:solidFill>
              <a:latin typeface="Arial" charset="0"/>
            </a:endParaRPr>
          </a:p>
        </p:txBody>
      </p:sp>
      <p:sp>
        <p:nvSpPr>
          <p:cNvPr id="955395" name="Rectangle 2"/>
          <p:cNvSpPr>
            <a:spLocks noGrp="1" noRot="1" noChangeAspect="1" noChangeArrowheads="1" noTextEdit="1"/>
          </p:cNvSpPr>
          <p:nvPr>
            <p:ph type="sldImg"/>
          </p:nvPr>
        </p:nvSpPr>
        <p:spPr>
          <a:ln/>
        </p:spPr>
      </p:sp>
      <p:sp>
        <p:nvSpPr>
          <p:cNvPr id="955396" name="Rectangle 3"/>
          <p:cNvSpPr>
            <a:spLocks noGrp="1" noChangeArrowheads="1"/>
          </p:cNvSpPr>
          <p:nvPr>
            <p:ph type="body" idx="1"/>
          </p:nvPr>
        </p:nvSpPr>
        <p:spPr>
          <a:xfrm>
            <a:off x="914400" y="4343400"/>
            <a:ext cx="5029200" cy="6492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eaLnBrk="1" hangingPunct="1"/>
            <a:r>
              <a:rPr lang="en-US" dirty="0">
                <a:latin typeface="Arial" charset="0"/>
                <a:ea typeface="ＭＳ Ｐゴシック" charset="0"/>
                <a:cs typeface="ＭＳ Ｐゴシック" charset="0"/>
              </a:rPr>
              <a:t>That reminds me of some Christians.  Ask them if they are believers and they want to know why you want to know!  Worse yet, they won</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t admit that they trust in Christ.</a:t>
            </a:r>
          </a:p>
          <a:p>
            <a:pPr eaLnBrk="1" hangingPunct="1"/>
            <a:endParaRPr lang="en-US" dirty="0">
              <a:latin typeface="Arial" charset="0"/>
              <a:ea typeface="ＭＳ Ｐゴシック" charset="0"/>
              <a:cs typeface="ＭＳ Ｐゴシック" charset="0"/>
            </a:endParaRPr>
          </a:p>
          <a:p>
            <a:pPr eaLnBrk="1" hangingPunct="1"/>
            <a:r>
              <a:rPr lang="zh-CN" altLang="en-US" dirty="0"/>
              <a:t>这让我想起了一些基督徒。问他们是否是信徒，他们想知道你为什么想知道！更糟的是，他们不承认他们信靠基督。</a:t>
            </a:r>
            <a:endParaRPr lang="en-US" dirty="0">
              <a:latin typeface="Arial"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64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6D4BC4A-2440-464F-8067-36158314B1AB}" type="slidenum">
              <a:rPr lang="en-US" sz="1200">
                <a:solidFill>
                  <a:srgbClr val="000000"/>
                </a:solidFill>
              </a:rPr>
              <a:pPr/>
              <a:t>104</a:t>
            </a:fld>
            <a:endParaRPr lang="en-US" sz="1200">
              <a:solidFill>
                <a:srgbClr val="000000"/>
              </a:solidFill>
            </a:endParaRPr>
          </a:p>
        </p:txBody>
      </p:sp>
      <p:sp>
        <p:nvSpPr>
          <p:cNvPr id="956419" name="Rectangle 2"/>
          <p:cNvSpPr>
            <a:spLocks noGrp="1" noRot="1" noChangeAspect="1" noChangeArrowheads="1" noTextEdit="1"/>
          </p:cNvSpPr>
          <p:nvPr>
            <p:ph type="sldImg"/>
          </p:nvPr>
        </p:nvSpPr>
        <p:spPr>
          <a:ln/>
        </p:spPr>
      </p:sp>
      <p:sp>
        <p:nvSpPr>
          <p:cNvPr id="9564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83E69BE-398B-BE41-9560-A2BC7BD77F28}" type="slidenum">
              <a:rPr lang="en-US" sz="1200">
                <a:solidFill>
                  <a:srgbClr val="000000"/>
                </a:solidFill>
              </a:rPr>
              <a:pPr/>
              <a:t>105</a:t>
            </a:fld>
            <a:endParaRPr lang="en-US" sz="1200">
              <a:solidFill>
                <a:srgbClr val="000000"/>
              </a:solidFill>
            </a:endParaRPr>
          </a:p>
        </p:txBody>
      </p:sp>
      <p:sp>
        <p:nvSpPr>
          <p:cNvPr id="957443" name="Rectangle 2"/>
          <p:cNvSpPr>
            <a:spLocks noGrp="1" noRot="1" noChangeAspect="1" noChangeArrowheads="1" noTextEdit="1"/>
          </p:cNvSpPr>
          <p:nvPr>
            <p:ph type="sldImg"/>
          </p:nvPr>
        </p:nvSpPr>
        <p:spPr>
          <a:ln/>
        </p:spPr>
      </p:sp>
      <p:sp>
        <p:nvSpPr>
          <p:cNvPr id="9574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The LORD exalted David because David exalted God. </a:t>
            </a:r>
          </a:p>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a:latin typeface="Arial"/>
                <a:cs typeface="Arial"/>
              </a:rPr>
              <a:t>耶和华尊崇大卫，因为大卫尊崇上帝。</a:t>
            </a:r>
            <a:endParaRPr lang="en-US" dirty="0">
              <a:latin typeface="Arial"/>
              <a:cs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4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C244182-81E7-1949-8E1B-7411C2913241}" type="slidenum">
              <a:rPr lang="en-US" sz="1200">
                <a:solidFill>
                  <a:srgbClr val="000000"/>
                </a:solidFill>
              </a:rPr>
              <a:pPr/>
              <a:t>106</a:t>
            </a:fld>
            <a:endParaRPr lang="en-US" sz="1200">
              <a:solidFill>
                <a:srgbClr val="000000"/>
              </a:solidFill>
            </a:endParaRPr>
          </a:p>
        </p:txBody>
      </p:sp>
      <p:sp>
        <p:nvSpPr>
          <p:cNvPr id="958467" name="Rectangle 2"/>
          <p:cNvSpPr>
            <a:spLocks noGrp="1" noRot="1" noChangeAspect="1" noChangeArrowheads="1" noTextEdit="1"/>
          </p:cNvSpPr>
          <p:nvPr>
            <p:ph type="sldImg"/>
          </p:nvPr>
        </p:nvSpPr>
        <p:spPr>
          <a:ln/>
        </p:spPr>
      </p:sp>
      <p:sp>
        <p:nvSpPr>
          <p:cNvPr id="9584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879479-5BDF-5D48-867D-C679C16A3BEA}" type="slidenum">
              <a:rPr lang="en-US">
                <a:solidFill>
                  <a:prstClr val="black"/>
                </a:solidFill>
              </a:rPr>
              <a:pPr/>
              <a:t>109</a:t>
            </a:fld>
            <a:endParaRPr lang="en-US">
              <a:solidFill>
                <a:prstClr val="black"/>
              </a:solidFill>
            </a:endParaRPr>
          </a:p>
        </p:txBody>
      </p:sp>
      <p:sp>
        <p:nvSpPr>
          <p:cNvPr id="131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EBB4EC-1DD5-ED41-8C43-477BF02A0E97}" type="slidenum">
              <a:rPr lang="en-US" sz="1200"/>
              <a:pPr eaLnBrk="1" hangingPunct="1"/>
              <a:t>111</a:t>
            </a:fld>
            <a:endParaRPr lang="en-US" sz="1200"/>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a:cs typeface="Arial"/>
            </a:endParaRPr>
          </a:p>
          <a:p>
            <a:r>
              <a:rPr lang="en-US" dirty="0"/>
              <a:t>James Tissot Bible c 1899 Three of David's captains</a:t>
            </a:r>
          </a:p>
          <a:p>
            <a:r>
              <a:rPr lang="en-US" dirty="0"/>
              <a:t>http://</a:t>
            </a:r>
            <a:r>
              <a:rPr lang="en-US" dirty="0" err="1"/>
              <a:t>www.flickriver.com</a:t>
            </a:r>
            <a:r>
              <a:rPr lang="en-US" dirty="0"/>
              <a:t>/photos/tags/1chronicles/interesting/</a:t>
            </a:r>
          </a:p>
          <a:p>
            <a:r>
              <a:rPr lang="en-US" dirty="0"/>
              <a:t>Accessed</a:t>
            </a:r>
            <a:r>
              <a:rPr lang="en-US" baseline="0" dirty="0"/>
              <a:t> 23 Jan 2018</a:t>
            </a:r>
            <a:endParaRPr lang="en-US" dirty="0"/>
          </a:p>
          <a:p>
            <a:endParaRPr lang="en-US" dirty="0">
              <a:latin typeface="Arial"/>
              <a:cs typeface="Arial"/>
            </a:endParaRPr>
          </a:p>
          <a:p>
            <a:endParaRPr lang="en-US" dirty="0">
              <a:latin typeface="Arial"/>
              <a:cs typeface="Aria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t>James Tissot Bible c 1899 Three of David's captains</a:t>
            </a:r>
          </a:p>
          <a:p>
            <a:r>
              <a:rPr lang="en-US"/>
              <a:t>http://www.flickriver.com/photos/tags/1chronicles/interesting/</a:t>
            </a:r>
          </a:p>
          <a:p>
            <a:r>
              <a:rPr lang="en-US"/>
              <a:t>Accessed</a:t>
            </a:r>
            <a:r>
              <a:rPr lang="en-US" baseline="0"/>
              <a:t> 23 Jan 2018</a:t>
            </a:r>
            <a:endParaRPr lang="en-US"/>
          </a:p>
          <a:p>
            <a:endParaRPr lang="en-US">
              <a:latin typeface="Arial"/>
              <a:cs typeface="Arial"/>
            </a:endParaRPr>
          </a:p>
          <a:p>
            <a:endParaRPr lang="en-US">
              <a:latin typeface="Arial"/>
              <a:cs typeface="Arial"/>
            </a:endParaRPr>
          </a:p>
          <a:p>
            <a:endParaRPr lang="en-US">
              <a:latin typeface="Arial"/>
              <a:cs typeface="Arial"/>
            </a:endParaRPr>
          </a:p>
          <a:p>
            <a:endParaRPr lang="en-US">
              <a:latin typeface="Arial"/>
              <a:cs typeface="Aria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Restatement</a:t>
            </a:r>
          </a:p>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463B0E-4322-784C-AAEB-8FE465B948A1}"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099580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Restatement</a:t>
            </a:r>
          </a:p>
          <a:p>
            <a:endParaRPr lang="en-US">
              <a:latin typeface="Arial"/>
              <a:cs typeface="Aria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463B0E-4322-784C-AAEB-8FE465B948A1}"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3242564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463B0E-4322-784C-AAEB-8FE465B948A1}"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0775335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8CCE8D-485F-3544-B013-42C103B55F15}" type="slidenum">
              <a:rPr lang="en-US" sz="1200"/>
              <a:pPr eaLnBrk="1" hangingPunct="1"/>
              <a:t>126</a:t>
            </a:fld>
            <a:endParaRPr lang="en-US" sz="120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463B0E-4322-784C-AAEB-8FE465B948A1}"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0630340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t>In this photo taken Wednesday Aug. 24, 2011, Yoandri Hernandez Garrido, 37</a:t>
            </a:r>
          </a:p>
          <a:p>
            <a:endParaRPr lang="en-US"/>
          </a:p>
          <a:p>
            <a:endParaRPr lang="en-US"/>
          </a:p>
          <a:p>
            <a:r>
              <a:rPr lang="en-US" b="1"/>
              <a:t>There be GIANTS!</a:t>
            </a:r>
          </a:p>
          <a:p>
            <a:r>
              <a:rPr lang="en-US"/>
              <a:t>Posted on </a:t>
            </a:r>
            <a:r>
              <a:rPr lang="en-US">
                <a:hlinkClick r:id="rId3"/>
              </a:rPr>
              <a:t>October 6, 2015</a:t>
            </a:r>
            <a:r>
              <a:rPr lang="en-US"/>
              <a:t> by </a:t>
            </a:r>
            <a:r>
              <a:rPr lang="en-US">
                <a:hlinkClick r:id="rId4"/>
              </a:rPr>
              <a:t>TheMeltingThought</a:t>
            </a:r>
            <a:r>
              <a:rPr lang="en-US"/>
              <a:t> </a:t>
            </a:r>
          </a:p>
          <a:p>
            <a:r>
              <a:rPr lang="en-US"/>
              <a:t>https://themeltingthought2000.wordpress.com/2015/10/06/there-be-giants/</a:t>
            </a:r>
          </a:p>
          <a:p>
            <a:r>
              <a:rPr lang="en-US"/>
              <a:t>Accessed 21 Jan 2018</a:t>
            </a:r>
          </a:p>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5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5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5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1.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5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pic>
        <p:nvPicPr>
          <p:cNvPr id="7" name="Picture 5" descr="minispir"/>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pPr>
                <a:defRPr/>
              </a:pPr>
              <a:t>‹#›</a:t>
            </a:fld>
            <a:endParaRPr lang="en-US"/>
          </a:p>
        </p:txBody>
      </p:sp>
    </p:spTree>
    <p:extLst>
      <p:ext uri="{BB962C8B-B14F-4D97-AF65-F5344CB8AC3E}">
        <p14:creationId xmlns:p14="http://schemas.microsoft.com/office/powerpoint/2010/main" val="1780385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pPr>
                <a:defRPr/>
              </a:pPr>
              <a:t>‹#›</a:t>
            </a:fld>
            <a:endParaRPr lang="en-US"/>
          </a:p>
        </p:txBody>
      </p:sp>
    </p:spTree>
    <p:extLst>
      <p:ext uri="{BB962C8B-B14F-4D97-AF65-F5344CB8AC3E}">
        <p14:creationId xmlns:p14="http://schemas.microsoft.com/office/powerpoint/2010/main" val="26672265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Arial" charset="0"/>
              </a:defRPr>
            </a:lvl1pPr>
          </a:lstStyle>
          <a:p>
            <a:pPr>
              <a:defRPr/>
            </a:pPr>
            <a:fld id="{E48390BC-367B-BE43-9A7C-29D82CB2ACE0}" type="slidenum">
              <a:rPr lang="en-US"/>
              <a:pPr>
                <a:defRPr/>
              </a:pPr>
              <a:t>‹#›</a:t>
            </a:fld>
            <a:endParaRPr lang="en-US"/>
          </a:p>
        </p:txBody>
      </p:sp>
    </p:spTree>
    <p:extLst>
      <p:ext uri="{BB962C8B-B14F-4D97-AF65-F5344CB8AC3E}">
        <p14:creationId xmlns:p14="http://schemas.microsoft.com/office/powerpoint/2010/main" val="298288266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3"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141"/>
          <p:cNvSpPr>
            <a:spLocks noGrp="1" noChangeArrowheads="1"/>
          </p:cNvSpPr>
          <p:nvPr>
            <p:ph type="sldNum" sz="quarter" idx="12"/>
          </p:nvPr>
        </p:nvSpPr>
        <p:spPr/>
        <p:txBody>
          <a:bodyPr/>
          <a:lstStyle>
            <a:lvl1pPr>
              <a:defRPr>
                <a:latin typeface="Arial" charset="0"/>
              </a:defRPr>
            </a:lvl1pPr>
          </a:lstStyle>
          <a:p>
            <a:pPr>
              <a:defRPr/>
            </a:pPr>
            <a:fld id="{4CADE36F-1EDC-6941-BA79-B0815633CCDF}" type="slidenum">
              <a:rPr lang="en-US"/>
              <a:pPr>
                <a:defRPr/>
              </a:pPr>
              <a:t>‹#›</a:t>
            </a:fld>
            <a:endParaRPr lang="en-US"/>
          </a:p>
        </p:txBody>
      </p:sp>
    </p:spTree>
    <p:extLst>
      <p:ext uri="{BB962C8B-B14F-4D97-AF65-F5344CB8AC3E}">
        <p14:creationId xmlns:p14="http://schemas.microsoft.com/office/powerpoint/2010/main" val="40187685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F7254227-9031-C841-9A59-A5533D7280E1}" type="slidenum">
              <a:rPr lang="en-US"/>
              <a:pPr>
                <a:defRPr/>
              </a:pPr>
              <a:t>‹#›</a:t>
            </a:fld>
            <a:endParaRPr lang="en-US"/>
          </a:p>
        </p:txBody>
      </p:sp>
    </p:spTree>
    <p:extLst>
      <p:ext uri="{BB962C8B-B14F-4D97-AF65-F5344CB8AC3E}">
        <p14:creationId xmlns:p14="http://schemas.microsoft.com/office/powerpoint/2010/main" val="12528180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69CC5C86-2B62-CA45-B684-4418AB1DF7FC}" type="slidenum">
              <a:rPr lang="en-US"/>
              <a:pPr>
                <a:defRPr/>
              </a:pPr>
              <a:t>‹#›</a:t>
            </a:fld>
            <a:endParaRPr lang="en-US"/>
          </a:p>
        </p:txBody>
      </p:sp>
    </p:spTree>
    <p:extLst>
      <p:ext uri="{BB962C8B-B14F-4D97-AF65-F5344CB8AC3E}">
        <p14:creationId xmlns:p14="http://schemas.microsoft.com/office/powerpoint/2010/main" val="19873547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E7A04960-AD64-3C43-BEC0-37F5884FE034}" type="slidenum">
              <a:rPr lang="en-US"/>
              <a:pPr>
                <a:defRPr/>
              </a:pPr>
              <a:t>‹#›</a:t>
            </a:fld>
            <a:endParaRPr lang="en-US"/>
          </a:p>
        </p:txBody>
      </p:sp>
    </p:spTree>
    <p:extLst>
      <p:ext uri="{BB962C8B-B14F-4D97-AF65-F5344CB8AC3E}">
        <p14:creationId xmlns:p14="http://schemas.microsoft.com/office/powerpoint/2010/main" val="14895681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A70C01F2-5768-BC42-A712-B784D73BBB31}" type="slidenum">
              <a:rPr lang="en-US"/>
              <a:pPr>
                <a:defRPr/>
              </a:pPr>
              <a:t>‹#›</a:t>
            </a:fld>
            <a:endParaRPr lang="en-US"/>
          </a:p>
        </p:txBody>
      </p:sp>
    </p:spTree>
    <p:extLst>
      <p:ext uri="{BB962C8B-B14F-4D97-AF65-F5344CB8AC3E}">
        <p14:creationId xmlns:p14="http://schemas.microsoft.com/office/powerpoint/2010/main" val="6826805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7"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a:defRPr>
                <a:latin typeface="Arial" charset="0"/>
              </a:defRPr>
            </a:lvl1pPr>
          </a:lstStyle>
          <a:p>
            <a:pPr>
              <a:defRPr/>
            </a:pPr>
            <a:fld id="{E47E1F81-45C7-124B-B1CA-ED6677309553}" type="slidenum">
              <a:rPr lang="en-US"/>
              <a:pPr>
                <a:defRPr/>
              </a:pPr>
              <a:t>‹#›</a:t>
            </a:fld>
            <a:endParaRPr lang="en-US"/>
          </a:p>
        </p:txBody>
      </p:sp>
    </p:spTree>
    <p:extLst>
      <p:ext uri="{BB962C8B-B14F-4D97-AF65-F5344CB8AC3E}">
        <p14:creationId xmlns:p14="http://schemas.microsoft.com/office/powerpoint/2010/main" val="23900086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7648E288-47DD-2B44-855F-76C9F6CFFE7A}" type="slidenum">
              <a:rPr lang="en-US"/>
              <a:pPr>
                <a:defRPr/>
              </a:pPr>
              <a:t>‹#›</a:t>
            </a:fld>
            <a:endParaRPr lang="en-US"/>
          </a:p>
        </p:txBody>
      </p:sp>
    </p:spTree>
    <p:extLst>
      <p:ext uri="{BB962C8B-B14F-4D97-AF65-F5344CB8AC3E}">
        <p14:creationId xmlns:p14="http://schemas.microsoft.com/office/powerpoint/2010/main" val="45960967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5440961"/>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1614197"/>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pPr>
                <a:defRPr/>
              </a:pPr>
              <a:t>‹#›</a:t>
            </a:fld>
            <a:endParaRPr lang="en-US"/>
          </a:p>
        </p:txBody>
      </p:sp>
    </p:spTree>
    <p:extLst>
      <p:ext uri="{BB962C8B-B14F-4D97-AF65-F5344CB8AC3E}">
        <p14:creationId xmlns:p14="http://schemas.microsoft.com/office/powerpoint/2010/main" val="5640098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6439717"/>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1969826"/>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7051720"/>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7086442"/>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5328154"/>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8600929"/>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0643438"/>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1237718"/>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2799855"/>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1021085"/>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pPr>
                <a:defRPr/>
              </a:pPr>
              <a:t>‹#›</a:t>
            </a:fld>
            <a:endParaRPr lang="en-US"/>
          </a:p>
        </p:txBody>
      </p:sp>
    </p:spTree>
    <p:extLst>
      <p:ext uri="{BB962C8B-B14F-4D97-AF65-F5344CB8AC3E}">
        <p14:creationId xmlns:p14="http://schemas.microsoft.com/office/powerpoint/2010/main" val="37646778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eaLnBrk="0" hangingPunct="0"/>
                <a:endParaRPr lang="en-US" sz="1400">
                  <a:solidFill>
                    <a:srgbClr val="000000"/>
                  </a:solidFill>
                  <a:latin typeface="Arial Narrow"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eaLnBrk="0" hangingPunct="0"/>
                <a:endParaRPr lang="en-US" sz="1400">
                  <a:solidFill>
                    <a:srgbClr val="000000"/>
                  </a:solidFill>
                  <a:latin typeface="Arial Narrow"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eaLnBrk="0" hangingPunct="0"/>
                <a:endParaRPr lang="en-US" sz="1400">
                  <a:solidFill>
                    <a:srgbClr val="000000"/>
                  </a:solidFill>
                  <a:latin typeface="Arial Narrow"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27103688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1609494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9005588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5951644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361368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19348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95057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32867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679862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40132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3F69B9-7648-3D44-B1BD-D011BF6A8D20}" type="slidenum">
              <a:rPr lang="en-US"/>
              <a:pPr>
                <a:defRPr/>
              </a:pPr>
              <a:t>‹#›</a:t>
            </a:fld>
            <a:endParaRPr lang="en-US"/>
          </a:p>
        </p:txBody>
      </p:sp>
    </p:spTree>
    <p:extLst>
      <p:ext uri="{BB962C8B-B14F-4D97-AF65-F5344CB8AC3E}">
        <p14:creationId xmlns:p14="http://schemas.microsoft.com/office/powerpoint/2010/main" val="4113922487"/>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6813349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2320741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8457950"/>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7381844"/>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0243808"/>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3009778"/>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5151513"/>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6036915"/>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7699741"/>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7404721"/>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5AE105-D29B-E64F-9F9F-D252832BBB59}" type="slidenum">
              <a:rPr lang="en-US"/>
              <a:pPr>
                <a:defRPr/>
              </a:pPr>
              <a:t>‹#›</a:t>
            </a:fld>
            <a:endParaRPr lang="en-US"/>
          </a:p>
        </p:txBody>
      </p:sp>
    </p:spTree>
    <p:extLst>
      <p:ext uri="{BB962C8B-B14F-4D97-AF65-F5344CB8AC3E}">
        <p14:creationId xmlns:p14="http://schemas.microsoft.com/office/powerpoint/2010/main" val="954012038"/>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9685765"/>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5655572"/>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2223092"/>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grpSp>
      </p:grpSp>
      <p:sp>
        <p:nvSpPr>
          <p:cNvPr id="7196"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7197"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31" name="Rectangle 31"/>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32" name="Rectangle 32"/>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D4B997C7-48D1-CE47-A3C5-A56BA04CABE4}"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9212218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31367C36-8427-B643-96B6-4CDC14C5C34B}"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365926540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DDFD868B-3CDC-624D-B312-4DF5C2D1202B}"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271509904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A88780D4-5701-FC49-9DD6-4D6521466046}"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277290808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8"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9"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1681DF6B-C855-EF4F-AF5C-EC6FE03B8036}"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124691732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4"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5"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007F8202-8415-9340-9FB1-F5449A2F2062}"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248685422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3"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4"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04411479-23A5-2246-B22B-4B87976FCE21}"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1436981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1AA656-BFB1-6543-92D8-4685E224E528}" type="slidenum">
              <a:rPr lang="en-US"/>
              <a:pPr>
                <a:defRPr/>
              </a:pPr>
              <a:t>‹#›</a:t>
            </a:fld>
            <a:endParaRPr lang="en-US"/>
          </a:p>
        </p:txBody>
      </p:sp>
    </p:spTree>
    <p:extLst>
      <p:ext uri="{BB962C8B-B14F-4D97-AF65-F5344CB8AC3E}">
        <p14:creationId xmlns:p14="http://schemas.microsoft.com/office/powerpoint/2010/main" val="3326104264"/>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F1C66D39-BACC-A847-A3F9-347EF9E37205}"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132814404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AA125030-3C95-9F4F-AFEE-E3F54E2EF354}"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57088092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28D19284-35F6-D342-A080-ECD598533111}"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161978627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FCF26ADD-60C6-194B-94FF-0D528BB78897}"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174507487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endParaRPr kumimoji="1" lang="en-US">
              <a:solidFill>
                <a:srgbClr val="000000"/>
              </a:solidFill>
              <a:cs typeface="+mn-cs"/>
            </a:endParaRPr>
          </a:p>
        </p:txBody>
      </p:sp>
      <p:pic>
        <p:nvPicPr>
          <p:cNvPr id="7171"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extLst>
            <a:ext uri="{909E8E84-426E-40dd-AFC4-6F175D3DCCD1}">
              <a14:hiddenFill xmlns:a14="http://schemas.microsoft.com/office/drawing/2010/main" xmlns="">
                <a:solidFill>
                  <a:srgbClr val="FFFFFF"/>
                </a:solidFill>
              </a14:hiddenFill>
            </a:ext>
          </a:extLst>
        </p:spPr>
      </p:pic>
      <p:sp>
        <p:nvSpPr>
          <p:cNvPr id="7172"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lgn="ctr"/>
            <a:endParaRPr kumimoji="1" lang="en-US">
              <a:solidFill>
                <a:srgbClr val="000000"/>
              </a:solidFill>
              <a:cs typeface="+mn-cs"/>
            </a:endParaRPr>
          </a:p>
        </p:txBody>
      </p:sp>
      <p:pic>
        <p:nvPicPr>
          <p:cNvPr id="7173" name="Picture 5" descr="minispir"/>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extLst>
            <a:ext uri="{909E8E84-426E-40dd-AFC4-6F175D3DCCD1}">
              <a14:hiddenFill xmlns:a14="http://schemas.microsoft.com/office/drawing/2010/main" xmlns="">
                <a:solidFill>
                  <a:srgbClr val="FFFFFF"/>
                </a:solidFill>
              </a14:hiddenFill>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pPr lvl="0"/>
            <a:r>
              <a:rPr lang="en-US" noProof="0"/>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pPr lvl="0"/>
            <a:r>
              <a:rPr lang="en-US" noProof="0"/>
              <a:t>Click to edit Master subtitle style</a:t>
            </a:r>
          </a:p>
        </p:txBody>
      </p:sp>
      <p:sp>
        <p:nvSpPr>
          <p:cNvPr id="7176" name="Rectangle 8"/>
          <p:cNvSpPr>
            <a:spLocks noGrp="1" noChangeArrowheads="1"/>
          </p:cNvSpPr>
          <p:nvPr>
            <p:ph type="dt" sz="quarter" idx="2"/>
          </p:nvPr>
        </p:nvSpPr>
        <p:spPr>
          <a:xfrm>
            <a:off x="1084263" y="6096000"/>
            <a:ext cx="1905000" cy="457200"/>
          </a:xfrm>
        </p:spPr>
        <p:txBody>
          <a:bodyPr/>
          <a:lstStyle>
            <a:lvl1pPr>
              <a:defRPr/>
            </a:lvl1pPr>
          </a:lstStyle>
          <a:p>
            <a:endParaRPr lang="en-US">
              <a:solidFill>
                <a:srgbClr val="000000"/>
              </a:solidFill>
            </a:endParaRPr>
          </a:p>
        </p:txBody>
      </p:sp>
      <p:sp>
        <p:nvSpPr>
          <p:cNvPr id="7177" name="Rectangle 9"/>
          <p:cNvSpPr>
            <a:spLocks noGrp="1" noChangeArrowheads="1"/>
          </p:cNvSpPr>
          <p:nvPr>
            <p:ph type="ftr" sz="quarter" idx="3"/>
          </p:nvPr>
        </p:nvSpPr>
        <p:spPr>
          <a:xfrm>
            <a:off x="3522663" y="6096000"/>
            <a:ext cx="2895600" cy="457200"/>
          </a:xfrm>
        </p:spPr>
        <p:txBody>
          <a:bodyPr/>
          <a:lstStyle>
            <a:lvl1pPr>
              <a:defRPr/>
            </a:lvl1pPr>
          </a:lstStyle>
          <a:p>
            <a:endParaRPr lang="en-US">
              <a:solidFill>
                <a:srgbClr val="000000"/>
              </a:solidFill>
            </a:endParaRPr>
          </a:p>
        </p:txBody>
      </p:sp>
      <p:sp>
        <p:nvSpPr>
          <p:cNvPr id="7178" name="Rectangle 10"/>
          <p:cNvSpPr>
            <a:spLocks noGrp="1" noChangeArrowheads="1"/>
          </p:cNvSpPr>
          <p:nvPr>
            <p:ph type="sldNum" sz="quarter" idx="4"/>
          </p:nvPr>
        </p:nvSpPr>
        <p:spPr>
          <a:xfrm>
            <a:off x="6951663" y="6096000"/>
            <a:ext cx="1905000" cy="457200"/>
          </a:xfrm>
        </p:spPr>
        <p:txBody>
          <a:bodyPr/>
          <a:lstStyle>
            <a:lvl1pPr>
              <a:defRPr/>
            </a:lvl1pPr>
          </a:lstStyle>
          <a:p>
            <a:fld id="{B6ACF18A-6676-F44D-B6B4-DE5280BA5A9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83454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AEB644E-B90F-BB44-8643-10F366BE0A1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277762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195CF70-58FE-E94D-BDC5-56A67D925F5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556603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3E8CE05-669C-9140-BE63-EA601C6F8E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458707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3BA48DA-FEC5-B647-BDEE-69BC1C3C73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212381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15FC839-07A8-F64F-9CB4-FB5AFA0E44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9042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B23102-0465-8A46-92DA-010C80BF7DE7}" type="slidenum">
              <a:rPr lang="en-US"/>
              <a:pPr>
                <a:defRPr/>
              </a:pPr>
              <a:t>‹#›</a:t>
            </a:fld>
            <a:endParaRPr lang="en-US"/>
          </a:p>
        </p:txBody>
      </p:sp>
    </p:spTree>
    <p:extLst>
      <p:ext uri="{BB962C8B-B14F-4D97-AF65-F5344CB8AC3E}">
        <p14:creationId xmlns:p14="http://schemas.microsoft.com/office/powerpoint/2010/main" val="2008102007"/>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FF797AB-C201-6444-B929-BF48647F845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078830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6E35591-0D08-094C-AF64-3A75B6C23B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965222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809C424-576D-F64B-8D7F-76619330510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29387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34F83FF-3726-A746-BBB9-8D11259106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652448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FE5E986-A0DC-C94D-80EF-2DE55439CE4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449482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14413" y="6107113"/>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452813" y="6107113"/>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881813" y="6107113"/>
            <a:ext cx="1905000" cy="457200"/>
          </a:xfrm>
        </p:spPr>
        <p:txBody>
          <a:bodyPr/>
          <a:lstStyle>
            <a:lvl1pPr>
              <a:defRPr/>
            </a:lvl1pPr>
          </a:lstStyle>
          <a:p>
            <a:fld id="{C1A2C79B-5898-614C-A99C-269554200C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12513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E21ABD-25A6-F748-AC51-C328F06F2F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1753728"/>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D4CCC73-22F3-064B-B097-E58D936956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7652874"/>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4AA7C5-FA5F-0640-AB22-7E033A13BB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3553282"/>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7D2D799-90A5-C047-95AB-0427A920EE1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599522"/>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FD148A-3516-8345-82EA-3C7615F281D6}" type="slidenum">
              <a:rPr lang="en-US"/>
              <a:pPr>
                <a:defRPr/>
              </a:pPr>
              <a:t>‹#›</a:t>
            </a:fld>
            <a:endParaRPr lang="en-US"/>
          </a:p>
        </p:txBody>
      </p:sp>
    </p:spTree>
    <p:extLst>
      <p:ext uri="{BB962C8B-B14F-4D97-AF65-F5344CB8AC3E}">
        <p14:creationId xmlns:p14="http://schemas.microsoft.com/office/powerpoint/2010/main" val="844622387"/>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FCD5633-7EAD-2B48-8F3C-D8DE40406EF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3514428"/>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6E60C78-9431-DD44-8B6C-56764412A44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6117735"/>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D6ACBB3-CFBD-8D45-AC5B-38D3450B06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1633322"/>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9B5ACB1-2BB1-A24F-9399-3E3C990241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1430217"/>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35D373-D6EC-E44A-8871-D1E394238F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099009"/>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B2FEA56-EE12-AD47-91FA-FFB5552F697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8128875"/>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C7A35FB-1D3F-4A4C-90CC-739419F929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8809070"/>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endParaRPr kumimoji="1" lang="en-US">
              <a:solidFill>
                <a:srgbClr val="000000"/>
              </a:solidFill>
              <a:cs typeface="+mn-cs"/>
            </a:endParaRPr>
          </a:p>
        </p:txBody>
      </p:sp>
      <p:pic>
        <p:nvPicPr>
          <p:cNvPr id="7171"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extLst>
            <a:ext uri="{909E8E84-426E-40dd-AFC4-6F175D3DCCD1}">
              <a14:hiddenFill xmlns:a14="http://schemas.microsoft.com/office/drawing/2010/main" xmlns="">
                <a:solidFill>
                  <a:srgbClr val="FFFFFF"/>
                </a:solidFill>
              </a14:hiddenFill>
            </a:ext>
          </a:extLst>
        </p:spPr>
      </p:pic>
      <p:sp>
        <p:nvSpPr>
          <p:cNvPr id="7172"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lgn="ctr"/>
            <a:endParaRPr kumimoji="1" lang="en-US">
              <a:solidFill>
                <a:srgbClr val="000000"/>
              </a:solidFill>
              <a:cs typeface="+mn-cs"/>
            </a:endParaRPr>
          </a:p>
        </p:txBody>
      </p:sp>
      <p:pic>
        <p:nvPicPr>
          <p:cNvPr id="7173" name="Picture 5" descr="minispir"/>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extLst>
            <a:ext uri="{909E8E84-426E-40dd-AFC4-6F175D3DCCD1}">
              <a14:hiddenFill xmlns:a14="http://schemas.microsoft.com/office/drawing/2010/main" xmlns="">
                <a:solidFill>
                  <a:srgbClr val="FFFFFF"/>
                </a:solidFill>
              </a14:hiddenFill>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pPr lvl="0"/>
            <a:r>
              <a:rPr lang="en-US" noProof="0"/>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pPr lvl="0"/>
            <a:r>
              <a:rPr lang="en-US" noProof="0"/>
              <a:t>Click to edit Master subtitle style</a:t>
            </a:r>
          </a:p>
        </p:txBody>
      </p:sp>
      <p:sp>
        <p:nvSpPr>
          <p:cNvPr id="7176" name="Rectangle 8"/>
          <p:cNvSpPr>
            <a:spLocks noGrp="1" noChangeArrowheads="1"/>
          </p:cNvSpPr>
          <p:nvPr>
            <p:ph type="dt" sz="quarter" idx="2"/>
          </p:nvPr>
        </p:nvSpPr>
        <p:spPr>
          <a:xfrm>
            <a:off x="1084263" y="6096000"/>
            <a:ext cx="1905000" cy="457200"/>
          </a:xfrm>
        </p:spPr>
        <p:txBody>
          <a:bodyPr/>
          <a:lstStyle>
            <a:lvl1pPr>
              <a:defRPr/>
            </a:lvl1pPr>
          </a:lstStyle>
          <a:p>
            <a:endParaRPr lang="en-US">
              <a:solidFill>
                <a:srgbClr val="000000"/>
              </a:solidFill>
            </a:endParaRPr>
          </a:p>
        </p:txBody>
      </p:sp>
      <p:sp>
        <p:nvSpPr>
          <p:cNvPr id="7177" name="Rectangle 9"/>
          <p:cNvSpPr>
            <a:spLocks noGrp="1" noChangeArrowheads="1"/>
          </p:cNvSpPr>
          <p:nvPr>
            <p:ph type="ftr" sz="quarter" idx="3"/>
          </p:nvPr>
        </p:nvSpPr>
        <p:spPr>
          <a:xfrm>
            <a:off x="3522663" y="6096000"/>
            <a:ext cx="2895600" cy="457200"/>
          </a:xfrm>
        </p:spPr>
        <p:txBody>
          <a:bodyPr/>
          <a:lstStyle>
            <a:lvl1pPr>
              <a:defRPr/>
            </a:lvl1pPr>
          </a:lstStyle>
          <a:p>
            <a:endParaRPr lang="en-US">
              <a:solidFill>
                <a:srgbClr val="000000"/>
              </a:solidFill>
            </a:endParaRPr>
          </a:p>
        </p:txBody>
      </p:sp>
      <p:sp>
        <p:nvSpPr>
          <p:cNvPr id="7178" name="Rectangle 10"/>
          <p:cNvSpPr>
            <a:spLocks noGrp="1" noChangeArrowheads="1"/>
          </p:cNvSpPr>
          <p:nvPr>
            <p:ph type="sldNum" sz="quarter" idx="4"/>
          </p:nvPr>
        </p:nvSpPr>
        <p:spPr>
          <a:xfrm>
            <a:off x="6951663" y="6096000"/>
            <a:ext cx="1905000" cy="457200"/>
          </a:xfrm>
        </p:spPr>
        <p:txBody>
          <a:bodyPr/>
          <a:lstStyle>
            <a:lvl1pPr>
              <a:defRPr/>
            </a:lvl1pPr>
          </a:lstStyle>
          <a:p>
            <a:fld id="{B6ACF18A-6676-F44D-B6B4-DE5280BA5A9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099649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AEB644E-B90F-BB44-8643-10F366BE0A1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263404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195CF70-58FE-E94D-BDC5-56A67D925F5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06503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C90969C-7460-1845-B286-2EEB3BB5E0D6}" type="slidenum">
              <a:rPr lang="en-US"/>
              <a:pPr>
                <a:defRPr/>
              </a:pPr>
              <a:t>‹#›</a:t>
            </a:fld>
            <a:endParaRPr lang="en-US"/>
          </a:p>
        </p:txBody>
      </p:sp>
    </p:spTree>
    <p:extLst>
      <p:ext uri="{BB962C8B-B14F-4D97-AF65-F5344CB8AC3E}">
        <p14:creationId xmlns:p14="http://schemas.microsoft.com/office/powerpoint/2010/main" val="2229429031"/>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3E8CE05-669C-9140-BE63-EA601C6F8E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598059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3BA48DA-FEC5-B647-BDEE-69BC1C3C73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386912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15FC839-07A8-F64F-9CB4-FB5AFA0E44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832299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FF797AB-C201-6444-B929-BF48647F845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10137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6E35591-0D08-094C-AF64-3A75B6C23B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21518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809C424-576D-F64B-8D7F-76619330510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090739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34F83FF-3726-A746-BBB9-8D11259106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041046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FE5E986-A0DC-C94D-80EF-2DE55439CE4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139598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14413" y="6107113"/>
            <a:ext cx="1905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452813" y="6107113"/>
            <a:ext cx="28956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881813" y="6107113"/>
            <a:ext cx="1905000" cy="457200"/>
          </a:xfrm>
        </p:spPr>
        <p:txBody>
          <a:bodyPr/>
          <a:lstStyle>
            <a:lvl1pPr>
              <a:defRPr/>
            </a:lvl1pPr>
          </a:lstStyle>
          <a:p>
            <a:fld id="{C1A2C79B-5898-614C-A99C-269554200C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670098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E21ABD-25A6-F748-AC51-C328F06F2F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2205274"/>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2295BE5-432F-1C40-8F59-9F1622F8B663}" type="slidenum">
              <a:rPr lang="en-US"/>
              <a:pPr>
                <a:defRPr/>
              </a:pPr>
              <a:t>‹#›</a:t>
            </a:fld>
            <a:endParaRPr lang="en-US"/>
          </a:p>
        </p:txBody>
      </p:sp>
    </p:spTree>
    <p:extLst>
      <p:ext uri="{BB962C8B-B14F-4D97-AF65-F5344CB8AC3E}">
        <p14:creationId xmlns:p14="http://schemas.microsoft.com/office/powerpoint/2010/main" val="3583397590"/>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D4CCC73-22F3-064B-B097-E58D936956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816433"/>
      </p:ext>
    </p:extLst>
  </p:cSld>
  <p:clrMapOvr>
    <a:masterClrMapping/>
  </p:clrMapOvr>
  <p:transition spd="med">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4AA7C5-FA5F-0640-AB22-7E033A13BB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6066183"/>
      </p:ext>
    </p:extLst>
  </p:cSld>
  <p:clrMapOvr>
    <a:masterClrMapping/>
  </p:clrMapOvr>
  <p:transitio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7D2D799-90A5-C047-95AB-0427A920EE1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7036537"/>
      </p:ext>
    </p:extLst>
  </p:cSld>
  <p:clrMapOvr>
    <a:masterClrMapping/>
  </p:clrMapOvr>
  <p:transition spd="med">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FCD5633-7EAD-2B48-8F3C-D8DE40406EF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9953548"/>
      </p:ext>
    </p:extLst>
  </p:cSld>
  <p:clrMapOvr>
    <a:masterClrMapping/>
  </p:clrMapOvr>
  <p:transition spd="med">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6E60C78-9431-DD44-8B6C-56764412A44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5408960"/>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D6ACBB3-CFBD-8D45-AC5B-38D3450B06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9804306"/>
      </p:ext>
    </p:extLst>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9B5ACB1-2BB1-A24F-9399-3E3C990241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359274"/>
      </p:ext>
    </p:extLst>
  </p:cSld>
  <p:clrMapOvr>
    <a:masterClrMapping/>
  </p:clrMapOvr>
  <p:transition spd="med">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35D373-D6EC-E44A-8871-D1E394238F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8084483"/>
      </p:ext>
    </p:extLst>
  </p:cSld>
  <p:clrMapOvr>
    <a:masterClrMapping/>
  </p:clrMapOvr>
  <p:transition spd="med">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B2FEA56-EE12-AD47-91FA-FFB5552F697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6894755"/>
      </p:ext>
    </p:extLst>
  </p:cSld>
  <p:clrMapOvr>
    <a:masterClrMapping/>
  </p:clrMapOvr>
  <p:transition spd="med">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C7A35FB-1D3F-4A4C-90CC-739419F929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7383495"/>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pPr>
                <a:defRPr/>
              </a:pPr>
              <a:t>‹#›</a:t>
            </a:fld>
            <a:endParaRPr lang="en-US"/>
          </a:p>
        </p:txBody>
      </p:sp>
    </p:spTree>
    <p:extLst>
      <p:ext uri="{BB962C8B-B14F-4D97-AF65-F5344CB8AC3E}">
        <p14:creationId xmlns:p14="http://schemas.microsoft.com/office/powerpoint/2010/main" val="36191841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A4BBE0-6E14-F64E-ADC4-BC195B568112}" type="slidenum">
              <a:rPr lang="en-US"/>
              <a:pPr>
                <a:defRPr/>
              </a:pPr>
              <a:t>‹#›</a:t>
            </a:fld>
            <a:endParaRPr lang="en-US"/>
          </a:p>
        </p:txBody>
      </p:sp>
    </p:spTree>
    <p:extLst>
      <p:ext uri="{BB962C8B-B14F-4D97-AF65-F5344CB8AC3E}">
        <p14:creationId xmlns:p14="http://schemas.microsoft.com/office/powerpoint/2010/main" val="2655066889"/>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8E21ABD-25A6-F748-AC51-C328F06F2F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243654"/>
      </p:ext>
    </p:extLst>
  </p:cSld>
  <p:clrMapOvr>
    <a:masterClrMapping/>
  </p:clrMapOvr>
  <p:transition spd="med">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D4CCC73-22F3-064B-B097-E58D936956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1878734"/>
      </p:ext>
    </p:extLst>
  </p:cSld>
  <p:clrMapOvr>
    <a:masterClrMapping/>
  </p:clrMapOvr>
  <p:transition spd="med">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4AA7C5-FA5F-0640-AB22-7E033A13BB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4921488"/>
      </p:ext>
    </p:extLst>
  </p:cSld>
  <p:clrMapOvr>
    <a:masterClrMapping/>
  </p:clrMapOvr>
  <p:transition spd="med">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7D2D799-90A5-C047-95AB-0427A920EE1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8850760"/>
      </p:ext>
    </p:extLst>
  </p:cSld>
  <p:clrMapOvr>
    <a:masterClrMapping/>
  </p:clrMapOvr>
  <p:transition spd="med">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FCD5633-7EAD-2B48-8F3C-D8DE40406EF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888970"/>
      </p:ext>
    </p:extLst>
  </p:cSld>
  <p:clrMapOvr>
    <a:masterClrMapping/>
  </p:clrMapOvr>
  <p:transition spd="med">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6E60C78-9431-DD44-8B6C-56764412A44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8329366"/>
      </p:ext>
    </p:extLst>
  </p:cSld>
  <p:clrMapOvr>
    <a:masterClrMapping/>
  </p:clrMapOvr>
  <p:transition spd="med">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D6ACBB3-CFBD-8D45-AC5B-38D3450B06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3435403"/>
      </p:ext>
    </p:extLst>
  </p:cSld>
  <p:clrMapOvr>
    <a:masterClrMapping/>
  </p:clrMapOvr>
  <p:transition spd="med">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9B5ACB1-2BB1-A24F-9399-3E3C990241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008903"/>
      </p:ext>
    </p:extLst>
  </p:cSld>
  <p:clrMapOvr>
    <a:masterClrMapping/>
  </p:clrMapOvr>
  <p:transition spd="med">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35D373-D6EC-E44A-8871-D1E394238F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6601457"/>
      </p:ext>
    </p:extLst>
  </p:cSld>
  <p:clrMapOvr>
    <a:masterClrMapping/>
  </p:clrMapOvr>
  <p:transition spd="med">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B2FEA56-EE12-AD47-91FA-FFB5552F697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8914007"/>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0F7F30-6993-C24C-806A-08366C513CDF}" type="slidenum">
              <a:rPr lang="en-US"/>
              <a:pPr>
                <a:defRPr/>
              </a:pPr>
              <a:t>‹#›</a:t>
            </a:fld>
            <a:endParaRPr lang="en-US"/>
          </a:p>
        </p:txBody>
      </p:sp>
    </p:spTree>
    <p:extLst>
      <p:ext uri="{BB962C8B-B14F-4D97-AF65-F5344CB8AC3E}">
        <p14:creationId xmlns:p14="http://schemas.microsoft.com/office/powerpoint/2010/main" val="4015476555"/>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C7A35FB-1D3F-4A4C-90CC-739419F929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69024596"/>
      </p:ext>
    </p:extLst>
  </p:cSld>
  <p:clrMapOvr>
    <a:masterClrMapping/>
  </p:clrMapOvr>
  <p:transition spd="med">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783561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515006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058843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175447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990405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898378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253231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433807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98913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2FA0FB-B57F-F04A-B262-0501BA0F89F1}" type="slidenum">
              <a:rPr lang="en-US"/>
              <a:pPr>
                <a:defRPr/>
              </a:pPr>
              <a:t>‹#›</a:t>
            </a:fld>
            <a:endParaRPr lang="en-US"/>
          </a:p>
        </p:txBody>
      </p:sp>
    </p:spTree>
    <p:extLst>
      <p:ext uri="{BB962C8B-B14F-4D97-AF65-F5344CB8AC3E}">
        <p14:creationId xmlns:p14="http://schemas.microsoft.com/office/powerpoint/2010/main" val="2868377192"/>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610263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812318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755342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783561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515006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058843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175447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990405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898378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25323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A32EDC-9CEC-1044-8E7F-95EE339CDF2A}" type="slidenum">
              <a:rPr lang="en-US"/>
              <a:pPr>
                <a:defRPr/>
              </a:pPr>
              <a:t>‹#›</a:t>
            </a:fld>
            <a:endParaRPr lang="en-US"/>
          </a:p>
        </p:txBody>
      </p:sp>
    </p:spTree>
    <p:extLst>
      <p:ext uri="{BB962C8B-B14F-4D97-AF65-F5344CB8AC3E}">
        <p14:creationId xmlns:p14="http://schemas.microsoft.com/office/powerpoint/2010/main" val="3327178766"/>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433807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989134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610263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812318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755342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783561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515006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058843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175447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99040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85811557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898378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253231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433807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989134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610263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812318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755342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94412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489256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2756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25543826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518202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695529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60032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753824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390037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716819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388171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044397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37557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9441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7592904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489256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275636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518202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695529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60032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753824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390037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716819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388171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04439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58452445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237557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955654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078785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799861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472654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76101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043153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599012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873131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09183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5566334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297757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647347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742974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380071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544493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506527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953848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566547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933898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60225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2363504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453549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23928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958921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498025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319467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035382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415041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099557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893888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0212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pPr>
                <a:defRPr/>
              </a:pPr>
              <a:t>‹#›</a:t>
            </a:fld>
            <a:endParaRPr lang="en-US"/>
          </a:p>
        </p:txBody>
      </p:sp>
    </p:spTree>
    <p:extLst>
      <p:ext uri="{BB962C8B-B14F-4D97-AF65-F5344CB8AC3E}">
        <p14:creationId xmlns:p14="http://schemas.microsoft.com/office/powerpoint/2010/main" val="39179671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4858050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940264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252764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8264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484217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385030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763437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986510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380406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360222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20563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42812821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179630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93224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594582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419208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683314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319384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354572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828333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085542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15669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03573606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581353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140311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171962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569987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048987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164370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296552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424095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560239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59977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166934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710822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430214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204125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047158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734389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849114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63176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289056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346810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90210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69644668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372666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03331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578679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233990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067502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795539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807349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069164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369852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0663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3292861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874272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0386260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187389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034941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689150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550408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98316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07725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748432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67945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8157406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799214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779659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930808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656028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862164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565811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683420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634851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402800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07312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8/20/24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2009563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015751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632593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711037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586316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645486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866069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753834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145586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39030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68818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8/20/24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1550155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382437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87684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835187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13926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477584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94300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607638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833066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599415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61085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8/20/24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0413993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456573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852249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920098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905055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694982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662118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729208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016634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089796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6878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pPr>
                <a:defRPr/>
              </a:pPr>
              <a:t>‹#›</a:t>
            </a:fld>
            <a:endParaRPr lang="en-US"/>
          </a:p>
        </p:txBody>
      </p:sp>
    </p:spTree>
    <p:extLst>
      <p:ext uri="{BB962C8B-B14F-4D97-AF65-F5344CB8AC3E}">
        <p14:creationId xmlns:p14="http://schemas.microsoft.com/office/powerpoint/2010/main" val="2738631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8/20/24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8639562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090217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341841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620477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361272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504583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2362098"/>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3886364"/>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332644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837354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60811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8/20/24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37997800"/>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205224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25012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409445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163625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4751158"/>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986664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547888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650580"/>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44123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98218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8/20/24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9869645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64044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278971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070612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579194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889601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2955640"/>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122186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312815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662781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57130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8/20/24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6416438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758526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665936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425829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790409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605342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64131"/>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726703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7193682"/>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1055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22210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8/20/24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1910280"/>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9592619"/>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69475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274756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0103075"/>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689896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0645504"/>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350028"/>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8167418"/>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154675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93217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8/20/24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44936365"/>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7245436"/>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885529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1418400"/>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3563179"/>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1452401"/>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5817589"/>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2658636"/>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8078403"/>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0172928"/>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98790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8/20/24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2911027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036228"/>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211276"/>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792989"/>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123277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0626455"/>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9777497"/>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2708710"/>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223142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6319842"/>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45884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8/20/24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4128313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2846681"/>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7956374"/>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385734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5547777"/>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7182529"/>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6472035"/>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9816466"/>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149074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0004266"/>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5125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82782989"/>
      </p:ext>
    </p:extLst>
  </p:cSld>
  <p:clrMapOvr>
    <a:masterClrMapping/>
  </p:clrMapOvr>
  <p:transition spd="med">
    <p:fade/>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w="9525">
              <a:noFill/>
              <a:miter lim="800000"/>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w="9525">
              <a:noFill/>
              <a:miter lim="800000"/>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ahLst/>
                <a:cxnLst>
                  <a:cxn ang="0">
                    <a:pos x="290" y="1016"/>
                  </a:cxn>
                  <a:cxn ang="0">
                    <a:pos x="316" y="974"/>
                  </a:cxn>
                  <a:cxn ang="0">
                    <a:pos x="354" y="920"/>
                  </a:cxn>
                  <a:cxn ang="0">
                    <a:pos x="384" y="884"/>
                  </a:cxn>
                  <a:cxn ang="0">
                    <a:pos x="381" y="832"/>
                  </a:cxn>
                  <a:cxn ang="0">
                    <a:pos x="370" y="794"/>
                  </a:cxn>
                  <a:cxn ang="0">
                    <a:pos x="361" y="760"/>
                  </a:cxn>
                  <a:cxn ang="0">
                    <a:pos x="361" y="734"/>
                  </a:cxn>
                  <a:cxn ang="0">
                    <a:pos x="359" y="707"/>
                  </a:cxn>
                  <a:cxn ang="0">
                    <a:pos x="373" y="691"/>
                  </a:cxn>
                  <a:cxn ang="0">
                    <a:pos x="391" y="686"/>
                  </a:cxn>
                  <a:cxn ang="0">
                    <a:pos x="395" y="680"/>
                  </a:cxn>
                  <a:cxn ang="0">
                    <a:pos x="390" y="671"/>
                  </a:cxn>
                  <a:cxn ang="0">
                    <a:pos x="386" y="660"/>
                  </a:cxn>
                  <a:cxn ang="0">
                    <a:pos x="437" y="635"/>
                  </a:cxn>
                  <a:cxn ang="0">
                    <a:pos x="442" y="619"/>
                  </a:cxn>
                  <a:cxn ang="0">
                    <a:pos x="438" y="604"/>
                  </a:cxn>
                  <a:cxn ang="0">
                    <a:pos x="400" y="543"/>
                  </a:cxn>
                  <a:cxn ang="0">
                    <a:pos x="384" y="474"/>
                  </a:cxn>
                  <a:cxn ang="0">
                    <a:pos x="354" y="455"/>
                  </a:cxn>
                  <a:cxn ang="0">
                    <a:pos x="326" y="433"/>
                  </a:cxn>
                  <a:cxn ang="0">
                    <a:pos x="312" y="411"/>
                  </a:cxn>
                  <a:cxn ang="0">
                    <a:pos x="307" y="391"/>
                  </a:cxn>
                  <a:cxn ang="0">
                    <a:pos x="290" y="339"/>
                  </a:cxn>
                  <a:cxn ang="0">
                    <a:pos x="308" y="289"/>
                  </a:cxn>
                  <a:cxn ang="0">
                    <a:pos x="298" y="278"/>
                  </a:cxn>
                  <a:cxn ang="0">
                    <a:pos x="280" y="307"/>
                  </a:cxn>
                  <a:cxn ang="0">
                    <a:pos x="269" y="283"/>
                  </a:cxn>
                  <a:cxn ang="0">
                    <a:pos x="272" y="224"/>
                  </a:cxn>
                  <a:cxn ang="0">
                    <a:pos x="280" y="177"/>
                  </a:cxn>
                  <a:cxn ang="0">
                    <a:pos x="280" y="146"/>
                  </a:cxn>
                  <a:cxn ang="0">
                    <a:pos x="281" y="123"/>
                  </a:cxn>
                  <a:cxn ang="0">
                    <a:pos x="290" y="104"/>
                  </a:cxn>
                  <a:cxn ang="0">
                    <a:pos x="296" y="97"/>
                  </a:cxn>
                  <a:cxn ang="0">
                    <a:pos x="298" y="94"/>
                  </a:cxn>
                  <a:cxn ang="0">
                    <a:pos x="301" y="92"/>
                  </a:cxn>
                  <a:cxn ang="0">
                    <a:pos x="307" y="83"/>
                  </a:cxn>
                  <a:cxn ang="0">
                    <a:pos x="317" y="79"/>
                  </a:cxn>
                  <a:cxn ang="0">
                    <a:pos x="328" y="77"/>
                  </a:cxn>
                  <a:cxn ang="0">
                    <a:pos x="337" y="74"/>
                  </a:cxn>
                  <a:cxn ang="0">
                    <a:pos x="345" y="67"/>
                  </a:cxn>
                  <a:cxn ang="0">
                    <a:pos x="337" y="50"/>
                  </a:cxn>
                  <a:cxn ang="0">
                    <a:pos x="337" y="47"/>
                  </a:cxn>
                  <a:cxn ang="0">
                    <a:pos x="337" y="43"/>
                  </a:cxn>
                  <a:cxn ang="0">
                    <a:pos x="337" y="41"/>
                  </a:cxn>
                  <a:cxn ang="0">
                    <a:pos x="334" y="38"/>
                  </a:cxn>
                  <a:cxn ang="0">
                    <a:pos x="321" y="21"/>
                  </a:cxn>
                  <a:cxn ang="0">
                    <a:pos x="316" y="0"/>
                  </a:cxn>
                  <a:cxn ang="0">
                    <a:pos x="188" y="94"/>
                  </a:cxn>
                  <a:cxn ang="0">
                    <a:pos x="88" y="218"/>
                  </a:cxn>
                  <a:cxn ang="0">
                    <a:pos x="21" y="366"/>
                  </a:cxn>
                  <a:cxn ang="0">
                    <a:pos x="0" y="530"/>
                  </a:cxn>
                  <a:cxn ang="0">
                    <a:pos x="20" y="680"/>
                  </a:cxn>
                  <a:cxn ang="0">
                    <a:pos x="74" y="819"/>
                  </a:cxn>
                  <a:cxn ang="0">
                    <a:pos x="160" y="938"/>
                  </a:cxn>
                  <a:cxn ang="0">
                    <a:pos x="272" y="1032"/>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6" y="97"/>
                    </a:lnTo>
                    <a:lnTo>
                      <a:pt x="298" y="94"/>
                    </a:lnTo>
                    <a:lnTo>
                      <a:pt x="298" y="94"/>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50"/>
                    </a:lnTo>
                    <a:lnTo>
                      <a:pt x="337" y="47"/>
                    </a:lnTo>
                    <a:lnTo>
                      <a:pt x="337" y="47"/>
                    </a:lnTo>
                    <a:lnTo>
                      <a:pt x="337" y="43"/>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w="9525">
                <a:noFill/>
                <a:round/>
                <a:headEnd type="none" w="sm" len="sm"/>
                <a:tailEnd type="none" w="sm" len="sm"/>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20" name="Freeform 26"/>
              <p:cNvSpPr>
                <a:spLocks/>
              </p:cNvSpPr>
              <p:nvPr/>
            </p:nvSpPr>
            <p:spPr bwMode="invGray">
              <a:xfrm>
                <a:off x="379" y="2327"/>
                <a:ext cx="824" cy="1203"/>
              </a:xfrm>
              <a:custGeom>
                <a:avLst/>
                <a:gdLst/>
                <a:ahLst/>
                <a:cxnLst>
                  <a:cxn ang="0">
                    <a:pos x="796" y="688"/>
                  </a:cxn>
                  <a:cxn ang="0">
                    <a:pos x="756" y="641"/>
                  </a:cxn>
                  <a:cxn ang="0">
                    <a:pos x="812" y="615"/>
                  </a:cxn>
                  <a:cxn ang="0">
                    <a:pos x="814" y="502"/>
                  </a:cxn>
                  <a:cxn ang="0">
                    <a:pos x="705" y="247"/>
                  </a:cxn>
                  <a:cxn ang="0">
                    <a:pos x="651" y="262"/>
                  </a:cxn>
                  <a:cxn ang="0">
                    <a:pos x="574" y="289"/>
                  </a:cxn>
                  <a:cxn ang="0">
                    <a:pos x="536" y="258"/>
                  </a:cxn>
                  <a:cxn ang="0">
                    <a:pos x="563" y="170"/>
                  </a:cxn>
                  <a:cxn ang="0">
                    <a:pos x="532" y="81"/>
                  </a:cxn>
                  <a:cxn ang="0">
                    <a:pos x="455" y="56"/>
                  </a:cxn>
                  <a:cxn ang="0">
                    <a:pos x="484" y="150"/>
                  </a:cxn>
                  <a:cxn ang="0">
                    <a:pos x="465" y="190"/>
                  </a:cxn>
                  <a:cxn ang="0">
                    <a:pos x="442" y="200"/>
                  </a:cxn>
                  <a:cxn ang="0">
                    <a:pos x="419" y="164"/>
                  </a:cxn>
                  <a:cxn ang="0">
                    <a:pos x="381" y="108"/>
                  </a:cxn>
                  <a:cxn ang="0">
                    <a:pos x="406" y="108"/>
                  </a:cxn>
                  <a:cxn ang="0">
                    <a:pos x="424" y="72"/>
                  </a:cxn>
                  <a:cxn ang="0">
                    <a:pos x="325" y="0"/>
                  </a:cxn>
                  <a:cxn ang="0">
                    <a:pos x="281" y="27"/>
                  </a:cxn>
                  <a:cxn ang="0">
                    <a:pos x="240" y="72"/>
                  </a:cxn>
                  <a:cxn ang="0">
                    <a:pos x="209" y="114"/>
                  </a:cxn>
                  <a:cxn ang="0">
                    <a:pos x="209" y="150"/>
                  </a:cxn>
                  <a:cxn ang="0">
                    <a:pos x="240" y="164"/>
                  </a:cxn>
                  <a:cxn ang="0">
                    <a:pos x="209" y="222"/>
                  </a:cxn>
                  <a:cxn ang="0">
                    <a:pos x="213" y="242"/>
                  </a:cxn>
                  <a:cxn ang="0">
                    <a:pos x="267" y="222"/>
                  </a:cxn>
                  <a:cxn ang="0">
                    <a:pos x="303" y="170"/>
                  </a:cxn>
                  <a:cxn ang="0">
                    <a:pos x="354" y="231"/>
                  </a:cxn>
                  <a:cxn ang="0">
                    <a:pos x="372" y="291"/>
                  </a:cxn>
                  <a:cxn ang="0">
                    <a:pos x="348" y="294"/>
                  </a:cxn>
                  <a:cxn ang="0">
                    <a:pos x="298" y="309"/>
                  </a:cxn>
                  <a:cxn ang="0">
                    <a:pos x="323" y="330"/>
                  </a:cxn>
                  <a:cxn ang="0">
                    <a:pos x="260" y="339"/>
                  </a:cxn>
                  <a:cxn ang="0">
                    <a:pos x="189" y="411"/>
                  </a:cxn>
                  <a:cxn ang="0">
                    <a:pos x="184" y="469"/>
                  </a:cxn>
                  <a:cxn ang="0">
                    <a:pos x="148" y="435"/>
                  </a:cxn>
                  <a:cxn ang="0">
                    <a:pos x="83" y="402"/>
                  </a:cxn>
                  <a:cxn ang="0">
                    <a:pos x="0" y="455"/>
                  </a:cxn>
                  <a:cxn ang="0">
                    <a:pos x="54" y="496"/>
                  </a:cxn>
                  <a:cxn ang="0">
                    <a:pos x="74" y="485"/>
                  </a:cxn>
                  <a:cxn ang="0">
                    <a:pos x="54" y="608"/>
                  </a:cxn>
                  <a:cxn ang="0">
                    <a:pos x="132" y="641"/>
                  </a:cxn>
                  <a:cxn ang="0">
                    <a:pos x="195" y="661"/>
                  </a:cxn>
                  <a:cxn ang="0">
                    <a:pos x="249" y="744"/>
                  </a:cxn>
                  <a:cxn ang="0">
                    <a:pos x="334" y="886"/>
                  </a:cxn>
                  <a:cxn ang="0">
                    <a:pos x="391" y="1007"/>
                  </a:cxn>
                  <a:cxn ang="0">
                    <a:pos x="292" y="1052"/>
                  </a:cxn>
                  <a:cxn ang="0">
                    <a:pos x="182" y="1105"/>
                  </a:cxn>
                  <a:cxn ang="0">
                    <a:pos x="68" y="1180"/>
                  </a:cxn>
                  <a:cxn ang="0">
                    <a:pos x="200" y="1202"/>
                  </a:cxn>
                  <a:cxn ang="0">
                    <a:pos x="417" y="1168"/>
                  </a:cxn>
                  <a:cxn ang="0">
                    <a:pos x="613" y="1052"/>
                  </a:cxn>
                  <a:cxn ang="0">
                    <a:pos x="610" y="929"/>
                  </a:cxn>
                  <a:cxn ang="0">
                    <a:pos x="543" y="888"/>
                  </a:cxn>
                  <a:cxn ang="0">
                    <a:pos x="567" y="791"/>
                  </a:cxn>
                  <a:cxn ang="0">
                    <a:pos x="655" y="738"/>
                  </a:cxn>
                  <a:cxn ang="0">
                    <a:pos x="725" y="713"/>
                  </a:cxn>
                  <a:cxn ang="0">
                    <a:pos x="792" y="729"/>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108"/>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0"/>
                    </a:lnTo>
                    <a:lnTo>
                      <a:pt x="209" y="110"/>
                    </a:lnTo>
                    <a:lnTo>
                      <a:pt x="209" y="114"/>
                    </a:lnTo>
                    <a:lnTo>
                      <a:pt x="184" y="139"/>
                    </a:lnTo>
                    <a:lnTo>
                      <a:pt x="184" y="139"/>
                    </a:lnTo>
                    <a:lnTo>
                      <a:pt x="184" y="139"/>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09" y="238"/>
                    </a:lnTo>
                    <a:lnTo>
                      <a:pt x="213" y="242"/>
                    </a:lnTo>
                    <a:lnTo>
                      <a:pt x="213" y="242"/>
                    </a:lnTo>
                    <a:lnTo>
                      <a:pt x="215" y="244"/>
                    </a:lnTo>
                    <a:lnTo>
                      <a:pt x="231" y="233"/>
                    </a:lnTo>
                    <a:lnTo>
                      <a:pt x="260" y="231"/>
                    </a:lnTo>
                    <a:lnTo>
                      <a:pt x="260" y="227"/>
                    </a:lnTo>
                    <a:lnTo>
                      <a:pt x="262" y="226"/>
                    </a:lnTo>
                    <a:lnTo>
                      <a:pt x="265" y="226"/>
                    </a:lnTo>
                    <a:lnTo>
                      <a:pt x="267" y="222"/>
                    </a:lnTo>
                    <a:lnTo>
                      <a:pt x="267" y="200"/>
                    </a:lnTo>
                    <a:lnTo>
                      <a:pt x="289" y="155"/>
                    </a:lnTo>
                    <a:lnTo>
                      <a:pt x="289" y="155"/>
                    </a:lnTo>
                    <a:lnTo>
                      <a:pt x="292" y="155"/>
                    </a:lnTo>
                    <a:lnTo>
                      <a:pt x="292"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23" y="330"/>
                    </a:lnTo>
                    <a:lnTo>
                      <a:pt x="319" y="334"/>
                    </a:lnTo>
                    <a:lnTo>
                      <a:pt x="317" y="339"/>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w="9525">
                <a:noFill/>
                <a:round/>
                <a:headEnd type="none" w="sm" len="sm"/>
                <a:tailEnd type="none" w="sm" len="sm"/>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21" name="Freeform 27"/>
              <p:cNvSpPr>
                <a:spLocks/>
              </p:cNvSpPr>
              <p:nvPr/>
            </p:nvSpPr>
            <p:spPr bwMode="invGray">
              <a:xfrm>
                <a:off x="530" y="2834"/>
                <a:ext cx="63" cy="73"/>
              </a:xfrm>
              <a:custGeom>
                <a:avLst/>
                <a:gdLst/>
                <a:ahLst/>
                <a:cxnLst>
                  <a:cxn ang="0">
                    <a:pos x="42" y="65"/>
                  </a:cxn>
                  <a:cxn ang="0">
                    <a:pos x="58" y="72"/>
                  </a:cxn>
                  <a:cxn ang="0">
                    <a:pos x="62" y="72"/>
                  </a:cxn>
                  <a:cxn ang="0">
                    <a:pos x="62" y="67"/>
                  </a:cxn>
                  <a:cxn ang="0">
                    <a:pos x="58" y="65"/>
                  </a:cxn>
                  <a:cxn ang="0">
                    <a:pos x="58" y="62"/>
                  </a:cxn>
                  <a:cxn ang="0">
                    <a:pos x="44" y="56"/>
                  </a:cxn>
                  <a:cxn ang="0">
                    <a:pos x="37" y="45"/>
                  </a:cxn>
                  <a:cxn ang="0">
                    <a:pos x="31" y="34"/>
                  </a:cxn>
                  <a:cxn ang="0">
                    <a:pos x="26" y="20"/>
                  </a:cxn>
                  <a:cxn ang="0">
                    <a:pos x="9" y="0"/>
                  </a:cxn>
                  <a:cxn ang="0">
                    <a:pos x="6" y="4"/>
                  </a:cxn>
                  <a:cxn ang="0">
                    <a:pos x="2" y="9"/>
                  </a:cxn>
                  <a:cxn ang="0">
                    <a:pos x="0" y="11"/>
                  </a:cxn>
                  <a:cxn ang="0">
                    <a:pos x="0" y="18"/>
                  </a:cxn>
                  <a:cxn ang="0">
                    <a:pos x="0" y="20"/>
                  </a:cxn>
                  <a:cxn ang="0">
                    <a:pos x="0" y="20"/>
                  </a:cxn>
                  <a:cxn ang="0">
                    <a:pos x="0" y="20"/>
                  </a:cxn>
                  <a:cxn ang="0">
                    <a:pos x="0" y="20"/>
                  </a:cxn>
                  <a:cxn ang="0">
                    <a:pos x="9" y="31"/>
                  </a:cxn>
                  <a:cxn ang="0">
                    <a:pos x="20" y="45"/>
                  </a:cxn>
                  <a:cxn ang="0">
                    <a:pos x="31" y="56"/>
                  </a:cxn>
                  <a:cxn ang="0">
                    <a:pos x="42" y="6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0" y="20"/>
                    </a:lnTo>
                    <a:lnTo>
                      <a:pt x="0" y="20"/>
                    </a:lnTo>
                    <a:lnTo>
                      <a:pt x="0" y="20"/>
                    </a:lnTo>
                    <a:lnTo>
                      <a:pt x="9" y="31"/>
                    </a:lnTo>
                    <a:lnTo>
                      <a:pt x="20" y="45"/>
                    </a:lnTo>
                    <a:lnTo>
                      <a:pt x="31" y="56"/>
                    </a:lnTo>
                    <a:lnTo>
                      <a:pt x="42" y="65"/>
                    </a:lnTo>
                  </a:path>
                </a:pathLst>
              </a:custGeom>
              <a:solidFill>
                <a:schemeClr val="folHlink"/>
              </a:solidFill>
              <a:ln w="9525">
                <a:noFill/>
                <a:round/>
                <a:headEnd type="none" w="sm" len="sm"/>
                <a:tailEnd type="none" w="sm" len="sm"/>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grpSp>
      </p:grpSp>
      <p:sp>
        <p:nvSpPr>
          <p:cNvPr id="7196"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7197"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fld id="{FF113BBC-7361-5247-B0EA-B37F8AB1523B}" type="slidenum">
              <a:rPr lang="en-US"/>
              <a:pPr/>
              <a:t>‹#›</a:t>
            </a:fld>
            <a:endParaRPr lang="en-US"/>
          </a:p>
        </p:txBody>
      </p:sp>
    </p:spTree>
    <p:extLst>
      <p:ext uri="{BB962C8B-B14F-4D97-AF65-F5344CB8AC3E}">
        <p14:creationId xmlns:p14="http://schemas.microsoft.com/office/powerpoint/2010/main" val="37719472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fld id="{602B6223-FDF2-414E-935C-509787A801A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40232197"/>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fld id="{02CC21CA-9E8C-3440-B3E1-580AA3300C9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976964"/>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fld id="{39F05BF2-B5F2-A540-A176-6E15CCAFEB7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5182742"/>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fld id="{94806878-981C-EC4A-9A3F-18CB757C838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9279409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fld id="{A7D96067-20C4-5149-A44A-9AEC345CD36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04164516"/>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fld id="{5D451FE7-DA64-BD47-8933-B77D1180965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30344714"/>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fld id="{260D028A-DAB0-9545-935E-ADDF1C01891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5227597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fld id="{F53623AD-B518-CB42-BED1-441D4CB9023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41939595"/>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fld id="{94370254-60E5-ED4B-BD58-01C1729307B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298495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5836805"/>
      </p:ext>
    </p:extLst>
  </p:cSld>
  <p:clrMapOvr>
    <a:masterClrMapping/>
  </p:clrMapOvr>
  <p:transition spd="med">
    <p:fade/>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fld id="{15E5C577-5D05-DF44-BB12-589B7BD6E44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8662757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878524-B8C2-BB4F-BCCE-98511FC28C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76781377"/>
      </p:ext>
    </p:extLst>
  </p:cSld>
  <p:clrMapOvr>
    <a:masterClrMapping/>
  </p:clrMapOvr>
  <p:transition spd="med">
    <p:randomBar dir="vert"/>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2FF2A7-6DB9-6844-A2AA-ADF55161C0BC}"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753895366"/>
      </p:ext>
    </p:extLst>
  </p:cSld>
  <p:clrMapOvr>
    <a:masterClrMapping/>
  </p:clrMapOvr>
  <p:transition spd="med">
    <p:randomBar dir="vert"/>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594B76-B287-9E44-AEE0-57912C768FE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907361136"/>
      </p:ext>
    </p:extLst>
  </p:cSld>
  <p:clrMapOvr>
    <a:masterClrMapping/>
  </p:clrMapOvr>
  <p:transition spd="med">
    <p:randomBar dir="vert"/>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2F2DC1-F741-C844-A86A-E744AEB8B91B}"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738646988"/>
      </p:ext>
    </p:extLst>
  </p:cSld>
  <p:clrMapOvr>
    <a:masterClrMapping/>
  </p:clrMapOvr>
  <p:transition spd="med">
    <p:randomBar dir="vert"/>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AA0F368-9E7A-DB40-A4EC-3CBB0978C49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43584613"/>
      </p:ext>
    </p:extLst>
  </p:cSld>
  <p:clrMapOvr>
    <a:masterClrMapping/>
  </p:clrMapOvr>
  <p:transition spd="med">
    <p:randomBar dir="vert"/>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E52563D-45E1-9A49-B0D9-4C134EC5E99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2172367"/>
      </p:ext>
    </p:extLst>
  </p:cSld>
  <p:clrMapOvr>
    <a:masterClrMapping/>
  </p:clrMapOvr>
  <p:transition spd="med">
    <p:randomBar dir="vert"/>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F0E5D1-9583-C144-BAF3-5D7E0E553EFB}"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295831702"/>
      </p:ext>
    </p:extLst>
  </p:cSld>
  <p:clrMapOvr>
    <a:masterClrMapping/>
  </p:clrMapOvr>
  <p:transition spd="med">
    <p:randomBar dir="vert"/>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BBBB18-E9B5-7F4F-AA97-33FE46E6568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190388615"/>
      </p:ext>
    </p:extLst>
  </p:cSld>
  <p:clrMapOvr>
    <a:masterClrMapping/>
  </p:clrMapOvr>
  <p:transition spd="med">
    <p:randomBar dir="vert"/>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2AC1BD-6CAE-6249-9BDE-766CCD98F1E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13566153"/>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pPr>
                <a:defRPr/>
              </a:pPr>
              <a:t>‹#›</a:t>
            </a:fld>
            <a:endParaRPr lang="en-US"/>
          </a:p>
        </p:txBody>
      </p:sp>
    </p:spTree>
    <p:extLst>
      <p:ext uri="{BB962C8B-B14F-4D97-AF65-F5344CB8AC3E}">
        <p14:creationId xmlns:p14="http://schemas.microsoft.com/office/powerpoint/2010/main" val="33098981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69891798"/>
      </p:ext>
    </p:extLst>
  </p:cSld>
  <p:clrMapOvr>
    <a:masterClrMapping/>
  </p:clrMapOvr>
  <p:transition spd="med">
    <p:fade/>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59B343-92E6-9740-B206-9CA38BCD136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68607735"/>
      </p:ext>
    </p:extLst>
  </p:cSld>
  <p:clrMapOvr>
    <a:masterClrMapping/>
  </p:clrMapOvr>
  <p:transition spd="med">
    <p:randomBar dir="vert"/>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EEC45D-3704-E043-995F-F8E0C14AB1F3}"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512054027"/>
      </p:ext>
    </p:extLst>
  </p:cSld>
  <p:clrMapOvr>
    <a:masterClrMapping/>
  </p:clrMapOvr>
  <p:transition spd="med">
    <p:randomBar dir="vert"/>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FAD850-B38C-FA45-8A5F-87038E98A75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52341311"/>
      </p:ext>
    </p:extLst>
  </p:cSld>
  <p:clrMapOvr>
    <a:masterClrMapping/>
  </p:clrMapOvr>
  <p:transition spd="med">
    <p:randomBar dir="vert"/>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878524-B8C2-BB4F-BCCE-98511FC28C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76781377"/>
      </p:ext>
    </p:extLst>
  </p:cSld>
  <p:clrMapOvr>
    <a:masterClrMapping/>
  </p:clrMapOvr>
  <p:transition spd="med">
    <p:randomBar dir="vert"/>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2FF2A7-6DB9-6844-A2AA-ADF55161C0BC}"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753895366"/>
      </p:ext>
    </p:extLst>
  </p:cSld>
  <p:clrMapOvr>
    <a:masterClrMapping/>
  </p:clrMapOvr>
  <p:transition spd="med">
    <p:randomBar dir="vert"/>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594B76-B287-9E44-AEE0-57912C768FE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907361136"/>
      </p:ext>
    </p:extLst>
  </p:cSld>
  <p:clrMapOvr>
    <a:masterClrMapping/>
  </p:clrMapOvr>
  <p:transition spd="med">
    <p:randomBar dir="vert"/>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2F2DC1-F741-C844-A86A-E744AEB8B91B}"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738646988"/>
      </p:ext>
    </p:extLst>
  </p:cSld>
  <p:clrMapOvr>
    <a:masterClrMapping/>
  </p:clrMapOvr>
  <p:transition spd="med">
    <p:randomBar dir="vert"/>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AA0F368-9E7A-DB40-A4EC-3CBB0978C49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43584613"/>
      </p:ext>
    </p:extLst>
  </p:cSld>
  <p:clrMapOvr>
    <a:masterClrMapping/>
  </p:clrMapOvr>
  <p:transition spd="med">
    <p:randomBar dir="vert"/>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E52563D-45E1-9A49-B0D9-4C134EC5E99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2172367"/>
      </p:ext>
    </p:extLst>
  </p:cSld>
  <p:clrMapOvr>
    <a:masterClrMapping/>
  </p:clrMapOvr>
  <p:transition spd="med">
    <p:randomBar dir="vert"/>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F0E5D1-9583-C144-BAF3-5D7E0E553EFB}"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295831702"/>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4716857"/>
      </p:ext>
    </p:extLst>
  </p:cSld>
  <p:clrMapOvr>
    <a:masterClrMapping/>
  </p:clrMapOvr>
  <p:transition spd="med">
    <p:fade/>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BBBB18-E9B5-7F4F-AA97-33FE46E6568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190388615"/>
      </p:ext>
    </p:extLst>
  </p:cSld>
  <p:clrMapOvr>
    <a:masterClrMapping/>
  </p:clrMapOvr>
  <p:transition spd="med">
    <p:randomBar dir="vert"/>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2AC1BD-6CAE-6249-9BDE-766CCD98F1E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13566153"/>
      </p:ext>
    </p:extLst>
  </p:cSld>
  <p:clrMapOvr>
    <a:masterClrMapping/>
  </p:clrMapOvr>
  <p:transition spd="med">
    <p:randomBar dir="vert"/>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59B343-92E6-9740-B206-9CA38BCD136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68607735"/>
      </p:ext>
    </p:extLst>
  </p:cSld>
  <p:clrMapOvr>
    <a:masterClrMapping/>
  </p:clrMapOvr>
  <p:transition spd="med">
    <p:randomBar dir="vert"/>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EEC45D-3704-E043-995F-F8E0C14AB1F3}"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512054027"/>
      </p:ext>
    </p:extLst>
  </p:cSld>
  <p:clrMapOvr>
    <a:masterClrMapping/>
  </p:clrMapOvr>
  <p:transition spd="med">
    <p:randomBar dir="vert"/>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FAD850-B38C-FA45-8A5F-87038E98A75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52341311"/>
      </p:ext>
    </p:extLst>
  </p:cSld>
  <p:clrMapOvr>
    <a:masterClrMapping/>
  </p:clrMapOvr>
  <p:transition spd="med">
    <p:randomBar dir="vert"/>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20139571"/>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08043329"/>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750018581"/>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704834501"/>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58443732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6371053"/>
      </p:ext>
    </p:extLst>
  </p:cSld>
  <p:clrMapOvr>
    <a:masterClrMapping/>
  </p:clrMapOvr>
  <p:transition spd="med">
    <p:fade/>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54824535"/>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834422847"/>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861635215"/>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155906662"/>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20264347"/>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612071598"/>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7E6527ED-0DF6-F045-B751-FDB8AFFACC84}" type="slidenum">
              <a:rPr lang="en-US"/>
              <a:pPr/>
              <a:t>‹#›</a:t>
            </a:fld>
            <a:endParaRPr lang="en-US"/>
          </a:p>
        </p:txBody>
      </p:sp>
    </p:spTree>
    <p:extLst>
      <p:ext uri="{BB962C8B-B14F-4D97-AF65-F5344CB8AC3E}">
        <p14:creationId xmlns:p14="http://schemas.microsoft.com/office/powerpoint/2010/main" val="2641600664"/>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67697E2E-A04A-F047-8308-37C4EBF6B593}" type="slidenum">
              <a:rPr lang="en-US"/>
              <a:pPr/>
              <a:t>‹#›</a:t>
            </a:fld>
            <a:endParaRPr lang="en-US"/>
          </a:p>
        </p:txBody>
      </p:sp>
    </p:spTree>
    <p:extLst>
      <p:ext uri="{BB962C8B-B14F-4D97-AF65-F5344CB8AC3E}">
        <p14:creationId xmlns:p14="http://schemas.microsoft.com/office/powerpoint/2010/main" val="1778264882"/>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31228BB3-07AB-EC4E-A90F-FE17192008F0}" type="slidenum">
              <a:rPr lang="en-US"/>
              <a:pPr/>
              <a:t>‹#›</a:t>
            </a:fld>
            <a:endParaRPr lang="en-US"/>
          </a:p>
        </p:txBody>
      </p:sp>
    </p:spTree>
    <p:extLst>
      <p:ext uri="{BB962C8B-B14F-4D97-AF65-F5344CB8AC3E}">
        <p14:creationId xmlns:p14="http://schemas.microsoft.com/office/powerpoint/2010/main" val="4269665337"/>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Comic Sans MS" charset="0"/>
              </a:defRPr>
            </a:lvl1pPr>
          </a:lstStyle>
          <a:p>
            <a:endParaRPr lang="en-US"/>
          </a:p>
        </p:txBody>
      </p:sp>
      <p:sp>
        <p:nvSpPr>
          <p:cNvPr id="6" name="Footer Placeholder 5"/>
          <p:cNvSpPr>
            <a:spLocks noGrp="1"/>
          </p:cNvSpPr>
          <p:nvPr>
            <p:ph type="ftr" sz="quarter" idx="11"/>
          </p:nvPr>
        </p:nvSpPr>
        <p:spPr/>
        <p:txBody>
          <a:bodyPr/>
          <a:lstStyle>
            <a:lvl1pPr algn="l">
              <a:defRPr>
                <a:latin typeface="Comic Sans MS" charset="0"/>
              </a:defRPr>
            </a:lvl1pPr>
          </a:lstStyle>
          <a:p>
            <a:endParaRPr lang="en-US"/>
          </a:p>
        </p:txBody>
      </p:sp>
      <p:sp>
        <p:nvSpPr>
          <p:cNvPr id="7" name="Slide Number Placeholder 6"/>
          <p:cNvSpPr>
            <a:spLocks noGrp="1"/>
          </p:cNvSpPr>
          <p:nvPr>
            <p:ph type="sldNum" sz="quarter" idx="12"/>
          </p:nvPr>
        </p:nvSpPr>
        <p:spPr/>
        <p:txBody>
          <a:bodyPr/>
          <a:lstStyle>
            <a:lvl1pPr>
              <a:defRPr>
                <a:latin typeface="Comic Sans MS" charset="0"/>
              </a:defRPr>
            </a:lvl1pPr>
          </a:lstStyle>
          <a:p>
            <a:fld id="{A6483130-04A3-124F-911C-06006D41612F}" type="slidenum">
              <a:rPr lang="en-US"/>
              <a:pPr/>
              <a:t>‹#›</a:t>
            </a:fld>
            <a:endParaRPr lang="en-US"/>
          </a:p>
        </p:txBody>
      </p:sp>
    </p:spTree>
    <p:extLst>
      <p:ext uri="{BB962C8B-B14F-4D97-AF65-F5344CB8AC3E}">
        <p14:creationId xmlns:p14="http://schemas.microsoft.com/office/powerpoint/2010/main" val="7068652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133378837"/>
      </p:ext>
    </p:extLst>
  </p:cSld>
  <p:clrMapOvr>
    <a:masterClrMapping/>
  </p:clrMapOvr>
  <p:transition spd="med">
    <p:fade/>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Comic Sans MS" charset="0"/>
              </a:defRPr>
            </a:lvl1pPr>
          </a:lstStyle>
          <a:p>
            <a:endParaRPr lang="en-US"/>
          </a:p>
        </p:txBody>
      </p:sp>
      <p:sp>
        <p:nvSpPr>
          <p:cNvPr id="8" name="Footer Placeholder 7"/>
          <p:cNvSpPr>
            <a:spLocks noGrp="1"/>
          </p:cNvSpPr>
          <p:nvPr>
            <p:ph type="ftr" sz="quarter" idx="11"/>
          </p:nvPr>
        </p:nvSpPr>
        <p:spPr/>
        <p:txBody>
          <a:bodyPr/>
          <a:lstStyle>
            <a:lvl1pPr algn="l">
              <a:defRPr>
                <a:latin typeface="Comic Sans MS" charset="0"/>
              </a:defRPr>
            </a:lvl1pPr>
          </a:lstStyle>
          <a:p>
            <a:endParaRPr lang="en-US"/>
          </a:p>
        </p:txBody>
      </p:sp>
      <p:sp>
        <p:nvSpPr>
          <p:cNvPr id="9" name="Slide Number Placeholder 8"/>
          <p:cNvSpPr>
            <a:spLocks noGrp="1"/>
          </p:cNvSpPr>
          <p:nvPr>
            <p:ph type="sldNum" sz="quarter" idx="12"/>
          </p:nvPr>
        </p:nvSpPr>
        <p:spPr/>
        <p:txBody>
          <a:bodyPr/>
          <a:lstStyle>
            <a:lvl1pPr>
              <a:defRPr>
                <a:latin typeface="Comic Sans MS" charset="0"/>
              </a:defRPr>
            </a:lvl1pPr>
          </a:lstStyle>
          <a:p>
            <a:fld id="{C51D79F4-B2DA-F849-8BB1-2D233C4653FC}" type="slidenum">
              <a:rPr lang="en-US"/>
              <a:pPr/>
              <a:t>‹#›</a:t>
            </a:fld>
            <a:endParaRPr lang="en-US"/>
          </a:p>
        </p:txBody>
      </p:sp>
    </p:spTree>
    <p:extLst>
      <p:ext uri="{BB962C8B-B14F-4D97-AF65-F5344CB8AC3E}">
        <p14:creationId xmlns:p14="http://schemas.microsoft.com/office/powerpoint/2010/main" val="2982176558"/>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Comic Sans MS" charset="0"/>
              </a:defRPr>
            </a:lvl1pPr>
          </a:lstStyle>
          <a:p>
            <a:endParaRPr lang="en-US"/>
          </a:p>
        </p:txBody>
      </p:sp>
      <p:sp>
        <p:nvSpPr>
          <p:cNvPr id="4" name="Footer Placeholder 3"/>
          <p:cNvSpPr>
            <a:spLocks noGrp="1"/>
          </p:cNvSpPr>
          <p:nvPr>
            <p:ph type="ftr" sz="quarter" idx="11"/>
          </p:nvPr>
        </p:nvSpPr>
        <p:spPr/>
        <p:txBody>
          <a:bodyPr/>
          <a:lstStyle>
            <a:lvl1pPr algn="l">
              <a:defRPr>
                <a:latin typeface="Comic Sans MS" charset="0"/>
              </a:defRPr>
            </a:lvl1pPr>
          </a:lstStyle>
          <a:p>
            <a:endParaRPr lang="en-US"/>
          </a:p>
        </p:txBody>
      </p:sp>
      <p:sp>
        <p:nvSpPr>
          <p:cNvPr id="5" name="Slide Number Placeholder 4"/>
          <p:cNvSpPr>
            <a:spLocks noGrp="1"/>
          </p:cNvSpPr>
          <p:nvPr>
            <p:ph type="sldNum" sz="quarter" idx="12"/>
          </p:nvPr>
        </p:nvSpPr>
        <p:spPr/>
        <p:txBody>
          <a:bodyPr/>
          <a:lstStyle>
            <a:lvl1pPr>
              <a:defRPr>
                <a:latin typeface="Comic Sans MS" charset="0"/>
              </a:defRPr>
            </a:lvl1pPr>
          </a:lstStyle>
          <a:p>
            <a:fld id="{25409A6A-33D9-F347-870A-BD08BC3E790F}" type="slidenum">
              <a:rPr lang="en-US"/>
              <a:pPr/>
              <a:t>‹#›</a:t>
            </a:fld>
            <a:endParaRPr lang="en-US"/>
          </a:p>
        </p:txBody>
      </p:sp>
    </p:spTree>
    <p:extLst>
      <p:ext uri="{BB962C8B-B14F-4D97-AF65-F5344CB8AC3E}">
        <p14:creationId xmlns:p14="http://schemas.microsoft.com/office/powerpoint/2010/main" val="4057038510"/>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defRPr>
            </a:lvl1pPr>
          </a:lstStyle>
          <a:p>
            <a:endParaRPr lang="en-US"/>
          </a:p>
        </p:txBody>
      </p:sp>
      <p:sp>
        <p:nvSpPr>
          <p:cNvPr id="3" name="Footer Placeholder 2"/>
          <p:cNvSpPr>
            <a:spLocks noGrp="1"/>
          </p:cNvSpPr>
          <p:nvPr>
            <p:ph type="ftr" sz="quarter" idx="11"/>
          </p:nvPr>
        </p:nvSpPr>
        <p:spPr/>
        <p:txBody>
          <a:bodyPr/>
          <a:lstStyle>
            <a:lvl1pPr algn="l">
              <a:defRPr>
                <a:latin typeface="Comic Sans MS" charset="0"/>
              </a:defRPr>
            </a:lvl1pPr>
          </a:lstStyle>
          <a:p>
            <a:endParaRPr lang="en-US"/>
          </a:p>
        </p:txBody>
      </p:sp>
      <p:sp>
        <p:nvSpPr>
          <p:cNvPr id="4" name="Slide Number Placeholder 3"/>
          <p:cNvSpPr>
            <a:spLocks noGrp="1"/>
          </p:cNvSpPr>
          <p:nvPr>
            <p:ph type="sldNum" sz="quarter" idx="12"/>
          </p:nvPr>
        </p:nvSpPr>
        <p:spPr/>
        <p:txBody>
          <a:bodyPr/>
          <a:lstStyle>
            <a:lvl1pPr>
              <a:defRPr>
                <a:latin typeface="Comic Sans MS" charset="0"/>
              </a:defRPr>
            </a:lvl1pPr>
          </a:lstStyle>
          <a:p>
            <a:fld id="{E9339D79-8420-0A41-86DF-DC8CC6712995}" type="slidenum">
              <a:rPr lang="en-US"/>
              <a:pPr/>
              <a:t>‹#›</a:t>
            </a:fld>
            <a:endParaRPr lang="en-US"/>
          </a:p>
        </p:txBody>
      </p:sp>
    </p:spTree>
    <p:extLst>
      <p:ext uri="{BB962C8B-B14F-4D97-AF65-F5344CB8AC3E}">
        <p14:creationId xmlns:p14="http://schemas.microsoft.com/office/powerpoint/2010/main" val="397895730"/>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defRPr>
            </a:lvl1pPr>
          </a:lstStyle>
          <a:p>
            <a:endParaRPr lang="en-US"/>
          </a:p>
        </p:txBody>
      </p:sp>
      <p:sp>
        <p:nvSpPr>
          <p:cNvPr id="6" name="Footer Placeholder 5"/>
          <p:cNvSpPr>
            <a:spLocks noGrp="1"/>
          </p:cNvSpPr>
          <p:nvPr>
            <p:ph type="ftr" sz="quarter" idx="11"/>
          </p:nvPr>
        </p:nvSpPr>
        <p:spPr/>
        <p:txBody>
          <a:bodyPr/>
          <a:lstStyle>
            <a:lvl1pPr algn="l">
              <a:defRPr>
                <a:latin typeface="Comic Sans MS" charset="0"/>
              </a:defRPr>
            </a:lvl1pPr>
          </a:lstStyle>
          <a:p>
            <a:endParaRPr lang="en-US"/>
          </a:p>
        </p:txBody>
      </p:sp>
      <p:sp>
        <p:nvSpPr>
          <p:cNvPr id="7" name="Slide Number Placeholder 6"/>
          <p:cNvSpPr>
            <a:spLocks noGrp="1"/>
          </p:cNvSpPr>
          <p:nvPr>
            <p:ph type="sldNum" sz="quarter" idx="12"/>
          </p:nvPr>
        </p:nvSpPr>
        <p:spPr/>
        <p:txBody>
          <a:bodyPr/>
          <a:lstStyle>
            <a:lvl1pPr>
              <a:defRPr>
                <a:latin typeface="Comic Sans MS" charset="0"/>
              </a:defRPr>
            </a:lvl1pPr>
          </a:lstStyle>
          <a:p>
            <a:fld id="{05BD161F-4C17-D84F-8963-A86D258C3397}" type="slidenum">
              <a:rPr lang="en-US"/>
              <a:pPr/>
              <a:t>‹#›</a:t>
            </a:fld>
            <a:endParaRPr lang="en-US"/>
          </a:p>
        </p:txBody>
      </p:sp>
    </p:spTree>
    <p:extLst>
      <p:ext uri="{BB962C8B-B14F-4D97-AF65-F5344CB8AC3E}">
        <p14:creationId xmlns:p14="http://schemas.microsoft.com/office/powerpoint/2010/main" val="2136075706"/>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defRPr>
            </a:lvl1pPr>
          </a:lstStyle>
          <a:p>
            <a:endParaRPr lang="en-US"/>
          </a:p>
        </p:txBody>
      </p:sp>
      <p:sp>
        <p:nvSpPr>
          <p:cNvPr id="6" name="Footer Placeholder 5"/>
          <p:cNvSpPr>
            <a:spLocks noGrp="1"/>
          </p:cNvSpPr>
          <p:nvPr>
            <p:ph type="ftr" sz="quarter" idx="11"/>
          </p:nvPr>
        </p:nvSpPr>
        <p:spPr/>
        <p:txBody>
          <a:bodyPr/>
          <a:lstStyle>
            <a:lvl1pPr algn="l">
              <a:defRPr>
                <a:latin typeface="Comic Sans MS" charset="0"/>
              </a:defRPr>
            </a:lvl1pPr>
          </a:lstStyle>
          <a:p>
            <a:endParaRPr lang="en-US"/>
          </a:p>
        </p:txBody>
      </p:sp>
      <p:sp>
        <p:nvSpPr>
          <p:cNvPr id="7" name="Slide Number Placeholder 6"/>
          <p:cNvSpPr>
            <a:spLocks noGrp="1"/>
          </p:cNvSpPr>
          <p:nvPr>
            <p:ph type="sldNum" sz="quarter" idx="12"/>
          </p:nvPr>
        </p:nvSpPr>
        <p:spPr/>
        <p:txBody>
          <a:bodyPr/>
          <a:lstStyle>
            <a:lvl1pPr>
              <a:defRPr>
                <a:latin typeface="Comic Sans MS" charset="0"/>
              </a:defRPr>
            </a:lvl1pPr>
          </a:lstStyle>
          <a:p>
            <a:fld id="{38404352-E11D-DE48-9853-43506057A0B9}" type="slidenum">
              <a:rPr lang="en-US"/>
              <a:pPr/>
              <a:t>‹#›</a:t>
            </a:fld>
            <a:endParaRPr lang="en-US"/>
          </a:p>
        </p:txBody>
      </p:sp>
    </p:spTree>
    <p:extLst>
      <p:ext uri="{BB962C8B-B14F-4D97-AF65-F5344CB8AC3E}">
        <p14:creationId xmlns:p14="http://schemas.microsoft.com/office/powerpoint/2010/main" val="2857395902"/>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067439E7-5043-B942-8516-9797BAAA45A0}" type="slidenum">
              <a:rPr lang="en-US"/>
              <a:pPr/>
              <a:t>‹#›</a:t>
            </a:fld>
            <a:endParaRPr lang="en-US"/>
          </a:p>
        </p:txBody>
      </p:sp>
    </p:spTree>
    <p:extLst>
      <p:ext uri="{BB962C8B-B14F-4D97-AF65-F5344CB8AC3E}">
        <p14:creationId xmlns:p14="http://schemas.microsoft.com/office/powerpoint/2010/main" val="1519974551"/>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C45A62D2-6AEC-3347-9673-3A02A7B33A33}" type="slidenum">
              <a:rPr lang="en-US"/>
              <a:pPr/>
              <a:t>‹#›</a:t>
            </a:fld>
            <a:endParaRPr lang="en-US"/>
          </a:p>
        </p:txBody>
      </p:sp>
    </p:spTree>
    <p:extLst>
      <p:ext uri="{BB962C8B-B14F-4D97-AF65-F5344CB8AC3E}">
        <p14:creationId xmlns:p14="http://schemas.microsoft.com/office/powerpoint/2010/main" val="3076586122"/>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08544C64-2E54-CE4B-B9A7-33C074DE9E7B}" type="slidenum">
              <a:rPr lang="en-US"/>
              <a:pPr/>
              <a:t>‹#›</a:t>
            </a:fld>
            <a:endParaRPr lang="en-US"/>
          </a:p>
        </p:txBody>
      </p:sp>
    </p:spTree>
    <p:extLst>
      <p:ext uri="{BB962C8B-B14F-4D97-AF65-F5344CB8AC3E}">
        <p14:creationId xmlns:p14="http://schemas.microsoft.com/office/powerpoint/2010/main" val="447069490"/>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9BFD29DC-43C8-0F42-93C2-804DFF2CB3DA}" type="slidenum">
              <a:rPr lang="en-US"/>
              <a:pPr/>
              <a:t>‹#›</a:t>
            </a:fld>
            <a:endParaRPr lang="en-US"/>
          </a:p>
        </p:txBody>
      </p:sp>
    </p:spTree>
    <p:extLst>
      <p:ext uri="{BB962C8B-B14F-4D97-AF65-F5344CB8AC3E}">
        <p14:creationId xmlns:p14="http://schemas.microsoft.com/office/powerpoint/2010/main" val="692875250"/>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atin typeface="Tahoma" charset="0"/>
              </a:defRPr>
            </a:lvl1pPr>
          </a:lstStyle>
          <a:p>
            <a:endParaRPr lang="en-US"/>
          </a:p>
        </p:txBody>
      </p:sp>
      <p:sp>
        <p:nvSpPr>
          <p:cNvPr id="4" name="Rectangle 45"/>
          <p:cNvSpPr>
            <a:spLocks noGrp="1" noChangeArrowheads="1"/>
          </p:cNvSpPr>
          <p:nvPr>
            <p:ph type="ftr" sz="quarter" idx="11"/>
          </p:nvPr>
        </p:nvSpPr>
        <p:spPr/>
        <p:txBody>
          <a:bodyPr/>
          <a:lstStyle>
            <a:lvl1pPr>
              <a:defRPr>
                <a:latin typeface="Tahoma" charset="0"/>
              </a:defRPr>
            </a:lvl1pPr>
          </a:lstStyle>
          <a:p>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fld id="{BA095769-DFAE-584D-B505-60E7F64CC1DE}" type="slidenum">
              <a:rPr lang="en-US"/>
              <a:pPr/>
              <a:t>‹#›</a:t>
            </a:fld>
            <a:endParaRPr lang="en-US"/>
          </a:p>
        </p:txBody>
      </p:sp>
    </p:spTree>
    <p:extLst>
      <p:ext uri="{BB962C8B-B14F-4D97-AF65-F5344CB8AC3E}">
        <p14:creationId xmlns:p14="http://schemas.microsoft.com/office/powerpoint/2010/main" val="19096701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4235523"/>
      </p:ext>
    </p:extLst>
  </p:cSld>
  <p:clrMapOvr>
    <a:masterClrMapping/>
  </p:clrMapOvr>
  <p:transition spd="med">
    <p:fade/>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charset="0"/>
              </a:defRPr>
            </a:lvl1pPr>
          </a:lstStyle>
          <a:p>
            <a:endParaRPr lang="en-US"/>
          </a:p>
        </p:txBody>
      </p:sp>
      <p:sp>
        <p:nvSpPr>
          <p:cNvPr id="5" name="Rectangle 45"/>
          <p:cNvSpPr>
            <a:spLocks noGrp="1" noChangeArrowheads="1"/>
          </p:cNvSpPr>
          <p:nvPr>
            <p:ph type="ftr" sz="quarter" idx="11"/>
          </p:nvPr>
        </p:nvSpPr>
        <p:spPr/>
        <p:txBody>
          <a:bodyPr/>
          <a:lstStyle>
            <a:lvl1pPr>
              <a:defRPr>
                <a:latin typeface="Tahoma" charset="0"/>
              </a:defRPr>
            </a:lvl1pPr>
          </a:lstStyle>
          <a:p>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fld id="{71FB83F3-274C-4E46-9C2D-2ED139D6EE72}" type="slidenum">
              <a:rPr lang="en-US"/>
              <a:pPr/>
              <a:t>‹#›</a:t>
            </a:fld>
            <a:endParaRPr lang="en-US"/>
          </a:p>
        </p:txBody>
      </p:sp>
    </p:spTree>
    <p:extLst>
      <p:ext uri="{BB962C8B-B14F-4D97-AF65-F5344CB8AC3E}">
        <p14:creationId xmlns:p14="http://schemas.microsoft.com/office/powerpoint/2010/main" val="1486196713"/>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p:spPr>
          <p:txBody>
            <a:bodyPr/>
            <a:lstStyle/>
            <a:p>
              <a:pPr eaLnBrk="0" hangingPunct="0">
                <a:defRPr/>
              </a:pPr>
              <a:endParaRPr lang="en-US" sz="1800">
                <a:solidFill>
                  <a:srgbClr val="FFFFFF"/>
                </a:solidFill>
                <a:latin typeface="Tahoma"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p:spPr>
          <p:txBody>
            <a:bodyPr/>
            <a:lstStyle/>
            <a:p>
              <a:pPr eaLnBrk="0" hangingPunct="0">
                <a:defRPr/>
              </a:pPr>
              <a:endParaRPr lang="en-US" sz="1800">
                <a:solidFill>
                  <a:srgbClr val="FFFFFF"/>
                </a:solidFill>
                <a:latin typeface="Tahoma" charset="0"/>
              </a:endParaRPr>
            </a:p>
          </p:txBody>
        </p:sp>
        <p:sp>
          <p:nvSpPr>
            <p:cNvPr id="11"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p:spPr>
          <p:txBody>
            <a:bodyPr/>
            <a:lstStyle/>
            <a:p>
              <a:pPr eaLnBrk="0" hangingPunct="0">
                <a:defRPr/>
              </a:pPr>
              <a:endParaRPr lang="en-US" sz="1800">
                <a:solidFill>
                  <a:srgbClr val="FFFFFF"/>
                </a:solidFill>
                <a:latin typeface="Tahoma"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p:spPr>
          <p:txBody>
            <a:bodyPr/>
            <a:lstStyle/>
            <a:p>
              <a:pPr eaLnBrk="0" hangingPunct="0">
                <a:defRPr/>
              </a:pPr>
              <a:endParaRPr lang="en-US" sz="1800">
                <a:solidFill>
                  <a:srgbClr val="FFFFFF"/>
                </a:solidFill>
                <a:latin typeface="Tahoma"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p:spPr>
          <p:txBody>
            <a:bodyPr/>
            <a:lstStyle/>
            <a:p>
              <a:pPr eaLnBrk="0" hangingPunct="0">
                <a:defRPr/>
              </a:pPr>
              <a:endParaRPr lang="en-US" sz="1800">
                <a:solidFill>
                  <a:srgbClr val="FFFFFF"/>
                </a:solidFill>
                <a:latin typeface="Tahoma"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p:spPr>
          <p:txBody>
            <a:bodyPr/>
            <a:lstStyle/>
            <a:p>
              <a:pPr eaLnBrk="0" hangingPunct="0">
                <a:defRPr/>
              </a:pPr>
              <a:endParaRPr lang="en-US" sz="1800">
                <a:solidFill>
                  <a:srgbClr val="FFFFFF"/>
                </a:solidFill>
                <a:latin typeface="Tahoma"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p:spPr>
          <p:txBody>
            <a:bodyPr/>
            <a:lstStyle/>
            <a:p>
              <a:pPr eaLnBrk="0" hangingPunct="0">
                <a:defRPr/>
              </a:pPr>
              <a:endParaRPr lang="en-US" sz="1800">
                <a:solidFill>
                  <a:srgbClr val="FFFFFF"/>
                </a:solidFill>
                <a:latin typeface="Tahoma"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p:spPr>
          <p:txBody>
            <a:bodyPr/>
            <a:lstStyle/>
            <a:p>
              <a:pPr eaLnBrk="0" hangingPunct="0">
                <a:defRPr/>
              </a:pPr>
              <a:endParaRPr lang="en-US" sz="1800">
                <a:solidFill>
                  <a:srgbClr val="FFFFFF"/>
                </a:solidFill>
                <a:latin typeface="Tahoma"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p:spPr>
          <p:txBody>
            <a:bodyPr/>
            <a:lstStyle/>
            <a:p>
              <a:pPr eaLnBrk="0" hangingPunct="0">
                <a:defRPr/>
              </a:pPr>
              <a:endParaRPr lang="en-US" sz="1800">
                <a:solidFill>
                  <a:srgbClr val="FFFFFF"/>
                </a:solidFill>
                <a:latin typeface="Tahoma"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p:spPr>
          <p:txBody>
            <a:bodyPr/>
            <a:lstStyle/>
            <a:p>
              <a:pPr eaLnBrk="0" hangingPunct="0">
                <a:defRPr/>
              </a:pPr>
              <a:endParaRPr lang="en-US" sz="1800">
                <a:solidFill>
                  <a:srgbClr val="FFFFFF"/>
                </a:solidFill>
                <a:latin typeface="Tahoma"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p:spPr>
          <p:txBody>
            <a:bodyPr/>
            <a:lstStyle/>
            <a:p>
              <a:pPr eaLnBrk="0" hangingPunct="0">
                <a:defRPr/>
              </a:pPr>
              <a:endParaRPr lang="en-US" sz="1800">
                <a:solidFill>
                  <a:srgbClr val="FFFFFF"/>
                </a:solidFill>
                <a:latin typeface="Tahoma"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defRPr>
            </a:lvl1pPr>
          </a:lstStyle>
          <a:p>
            <a:endParaRPr lang="en-US"/>
          </a:p>
        </p:txBody>
      </p:sp>
      <p:sp>
        <p:nvSpPr>
          <p:cNvPr id="45" name="Rectangle 45"/>
          <p:cNvSpPr>
            <a:spLocks noGrp="1" noChangeArrowheads="1"/>
          </p:cNvSpPr>
          <p:nvPr>
            <p:ph type="ftr" sz="quarter" idx="11"/>
          </p:nvPr>
        </p:nvSpPr>
        <p:spPr/>
        <p:txBody>
          <a:bodyPr/>
          <a:lstStyle>
            <a:lvl1pPr>
              <a:defRPr>
                <a:latin typeface="Tahoma" charset="0"/>
              </a:defRPr>
            </a:lvl1pPr>
          </a:lstStyle>
          <a:p>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fld id="{EA2A907E-2403-DE40-9370-2F4AAA725BC8}" type="slidenum">
              <a:rPr lang="en-US"/>
              <a:pPr/>
              <a:t>‹#›</a:t>
            </a:fld>
            <a:endParaRPr lang="en-US"/>
          </a:p>
        </p:txBody>
      </p:sp>
    </p:spTree>
    <p:extLst>
      <p:ext uri="{BB962C8B-B14F-4D97-AF65-F5344CB8AC3E}">
        <p14:creationId xmlns:p14="http://schemas.microsoft.com/office/powerpoint/2010/main" val="4248442861"/>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ea typeface="+mn-ea"/>
                <a:cs typeface="+mn-cs"/>
              </a:defRPr>
            </a:lvl1pPr>
          </a:lstStyle>
          <a:p>
            <a:pPr>
              <a:defRPr/>
            </a:pPr>
            <a:endParaRPr lang="en-US"/>
          </a:p>
        </p:txBody>
      </p:sp>
      <p:sp>
        <p:nvSpPr>
          <p:cNvPr id="13" name="Rectangle 13"/>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73FDBE08-C15B-1749-94BF-263D7C3336A7}" type="slidenum">
              <a:rPr lang="zh-CN" altLang="en-US"/>
              <a:pPr>
                <a:defRPr/>
              </a:pPr>
              <a:t>‹#›</a:t>
            </a:fld>
            <a:endParaRPr lang="en-US" altLang="zh-CN"/>
          </a:p>
        </p:txBody>
      </p:sp>
    </p:spTree>
    <p:extLst>
      <p:ext uri="{BB962C8B-B14F-4D97-AF65-F5344CB8AC3E}">
        <p14:creationId xmlns:p14="http://schemas.microsoft.com/office/powerpoint/2010/main" val="4078345315"/>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58256377"/>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18455612"/>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68158088"/>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48245253"/>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09855931"/>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82622917"/>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831392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74285817"/>
      </p:ext>
    </p:extLst>
  </p:cSld>
  <p:clrMapOvr>
    <a:masterClrMapping/>
  </p:clrMapOvr>
  <p:transition spd="med">
    <p:fade/>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59833027"/>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21560557"/>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01112069"/>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2179448"/>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62022430"/>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spcBef>
                <a:spcPct val="50000"/>
              </a:spcBef>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lgn="l">
              <a:spcBef>
                <a:spcPct val="50000"/>
              </a:spcBef>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spcBef>
                <a:spcPct val="50000"/>
              </a:spcBef>
              <a:defRPr/>
            </a:lvl1pPr>
          </a:lstStyle>
          <a:p>
            <a:pPr>
              <a:defRPr/>
            </a:pPr>
            <a:fld id="{11F6BE99-8AA0-F549-89B6-5AACEA0C7C13}" type="slidenum">
              <a:rPr lang="en-US"/>
              <a:pPr>
                <a:defRPr/>
              </a:pPr>
              <a:t>‹#›</a:t>
            </a:fld>
            <a:endParaRPr lang="en-US"/>
          </a:p>
        </p:txBody>
      </p:sp>
    </p:spTree>
    <p:extLst>
      <p:ext uri="{BB962C8B-B14F-4D97-AF65-F5344CB8AC3E}">
        <p14:creationId xmlns:p14="http://schemas.microsoft.com/office/powerpoint/2010/main" val="3653336181"/>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C98D340E-A0BC-0342-8E3C-F7D2CB51F7B4}" type="slidenum">
              <a:rPr lang="en-US"/>
              <a:pPr>
                <a:defRPr/>
              </a:pPr>
              <a:t>‹#›</a:t>
            </a:fld>
            <a:endParaRPr lang="en-US"/>
          </a:p>
        </p:txBody>
      </p:sp>
    </p:spTree>
    <p:extLst>
      <p:ext uri="{BB962C8B-B14F-4D97-AF65-F5344CB8AC3E}">
        <p14:creationId xmlns:p14="http://schemas.microsoft.com/office/powerpoint/2010/main" val="4187142249"/>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B5B15FEA-2955-AA42-8C6C-DB0CF9A155B4}" type="slidenum">
              <a:rPr lang="en-US"/>
              <a:pPr>
                <a:defRPr/>
              </a:pPr>
              <a:t>‹#›</a:t>
            </a:fld>
            <a:endParaRPr lang="en-US"/>
          </a:p>
        </p:txBody>
      </p:sp>
    </p:spTree>
    <p:extLst>
      <p:ext uri="{BB962C8B-B14F-4D97-AF65-F5344CB8AC3E}">
        <p14:creationId xmlns:p14="http://schemas.microsoft.com/office/powerpoint/2010/main" val="1985402928"/>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D2341F23-D9B5-A646-9835-165713789887}" type="slidenum">
              <a:rPr lang="en-US"/>
              <a:pPr>
                <a:defRPr/>
              </a:pPr>
              <a:t>‹#›</a:t>
            </a:fld>
            <a:endParaRPr lang="en-US"/>
          </a:p>
        </p:txBody>
      </p:sp>
    </p:spTree>
    <p:extLst>
      <p:ext uri="{BB962C8B-B14F-4D97-AF65-F5344CB8AC3E}">
        <p14:creationId xmlns:p14="http://schemas.microsoft.com/office/powerpoint/2010/main" val="1350976360"/>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9" name="Rectangle 1034"/>
          <p:cNvSpPr>
            <a:spLocks noGrp="1" noChangeArrowheads="1"/>
          </p:cNvSpPr>
          <p:nvPr>
            <p:ph type="sldNum" sz="quarter" idx="12"/>
          </p:nvPr>
        </p:nvSpPr>
        <p:spPr/>
        <p:txBody>
          <a:bodyPr/>
          <a:lstStyle>
            <a:lvl1pPr>
              <a:spcBef>
                <a:spcPct val="50000"/>
              </a:spcBef>
              <a:defRPr/>
            </a:lvl1pPr>
          </a:lstStyle>
          <a:p>
            <a:pPr>
              <a:defRPr/>
            </a:pPr>
            <a:fld id="{BC6F4142-E966-1A45-87B4-B192DEB11139}" type="slidenum">
              <a:rPr lang="en-US"/>
              <a:pPr>
                <a:defRPr/>
              </a:pPr>
              <a:t>‹#›</a:t>
            </a:fld>
            <a:endParaRPr lang="en-US"/>
          </a:p>
        </p:txBody>
      </p:sp>
    </p:spTree>
    <p:extLst>
      <p:ext uri="{BB962C8B-B14F-4D97-AF65-F5344CB8AC3E}">
        <p14:creationId xmlns:p14="http://schemas.microsoft.com/office/powerpoint/2010/main" val="13962688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20942316"/>
      </p:ext>
    </p:extLst>
  </p:cSld>
  <p:clrMapOvr>
    <a:masterClrMapping/>
  </p:clrMapOvr>
  <p:transition spd="med">
    <p:fade/>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5" name="Rectangle 1034"/>
          <p:cNvSpPr>
            <a:spLocks noGrp="1" noChangeArrowheads="1"/>
          </p:cNvSpPr>
          <p:nvPr>
            <p:ph type="sldNum" sz="quarter" idx="12"/>
          </p:nvPr>
        </p:nvSpPr>
        <p:spPr/>
        <p:txBody>
          <a:bodyPr/>
          <a:lstStyle>
            <a:lvl1pPr>
              <a:spcBef>
                <a:spcPct val="50000"/>
              </a:spcBef>
              <a:defRPr/>
            </a:lvl1pPr>
          </a:lstStyle>
          <a:p>
            <a:pPr>
              <a:defRPr/>
            </a:pPr>
            <a:fld id="{2E4881CC-3C00-174F-B844-5F56BFB67186}" type="slidenum">
              <a:rPr lang="en-US"/>
              <a:pPr>
                <a:defRPr/>
              </a:pPr>
              <a:t>‹#›</a:t>
            </a:fld>
            <a:endParaRPr lang="en-US"/>
          </a:p>
        </p:txBody>
      </p:sp>
    </p:spTree>
    <p:extLst>
      <p:ext uri="{BB962C8B-B14F-4D97-AF65-F5344CB8AC3E}">
        <p14:creationId xmlns:p14="http://schemas.microsoft.com/office/powerpoint/2010/main" val="1626764345"/>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4" name="Rectangle 1034"/>
          <p:cNvSpPr>
            <a:spLocks noGrp="1" noChangeArrowheads="1"/>
          </p:cNvSpPr>
          <p:nvPr>
            <p:ph type="sldNum" sz="quarter" idx="12"/>
          </p:nvPr>
        </p:nvSpPr>
        <p:spPr/>
        <p:txBody>
          <a:bodyPr/>
          <a:lstStyle>
            <a:lvl1pPr>
              <a:spcBef>
                <a:spcPct val="50000"/>
              </a:spcBef>
              <a:defRPr/>
            </a:lvl1pPr>
          </a:lstStyle>
          <a:p>
            <a:pPr>
              <a:defRPr/>
            </a:pPr>
            <a:fld id="{A859A6A1-4E20-6948-B669-03C1F319E9D7}" type="slidenum">
              <a:rPr lang="en-US"/>
              <a:pPr>
                <a:defRPr/>
              </a:pPr>
              <a:t>‹#›</a:t>
            </a:fld>
            <a:endParaRPr lang="en-US"/>
          </a:p>
        </p:txBody>
      </p:sp>
    </p:spTree>
    <p:extLst>
      <p:ext uri="{BB962C8B-B14F-4D97-AF65-F5344CB8AC3E}">
        <p14:creationId xmlns:p14="http://schemas.microsoft.com/office/powerpoint/2010/main" val="1136541877"/>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380A8D40-BC8E-154E-BC14-88A8EE096204}" type="slidenum">
              <a:rPr lang="en-US"/>
              <a:pPr>
                <a:defRPr/>
              </a:pPr>
              <a:t>‹#›</a:t>
            </a:fld>
            <a:endParaRPr lang="en-US"/>
          </a:p>
        </p:txBody>
      </p:sp>
    </p:spTree>
    <p:extLst>
      <p:ext uri="{BB962C8B-B14F-4D97-AF65-F5344CB8AC3E}">
        <p14:creationId xmlns:p14="http://schemas.microsoft.com/office/powerpoint/2010/main" val="3012389104"/>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A823B273-B251-604D-A206-51CE8EEE12A0}" type="slidenum">
              <a:rPr lang="en-US"/>
              <a:pPr>
                <a:defRPr/>
              </a:pPr>
              <a:t>‹#›</a:t>
            </a:fld>
            <a:endParaRPr lang="en-US"/>
          </a:p>
        </p:txBody>
      </p:sp>
    </p:spTree>
    <p:extLst>
      <p:ext uri="{BB962C8B-B14F-4D97-AF65-F5344CB8AC3E}">
        <p14:creationId xmlns:p14="http://schemas.microsoft.com/office/powerpoint/2010/main" val="1188380612"/>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63E9E7BD-6AF1-CA44-905F-24C9142EC099}" type="slidenum">
              <a:rPr lang="en-US"/>
              <a:pPr>
                <a:defRPr/>
              </a:pPr>
              <a:t>‹#›</a:t>
            </a:fld>
            <a:endParaRPr lang="en-US"/>
          </a:p>
        </p:txBody>
      </p:sp>
    </p:spTree>
    <p:extLst>
      <p:ext uri="{BB962C8B-B14F-4D97-AF65-F5344CB8AC3E}">
        <p14:creationId xmlns:p14="http://schemas.microsoft.com/office/powerpoint/2010/main" val="2135182275"/>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05325A35-9A1B-7945-9839-23FD4793314E}" type="slidenum">
              <a:rPr lang="en-US"/>
              <a:pPr>
                <a:defRPr/>
              </a:pPr>
              <a:t>‹#›</a:t>
            </a:fld>
            <a:endParaRPr lang="en-US"/>
          </a:p>
        </p:txBody>
      </p:sp>
    </p:spTree>
    <p:extLst>
      <p:ext uri="{BB962C8B-B14F-4D97-AF65-F5344CB8AC3E}">
        <p14:creationId xmlns:p14="http://schemas.microsoft.com/office/powerpoint/2010/main" val="2573792110"/>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3F69B9-7648-3D44-B1BD-D011BF6A8D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9298975"/>
      </p:ext>
    </p:extLst>
  </p:cSld>
  <p:clrMapOvr>
    <a:masterClrMapping/>
  </p:clrMapOvr>
  <p:transition spd="med">
    <p:randomBar dir="vert"/>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5AE105-D29B-E64F-9F9F-D252832BBB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9341733"/>
      </p:ext>
    </p:extLst>
  </p:cSld>
  <p:clrMapOvr>
    <a:masterClrMapping/>
  </p:clrMapOvr>
  <p:transition spd="med">
    <p:randomBar dir="vert"/>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1AA656-BFB1-6543-92D8-4685E224E5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6491208"/>
      </p:ext>
    </p:extLst>
  </p:cSld>
  <p:clrMapOvr>
    <a:masterClrMapping/>
  </p:clrMapOvr>
  <p:transition spd="med">
    <p:randomBar dir="vert"/>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B23102-0465-8A46-92DA-010C80BF7D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9102275"/>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820345"/>
      </p:ext>
    </p:extLst>
  </p:cSld>
  <p:clrMapOvr>
    <a:masterClrMapping/>
  </p:clrMapOvr>
  <p:transition spd="med">
    <p:fade/>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FD148A-3516-8345-82EA-3C7615F28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288960"/>
      </p:ext>
    </p:extLst>
  </p:cSld>
  <p:clrMapOvr>
    <a:masterClrMapping/>
  </p:clrMapOvr>
  <p:transition spd="med">
    <p:randomBar dir="vert"/>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90969C-7460-1845-B286-2EEB3BB5E0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2316522"/>
      </p:ext>
    </p:extLst>
  </p:cSld>
  <p:clrMapOvr>
    <a:masterClrMapping/>
  </p:clrMapOvr>
  <p:transition spd="med">
    <p:randomBar dir="vert"/>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295BE5-432F-1C40-8F59-9F1622F8B6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0263768"/>
      </p:ext>
    </p:extLst>
  </p:cSld>
  <p:clrMapOvr>
    <a:masterClrMapping/>
  </p:clrMapOvr>
  <p:transition spd="med">
    <p:randomBar dir="vert"/>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A4BBE0-6E14-F64E-ADC4-BC195B5681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5048274"/>
      </p:ext>
    </p:extLst>
  </p:cSld>
  <p:clrMapOvr>
    <a:masterClrMapping/>
  </p:clrMapOvr>
  <p:transition spd="med">
    <p:randomBar dir="vert"/>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0F7F30-6993-C24C-806A-08366C513C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4748796"/>
      </p:ext>
    </p:extLst>
  </p:cSld>
  <p:clrMapOvr>
    <a:masterClrMapping/>
  </p:clrMapOvr>
  <p:transition spd="med">
    <p:randomBar dir="vert"/>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2FA0FB-B57F-F04A-B262-0501BA0F89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7273810"/>
      </p:ext>
    </p:extLst>
  </p:cSld>
  <p:clrMapOvr>
    <a:masterClrMapping/>
  </p:clrMapOvr>
  <p:transition spd="med">
    <p:randomBar dir="vert"/>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A32EDC-9CEC-1044-8E7F-95EE339CDF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7747326"/>
      </p:ext>
    </p:extLst>
  </p:cSld>
  <p:clrMapOvr>
    <a:masterClrMapping/>
  </p:clrMapOvr>
  <p:transition spd="med">
    <p:randomBar dir="vert"/>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D0F309-9DC5-DC44-AF43-71FA3F364A21}" type="slidenum">
              <a:rPr lang="en-US"/>
              <a:pPr>
                <a:defRPr/>
              </a:pPr>
              <a:t>‹#›</a:t>
            </a:fld>
            <a:endParaRPr lang="en-US"/>
          </a:p>
        </p:txBody>
      </p:sp>
    </p:spTree>
    <p:extLst>
      <p:ext uri="{BB962C8B-B14F-4D97-AF65-F5344CB8AC3E}">
        <p14:creationId xmlns:p14="http://schemas.microsoft.com/office/powerpoint/2010/main" val="3177558311"/>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7B426A-AA64-3347-872C-45B7D57A5FA3}" type="slidenum">
              <a:rPr lang="en-US"/>
              <a:pPr>
                <a:defRPr/>
              </a:pPr>
              <a:t>‹#›</a:t>
            </a:fld>
            <a:endParaRPr lang="en-US"/>
          </a:p>
        </p:txBody>
      </p:sp>
    </p:spTree>
    <p:extLst>
      <p:ext uri="{BB962C8B-B14F-4D97-AF65-F5344CB8AC3E}">
        <p14:creationId xmlns:p14="http://schemas.microsoft.com/office/powerpoint/2010/main" val="1691276441"/>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E8B956-81E8-E14B-AD2E-2F7C31045EAE}" type="slidenum">
              <a:rPr lang="en-US"/>
              <a:pPr>
                <a:defRPr/>
              </a:pPr>
              <a:t>‹#›</a:t>
            </a:fld>
            <a:endParaRPr lang="en-US"/>
          </a:p>
        </p:txBody>
      </p:sp>
    </p:spTree>
    <p:extLst>
      <p:ext uri="{BB962C8B-B14F-4D97-AF65-F5344CB8AC3E}">
        <p14:creationId xmlns:p14="http://schemas.microsoft.com/office/powerpoint/2010/main" val="14609362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9302086"/>
      </p:ext>
    </p:extLst>
  </p:cSld>
  <p:clrMapOvr>
    <a:masterClrMapping/>
  </p:clrMapOvr>
  <p:transition spd="med">
    <p:fade/>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80E222-E200-244A-8D4F-0EB995F2DD37}" type="slidenum">
              <a:rPr lang="en-US"/>
              <a:pPr>
                <a:defRPr/>
              </a:pPr>
              <a:t>‹#›</a:t>
            </a:fld>
            <a:endParaRPr lang="en-US"/>
          </a:p>
        </p:txBody>
      </p:sp>
    </p:spTree>
    <p:extLst>
      <p:ext uri="{BB962C8B-B14F-4D97-AF65-F5344CB8AC3E}">
        <p14:creationId xmlns:p14="http://schemas.microsoft.com/office/powerpoint/2010/main" val="644911001"/>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87C57C-57A3-1D4B-B129-BD4414F4A2EE}" type="slidenum">
              <a:rPr lang="en-US"/>
              <a:pPr>
                <a:defRPr/>
              </a:pPr>
              <a:t>‹#›</a:t>
            </a:fld>
            <a:endParaRPr lang="en-US"/>
          </a:p>
        </p:txBody>
      </p:sp>
    </p:spTree>
    <p:extLst>
      <p:ext uri="{BB962C8B-B14F-4D97-AF65-F5344CB8AC3E}">
        <p14:creationId xmlns:p14="http://schemas.microsoft.com/office/powerpoint/2010/main" val="3655862947"/>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5CA99F0-A4A6-8549-9C99-E9BBEB5FE997}" type="slidenum">
              <a:rPr lang="en-US"/>
              <a:pPr>
                <a:defRPr/>
              </a:pPr>
              <a:t>‹#›</a:t>
            </a:fld>
            <a:endParaRPr lang="en-US"/>
          </a:p>
        </p:txBody>
      </p:sp>
    </p:spTree>
    <p:extLst>
      <p:ext uri="{BB962C8B-B14F-4D97-AF65-F5344CB8AC3E}">
        <p14:creationId xmlns:p14="http://schemas.microsoft.com/office/powerpoint/2010/main" val="3444558563"/>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E5F97B4-4AD7-9F4E-9FA9-257174CFE955}" type="slidenum">
              <a:rPr lang="en-US"/>
              <a:pPr>
                <a:defRPr/>
              </a:pPr>
              <a:t>‹#›</a:t>
            </a:fld>
            <a:endParaRPr lang="en-US"/>
          </a:p>
        </p:txBody>
      </p:sp>
    </p:spTree>
    <p:extLst>
      <p:ext uri="{BB962C8B-B14F-4D97-AF65-F5344CB8AC3E}">
        <p14:creationId xmlns:p14="http://schemas.microsoft.com/office/powerpoint/2010/main" val="3525532102"/>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FA6F62-5F68-4248-B250-E95E669AE887}" type="slidenum">
              <a:rPr lang="en-US"/>
              <a:pPr>
                <a:defRPr/>
              </a:pPr>
              <a:t>‹#›</a:t>
            </a:fld>
            <a:endParaRPr lang="en-US"/>
          </a:p>
        </p:txBody>
      </p:sp>
    </p:spTree>
    <p:extLst>
      <p:ext uri="{BB962C8B-B14F-4D97-AF65-F5344CB8AC3E}">
        <p14:creationId xmlns:p14="http://schemas.microsoft.com/office/powerpoint/2010/main" val="2698153215"/>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37DE35-36AE-774A-A06B-788F417A86A6}" type="slidenum">
              <a:rPr lang="en-US"/>
              <a:pPr>
                <a:defRPr/>
              </a:pPr>
              <a:t>‹#›</a:t>
            </a:fld>
            <a:endParaRPr lang="en-US"/>
          </a:p>
        </p:txBody>
      </p:sp>
    </p:spTree>
    <p:extLst>
      <p:ext uri="{BB962C8B-B14F-4D97-AF65-F5344CB8AC3E}">
        <p14:creationId xmlns:p14="http://schemas.microsoft.com/office/powerpoint/2010/main" val="2811702415"/>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414601-8AF6-064A-9AEC-32E805607FF8}" type="slidenum">
              <a:rPr lang="en-US"/>
              <a:pPr>
                <a:defRPr/>
              </a:pPr>
              <a:t>‹#›</a:t>
            </a:fld>
            <a:endParaRPr lang="en-US"/>
          </a:p>
        </p:txBody>
      </p:sp>
    </p:spTree>
    <p:extLst>
      <p:ext uri="{BB962C8B-B14F-4D97-AF65-F5344CB8AC3E}">
        <p14:creationId xmlns:p14="http://schemas.microsoft.com/office/powerpoint/2010/main" val="49607245"/>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D49A1E-7AB1-734D-9AF2-A1746F97F49C}" type="slidenum">
              <a:rPr lang="en-US"/>
              <a:pPr>
                <a:defRPr/>
              </a:pPr>
              <a:t>‹#›</a:t>
            </a:fld>
            <a:endParaRPr lang="en-US"/>
          </a:p>
        </p:txBody>
      </p:sp>
    </p:spTree>
    <p:extLst>
      <p:ext uri="{BB962C8B-B14F-4D97-AF65-F5344CB8AC3E}">
        <p14:creationId xmlns:p14="http://schemas.microsoft.com/office/powerpoint/2010/main" val="122392713"/>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2715357"/>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35688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latin typeface="Times" pitchFamily="-112" charset="0"/>
                <a:ea typeface="ＭＳ Ｐゴシック" pitchFamily="-112" charset="-128"/>
                <a:cs typeface="ＭＳ Ｐゴシック" pitchFamily="-112" charset="-128"/>
              </a:rPr>
              <a:t>        THE                                    </a:t>
            </a:r>
          </a:p>
          <a:p>
            <a:pPr>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468641317"/>
      </p:ext>
    </p:extLst>
  </p:cSld>
  <p:clrMapOvr>
    <a:masterClrMapping/>
  </p:clrMapOvr>
  <p:transition spd="med">
    <p:cut/>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531700"/>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4939507"/>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5970341"/>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9249425"/>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2405539"/>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873188"/>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1812308"/>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7667163"/>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7316782"/>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9632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pPr>
                <a:defRPr/>
              </a:pPr>
              <a:t>‹#›</a:t>
            </a:fld>
            <a:endParaRPr lang="en-US"/>
          </a:p>
        </p:txBody>
      </p:sp>
    </p:spTree>
    <p:extLst>
      <p:ext uri="{BB962C8B-B14F-4D97-AF65-F5344CB8AC3E}">
        <p14:creationId xmlns:p14="http://schemas.microsoft.com/office/powerpoint/2010/main" val="37610039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20/08/2024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335752039"/>
      </p:ext>
    </p:extLst>
  </p:cSld>
  <p:clrMapOvr>
    <a:overrideClrMapping bg1="dk1" tx1="lt1" bg2="dk2" tx2="lt2" accent1="accent1" accent2="accent2" accent3="accent3" accent4="accent4" accent5="accent5" accent6="accent6" hlink="hlink" folHlink="folHlink"/>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1484632"/>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5385893"/>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1865144"/>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1406546"/>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9908842"/>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022143"/>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0515843"/>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8769154"/>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9514094"/>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8238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20/08/2024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2907279694"/>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368352"/>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3029893"/>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b="0">
              <a:solidFill>
                <a:srgbClr val="000000"/>
              </a:solidFill>
              <a:cs typeface="MS PGothic" charset="0"/>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b="0">
              <a:solidFill>
                <a:srgbClr val="000000"/>
              </a:solidFill>
              <a:cs typeface="MS PGothic" charset="0"/>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spcBef>
                <a:spcPct val="50000"/>
              </a:spcBef>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lgn="l">
              <a:spcBef>
                <a:spcPct val="50000"/>
              </a:spcBef>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spcBef>
                <a:spcPct val="50000"/>
              </a:spcBef>
              <a:defRPr/>
            </a:lvl1pPr>
          </a:lstStyle>
          <a:p>
            <a:pPr>
              <a:defRPr/>
            </a:pPr>
            <a:fld id="{11F6BE99-8AA0-F549-89B6-5AACEA0C7C13}" type="slidenum">
              <a:rPr lang="en-US"/>
              <a:pPr>
                <a:defRPr/>
              </a:pPr>
              <a:t>‹#›</a:t>
            </a:fld>
            <a:endParaRPr lang="en-US"/>
          </a:p>
        </p:txBody>
      </p:sp>
    </p:spTree>
    <p:extLst>
      <p:ext uri="{BB962C8B-B14F-4D97-AF65-F5344CB8AC3E}">
        <p14:creationId xmlns:p14="http://schemas.microsoft.com/office/powerpoint/2010/main" val="1202367844"/>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C98D340E-A0BC-0342-8E3C-F7D2CB51F7B4}" type="slidenum">
              <a:rPr lang="en-US"/>
              <a:pPr>
                <a:defRPr/>
              </a:pPr>
              <a:t>‹#›</a:t>
            </a:fld>
            <a:endParaRPr lang="en-US"/>
          </a:p>
        </p:txBody>
      </p:sp>
    </p:spTree>
    <p:extLst>
      <p:ext uri="{BB962C8B-B14F-4D97-AF65-F5344CB8AC3E}">
        <p14:creationId xmlns:p14="http://schemas.microsoft.com/office/powerpoint/2010/main" val="2419160526"/>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B5B15FEA-2955-AA42-8C6C-DB0CF9A155B4}" type="slidenum">
              <a:rPr lang="en-US"/>
              <a:pPr>
                <a:defRPr/>
              </a:pPr>
              <a:t>‹#›</a:t>
            </a:fld>
            <a:endParaRPr lang="en-US"/>
          </a:p>
        </p:txBody>
      </p:sp>
    </p:spTree>
    <p:extLst>
      <p:ext uri="{BB962C8B-B14F-4D97-AF65-F5344CB8AC3E}">
        <p14:creationId xmlns:p14="http://schemas.microsoft.com/office/powerpoint/2010/main" val="124296651"/>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D2341F23-D9B5-A646-9835-165713789887}" type="slidenum">
              <a:rPr lang="en-US"/>
              <a:pPr>
                <a:defRPr/>
              </a:pPr>
              <a:t>‹#›</a:t>
            </a:fld>
            <a:endParaRPr lang="en-US"/>
          </a:p>
        </p:txBody>
      </p:sp>
    </p:spTree>
    <p:extLst>
      <p:ext uri="{BB962C8B-B14F-4D97-AF65-F5344CB8AC3E}">
        <p14:creationId xmlns:p14="http://schemas.microsoft.com/office/powerpoint/2010/main" val="1559702126"/>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9" name="Rectangle 1034"/>
          <p:cNvSpPr>
            <a:spLocks noGrp="1" noChangeArrowheads="1"/>
          </p:cNvSpPr>
          <p:nvPr>
            <p:ph type="sldNum" sz="quarter" idx="12"/>
          </p:nvPr>
        </p:nvSpPr>
        <p:spPr/>
        <p:txBody>
          <a:bodyPr/>
          <a:lstStyle>
            <a:lvl1pPr>
              <a:spcBef>
                <a:spcPct val="50000"/>
              </a:spcBef>
              <a:defRPr/>
            </a:lvl1pPr>
          </a:lstStyle>
          <a:p>
            <a:pPr>
              <a:defRPr/>
            </a:pPr>
            <a:fld id="{BC6F4142-E966-1A45-87B4-B192DEB11139}" type="slidenum">
              <a:rPr lang="en-US"/>
              <a:pPr>
                <a:defRPr/>
              </a:pPr>
              <a:t>‹#›</a:t>
            </a:fld>
            <a:endParaRPr lang="en-US"/>
          </a:p>
        </p:txBody>
      </p:sp>
    </p:spTree>
    <p:extLst>
      <p:ext uri="{BB962C8B-B14F-4D97-AF65-F5344CB8AC3E}">
        <p14:creationId xmlns:p14="http://schemas.microsoft.com/office/powerpoint/2010/main" val="4221267765"/>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5" name="Rectangle 1034"/>
          <p:cNvSpPr>
            <a:spLocks noGrp="1" noChangeArrowheads="1"/>
          </p:cNvSpPr>
          <p:nvPr>
            <p:ph type="sldNum" sz="quarter" idx="12"/>
          </p:nvPr>
        </p:nvSpPr>
        <p:spPr/>
        <p:txBody>
          <a:bodyPr/>
          <a:lstStyle>
            <a:lvl1pPr>
              <a:spcBef>
                <a:spcPct val="50000"/>
              </a:spcBef>
              <a:defRPr/>
            </a:lvl1pPr>
          </a:lstStyle>
          <a:p>
            <a:pPr>
              <a:defRPr/>
            </a:pPr>
            <a:fld id="{2E4881CC-3C00-174F-B844-5F56BFB67186}" type="slidenum">
              <a:rPr lang="en-US"/>
              <a:pPr>
                <a:defRPr/>
              </a:pPr>
              <a:t>‹#›</a:t>
            </a:fld>
            <a:endParaRPr lang="en-US"/>
          </a:p>
        </p:txBody>
      </p:sp>
    </p:spTree>
    <p:extLst>
      <p:ext uri="{BB962C8B-B14F-4D97-AF65-F5344CB8AC3E}">
        <p14:creationId xmlns:p14="http://schemas.microsoft.com/office/powerpoint/2010/main" val="114352080"/>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4" name="Rectangle 1034"/>
          <p:cNvSpPr>
            <a:spLocks noGrp="1" noChangeArrowheads="1"/>
          </p:cNvSpPr>
          <p:nvPr>
            <p:ph type="sldNum" sz="quarter" idx="12"/>
          </p:nvPr>
        </p:nvSpPr>
        <p:spPr/>
        <p:txBody>
          <a:bodyPr/>
          <a:lstStyle>
            <a:lvl1pPr>
              <a:spcBef>
                <a:spcPct val="50000"/>
              </a:spcBef>
              <a:defRPr/>
            </a:lvl1pPr>
          </a:lstStyle>
          <a:p>
            <a:pPr>
              <a:defRPr/>
            </a:pPr>
            <a:fld id="{A859A6A1-4E20-6948-B669-03C1F319E9D7}" type="slidenum">
              <a:rPr lang="en-US"/>
              <a:pPr>
                <a:defRPr/>
              </a:pPr>
              <a:t>‹#›</a:t>
            </a:fld>
            <a:endParaRPr lang="en-US"/>
          </a:p>
        </p:txBody>
      </p:sp>
    </p:spTree>
    <p:extLst>
      <p:ext uri="{BB962C8B-B14F-4D97-AF65-F5344CB8AC3E}">
        <p14:creationId xmlns:p14="http://schemas.microsoft.com/office/powerpoint/2010/main" val="999087539"/>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380A8D40-BC8E-154E-BC14-88A8EE096204}" type="slidenum">
              <a:rPr lang="en-US"/>
              <a:pPr>
                <a:defRPr/>
              </a:pPr>
              <a:t>‹#›</a:t>
            </a:fld>
            <a:endParaRPr lang="en-US"/>
          </a:p>
        </p:txBody>
      </p:sp>
    </p:spTree>
    <p:extLst>
      <p:ext uri="{BB962C8B-B14F-4D97-AF65-F5344CB8AC3E}">
        <p14:creationId xmlns:p14="http://schemas.microsoft.com/office/powerpoint/2010/main" val="2137324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20/08/2024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967067459"/>
      </p:ext>
    </p:extLst>
  </p:cSld>
  <p:clrMapOvr>
    <a:overrideClrMapping bg1="lt1" tx1="dk1" bg2="lt2" tx2="dk2" accent1="accent1" accent2="accent2" accent3="accent3" accent4="accent4" accent5="accent5" accent6="accent6" hlink="hlink" folHlink="folHlink"/>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A823B273-B251-604D-A206-51CE8EEE12A0}" type="slidenum">
              <a:rPr lang="en-US"/>
              <a:pPr>
                <a:defRPr/>
              </a:pPr>
              <a:t>‹#›</a:t>
            </a:fld>
            <a:endParaRPr lang="en-US"/>
          </a:p>
        </p:txBody>
      </p:sp>
    </p:spTree>
    <p:extLst>
      <p:ext uri="{BB962C8B-B14F-4D97-AF65-F5344CB8AC3E}">
        <p14:creationId xmlns:p14="http://schemas.microsoft.com/office/powerpoint/2010/main" val="2786483883"/>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63E9E7BD-6AF1-CA44-905F-24C9142EC099}" type="slidenum">
              <a:rPr lang="en-US"/>
              <a:pPr>
                <a:defRPr/>
              </a:pPr>
              <a:t>‹#›</a:t>
            </a:fld>
            <a:endParaRPr lang="en-US"/>
          </a:p>
        </p:txBody>
      </p:sp>
    </p:spTree>
    <p:extLst>
      <p:ext uri="{BB962C8B-B14F-4D97-AF65-F5344CB8AC3E}">
        <p14:creationId xmlns:p14="http://schemas.microsoft.com/office/powerpoint/2010/main" val="1839155312"/>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05325A35-9A1B-7945-9839-23FD4793314E}" type="slidenum">
              <a:rPr lang="en-US"/>
              <a:pPr>
                <a:defRPr/>
              </a:pPr>
              <a:t>‹#›</a:t>
            </a:fld>
            <a:endParaRPr lang="en-US"/>
          </a:p>
        </p:txBody>
      </p:sp>
    </p:spTree>
    <p:extLst>
      <p:ext uri="{BB962C8B-B14F-4D97-AF65-F5344CB8AC3E}">
        <p14:creationId xmlns:p14="http://schemas.microsoft.com/office/powerpoint/2010/main" val="1446139704"/>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093137279"/>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797405481"/>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652925421"/>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042427914"/>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209248730"/>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970733254"/>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1932469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20/08/2024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058402405"/>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046803126"/>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979669702"/>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86453135"/>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680317772"/>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730359072"/>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40154462"/>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kumimoji="1" lang="en-US" sz="2400" b="0">
              <a:solidFill>
                <a:srgbClr val="000000"/>
              </a:solidFill>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kumimoji="1" lang="en-US" sz="2400" b="0">
              <a:solidFill>
                <a:srgbClr val="000000"/>
              </a:solidFill>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spcBef>
                <a:spcPct val="50000"/>
              </a:spcBef>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lgn="l">
              <a:spcBef>
                <a:spcPct val="50000"/>
              </a:spcBef>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spcBef>
                <a:spcPct val="50000"/>
              </a:spcBef>
              <a:defRPr>
                <a:cs typeface="Arial" charset="0"/>
              </a:defRPr>
            </a:lvl1pPr>
          </a:lstStyle>
          <a:p>
            <a:pPr>
              <a:defRPr/>
            </a:pPr>
            <a:fld id="{2A52AE92-17D2-9E4B-BBB1-7B3F687E7676}" type="slidenum">
              <a:rPr lang="en-US"/>
              <a:pPr>
                <a:defRPr/>
              </a:pPr>
              <a:t>‹#›</a:t>
            </a:fld>
            <a:endParaRPr lang="en-US"/>
          </a:p>
        </p:txBody>
      </p:sp>
    </p:spTree>
    <p:extLst>
      <p:ext uri="{BB962C8B-B14F-4D97-AF65-F5344CB8AC3E}">
        <p14:creationId xmlns:p14="http://schemas.microsoft.com/office/powerpoint/2010/main" val="1895796302"/>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1C253576-85B5-6346-AB04-FF7455C411F6}" type="slidenum">
              <a:rPr lang="en-US"/>
              <a:pPr>
                <a:defRPr/>
              </a:pPr>
              <a:t>‹#›</a:t>
            </a:fld>
            <a:endParaRPr lang="en-US"/>
          </a:p>
        </p:txBody>
      </p:sp>
    </p:spTree>
    <p:extLst>
      <p:ext uri="{BB962C8B-B14F-4D97-AF65-F5344CB8AC3E}">
        <p14:creationId xmlns:p14="http://schemas.microsoft.com/office/powerpoint/2010/main" val="1402042562"/>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761E0E55-66E8-A84C-A438-75DAE4FB590F}" type="slidenum">
              <a:rPr lang="en-US"/>
              <a:pPr>
                <a:defRPr/>
              </a:pPr>
              <a:t>‹#›</a:t>
            </a:fld>
            <a:endParaRPr lang="en-US"/>
          </a:p>
        </p:txBody>
      </p:sp>
    </p:spTree>
    <p:extLst>
      <p:ext uri="{BB962C8B-B14F-4D97-AF65-F5344CB8AC3E}">
        <p14:creationId xmlns:p14="http://schemas.microsoft.com/office/powerpoint/2010/main" val="422711800"/>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2BB142F8-F571-2446-90FF-1347AD60E402}" type="slidenum">
              <a:rPr lang="en-US"/>
              <a:pPr>
                <a:defRPr/>
              </a:pPr>
              <a:t>‹#›</a:t>
            </a:fld>
            <a:endParaRPr lang="en-US"/>
          </a:p>
        </p:txBody>
      </p:sp>
    </p:spTree>
    <p:extLst>
      <p:ext uri="{BB962C8B-B14F-4D97-AF65-F5344CB8AC3E}">
        <p14:creationId xmlns:p14="http://schemas.microsoft.com/office/powerpoint/2010/main" val="7733428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20/08/2024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92263372"/>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9"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8B0BF966-B302-6441-ADA5-A6C132087B94}" type="slidenum">
              <a:rPr lang="en-US"/>
              <a:pPr>
                <a:defRPr/>
              </a:pPr>
              <a:t>‹#›</a:t>
            </a:fld>
            <a:endParaRPr lang="en-US"/>
          </a:p>
        </p:txBody>
      </p:sp>
    </p:spTree>
    <p:extLst>
      <p:ext uri="{BB962C8B-B14F-4D97-AF65-F5344CB8AC3E}">
        <p14:creationId xmlns:p14="http://schemas.microsoft.com/office/powerpoint/2010/main" val="3649796344"/>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5"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005C877B-5442-6D40-B4FB-1F160ED4B128}" type="slidenum">
              <a:rPr lang="en-US"/>
              <a:pPr>
                <a:defRPr/>
              </a:pPr>
              <a:t>‹#›</a:t>
            </a:fld>
            <a:endParaRPr lang="en-US"/>
          </a:p>
        </p:txBody>
      </p:sp>
    </p:spTree>
    <p:extLst>
      <p:ext uri="{BB962C8B-B14F-4D97-AF65-F5344CB8AC3E}">
        <p14:creationId xmlns:p14="http://schemas.microsoft.com/office/powerpoint/2010/main" val="3227897223"/>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4"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5C94AD39-2530-F84C-84B2-51A22A7F52D6}" type="slidenum">
              <a:rPr lang="en-US"/>
              <a:pPr>
                <a:defRPr/>
              </a:pPr>
              <a:t>‹#›</a:t>
            </a:fld>
            <a:endParaRPr lang="en-US"/>
          </a:p>
        </p:txBody>
      </p:sp>
    </p:spTree>
    <p:extLst>
      <p:ext uri="{BB962C8B-B14F-4D97-AF65-F5344CB8AC3E}">
        <p14:creationId xmlns:p14="http://schemas.microsoft.com/office/powerpoint/2010/main" val="225808906"/>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CAFAAD2E-4193-874B-8EEF-AD2B95FEADE4}" type="slidenum">
              <a:rPr lang="en-US"/>
              <a:pPr>
                <a:defRPr/>
              </a:pPr>
              <a:t>‹#›</a:t>
            </a:fld>
            <a:endParaRPr lang="en-US"/>
          </a:p>
        </p:txBody>
      </p:sp>
    </p:spTree>
    <p:extLst>
      <p:ext uri="{BB962C8B-B14F-4D97-AF65-F5344CB8AC3E}">
        <p14:creationId xmlns:p14="http://schemas.microsoft.com/office/powerpoint/2010/main" val="4208128773"/>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CA791B1D-72B3-DA4A-B364-816BD1AD65B8}" type="slidenum">
              <a:rPr lang="en-US"/>
              <a:pPr>
                <a:defRPr/>
              </a:pPr>
              <a:t>‹#›</a:t>
            </a:fld>
            <a:endParaRPr lang="en-US"/>
          </a:p>
        </p:txBody>
      </p:sp>
    </p:spTree>
    <p:extLst>
      <p:ext uri="{BB962C8B-B14F-4D97-AF65-F5344CB8AC3E}">
        <p14:creationId xmlns:p14="http://schemas.microsoft.com/office/powerpoint/2010/main" val="3104679757"/>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4ABB16F8-9C3F-A24A-A0F1-C0ED2C0658B9}" type="slidenum">
              <a:rPr lang="en-US"/>
              <a:pPr>
                <a:defRPr/>
              </a:pPr>
              <a:t>‹#›</a:t>
            </a:fld>
            <a:endParaRPr lang="en-US"/>
          </a:p>
        </p:txBody>
      </p:sp>
    </p:spTree>
    <p:extLst>
      <p:ext uri="{BB962C8B-B14F-4D97-AF65-F5344CB8AC3E}">
        <p14:creationId xmlns:p14="http://schemas.microsoft.com/office/powerpoint/2010/main" val="2627171015"/>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9F078023-4756-9749-BB8D-463B62E58EEC}" type="slidenum">
              <a:rPr lang="en-US"/>
              <a:pPr>
                <a:defRPr/>
              </a:pPr>
              <a:t>‹#›</a:t>
            </a:fld>
            <a:endParaRPr lang="en-US"/>
          </a:p>
        </p:txBody>
      </p:sp>
    </p:spTree>
    <p:extLst>
      <p:ext uri="{BB962C8B-B14F-4D97-AF65-F5344CB8AC3E}">
        <p14:creationId xmlns:p14="http://schemas.microsoft.com/office/powerpoint/2010/main" val="3423970122"/>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347901342"/>
      </p:ext>
    </p:extLst>
  </p:cSld>
  <p:clrMapOvr>
    <a:masterClrMapping/>
  </p:clrMapOvr>
  <p:transition spd="med"/>
</p:sldLayout>
</file>

<file path=ppt/slideLayouts/slideLayout64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60778829"/>
      </p:ext>
    </p:extLst>
  </p:cSld>
  <p:clrMapOvr>
    <a:masterClrMapping/>
  </p:clrMapOvr>
  <p:transition spd="med"/>
</p:sldLayout>
</file>

<file path=ppt/slideLayouts/slideLayout649.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547459821"/>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20/08/2024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2433981246"/>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256477021"/>
      </p:ext>
    </p:extLst>
  </p:cSld>
  <p:clrMapOvr>
    <a:masterClrMapping/>
  </p:clrMapOvr>
  <p:transition spd="med"/>
</p:sldLayout>
</file>

<file path=ppt/slideLayouts/slideLayout651.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27314296"/>
      </p:ext>
    </p:extLst>
  </p:cSld>
  <p:clrMapOvr>
    <a:masterClrMapping/>
  </p:clrMapOvr>
  <p:transition spd="med"/>
</p:sldLayout>
</file>

<file path=ppt/slideLayouts/slideLayout65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90508025"/>
      </p:ext>
    </p:extLst>
  </p:cSld>
  <p:clrMapOvr>
    <a:masterClrMapping/>
  </p:clrMapOvr>
  <p:transition spd="med"/>
</p:sldLayout>
</file>

<file path=ppt/slideLayouts/slideLayout65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669162960"/>
      </p:ext>
    </p:extLst>
  </p:cSld>
  <p:clrMapOvr>
    <a:masterClrMapping/>
  </p:clrMapOvr>
  <p:transition spd="med"/>
</p:sldLayout>
</file>

<file path=ppt/slideLayouts/slideLayout65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6562959"/>
      </p:ext>
    </p:extLst>
  </p:cSld>
  <p:clrMapOvr>
    <a:masterClrMapping/>
  </p:clrMapOvr>
  <p:transition spd="med"/>
</p:sldLayout>
</file>

<file path=ppt/slideLayouts/slideLayout65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692594693"/>
      </p:ext>
    </p:extLst>
  </p:cSld>
  <p:clrMapOvr>
    <a:masterClrMapping/>
  </p:clrMapOvr>
  <p:transition spd="med"/>
</p:sldLayout>
</file>

<file path=ppt/slideLayouts/slideLayout656.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398223549"/>
      </p:ext>
    </p:extLst>
  </p:cSld>
  <p:clrMapOvr>
    <a:masterClrMapping/>
  </p:clrMapOvr>
  <p:transition spd="med"/>
</p:sldLayout>
</file>

<file path=ppt/slideLayouts/slideLayout657.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254105616"/>
      </p:ext>
    </p:extLst>
  </p:cSld>
  <p:clrMapOvr>
    <a:masterClrMapping/>
  </p:clrMapOvr>
  <p:transition spd="med"/>
</p:sldLayout>
</file>

<file path=ppt/slideLayouts/slideLayout658.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029306909"/>
      </p:ext>
    </p:extLst>
  </p:cSld>
  <p:clrMapOvr>
    <a:masterClrMapping/>
  </p:clrMapOvr>
  <p:transition spd="med"/>
</p:sldLayout>
</file>

<file path=ppt/slideLayouts/slideLayout659.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53575878"/>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20/08/2024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2160422357"/>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033932956"/>
      </p:ext>
    </p:extLst>
  </p:cSld>
  <p:clrMapOvr>
    <a:masterClrMapping/>
  </p:clrMapOvr>
  <p:transition spd="med"/>
</p:sldLayout>
</file>

<file path=ppt/slideLayouts/slideLayout661.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053423227"/>
      </p:ext>
    </p:extLst>
  </p:cSld>
  <p:clrMapOvr>
    <a:masterClrMapping/>
  </p:clrMapOvr>
  <p:transition spd="med"/>
</p:sldLayout>
</file>

<file path=ppt/slideLayouts/slideLayout662.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9822523"/>
      </p:ext>
    </p:extLst>
  </p:cSld>
  <p:clrMapOvr>
    <a:masterClrMapping/>
  </p:clrMapOvr>
  <p:transition spd="med"/>
</p:sldLayout>
</file>

<file path=ppt/slideLayouts/slideLayout663.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308410828"/>
      </p:ext>
    </p:extLst>
  </p:cSld>
  <p:clrMapOvr>
    <a:masterClrMapping/>
  </p:clrMapOvr>
  <p:transition spd="med"/>
</p:sldLayout>
</file>

<file path=ppt/slideLayouts/slideLayout664.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076786058"/>
      </p:ext>
    </p:extLst>
  </p:cSld>
  <p:clrMapOvr>
    <a:masterClrMapping/>
  </p:clrMapOvr>
  <p:transition spd="med"/>
</p:sldLayout>
</file>

<file path=ppt/slideLayouts/slideLayout665.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000059602"/>
      </p:ext>
    </p:extLst>
  </p:cSld>
  <p:clrMapOvr>
    <a:masterClrMapping/>
  </p:clrMapOvr>
  <p:transition spd="med"/>
</p:sldLayout>
</file>

<file path=ppt/slideLayouts/slideLayout666.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43370921"/>
      </p:ext>
    </p:extLst>
  </p:cSld>
  <p:clrMapOvr>
    <a:masterClrMapping/>
  </p:clrMapOvr>
  <p:transition spd="med"/>
</p:sldLayout>
</file>

<file path=ppt/slideLayouts/slideLayout667.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976447071"/>
      </p:ext>
    </p:extLst>
  </p:cSld>
  <p:clrMapOvr>
    <a:masterClrMapping/>
  </p:clrMapOvr>
  <p:transition spd="med"/>
</p:sldLayout>
</file>

<file path=ppt/slideLayouts/slideLayout668.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854327241"/>
      </p:ext>
    </p:extLst>
  </p:cSld>
  <p:clrMapOvr>
    <a:masterClrMapping/>
  </p:clrMapOvr>
  <p:transition spd="med"/>
</p:sldLayout>
</file>

<file path=ppt/slideLayouts/slideLayout6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54774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20/08/2024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1177973718"/>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8515887"/>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235132"/>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6454865"/>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7968764"/>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27487"/>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748313"/>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9133870"/>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9132954"/>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1567608"/>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56358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20/08/2024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269316005"/>
      </p:ext>
    </p:extLst>
  </p:cSld>
  <p:clrMapOvr>
    <a:overrideClrMapping bg1="lt1" tx1="dk1" bg2="lt2" tx2="dk2" accent1="accent1" accent2="accent2" accent3="accent3" accent4="accent4" accent5="accent5" accent6="accent6" hlink="hlink" folHlink="folHlink"/>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7653533"/>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sz="1800">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lgn="l">
              <a:defRPr sz="1800">
                <a:cs typeface="ＭＳ Ｐゴシック" charset="0"/>
              </a:defRPr>
            </a:lvl1pPr>
          </a:lstStyle>
          <a:p>
            <a:pPr>
              <a:defRPr/>
            </a:pPr>
            <a:fld id="{D0A6723C-E7CE-914A-8F2E-30CBEDAB2B71}" type="slidenum">
              <a:rPr lang="en-US"/>
              <a:pPr>
                <a:defRPr/>
              </a:pPr>
              <a:t>‹#›</a:t>
            </a:fld>
            <a:endParaRPr lang="en-US"/>
          </a:p>
        </p:txBody>
      </p:sp>
    </p:spTree>
    <p:extLst>
      <p:ext uri="{BB962C8B-B14F-4D97-AF65-F5344CB8AC3E}">
        <p14:creationId xmlns:p14="http://schemas.microsoft.com/office/powerpoint/2010/main" val="2329857198"/>
      </p:ext>
    </p:extLst>
  </p:cSld>
  <p:clrMapOvr>
    <a:masterClrMapping/>
  </p:clrMapOvr>
  <p:transition spd="med">
    <p:randomBar dir="vert"/>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0962" name="Group 2"/>
          <p:cNvGrpSpPr>
            <a:grpSpLocks/>
          </p:cNvGrpSpPr>
          <p:nvPr/>
        </p:nvGrpSpPr>
        <p:grpSpPr bwMode="auto">
          <a:xfrm>
            <a:off x="0" y="0"/>
            <a:ext cx="1828800" cy="6856413"/>
            <a:chOff x="0" y="0"/>
            <a:chExt cx="1152" cy="4319"/>
          </a:xfrm>
        </p:grpSpPr>
        <p:sp>
          <p:nvSpPr>
            <p:cNvPr id="40963"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lIns="92075" tIns="46037" rIns="92075" bIns="46037" anchor="ctr"/>
            <a:lstStyle/>
            <a:p>
              <a:pPr eaLnBrk="0" hangingPunct="0"/>
              <a:endParaRPr lang="en-US" altLang="en-US" sz="2400">
                <a:solidFill>
                  <a:srgbClr val="EAEAEA"/>
                </a:solidFill>
                <a:latin typeface="Times New Roman" pitchFamily="18" charset="0"/>
                <a:ea typeface="+mn-ea"/>
                <a:cs typeface="+mn-cs"/>
              </a:endParaRPr>
            </a:p>
          </p:txBody>
        </p:sp>
        <p:sp>
          <p:nvSpPr>
            <p:cNvPr id="40964"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lIns="92075" tIns="46037" rIns="92075" bIns="46037" anchor="ctr"/>
            <a:lstStyle/>
            <a:p>
              <a:pPr eaLnBrk="0" hangingPunct="0"/>
              <a:endParaRPr lang="en-US" altLang="en-US" sz="2400">
                <a:solidFill>
                  <a:srgbClr val="EAEAEA"/>
                </a:solidFill>
                <a:latin typeface="Times New Roman" pitchFamily="18" charset="0"/>
                <a:ea typeface="+mn-ea"/>
                <a:cs typeface="+mn-cs"/>
              </a:endParaRPr>
            </a:p>
          </p:txBody>
        </p:sp>
        <p:pic>
          <p:nvPicPr>
            <p:cNvPr id="40965"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40966" name="Rectangle 6"/>
          <p:cNvSpPr>
            <a:spLocks noGrp="1" noChangeArrowheads="1"/>
          </p:cNvSpPr>
          <p:nvPr>
            <p:ph type="ctrTitle" sz="quarter"/>
          </p:nvPr>
        </p:nvSpPr>
        <p:spPr>
          <a:xfrm>
            <a:off x="1905000" y="1676400"/>
            <a:ext cx="6934200" cy="2116138"/>
          </a:xfrm>
        </p:spPr>
        <p:txBody>
          <a:bodyPr/>
          <a:lstStyle>
            <a:lvl1pPr>
              <a:defRPr/>
            </a:lvl1pPr>
          </a:lstStyle>
          <a:p>
            <a:pPr lvl="0"/>
            <a:r>
              <a:rPr lang="en-US" altLang="en-US" noProof="0"/>
              <a:t>Click to edit Master title style</a:t>
            </a:r>
          </a:p>
        </p:txBody>
      </p:sp>
      <p:sp>
        <p:nvSpPr>
          <p:cNvPr id="40967" name="Rectangle 7"/>
          <p:cNvSpPr>
            <a:spLocks noGrp="1" noChangeArrowheads="1"/>
          </p:cNvSpPr>
          <p:nvPr>
            <p:ph type="subTitle" sz="quarter" idx="1"/>
          </p:nvPr>
        </p:nvSpPr>
        <p:spPr>
          <a:xfrm>
            <a:off x="1911350" y="3968750"/>
            <a:ext cx="6400800" cy="1752600"/>
          </a:xfrm>
        </p:spPr>
        <p:txBody>
          <a:bodyPr/>
          <a:lstStyle>
            <a:lvl1pPr marL="0" indent="0">
              <a:buFont typeface="Symbol" pitchFamily="18" charset="2"/>
              <a:buNone/>
              <a:defRPr/>
            </a:lvl1pPr>
          </a:lstStyle>
          <a:p>
            <a:pPr lvl="0"/>
            <a:r>
              <a:rPr lang="en-US" altLang="en-US" noProof="0"/>
              <a:t>Click to edit Master subtitle style</a:t>
            </a:r>
          </a:p>
        </p:txBody>
      </p:sp>
      <p:sp>
        <p:nvSpPr>
          <p:cNvPr id="40968" name="Rectangle 8"/>
          <p:cNvSpPr>
            <a:spLocks noGrp="1" noChangeArrowheads="1"/>
          </p:cNvSpPr>
          <p:nvPr>
            <p:ph type="dt" sz="quarter" idx="2"/>
          </p:nvPr>
        </p:nvSpPr>
        <p:spPr>
          <a:xfrm>
            <a:off x="1828800" y="6400800"/>
            <a:ext cx="1905000" cy="457200"/>
          </a:xfrm>
        </p:spPr>
        <p:txBody>
          <a:bodyPr/>
          <a:lstStyle>
            <a:lvl1pPr>
              <a:defRPr/>
            </a:lvl1pPr>
          </a:lstStyle>
          <a:p>
            <a:endParaRPr lang="en-US" altLang="en-US">
              <a:solidFill>
                <a:srgbClr val="EAEAEA"/>
              </a:solidFill>
            </a:endParaRPr>
          </a:p>
        </p:txBody>
      </p:sp>
      <p:sp>
        <p:nvSpPr>
          <p:cNvPr id="40969" name="Rectangle 9"/>
          <p:cNvSpPr>
            <a:spLocks noGrp="1" noChangeArrowheads="1"/>
          </p:cNvSpPr>
          <p:nvPr>
            <p:ph type="ftr" sz="quarter" idx="3"/>
          </p:nvPr>
        </p:nvSpPr>
        <p:spPr>
          <a:xfrm>
            <a:off x="3962400" y="6400800"/>
            <a:ext cx="2895600" cy="457200"/>
          </a:xfrm>
        </p:spPr>
        <p:txBody>
          <a:bodyPr/>
          <a:lstStyle>
            <a:lvl1pPr>
              <a:defRPr/>
            </a:lvl1pPr>
          </a:lstStyle>
          <a:p>
            <a:endParaRPr lang="en-US" altLang="en-US">
              <a:solidFill>
                <a:srgbClr val="EAEAEA"/>
              </a:solidFill>
            </a:endParaRPr>
          </a:p>
        </p:txBody>
      </p:sp>
      <p:sp>
        <p:nvSpPr>
          <p:cNvPr id="40970" name="Rectangle 10"/>
          <p:cNvSpPr>
            <a:spLocks noGrp="1" noChangeArrowheads="1"/>
          </p:cNvSpPr>
          <p:nvPr>
            <p:ph type="sldNum" sz="quarter" idx="4"/>
          </p:nvPr>
        </p:nvSpPr>
        <p:spPr/>
        <p:txBody>
          <a:bodyPr/>
          <a:lstStyle>
            <a:lvl1pPr>
              <a:defRPr/>
            </a:lvl1pPr>
          </a:lstStyle>
          <a:p>
            <a:fld id="{D53BC996-5DE8-42FA-BA61-476EEC9B1AB1}" type="slidenum">
              <a:rPr lang="en-US" altLang="en-US">
                <a:solidFill>
                  <a:srgbClr val="EAEAEA"/>
                </a:solidFill>
              </a:rPr>
              <a:pPr/>
              <a:t>‹#›</a:t>
            </a:fld>
            <a:endParaRPr lang="en-US" altLang="en-US">
              <a:solidFill>
                <a:srgbClr val="EAEAEA"/>
              </a:solidFill>
            </a:endParaRPr>
          </a:p>
        </p:txBody>
      </p:sp>
    </p:spTree>
    <p:extLst>
      <p:ext uri="{BB962C8B-B14F-4D97-AF65-F5344CB8AC3E}">
        <p14:creationId xmlns:p14="http://schemas.microsoft.com/office/powerpoint/2010/main" val="1527837290"/>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01609C4F-2E81-46B8-91FA-6E502A510C22}" type="slidenum">
              <a:rPr lang="en-US" altLang="en-US">
                <a:solidFill>
                  <a:srgbClr val="EAEAEA"/>
                </a:solidFill>
              </a:rPr>
              <a:pPr/>
              <a:t>‹#›</a:t>
            </a:fld>
            <a:endParaRPr lang="en-US" altLang="en-US">
              <a:solidFill>
                <a:srgbClr val="EAEAEA"/>
              </a:solidFill>
            </a:endParaRPr>
          </a:p>
        </p:txBody>
      </p:sp>
    </p:spTree>
    <p:extLst>
      <p:ext uri="{BB962C8B-B14F-4D97-AF65-F5344CB8AC3E}">
        <p14:creationId xmlns:p14="http://schemas.microsoft.com/office/powerpoint/2010/main" val="2061389297"/>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4693D489-48D1-49AE-899A-820D6F8E973E}" type="slidenum">
              <a:rPr lang="en-US" altLang="en-US">
                <a:solidFill>
                  <a:srgbClr val="EAEAEA"/>
                </a:solidFill>
              </a:rPr>
              <a:pPr/>
              <a:t>‹#›</a:t>
            </a:fld>
            <a:endParaRPr lang="en-US" altLang="en-US">
              <a:solidFill>
                <a:srgbClr val="EAEAEA"/>
              </a:solidFill>
            </a:endParaRPr>
          </a:p>
        </p:txBody>
      </p:sp>
    </p:spTree>
    <p:extLst>
      <p:ext uri="{BB962C8B-B14F-4D97-AF65-F5344CB8AC3E}">
        <p14:creationId xmlns:p14="http://schemas.microsoft.com/office/powerpoint/2010/main" val="2971511484"/>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DAA7FFD9-B9E1-4667-AC4A-14D0A511E530}" type="slidenum">
              <a:rPr lang="en-US" altLang="en-US">
                <a:solidFill>
                  <a:srgbClr val="EAEAEA"/>
                </a:solidFill>
              </a:rPr>
              <a:pPr/>
              <a:t>‹#›</a:t>
            </a:fld>
            <a:endParaRPr lang="en-US" altLang="en-US">
              <a:solidFill>
                <a:srgbClr val="EAEAEA"/>
              </a:solidFill>
            </a:endParaRPr>
          </a:p>
        </p:txBody>
      </p:sp>
    </p:spTree>
    <p:extLst>
      <p:ext uri="{BB962C8B-B14F-4D97-AF65-F5344CB8AC3E}">
        <p14:creationId xmlns:p14="http://schemas.microsoft.com/office/powerpoint/2010/main" val="1991157829"/>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2051584D-40FD-4986-9127-46F343011D28}" type="slidenum">
              <a:rPr lang="en-US" altLang="en-US">
                <a:solidFill>
                  <a:srgbClr val="EAEAEA"/>
                </a:solidFill>
              </a:rPr>
              <a:pPr/>
              <a:t>‹#›</a:t>
            </a:fld>
            <a:endParaRPr lang="en-US" altLang="en-US">
              <a:solidFill>
                <a:srgbClr val="EAEAEA"/>
              </a:solidFill>
            </a:endParaRPr>
          </a:p>
        </p:txBody>
      </p:sp>
    </p:spTree>
    <p:extLst>
      <p:ext uri="{BB962C8B-B14F-4D97-AF65-F5344CB8AC3E}">
        <p14:creationId xmlns:p14="http://schemas.microsoft.com/office/powerpoint/2010/main" val="791516860"/>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60C5F3A1-E546-4EBA-8C12-5ACAACBA394B}" type="slidenum">
              <a:rPr lang="en-US" altLang="en-US">
                <a:solidFill>
                  <a:srgbClr val="EAEAEA"/>
                </a:solidFill>
              </a:rPr>
              <a:pPr/>
              <a:t>‹#›</a:t>
            </a:fld>
            <a:endParaRPr lang="en-US" altLang="en-US">
              <a:solidFill>
                <a:srgbClr val="EAEAEA"/>
              </a:solidFill>
            </a:endParaRPr>
          </a:p>
        </p:txBody>
      </p:sp>
    </p:spTree>
    <p:extLst>
      <p:ext uri="{BB962C8B-B14F-4D97-AF65-F5344CB8AC3E}">
        <p14:creationId xmlns:p14="http://schemas.microsoft.com/office/powerpoint/2010/main" val="2857645784"/>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ACAEFAF7-9095-4C23-8F74-FAA1AC844086}" type="slidenum">
              <a:rPr lang="en-US" altLang="en-US">
                <a:solidFill>
                  <a:srgbClr val="EAEAEA"/>
                </a:solidFill>
              </a:rPr>
              <a:pPr/>
              <a:t>‹#›</a:t>
            </a:fld>
            <a:endParaRPr lang="en-US" altLang="en-US">
              <a:solidFill>
                <a:srgbClr val="EAEAEA"/>
              </a:solidFill>
            </a:endParaRPr>
          </a:p>
        </p:txBody>
      </p:sp>
    </p:spTree>
    <p:extLst>
      <p:ext uri="{BB962C8B-B14F-4D97-AF65-F5344CB8AC3E}">
        <p14:creationId xmlns:p14="http://schemas.microsoft.com/office/powerpoint/2010/main" val="2867379108"/>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DA054702-E83B-42AF-82A7-629C6C4F05A9}" type="slidenum">
              <a:rPr lang="en-US" altLang="en-US">
                <a:solidFill>
                  <a:srgbClr val="EAEAEA"/>
                </a:solidFill>
              </a:rPr>
              <a:pPr/>
              <a:t>‹#›</a:t>
            </a:fld>
            <a:endParaRPr lang="en-US" altLang="en-US">
              <a:solidFill>
                <a:srgbClr val="EAEAEA"/>
              </a:solidFill>
            </a:endParaRPr>
          </a:p>
        </p:txBody>
      </p:sp>
    </p:spTree>
    <p:extLst>
      <p:ext uri="{BB962C8B-B14F-4D97-AF65-F5344CB8AC3E}">
        <p14:creationId xmlns:p14="http://schemas.microsoft.com/office/powerpoint/2010/main" val="23531652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20/08/2024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542786058"/>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1B8BA510-1826-4D58-B372-829BEA7395AC}" type="slidenum">
              <a:rPr lang="en-US" altLang="en-US">
                <a:solidFill>
                  <a:srgbClr val="EAEAEA"/>
                </a:solidFill>
              </a:rPr>
              <a:pPr/>
              <a:t>‹#›</a:t>
            </a:fld>
            <a:endParaRPr lang="en-US" altLang="en-US">
              <a:solidFill>
                <a:srgbClr val="EAEAEA"/>
              </a:solidFill>
            </a:endParaRPr>
          </a:p>
        </p:txBody>
      </p:sp>
    </p:spTree>
    <p:extLst>
      <p:ext uri="{BB962C8B-B14F-4D97-AF65-F5344CB8AC3E}">
        <p14:creationId xmlns:p14="http://schemas.microsoft.com/office/powerpoint/2010/main" val="2574476995"/>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E9AF495D-F098-43C6-BC01-83F3C9C2AC45}" type="slidenum">
              <a:rPr lang="en-US" altLang="en-US">
                <a:solidFill>
                  <a:srgbClr val="EAEAEA"/>
                </a:solidFill>
              </a:rPr>
              <a:pPr/>
              <a:t>‹#›</a:t>
            </a:fld>
            <a:endParaRPr lang="en-US" altLang="en-US">
              <a:solidFill>
                <a:srgbClr val="EAEAEA"/>
              </a:solidFill>
            </a:endParaRPr>
          </a:p>
        </p:txBody>
      </p:sp>
    </p:spTree>
    <p:extLst>
      <p:ext uri="{BB962C8B-B14F-4D97-AF65-F5344CB8AC3E}">
        <p14:creationId xmlns:p14="http://schemas.microsoft.com/office/powerpoint/2010/main" val="3125591549"/>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9186B45F-009D-4EE3-8BD9-FC93FA3AB91F}" type="slidenum">
              <a:rPr lang="en-US" altLang="en-US">
                <a:solidFill>
                  <a:srgbClr val="EAEAEA"/>
                </a:solidFill>
              </a:rPr>
              <a:pPr/>
              <a:t>‹#›</a:t>
            </a:fld>
            <a:endParaRPr lang="en-US" altLang="en-US">
              <a:solidFill>
                <a:srgbClr val="EAEAEA"/>
              </a:solidFill>
            </a:endParaRPr>
          </a:p>
        </p:txBody>
      </p:sp>
    </p:spTree>
    <p:extLst>
      <p:ext uri="{BB962C8B-B14F-4D97-AF65-F5344CB8AC3E}">
        <p14:creationId xmlns:p14="http://schemas.microsoft.com/office/powerpoint/2010/main" val="3192954840"/>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76130"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a:lstStyle/>
          <a:p>
            <a:pPr>
              <a:spcBef>
                <a:spcPct val="0"/>
              </a:spcBef>
            </a:pPr>
            <a:endParaRPr lang="en-GB" sz="1800" b="1">
              <a:solidFill>
                <a:srgbClr val="FFFFFF"/>
              </a:solidFill>
              <a:latin typeface="Arial" pitchFamily="34" charset="0"/>
              <a:ea typeface="+mn-ea"/>
              <a:cs typeface="+mn-cs"/>
            </a:endParaRPr>
          </a:p>
        </p:txBody>
      </p:sp>
      <p:sp>
        <p:nvSpPr>
          <p:cNvPr id="176131"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a:lstStyle/>
          <a:p>
            <a:pPr>
              <a:spcBef>
                <a:spcPct val="0"/>
              </a:spcBef>
            </a:pPr>
            <a:endParaRPr lang="en-GB" sz="1800" b="1">
              <a:solidFill>
                <a:srgbClr val="FFFFFF"/>
              </a:solidFill>
              <a:latin typeface="Arial" pitchFamily="34" charset="0"/>
              <a:ea typeface="+mn-ea"/>
              <a:cs typeface="+mn-cs"/>
            </a:endParaRPr>
          </a:p>
        </p:txBody>
      </p:sp>
      <p:sp>
        <p:nvSpPr>
          <p:cNvPr id="176132" name="Rectangle 4"/>
          <p:cNvSpPr>
            <a:spLocks noGrp="1" noChangeArrowheads="1"/>
          </p:cNvSpPr>
          <p:nvPr>
            <p:ph type="ctrTitle" sz="quarter"/>
          </p:nvPr>
        </p:nvSpPr>
        <p:spPr>
          <a:xfrm>
            <a:off x="685800" y="2286000"/>
            <a:ext cx="7772400" cy="1143000"/>
          </a:xfrm>
        </p:spPr>
        <p:txBody>
          <a:bodyPr/>
          <a:lstStyle>
            <a:lvl1pPr>
              <a:defRPr/>
            </a:lvl1pPr>
          </a:lstStyle>
          <a:p>
            <a:pPr lvl="0"/>
            <a:r>
              <a:rPr lang="en-US" altLang="en-US" noProof="0"/>
              <a:t>Click to edit Master title style</a:t>
            </a:r>
          </a:p>
        </p:txBody>
      </p:sp>
      <p:sp>
        <p:nvSpPr>
          <p:cNvPr id="176133"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2" charset="2"/>
              <a:buNone/>
              <a:defRPr b="0">
                <a:latin typeface="Times New Roman" pitchFamily="18" charset="0"/>
              </a:defRPr>
            </a:lvl1pPr>
          </a:lstStyle>
          <a:p>
            <a:pPr lvl="0"/>
            <a:r>
              <a:rPr lang="en-US" altLang="en-US" noProof="0"/>
              <a:t>Click to edit Master subtitle style</a:t>
            </a:r>
          </a:p>
        </p:txBody>
      </p:sp>
      <p:sp>
        <p:nvSpPr>
          <p:cNvPr id="176134" name="Rectangle 6"/>
          <p:cNvSpPr>
            <a:spLocks noGrp="1" noChangeArrowheads="1"/>
          </p:cNvSpPr>
          <p:nvPr>
            <p:ph type="dt" sz="quarter" idx="2"/>
          </p:nvPr>
        </p:nvSpPr>
        <p:spPr/>
        <p:txBody>
          <a:bodyPr/>
          <a:lstStyle>
            <a:lvl1pPr>
              <a:defRPr/>
            </a:lvl1pPr>
          </a:lstStyle>
          <a:p>
            <a:endParaRPr lang="en-US" altLang="en-US">
              <a:solidFill>
                <a:srgbClr val="FFFFFF"/>
              </a:solidFill>
            </a:endParaRPr>
          </a:p>
        </p:txBody>
      </p:sp>
      <p:sp>
        <p:nvSpPr>
          <p:cNvPr id="176135" name="Rectangle 7"/>
          <p:cNvSpPr>
            <a:spLocks noGrp="1" noChangeArrowheads="1"/>
          </p:cNvSpPr>
          <p:nvPr>
            <p:ph type="ftr" sz="quarter" idx="3"/>
          </p:nvPr>
        </p:nvSpPr>
        <p:spPr/>
        <p:txBody>
          <a:bodyPr/>
          <a:lstStyle>
            <a:lvl1pPr>
              <a:defRPr/>
            </a:lvl1pPr>
          </a:lstStyle>
          <a:p>
            <a:endParaRPr lang="en-US" altLang="en-US">
              <a:solidFill>
                <a:srgbClr val="FFFFFF"/>
              </a:solidFill>
            </a:endParaRPr>
          </a:p>
        </p:txBody>
      </p:sp>
      <p:sp>
        <p:nvSpPr>
          <p:cNvPr id="176136" name="Rectangle 8"/>
          <p:cNvSpPr>
            <a:spLocks noGrp="1" noChangeArrowheads="1"/>
          </p:cNvSpPr>
          <p:nvPr>
            <p:ph type="sldNum" sz="quarter" idx="4"/>
          </p:nvPr>
        </p:nvSpPr>
        <p:spPr/>
        <p:txBody>
          <a:bodyPr/>
          <a:lstStyle>
            <a:lvl1pPr>
              <a:defRPr/>
            </a:lvl1pPr>
          </a:lstStyle>
          <a:p>
            <a:endParaRPr lang="en-US" altLang="en-US">
              <a:solidFill>
                <a:srgbClr val="FFFFFF"/>
              </a:solidFill>
            </a:endParaRPr>
          </a:p>
        </p:txBody>
      </p:sp>
      <p:sp>
        <p:nvSpPr>
          <p:cNvPr id="176137" name="Rectangle 9"/>
          <p:cNvSpPr>
            <a:spLocks noChangeArrowheads="1"/>
          </p:cNvSpPr>
          <p:nvPr/>
        </p:nvSpPr>
        <p:spPr bwMode="auto">
          <a:xfrm>
            <a:off x="0" y="3505200"/>
            <a:ext cx="4724400" cy="152400"/>
          </a:xfrm>
          <a:prstGeom prst="rect">
            <a:avLst/>
          </a:prstGeom>
          <a:solidFill>
            <a:schemeClr val="accent1">
              <a:alpha val="50000"/>
            </a:schemeClr>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lstStyle/>
          <a:p>
            <a:pPr>
              <a:spcBef>
                <a:spcPct val="0"/>
              </a:spcBef>
            </a:pPr>
            <a:endParaRPr lang="en-GB" sz="1800" b="1">
              <a:solidFill>
                <a:srgbClr val="FFFFFF"/>
              </a:solidFill>
              <a:latin typeface="Arial" pitchFamily="34" charset="0"/>
              <a:ea typeface="+mn-ea"/>
              <a:cs typeface="+mn-cs"/>
            </a:endParaRPr>
          </a:p>
        </p:txBody>
      </p:sp>
    </p:spTree>
    <p:extLst>
      <p:ext uri="{BB962C8B-B14F-4D97-AF65-F5344CB8AC3E}">
        <p14:creationId xmlns:p14="http://schemas.microsoft.com/office/powerpoint/2010/main" val="3509170129"/>
      </p:ext>
    </p:extLst>
  </p:cSld>
  <p:clrMapOvr>
    <a:masterClrMapping/>
  </p:clrMapOvr>
  <p:transition spd="med">
    <p:zoom dir="in"/>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175023698"/>
      </p:ext>
    </p:extLst>
  </p:cSld>
  <p:clrMapOvr>
    <a:masterClrMapping/>
  </p:clrMapOvr>
  <p:transition spd="med">
    <p:zoom dir="in"/>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488113568"/>
      </p:ext>
    </p:extLst>
  </p:cSld>
  <p:clrMapOvr>
    <a:masterClrMapping/>
  </p:clrMapOvr>
  <p:transition spd="med">
    <p:zoom dir="in"/>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766082172"/>
      </p:ext>
    </p:extLst>
  </p:cSld>
  <p:clrMapOvr>
    <a:masterClrMapping/>
  </p:clrMapOvr>
  <p:transition spd="med">
    <p:zoom dir="in"/>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366946653"/>
      </p:ext>
    </p:extLst>
  </p:cSld>
  <p:clrMapOvr>
    <a:masterClrMapping/>
  </p:clrMapOvr>
  <p:transition spd="med">
    <p:zoom dir="in"/>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749548043"/>
      </p:ext>
    </p:extLst>
  </p:cSld>
  <p:clrMapOvr>
    <a:masterClrMapping/>
  </p:clrMapOvr>
  <p:transition spd="med">
    <p:zoom dir="in"/>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223599319"/>
      </p:ext>
    </p:extLst>
  </p:cSld>
  <p:clrMapOvr>
    <a:masterClrMapping/>
  </p:clrMapOvr>
  <p:transition spd="med">
    <p:zoom dir="in"/>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pPr>
                <a:defRPr/>
              </a:pPr>
              <a:t>‹#›</a:t>
            </a:fld>
            <a:endParaRPr lang="en-US"/>
          </a:p>
        </p:txBody>
      </p:sp>
    </p:spTree>
    <p:extLst>
      <p:ext uri="{BB962C8B-B14F-4D97-AF65-F5344CB8AC3E}">
        <p14:creationId xmlns:p14="http://schemas.microsoft.com/office/powerpoint/2010/main" val="1777484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20/08/2024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2218263288"/>
      </p:ext>
    </p:extLst>
  </p:cSld>
  <p:clrMapOvr>
    <a:overrideClrMapping bg1="lt1" tx1="dk1" bg2="lt2" tx2="dk2" accent1="accent1" accent2="accent2" accent3="accent3" accent4="accent4" accent5="accent5" accent6="accent6" hlink="hlink" folHlink="folHlink"/>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251573356"/>
      </p:ext>
    </p:extLst>
  </p:cSld>
  <p:clrMapOvr>
    <a:masterClrMapping/>
  </p:clrMapOvr>
  <p:transition spd="med">
    <p:zoom dir="in"/>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442383270"/>
      </p:ext>
    </p:extLst>
  </p:cSld>
  <p:clrMapOvr>
    <a:masterClrMapping/>
  </p:clrMapOvr>
  <p:transition spd="med">
    <p:zoom dir="in"/>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05572230"/>
      </p:ext>
    </p:extLst>
  </p:cSld>
  <p:clrMapOvr>
    <a:masterClrMapping/>
  </p:clrMapOvr>
  <p:transition spd="med">
    <p:zoom dir="in"/>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372565015"/>
      </p:ext>
    </p:extLst>
  </p:cSld>
  <p:clrMapOvr>
    <a:masterClrMapping/>
  </p:clrMapOvr>
  <p:transition spd="med">
    <p:zoom dir="in"/>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A393CDE6-A6FA-324A-B162-E5F6A2FBDCE0}" type="slidenum">
              <a:rPr lang="zh-CN" altLang="en-US"/>
              <a:pPr>
                <a:defRPr/>
              </a:pPr>
              <a:t>‹#›</a:t>
            </a:fld>
            <a:endParaRPr lang="en-US" altLang="zh-CN"/>
          </a:p>
        </p:txBody>
      </p:sp>
    </p:spTree>
    <p:extLst>
      <p:ext uri="{BB962C8B-B14F-4D97-AF65-F5344CB8AC3E}">
        <p14:creationId xmlns:p14="http://schemas.microsoft.com/office/powerpoint/2010/main" val="2547174599"/>
      </p:ext>
    </p:extLst>
  </p:cSld>
  <p:clrMapOvr>
    <a:masterClrMapping/>
  </p:clrMapOvr>
  <p:transition spd="med">
    <p:randomBar dir="vert"/>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56228475-9F2E-D448-BB68-E794713222DB}" type="slidenum">
              <a:rPr lang="zh-CN" altLang="en-US"/>
              <a:pPr>
                <a:defRPr/>
              </a:pPr>
              <a:t>‹#›</a:t>
            </a:fld>
            <a:endParaRPr lang="en-US" altLang="zh-CN"/>
          </a:p>
        </p:txBody>
      </p:sp>
    </p:spTree>
    <p:extLst>
      <p:ext uri="{BB962C8B-B14F-4D97-AF65-F5344CB8AC3E}">
        <p14:creationId xmlns:p14="http://schemas.microsoft.com/office/powerpoint/2010/main" val="1380979959"/>
      </p:ext>
    </p:extLst>
  </p:cSld>
  <p:clrMapOvr>
    <a:masterClrMapping/>
  </p:clrMapOvr>
  <p:transition spd="med">
    <p:randomBar dir="vert"/>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3DE33EE9-4058-C241-BB18-DB0C001D2404}" type="slidenum">
              <a:rPr lang="zh-CN" altLang="en-US"/>
              <a:pPr>
                <a:defRPr/>
              </a:pPr>
              <a:t>‹#›</a:t>
            </a:fld>
            <a:endParaRPr lang="en-US" altLang="zh-CN"/>
          </a:p>
        </p:txBody>
      </p:sp>
    </p:spTree>
    <p:extLst>
      <p:ext uri="{BB962C8B-B14F-4D97-AF65-F5344CB8AC3E}">
        <p14:creationId xmlns:p14="http://schemas.microsoft.com/office/powerpoint/2010/main" val="3021204339"/>
      </p:ext>
    </p:extLst>
  </p:cSld>
  <p:clrMapOvr>
    <a:masterClrMapping/>
  </p:clrMapOvr>
  <p:transition spd="med">
    <p:randomBar dir="vert"/>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A52BB670-0CF5-554C-9066-A49950803A22}" type="slidenum">
              <a:rPr lang="zh-CN" altLang="en-US"/>
              <a:pPr>
                <a:defRPr/>
              </a:pPr>
              <a:t>‹#›</a:t>
            </a:fld>
            <a:endParaRPr lang="en-US" altLang="zh-CN"/>
          </a:p>
        </p:txBody>
      </p:sp>
    </p:spTree>
    <p:extLst>
      <p:ext uri="{BB962C8B-B14F-4D97-AF65-F5344CB8AC3E}">
        <p14:creationId xmlns:p14="http://schemas.microsoft.com/office/powerpoint/2010/main" val="4153376688"/>
      </p:ext>
    </p:extLst>
  </p:cSld>
  <p:clrMapOvr>
    <a:masterClrMapping/>
  </p:clrMapOvr>
  <p:transition spd="med">
    <p:randomBar dir="vert"/>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9A2113-972D-4B4E-B2C1-832CE9E14946}" type="slidenum">
              <a:rPr lang="en-US"/>
              <a:pPr>
                <a:defRPr/>
              </a:pPr>
              <a:t>‹#›</a:t>
            </a:fld>
            <a:endParaRPr lang="en-US"/>
          </a:p>
        </p:txBody>
      </p:sp>
    </p:spTree>
    <p:extLst>
      <p:ext uri="{BB962C8B-B14F-4D97-AF65-F5344CB8AC3E}">
        <p14:creationId xmlns:p14="http://schemas.microsoft.com/office/powerpoint/2010/main" val="3012465156"/>
      </p:ext>
    </p:extLst>
  </p:cSld>
  <p:clrMapOvr>
    <a:masterClrMapping/>
  </p:clrMapOvr>
  <p:transition spd="med">
    <p:randomBar dir="vert"/>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7C1EC7-050C-C748-A0D3-6C8A4E190FF6}" type="slidenum">
              <a:rPr lang="en-US"/>
              <a:pPr>
                <a:defRPr/>
              </a:pPr>
              <a:t>‹#›</a:t>
            </a:fld>
            <a:endParaRPr lang="en-US"/>
          </a:p>
        </p:txBody>
      </p:sp>
    </p:spTree>
    <p:extLst>
      <p:ext uri="{BB962C8B-B14F-4D97-AF65-F5344CB8AC3E}">
        <p14:creationId xmlns:p14="http://schemas.microsoft.com/office/powerpoint/2010/main" val="1590959975"/>
      </p:ext>
    </p:extLst>
  </p:cSld>
  <p:clrMapOvr>
    <a:masterClrMapping/>
  </p:clrMapOvr>
  <p:transitio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F26704E-87EE-6F4A-8C26-DEC834258440}" type="slidenum">
              <a:rPr lang="en-US"/>
              <a:pPr>
                <a:defRPr/>
              </a:pPr>
              <a:t>‹#›</a:t>
            </a:fld>
            <a:endParaRPr lang="en-US"/>
          </a:p>
        </p:txBody>
      </p:sp>
    </p:spTree>
    <p:extLst>
      <p:ext uri="{BB962C8B-B14F-4D97-AF65-F5344CB8AC3E}">
        <p14:creationId xmlns:p14="http://schemas.microsoft.com/office/powerpoint/2010/main" val="1482378510"/>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79FC13-D5A0-0344-AA0C-A1601C467983}" type="slidenum">
              <a:rPr lang="en-US"/>
              <a:pPr>
                <a:defRPr/>
              </a:pPr>
              <a:t>‹#›</a:t>
            </a:fld>
            <a:endParaRPr lang="en-US"/>
          </a:p>
        </p:txBody>
      </p:sp>
    </p:spTree>
    <p:extLst>
      <p:ext uri="{BB962C8B-B14F-4D97-AF65-F5344CB8AC3E}">
        <p14:creationId xmlns:p14="http://schemas.microsoft.com/office/powerpoint/2010/main" val="4040998492"/>
      </p:ext>
    </p:extLst>
  </p:cSld>
  <p:clrMapOvr>
    <a:masterClrMapping/>
  </p:clrMapOvr>
  <p:transition spd="med">
    <p:randomBar dir="vert"/>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05E639-E5EC-B740-8D83-CE8D0A57BFE0}" type="slidenum">
              <a:rPr lang="en-US"/>
              <a:pPr>
                <a:defRPr/>
              </a:pPr>
              <a:t>‹#›</a:t>
            </a:fld>
            <a:endParaRPr lang="en-US"/>
          </a:p>
        </p:txBody>
      </p:sp>
    </p:spTree>
    <p:extLst>
      <p:ext uri="{BB962C8B-B14F-4D97-AF65-F5344CB8AC3E}">
        <p14:creationId xmlns:p14="http://schemas.microsoft.com/office/powerpoint/2010/main" val="4068291691"/>
      </p:ext>
    </p:extLst>
  </p:cSld>
  <p:clrMapOvr>
    <a:masterClrMapping/>
  </p:clrMapOvr>
  <p:transition spd="med">
    <p:randomBar dir="vert"/>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0B1507F-EDA1-934E-A489-51615A28B3FF}" type="slidenum">
              <a:rPr lang="en-US"/>
              <a:pPr>
                <a:defRPr/>
              </a:pPr>
              <a:t>‹#›</a:t>
            </a:fld>
            <a:endParaRPr lang="en-US"/>
          </a:p>
        </p:txBody>
      </p:sp>
    </p:spTree>
    <p:extLst>
      <p:ext uri="{BB962C8B-B14F-4D97-AF65-F5344CB8AC3E}">
        <p14:creationId xmlns:p14="http://schemas.microsoft.com/office/powerpoint/2010/main" val="2846007957"/>
      </p:ext>
    </p:extLst>
  </p:cSld>
  <p:clrMapOvr>
    <a:masterClrMapping/>
  </p:clrMapOvr>
  <p:transition spd="med">
    <p:randomBar dir="vert"/>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E7016A2-68EC-4E40-A304-42C08D8FF4B8}" type="slidenum">
              <a:rPr lang="en-US"/>
              <a:pPr>
                <a:defRPr/>
              </a:pPr>
              <a:t>‹#›</a:t>
            </a:fld>
            <a:endParaRPr lang="en-US"/>
          </a:p>
        </p:txBody>
      </p:sp>
    </p:spTree>
    <p:extLst>
      <p:ext uri="{BB962C8B-B14F-4D97-AF65-F5344CB8AC3E}">
        <p14:creationId xmlns:p14="http://schemas.microsoft.com/office/powerpoint/2010/main" val="2823226584"/>
      </p:ext>
    </p:extLst>
  </p:cSld>
  <p:clrMapOvr>
    <a:masterClrMapping/>
  </p:clrMapOvr>
  <p:transition spd="med">
    <p:randomBar dir="vert"/>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30DB74A-19B9-D147-81AD-7CEC30DA23CC}" type="slidenum">
              <a:rPr lang="en-US"/>
              <a:pPr>
                <a:defRPr/>
              </a:pPr>
              <a:t>‹#›</a:t>
            </a:fld>
            <a:endParaRPr lang="en-US"/>
          </a:p>
        </p:txBody>
      </p:sp>
    </p:spTree>
    <p:extLst>
      <p:ext uri="{BB962C8B-B14F-4D97-AF65-F5344CB8AC3E}">
        <p14:creationId xmlns:p14="http://schemas.microsoft.com/office/powerpoint/2010/main" val="4038342346"/>
      </p:ext>
    </p:extLst>
  </p:cSld>
  <p:clrMapOvr>
    <a:masterClrMapping/>
  </p:clrMapOvr>
  <p:transition spd="med">
    <p:randomBar dir="vert"/>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864C6F-F9AA-3546-91D8-8AABAE588D94}" type="slidenum">
              <a:rPr lang="en-US"/>
              <a:pPr>
                <a:defRPr/>
              </a:pPr>
              <a:t>‹#›</a:t>
            </a:fld>
            <a:endParaRPr lang="en-US"/>
          </a:p>
        </p:txBody>
      </p:sp>
    </p:spTree>
    <p:extLst>
      <p:ext uri="{BB962C8B-B14F-4D97-AF65-F5344CB8AC3E}">
        <p14:creationId xmlns:p14="http://schemas.microsoft.com/office/powerpoint/2010/main" val="1323366214"/>
      </p:ext>
    </p:extLst>
  </p:cSld>
  <p:clrMapOvr>
    <a:masterClrMapping/>
  </p:clrMapOvr>
  <p:transition spd="med">
    <p:randomBar dir="vert"/>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B3F843-F856-1B4A-9109-151CAC8CE460}" type="slidenum">
              <a:rPr lang="en-US"/>
              <a:pPr>
                <a:defRPr/>
              </a:pPr>
              <a:t>‹#›</a:t>
            </a:fld>
            <a:endParaRPr lang="en-US"/>
          </a:p>
        </p:txBody>
      </p:sp>
    </p:spTree>
    <p:extLst>
      <p:ext uri="{BB962C8B-B14F-4D97-AF65-F5344CB8AC3E}">
        <p14:creationId xmlns:p14="http://schemas.microsoft.com/office/powerpoint/2010/main" val="785391266"/>
      </p:ext>
    </p:extLst>
  </p:cSld>
  <p:clrMapOvr>
    <a:masterClrMapping/>
  </p:clrMapOvr>
  <p:transition spd="med">
    <p:randomBar dir="vert"/>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380C5A-87BE-F14F-B016-425DC4A79CF7}" type="slidenum">
              <a:rPr lang="en-US"/>
              <a:pPr>
                <a:defRPr/>
              </a:pPr>
              <a:t>‹#›</a:t>
            </a:fld>
            <a:endParaRPr lang="en-US"/>
          </a:p>
        </p:txBody>
      </p:sp>
    </p:spTree>
    <p:extLst>
      <p:ext uri="{BB962C8B-B14F-4D97-AF65-F5344CB8AC3E}">
        <p14:creationId xmlns:p14="http://schemas.microsoft.com/office/powerpoint/2010/main" val="1452742178"/>
      </p:ext>
    </p:extLst>
  </p:cSld>
  <p:clrMapOvr>
    <a:masterClrMapping/>
  </p:clrMapOvr>
  <p:transition spd="med">
    <p:randomBar dir="vert"/>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22DCF4-FD33-A943-9208-C14D5EB4D463}" type="slidenum">
              <a:rPr lang="en-US"/>
              <a:pPr>
                <a:defRPr/>
              </a:pPr>
              <a:t>‹#›</a:t>
            </a:fld>
            <a:endParaRPr lang="en-US"/>
          </a:p>
        </p:txBody>
      </p:sp>
    </p:spTree>
    <p:extLst>
      <p:ext uri="{BB962C8B-B14F-4D97-AF65-F5344CB8AC3E}">
        <p14:creationId xmlns:p14="http://schemas.microsoft.com/office/powerpoint/2010/main" val="1074081381"/>
      </p:ext>
    </p:extLst>
  </p:cSld>
  <p:clrMapOvr>
    <a:masterClrMapping/>
  </p:clrMapOvr>
  <p:transition spd="med">
    <p:randomBar dir="vert"/>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8578B0-9A6B-B64A-93D4-2FCC6F3B36E8}" type="slidenum">
              <a:rPr lang="en-US"/>
              <a:pPr>
                <a:defRPr/>
              </a:pPr>
              <a:t>‹#›</a:t>
            </a:fld>
            <a:endParaRPr lang="en-US"/>
          </a:p>
        </p:txBody>
      </p:sp>
    </p:spTree>
    <p:extLst>
      <p:ext uri="{BB962C8B-B14F-4D97-AF65-F5344CB8AC3E}">
        <p14:creationId xmlns:p14="http://schemas.microsoft.com/office/powerpoint/2010/main" val="3300061056"/>
      </p:ext>
    </p:extLst>
  </p:cSld>
  <p:clrMapOvr>
    <a:masterClrMapping/>
  </p:clrMapOvr>
  <p:transitio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D4DCB8EE-C75C-F846-8CD3-57155EB7D58F}" type="slidenum">
              <a:rPr lang="en-US"/>
              <a:pPr>
                <a:defRPr/>
              </a:pPr>
              <a:t>‹#›</a:t>
            </a:fld>
            <a:endParaRPr lang="en-US"/>
          </a:p>
        </p:txBody>
      </p:sp>
    </p:spTree>
    <p:extLst>
      <p:ext uri="{BB962C8B-B14F-4D97-AF65-F5344CB8AC3E}">
        <p14:creationId xmlns:p14="http://schemas.microsoft.com/office/powerpoint/2010/main" val="1466609086"/>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42281636"/>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614537068"/>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98951844"/>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19685090"/>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782230790"/>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513518751"/>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810879491"/>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638266141"/>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00957222"/>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6993080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6956024-63B5-4F42-92CA-72814F77885B}" type="slidenum">
              <a:rPr lang="en-US"/>
              <a:pPr>
                <a:defRPr/>
              </a:pPr>
              <a:t>‹#›</a:t>
            </a:fld>
            <a:endParaRPr lang="en-US"/>
          </a:p>
        </p:txBody>
      </p:sp>
    </p:spTree>
    <p:extLst>
      <p:ext uri="{BB962C8B-B14F-4D97-AF65-F5344CB8AC3E}">
        <p14:creationId xmlns:p14="http://schemas.microsoft.com/office/powerpoint/2010/main" val="3215865222"/>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85377555"/>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932481124"/>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469226196"/>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2640644333"/>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2945666001"/>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4075725834"/>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60552954"/>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1424069252"/>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2510563516"/>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30235813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27BB39BB-8D00-5249-B61F-47BA84957D98}" type="slidenum">
              <a:rPr lang="en-US"/>
              <a:pPr>
                <a:defRPr/>
              </a:pPr>
              <a:t>‹#›</a:t>
            </a:fld>
            <a:endParaRPr lang="en-US"/>
          </a:p>
        </p:txBody>
      </p:sp>
    </p:spTree>
    <p:extLst>
      <p:ext uri="{BB962C8B-B14F-4D97-AF65-F5344CB8AC3E}">
        <p14:creationId xmlns:p14="http://schemas.microsoft.com/office/powerpoint/2010/main" val="1335834850"/>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3480866721"/>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3284444889"/>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1953696008"/>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17670562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5FEDFFB-A8CC-E245-AA1F-A99DCE35B4DF}" type="slidenum">
              <a:rPr lang="en-US"/>
              <a:pPr>
                <a:defRPr/>
              </a:pPr>
              <a:t>‹#›</a:t>
            </a:fld>
            <a:endParaRPr lang="en-US"/>
          </a:p>
        </p:txBody>
      </p:sp>
    </p:spTree>
    <p:extLst>
      <p:ext uri="{BB962C8B-B14F-4D97-AF65-F5344CB8AC3E}">
        <p14:creationId xmlns:p14="http://schemas.microsoft.com/office/powerpoint/2010/main" val="29618834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68FAD7E-8048-674C-A5EC-9E69F3BC3496}" type="slidenum">
              <a:rPr lang="en-US"/>
              <a:pPr>
                <a:defRPr/>
              </a:pPr>
              <a:t>‹#›</a:t>
            </a:fld>
            <a:endParaRPr lang="en-US"/>
          </a:p>
        </p:txBody>
      </p:sp>
    </p:spTree>
    <p:extLst>
      <p:ext uri="{BB962C8B-B14F-4D97-AF65-F5344CB8AC3E}">
        <p14:creationId xmlns:p14="http://schemas.microsoft.com/office/powerpoint/2010/main" val="36363043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9272EC11-DC6F-8C4F-8344-E9F7E0EE0EA4}" type="slidenum">
              <a:rPr lang="en-US"/>
              <a:pPr>
                <a:defRPr/>
              </a:pPr>
              <a:t>‹#›</a:t>
            </a:fld>
            <a:endParaRPr lang="en-US"/>
          </a:p>
        </p:txBody>
      </p:sp>
    </p:spTree>
    <p:extLst>
      <p:ext uri="{BB962C8B-B14F-4D97-AF65-F5344CB8AC3E}">
        <p14:creationId xmlns:p14="http://schemas.microsoft.com/office/powerpoint/2010/main" val="4328291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2C809E3-9127-2842-BBEE-25A75184B049}" type="slidenum">
              <a:rPr lang="en-US"/>
              <a:pPr>
                <a:defRPr/>
              </a:pPr>
              <a:t>‹#›</a:t>
            </a:fld>
            <a:endParaRPr lang="en-US"/>
          </a:p>
        </p:txBody>
      </p:sp>
    </p:spTree>
    <p:extLst>
      <p:ext uri="{BB962C8B-B14F-4D97-AF65-F5344CB8AC3E}">
        <p14:creationId xmlns:p14="http://schemas.microsoft.com/office/powerpoint/2010/main" val="23424779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A356DA7F-573F-A94D-8880-317CA1C10954}" type="slidenum">
              <a:rPr lang="en-US"/>
              <a:pPr>
                <a:defRPr/>
              </a:pPr>
              <a:t>‹#›</a:t>
            </a:fld>
            <a:endParaRPr lang="en-US"/>
          </a:p>
        </p:txBody>
      </p:sp>
    </p:spTree>
    <p:extLst>
      <p:ext uri="{BB962C8B-B14F-4D97-AF65-F5344CB8AC3E}">
        <p14:creationId xmlns:p14="http://schemas.microsoft.com/office/powerpoint/2010/main" val="1796031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pPr>
                <a:defRPr/>
              </a:pPr>
              <a:t>‹#›</a:t>
            </a:fld>
            <a:endParaRPr lang="en-US"/>
          </a:p>
        </p:txBody>
      </p:sp>
    </p:spTree>
    <p:extLst>
      <p:ext uri="{BB962C8B-B14F-4D97-AF65-F5344CB8AC3E}">
        <p14:creationId xmlns:p14="http://schemas.microsoft.com/office/powerpoint/2010/main" val="11280597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28087221-321A-6F4C-A87F-9BF1A50212D3}" type="slidenum">
              <a:rPr lang="en-US"/>
              <a:pPr>
                <a:defRPr/>
              </a:pPr>
              <a:t>‹#›</a:t>
            </a:fld>
            <a:endParaRPr lang="en-US"/>
          </a:p>
        </p:txBody>
      </p:sp>
    </p:spTree>
    <p:extLst>
      <p:ext uri="{BB962C8B-B14F-4D97-AF65-F5344CB8AC3E}">
        <p14:creationId xmlns:p14="http://schemas.microsoft.com/office/powerpoint/2010/main" val="9127105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9840486-B076-BC4F-8542-1C5CFF22B719}" type="slidenum">
              <a:rPr lang="en-US"/>
              <a:pPr>
                <a:defRPr/>
              </a:pPr>
              <a:t>‹#›</a:t>
            </a:fld>
            <a:endParaRPr lang="en-US"/>
          </a:p>
        </p:txBody>
      </p:sp>
    </p:spTree>
    <p:extLst>
      <p:ext uri="{BB962C8B-B14F-4D97-AF65-F5344CB8AC3E}">
        <p14:creationId xmlns:p14="http://schemas.microsoft.com/office/powerpoint/2010/main" val="29060557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8F7D77E-0DAE-094A-9751-91F66D574CE0}" type="slidenum">
              <a:rPr lang="en-US"/>
              <a:pPr>
                <a:defRPr/>
              </a:pPr>
              <a:t>‹#›</a:t>
            </a:fld>
            <a:endParaRPr lang="en-US"/>
          </a:p>
        </p:txBody>
      </p:sp>
    </p:spTree>
    <p:extLst>
      <p:ext uri="{BB962C8B-B14F-4D97-AF65-F5344CB8AC3E}">
        <p14:creationId xmlns:p14="http://schemas.microsoft.com/office/powerpoint/2010/main" val="11891333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B955882-1980-5749-BDDD-2AD79BCCA4C2}" type="slidenum">
              <a:rPr lang="en-US"/>
              <a:pPr>
                <a:defRPr/>
              </a:pPr>
              <a:t>‹#›</a:t>
            </a:fld>
            <a:endParaRPr lang="en-US"/>
          </a:p>
        </p:txBody>
      </p:sp>
    </p:spTree>
    <p:extLst>
      <p:ext uri="{BB962C8B-B14F-4D97-AF65-F5344CB8AC3E}">
        <p14:creationId xmlns:p14="http://schemas.microsoft.com/office/powerpoint/2010/main" val="16538319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026945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54890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454557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46678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796298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300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pPr>
                <a:defRPr/>
              </a:pPr>
              <a:t>‹#›</a:t>
            </a:fld>
            <a:endParaRPr lang="en-US"/>
          </a:p>
        </p:txBody>
      </p:sp>
    </p:spTree>
    <p:extLst>
      <p:ext uri="{BB962C8B-B14F-4D97-AF65-F5344CB8AC3E}">
        <p14:creationId xmlns:p14="http://schemas.microsoft.com/office/powerpoint/2010/main" val="26944391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3940818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005512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427383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619332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97602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136" name="Oval 5"/>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134" name="Oval 10"/>
                  <p:cNvSpPr>
                    <a:spLocks noChangeArrowheads="1"/>
                  </p:cNvSpPr>
                  <p:nvPr/>
                </p:nvSpPr>
                <p:spPr bwMode="hidden">
                  <a:xfrm>
                    <a:off x="2379"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20"/>
                      <a:ext cx="1813" cy="346"/>
                    </a:xfrm>
                    <a:custGeom>
                      <a:avLst/>
                      <a:gdLst>
                        <a:gd name="T0" fmla="*/ 0 w 2736"/>
                        <a:gd name="T1" fmla="*/ 8 h 504"/>
                        <a:gd name="T2" fmla="*/ 9 w 2736"/>
                        <a:gd name="T3" fmla="*/ 2 h 504"/>
                        <a:gd name="T4" fmla="*/ 19 w 2736"/>
                        <a:gd name="T5" fmla="*/ 1 h 504"/>
                        <a:gd name="T6" fmla="*/ 29 w 2736"/>
                        <a:gd name="T7" fmla="*/ 1 h 504"/>
                        <a:gd name="T8" fmla="*/ 29 w 2736"/>
                        <a:gd name="T9" fmla="*/ 1 h 504"/>
                        <a:gd name="T10" fmla="*/ 19 w 2736"/>
                        <a:gd name="T11" fmla="*/ 1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6" y="1832"/>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90"/>
                      <a:ext cx="1404" cy="218"/>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3" cy="348"/>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6" name="Freeform 38"/>
                    <p:cNvSpPr>
                      <a:spLocks/>
                    </p:cNvSpPr>
                    <p:nvPr/>
                  </p:nvSpPr>
                  <p:spPr bwMode="hidden">
                    <a:xfrm rot="19495919" flipH="1">
                      <a:off x="-5" y="2984"/>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4"/>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6" name="Freeform 53"/>
                    <p:cNvSpPr>
                      <a:spLocks/>
                    </p:cNvSpPr>
                    <p:nvPr/>
                  </p:nvSpPr>
                  <p:spPr bwMode="hidden">
                    <a:xfrm rot="802576" flipH="1">
                      <a:off x="505" y="1094"/>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8" name="Freeform 65"/>
                    <p:cNvSpPr>
                      <a:spLocks/>
                    </p:cNvSpPr>
                    <p:nvPr/>
                  </p:nvSpPr>
                  <p:spPr bwMode="hidden">
                    <a:xfrm rot="3473776" flipH="1">
                      <a:off x="1506" y="230"/>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6" name="Freeform 68"/>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4" name="Freeform 71"/>
                    <p:cNvSpPr>
                      <a:spLocks/>
                    </p:cNvSpPr>
                    <p:nvPr/>
                  </p:nvSpPr>
                  <p:spPr bwMode="hidden">
                    <a:xfrm rot="-1325434">
                      <a:off x="4005" y="672"/>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2" name="Freeform 74"/>
                    <p:cNvSpPr>
                      <a:spLocks/>
                    </p:cNvSpPr>
                    <p:nvPr/>
                  </p:nvSpPr>
                  <p:spPr bwMode="hidden">
                    <a:xfrm rot="-1921064">
                      <a:off x="3803" y="445"/>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0" name="Freeform 79"/>
                    <p:cNvSpPr>
                      <a:spLocks/>
                    </p:cNvSpPr>
                    <p:nvPr/>
                  </p:nvSpPr>
                  <p:spPr bwMode="hidden">
                    <a:xfrm rot="-3857755">
                      <a:off x="3010"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2" y="914"/>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8" name="Freeform 82"/>
                    <p:cNvSpPr>
                      <a:spLocks/>
                    </p:cNvSpPr>
                    <p:nvPr/>
                  </p:nvSpPr>
                  <p:spPr bwMode="hidden">
                    <a:xfrm rot="-2777260">
                      <a:off x="3429" y="262"/>
                      <a:ext cx="621" cy="423"/>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6" name="Freeform 223"/>
                    <p:cNvSpPr>
                      <a:spLocks/>
                    </p:cNvSpPr>
                    <p:nvPr/>
                  </p:nvSpPr>
                  <p:spPr bwMode="hidden">
                    <a:xfrm rot="-4903748">
                      <a:off x="2649" y="221"/>
                      <a:ext cx="512" cy="13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8" y="2578"/>
                      <a:ext cx="1595" cy="311"/>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1" y="2694"/>
                      <a:ext cx="1711" cy="301"/>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0" name="Freeform 94"/>
                    <p:cNvSpPr>
                      <a:spLocks/>
                    </p:cNvSpPr>
                    <p:nvPr/>
                  </p:nvSpPr>
                  <p:spPr bwMode="hidden">
                    <a:xfrm rot="16782062" flipH="1">
                      <a:off x="1732" y="3897"/>
                      <a:ext cx="918"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1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2"/>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6" name="Freeform 100"/>
                    <p:cNvSpPr>
                      <a:spLocks/>
                    </p:cNvSpPr>
                    <p:nvPr/>
                  </p:nvSpPr>
                  <p:spPr bwMode="hidden">
                    <a:xfrm rot="3745735">
                      <a:off x="3387" y="3615"/>
                      <a:ext cx="884" cy="468"/>
                    </a:xfrm>
                    <a:custGeom>
                      <a:avLst/>
                      <a:gdLst>
                        <a:gd name="T0" fmla="*/ 0 w 1769"/>
                        <a:gd name="T1" fmla="*/ 1 h 791"/>
                        <a:gd name="T2" fmla="*/ 0 w 1769"/>
                        <a:gd name="T3" fmla="*/ 1 h 791"/>
                        <a:gd name="T4" fmla="*/ 0 w 1769"/>
                        <a:gd name="T5" fmla="*/ 1 h 791"/>
                        <a:gd name="T6" fmla="*/ 0 w 1769"/>
                        <a:gd name="T7" fmla="*/ 1 h 791"/>
                        <a:gd name="T8" fmla="*/ 0 w 1769"/>
                        <a:gd name="T9" fmla="*/ 2 h 791"/>
                        <a:gd name="T10" fmla="*/ 0 w 1769"/>
                        <a:gd name="T11" fmla="*/ 2 h 791"/>
                        <a:gd name="T12" fmla="*/ 0 w 1769"/>
                        <a:gd name="T13" fmla="*/ 2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9" y="2661"/>
                      <a:ext cx="1600" cy="246"/>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4" name="Freeform 103"/>
                    <p:cNvSpPr>
                      <a:spLocks/>
                    </p:cNvSpPr>
                    <p:nvPr/>
                  </p:nvSpPr>
                  <p:spPr bwMode="hidden">
                    <a:xfrm rot="4286818">
                      <a:off x="3003"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3"/>
                      <a:ext cx="1471" cy="246"/>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1" y="2760"/>
                      <a:ext cx="1437" cy="188"/>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3 h 2368"/>
                      <a:gd name="T10" fmla="*/ 1 w 776"/>
                      <a:gd name="T11" fmla="*/ 3 h 2368"/>
                      <a:gd name="T12" fmla="*/ 1 w 776"/>
                      <a:gd name="T13" fmla="*/ 4 h 2368"/>
                      <a:gd name="T14" fmla="*/ 1 w 776"/>
                      <a:gd name="T15" fmla="*/ 4 h 2368"/>
                      <a:gd name="T16" fmla="*/ 1 w 776"/>
                      <a:gd name="T17" fmla="*/ 5 h 2368"/>
                      <a:gd name="T18" fmla="*/ 1 w 776"/>
                      <a:gd name="T19" fmla="*/ 5 h 2368"/>
                      <a:gd name="T20" fmla="*/ 1 w 776"/>
                      <a:gd name="T21" fmla="*/ 6 h 2368"/>
                      <a:gd name="T22" fmla="*/ 1 w 776"/>
                      <a:gd name="T23" fmla="*/ 6 h 2368"/>
                      <a:gd name="T24" fmla="*/ 1 w 776"/>
                      <a:gd name="T25" fmla="*/ 7 h 2368"/>
                      <a:gd name="T26" fmla="*/ 1 w 776"/>
                      <a:gd name="T27" fmla="*/ 9 h 2368"/>
                      <a:gd name="T28" fmla="*/ 1 w 776"/>
                      <a:gd name="T29" fmla="*/ 10 h 2368"/>
                      <a:gd name="T30" fmla="*/ 1 w 776"/>
                      <a:gd name="T31" fmla="*/ 10 h 2368"/>
                      <a:gd name="T32" fmla="*/ 1 w 776"/>
                      <a:gd name="T33" fmla="*/ 12 h 2368"/>
                      <a:gd name="T34" fmla="*/ 1 w 776"/>
                      <a:gd name="T35" fmla="*/ 12 h 2368"/>
                      <a:gd name="T36" fmla="*/ 1 w 776"/>
                      <a:gd name="T37" fmla="*/ 14 h 2368"/>
                      <a:gd name="T38" fmla="*/ 1 w 776"/>
                      <a:gd name="T39" fmla="*/ 15 h 2368"/>
                      <a:gd name="T40" fmla="*/ 1 w 776"/>
                      <a:gd name="T41" fmla="*/ 15 h 2368"/>
                      <a:gd name="T42" fmla="*/ 1 w 776"/>
                      <a:gd name="T43" fmla="*/ 17 h 2368"/>
                      <a:gd name="T44" fmla="*/ 1 w 776"/>
                      <a:gd name="T45" fmla="*/ 17 h 2368"/>
                      <a:gd name="T46" fmla="*/ 1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grpSp>
        <p:grpSp>
          <p:nvGrpSpPr>
            <p:cNvPr id="7" name="Group 120"/>
            <p:cNvGrpSpPr>
              <a:grpSpLocks/>
            </p:cNvGrpSpPr>
            <p:nvPr/>
          </p:nvGrpSpPr>
          <p:grpSpPr bwMode="auto">
            <a:xfrm>
              <a:off x="1476" y="450"/>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4" name="Freeform 127"/>
              <p:cNvSpPr>
                <a:spLocks/>
              </p:cNvSpPr>
              <p:nvPr/>
            </p:nvSpPr>
            <p:spPr bwMode="hidden">
              <a:xfrm>
                <a:off x="3300" y="2635"/>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6" name="Freeform 129"/>
              <p:cNvSpPr>
                <a:spLocks/>
              </p:cNvSpPr>
              <p:nvPr/>
            </p:nvSpPr>
            <p:spPr bwMode="hidden">
              <a:xfrm flipH="1">
                <a:off x="489" y="2503"/>
                <a:ext cx="1085" cy="1524"/>
              </a:xfrm>
              <a:custGeom>
                <a:avLst/>
                <a:gdLst>
                  <a:gd name="T0" fmla="*/ 0 w 776"/>
                  <a:gd name="T1" fmla="*/ 1 h 2368"/>
                  <a:gd name="T2" fmla="*/ 9604 w 776"/>
                  <a:gd name="T3" fmla="*/ 1 h 2368"/>
                  <a:gd name="T4" fmla="*/ 3810 w 776"/>
                  <a:gd name="T5" fmla="*/ 1 h 2368"/>
                  <a:gd name="T6" fmla="*/ 13428 w 776"/>
                  <a:gd name="T7" fmla="*/ 1 h 2368"/>
                  <a:gd name="T8" fmla="*/ 7659 w 776"/>
                  <a:gd name="T9" fmla="*/ 3 h 2368"/>
                  <a:gd name="T10" fmla="*/ 15337 w 776"/>
                  <a:gd name="T11" fmla="*/ 3 h 2368"/>
                  <a:gd name="T12" fmla="*/ 11489 w 776"/>
                  <a:gd name="T13" fmla="*/ 4 h 2368"/>
                  <a:gd name="T14" fmla="*/ 19158 w 776"/>
                  <a:gd name="T15" fmla="*/ 4 h 2368"/>
                  <a:gd name="T16" fmla="*/ 15337 w 776"/>
                  <a:gd name="T17" fmla="*/ 5 h 2368"/>
                  <a:gd name="T18" fmla="*/ 21086 w 776"/>
                  <a:gd name="T19" fmla="*/ 5 h 2368"/>
                  <a:gd name="T20" fmla="*/ 19158 w 776"/>
                  <a:gd name="T21" fmla="*/ 6 h 2368"/>
                  <a:gd name="T22" fmla="*/ 22988 w 776"/>
                  <a:gd name="T23" fmla="*/ 6 h 2368"/>
                  <a:gd name="T24" fmla="*/ 22988 w 776"/>
                  <a:gd name="T25" fmla="*/ 7 h 2368"/>
                  <a:gd name="T26" fmla="*/ 26827 w 776"/>
                  <a:gd name="T27" fmla="*/ 9 h 2368"/>
                  <a:gd name="T28" fmla="*/ 24896 w 776"/>
                  <a:gd name="T29" fmla="*/ 10 h 2368"/>
                  <a:gd name="T30" fmla="*/ 28757 w 776"/>
                  <a:gd name="T31" fmla="*/ 10 h 2368"/>
                  <a:gd name="T32" fmla="*/ 26827 w 776"/>
                  <a:gd name="T33" fmla="*/ 12 h 2368"/>
                  <a:gd name="T34" fmla="*/ 28757 w 776"/>
                  <a:gd name="T35" fmla="*/ 12 h 2368"/>
                  <a:gd name="T36" fmla="*/ 26827 w 776"/>
                  <a:gd name="T37" fmla="*/ 14 h 2368"/>
                  <a:gd name="T38" fmla="*/ 30675 w 776"/>
                  <a:gd name="T39" fmla="*/ 15 h 2368"/>
                  <a:gd name="T40" fmla="*/ 28757 w 776"/>
                  <a:gd name="T41" fmla="*/ 15 h 2368"/>
                  <a:gd name="T42" fmla="*/ 30675 w 776"/>
                  <a:gd name="T43" fmla="*/ 17 h 2368"/>
                  <a:gd name="T44" fmla="*/ 28757 w 776"/>
                  <a:gd name="T45" fmla="*/ 17 h 2368"/>
                  <a:gd name="T46" fmla="*/ 30675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7" name="Freeform 130"/>
              <p:cNvSpPr>
                <a:spLocks/>
              </p:cNvSpPr>
              <p:nvPr/>
            </p:nvSpPr>
            <p:spPr bwMode="hidden">
              <a:xfrm flipH="1">
                <a:off x="1000" y="893"/>
                <a:ext cx="696" cy="1524"/>
              </a:xfrm>
              <a:custGeom>
                <a:avLst/>
                <a:gdLst>
                  <a:gd name="T0" fmla="*/ 0 w 776"/>
                  <a:gd name="T1" fmla="*/ 1 h 2368"/>
                  <a:gd name="T2" fmla="*/ 73 w 776"/>
                  <a:gd name="T3" fmla="*/ 1 h 2368"/>
                  <a:gd name="T4" fmla="*/ 29 w 776"/>
                  <a:gd name="T5" fmla="*/ 1 h 2368"/>
                  <a:gd name="T6" fmla="*/ 101 w 776"/>
                  <a:gd name="T7" fmla="*/ 1 h 2368"/>
                  <a:gd name="T8" fmla="*/ 58 w 776"/>
                  <a:gd name="T9" fmla="*/ 3 h 2368"/>
                  <a:gd name="T10" fmla="*/ 116 w 776"/>
                  <a:gd name="T11" fmla="*/ 3 h 2368"/>
                  <a:gd name="T12" fmla="*/ 88 w 776"/>
                  <a:gd name="T13" fmla="*/ 4 h 2368"/>
                  <a:gd name="T14" fmla="*/ 144 w 776"/>
                  <a:gd name="T15" fmla="*/ 4 h 2368"/>
                  <a:gd name="T16" fmla="*/ 116 w 776"/>
                  <a:gd name="T17" fmla="*/ 5 h 2368"/>
                  <a:gd name="T18" fmla="*/ 160 w 776"/>
                  <a:gd name="T19" fmla="*/ 5 h 2368"/>
                  <a:gd name="T20" fmla="*/ 144 w 776"/>
                  <a:gd name="T21" fmla="*/ 6 h 2368"/>
                  <a:gd name="T22" fmla="*/ 174 w 776"/>
                  <a:gd name="T23" fmla="*/ 6 h 2368"/>
                  <a:gd name="T24" fmla="*/ 174 w 776"/>
                  <a:gd name="T25" fmla="*/ 7 h 2368"/>
                  <a:gd name="T26" fmla="*/ 204 w 776"/>
                  <a:gd name="T27" fmla="*/ 9 h 2368"/>
                  <a:gd name="T28" fmla="*/ 188 w 776"/>
                  <a:gd name="T29" fmla="*/ 10 h 2368"/>
                  <a:gd name="T30" fmla="*/ 216 w 776"/>
                  <a:gd name="T31" fmla="*/ 10 h 2368"/>
                  <a:gd name="T32" fmla="*/ 204 w 776"/>
                  <a:gd name="T33" fmla="*/ 12 h 2368"/>
                  <a:gd name="T34" fmla="*/ 216 w 776"/>
                  <a:gd name="T35" fmla="*/ 12 h 2368"/>
                  <a:gd name="T36" fmla="*/ 204 w 776"/>
                  <a:gd name="T37" fmla="*/ 14 h 2368"/>
                  <a:gd name="T38" fmla="*/ 232 w 776"/>
                  <a:gd name="T39" fmla="*/ 15 h 2368"/>
                  <a:gd name="T40" fmla="*/ 216 w 776"/>
                  <a:gd name="T41" fmla="*/ 15 h 2368"/>
                  <a:gd name="T42" fmla="*/ 232 w 776"/>
                  <a:gd name="T43" fmla="*/ 17 h 2368"/>
                  <a:gd name="T44" fmla="*/ 216 w 776"/>
                  <a:gd name="T45" fmla="*/ 17 h 2368"/>
                  <a:gd name="T46" fmla="*/ 232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8" name="Freeform 131"/>
              <p:cNvSpPr>
                <a:spLocks/>
              </p:cNvSpPr>
              <p:nvPr/>
            </p:nvSpPr>
            <p:spPr bwMode="hidden">
              <a:xfrm>
                <a:off x="4401" y="2279"/>
                <a:ext cx="1007" cy="1601"/>
              </a:xfrm>
              <a:custGeom>
                <a:avLst/>
                <a:gdLst>
                  <a:gd name="T0" fmla="*/ 0 w 776"/>
                  <a:gd name="T1" fmla="*/ 1 h 2368"/>
                  <a:gd name="T2" fmla="*/ 4214 w 776"/>
                  <a:gd name="T3" fmla="*/ 1 h 2368"/>
                  <a:gd name="T4" fmla="*/ 1690 w 776"/>
                  <a:gd name="T5" fmla="*/ 2 h 2368"/>
                  <a:gd name="T6" fmla="*/ 5897 w 776"/>
                  <a:gd name="T7" fmla="*/ 2 h 2368"/>
                  <a:gd name="T8" fmla="*/ 3371 w 776"/>
                  <a:gd name="T9" fmla="*/ 4 h 2368"/>
                  <a:gd name="T10" fmla="*/ 6738 w 776"/>
                  <a:gd name="T11" fmla="*/ 5 h 2368"/>
                  <a:gd name="T12" fmla="*/ 5057 w 776"/>
                  <a:gd name="T13" fmla="*/ 6 h 2368"/>
                  <a:gd name="T14" fmla="*/ 8434 w 776"/>
                  <a:gd name="T15" fmla="*/ 7 h 2368"/>
                  <a:gd name="T16" fmla="*/ 6738 w 776"/>
                  <a:gd name="T17" fmla="*/ 8 h 2368"/>
                  <a:gd name="T18" fmla="*/ 9285 w 776"/>
                  <a:gd name="T19" fmla="*/ 9 h 2368"/>
                  <a:gd name="T20" fmla="*/ 8434 w 776"/>
                  <a:gd name="T21" fmla="*/ 10 h 2368"/>
                  <a:gd name="T22" fmla="*/ 10109 w 776"/>
                  <a:gd name="T23" fmla="*/ 11 h 2368"/>
                  <a:gd name="T24" fmla="*/ 10109 w 776"/>
                  <a:gd name="T25" fmla="*/ 13 h 2368"/>
                  <a:gd name="T26" fmla="*/ 11810 w 776"/>
                  <a:gd name="T27" fmla="*/ 15 h 2368"/>
                  <a:gd name="T28" fmla="*/ 10968 w 776"/>
                  <a:gd name="T29" fmla="*/ 16 h 2368"/>
                  <a:gd name="T30" fmla="*/ 12650 w 776"/>
                  <a:gd name="T31" fmla="*/ 18 h 2368"/>
                  <a:gd name="T32" fmla="*/ 11810 w 776"/>
                  <a:gd name="T33" fmla="*/ 20 h 2368"/>
                  <a:gd name="T34" fmla="*/ 12650 w 776"/>
                  <a:gd name="T35" fmla="*/ 22 h 2368"/>
                  <a:gd name="T36" fmla="*/ 11810 w 776"/>
                  <a:gd name="T37" fmla="*/ 23 h 2368"/>
                  <a:gd name="T38" fmla="*/ 13505 w 776"/>
                  <a:gd name="T39" fmla="*/ 25 h 2368"/>
                  <a:gd name="T40" fmla="*/ 12650 w 776"/>
                  <a:gd name="T41" fmla="*/ 27 h 2368"/>
                  <a:gd name="T42" fmla="*/ 13505 w 776"/>
                  <a:gd name="T43" fmla="*/ 29 h 2368"/>
                  <a:gd name="T44" fmla="*/ 12650 w 776"/>
                  <a:gd name="T45" fmla="*/ 30 h 2368"/>
                  <a:gd name="T46" fmla="*/ 13505 w 776"/>
                  <a:gd name="T47" fmla="*/ 3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9" name="Freeform 132"/>
              <p:cNvSpPr>
                <a:spLocks/>
              </p:cNvSpPr>
              <p:nvPr/>
            </p:nvSpPr>
            <p:spPr bwMode="hidden">
              <a:xfrm>
                <a:off x="3878" y="1470"/>
                <a:ext cx="1518" cy="1067"/>
              </a:xfrm>
              <a:custGeom>
                <a:avLst/>
                <a:gdLst>
                  <a:gd name="T0" fmla="*/ 0 w 776"/>
                  <a:gd name="T1" fmla="*/ 0 h 2368"/>
                  <a:gd name="T2" fmla="*/ 384621 w 776"/>
                  <a:gd name="T3" fmla="*/ 0 h 2368"/>
                  <a:gd name="T4" fmla="*/ 154310 w 776"/>
                  <a:gd name="T5" fmla="*/ 0 h 2368"/>
                  <a:gd name="T6" fmla="*/ 539095 w 776"/>
                  <a:gd name="T7" fmla="*/ 0 h 2368"/>
                  <a:gd name="T8" fmla="*/ 308827 w 776"/>
                  <a:gd name="T9" fmla="*/ 0 h 2368"/>
                  <a:gd name="T10" fmla="*/ 616265 w 776"/>
                  <a:gd name="T11" fmla="*/ 0 h 2368"/>
                  <a:gd name="T12" fmla="*/ 461893 w 776"/>
                  <a:gd name="T13" fmla="*/ 0 h 2368"/>
                  <a:gd name="T14" fmla="*/ 770694 w 776"/>
                  <a:gd name="T15" fmla="*/ 0 h 2368"/>
                  <a:gd name="T16" fmla="*/ 616265 w 776"/>
                  <a:gd name="T17" fmla="*/ 0 h 2368"/>
                  <a:gd name="T18" fmla="*/ 847633 w 776"/>
                  <a:gd name="T19" fmla="*/ 0 h 2368"/>
                  <a:gd name="T20" fmla="*/ 770694 w 776"/>
                  <a:gd name="T21" fmla="*/ 0 h 2368"/>
                  <a:gd name="T22" fmla="*/ 924800 w 776"/>
                  <a:gd name="T23" fmla="*/ 0 h 2368"/>
                  <a:gd name="T24" fmla="*/ 924800 w 776"/>
                  <a:gd name="T25" fmla="*/ 0 h 2368"/>
                  <a:gd name="T26" fmla="*/ 1078832 w 776"/>
                  <a:gd name="T27" fmla="*/ 0 h 2368"/>
                  <a:gd name="T28" fmla="*/ 1001970 w 776"/>
                  <a:gd name="T29" fmla="*/ 0 h 2368"/>
                  <a:gd name="T30" fmla="*/ 1155112 w 776"/>
                  <a:gd name="T31" fmla="*/ 0 h 2368"/>
                  <a:gd name="T32" fmla="*/ 1078832 w 776"/>
                  <a:gd name="T33" fmla="*/ 0 h 2368"/>
                  <a:gd name="T34" fmla="*/ 1155112 w 776"/>
                  <a:gd name="T35" fmla="*/ 0 h 2368"/>
                  <a:gd name="T36" fmla="*/ 1078832 w 776"/>
                  <a:gd name="T37" fmla="*/ 0 h 2368"/>
                  <a:gd name="T38" fmla="*/ 1232250 w 776"/>
                  <a:gd name="T39" fmla="*/ 0 h 2368"/>
                  <a:gd name="T40" fmla="*/ 1155112 w 776"/>
                  <a:gd name="T41" fmla="*/ 0 h 2368"/>
                  <a:gd name="T42" fmla="*/ 1232250 w 776"/>
                  <a:gd name="T43" fmla="*/ 0 h 2368"/>
                  <a:gd name="T44" fmla="*/ 1155112 w 776"/>
                  <a:gd name="T45" fmla="*/ 0 h 2368"/>
                  <a:gd name="T46" fmla="*/ 123225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0" name="Freeform 133"/>
              <p:cNvSpPr>
                <a:spLocks/>
              </p:cNvSpPr>
              <p:nvPr/>
            </p:nvSpPr>
            <p:spPr bwMode="hidden">
              <a:xfrm>
                <a:off x="3934" y="337"/>
                <a:ext cx="664" cy="1434"/>
              </a:xfrm>
              <a:custGeom>
                <a:avLst/>
                <a:gdLst>
                  <a:gd name="T0" fmla="*/ 0 w 776"/>
                  <a:gd name="T1" fmla="*/ 1 h 2368"/>
                  <a:gd name="T2" fmla="*/ 43 w 776"/>
                  <a:gd name="T3" fmla="*/ 1 h 2368"/>
                  <a:gd name="T4" fmla="*/ 18 w 776"/>
                  <a:gd name="T5" fmla="*/ 1 h 2368"/>
                  <a:gd name="T6" fmla="*/ 61 w 776"/>
                  <a:gd name="T7" fmla="*/ 1 h 2368"/>
                  <a:gd name="T8" fmla="*/ 34 w 776"/>
                  <a:gd name="T9" fmla="*/ 1 h 2368"/>
                  <a:gd name="T10" fmla="*/ 68 w 776"/>
                  <a:gd name="T11" fmla="*/ 1 h 2368"/>
                  <a:gd name="T12" fmla="*/ 52 w 776"/>
                  <a:gd name="T13" fmla="*/ 2 h 2368"/>
                  <a:gd name="T14" fmla="*/ 87 w 776"/>
                  <a:gd name="T15" fmla="*/ 2 h 2368"/>
                  <a:gd name="T16" fmla="*/ 68 w 776"/>
                  <a:gd name="T17" fmla="*/ 2 h 2368"/>
                  <a:gd name="T18" fmla="*/ 94 w 776"/>
                  <a:gd name="T19" fmla="*/ 2 h 2368"/>
                  <a:gd name="T20" fmla="*/ 87 w 776"/>
                  <a:gd name="T21" fmla="*/ 3 h 2368"/>
                  <a:gd name="T22" fmla="*/ 104 w 776"/>
                  <a:gd name="T23" fmla="*/ 3 h 2368"/>
                  <a:gd name="T24" fmla="*/ 104 w 776"/>
                  <a:gd name="T25" fmla="*/ 4 h 2368"/>
                  <a:gd name="T26" fmla="*/ 121 w 776"/>
                  <a:gd name="T27" fmla="*/ 4 h 2368"/>
                  <a:gd name="T28" fmla="*/ 113 w 776"/>
                  <a:gd name="T29" fmla="*/ 5 h 2368"/>
                  <a:gd name="T30" fmla="*/ 129 w 776"/>
                  <a:gd name="T31" fmla="*/ 5 h 2368"/>
                  <a:gd name="T32" fmla="*/ 121 w 776"/>
                  <a:gd name="T33" fmla="*/ 6 h 2368"/>
                  <a:gd name="T34" fmla="*/ 129 w 776"/>
                  <a:gd name="T35" fmla="*/ 7 h 2368"/>
                  <a:gd name="T36" fmla="*/ 121 w 776"/>
                  <a:gd name="T37" fmla="*/ 7 h 2368"/>
                  <a:gd name="T38" fmla="*/ 139 w 776"/>
                  <a:gd name="T39" fmla="*/ 7 h 2368"/>
                  <a:gd name="T40" fmla="*/ 129 w 776"/>
                  <a:gd name="T41" fmla="*/ 8 h 2368"/>
                  <a:gd name="T42" fmla="*/ 139 w 776"/>
                  <a:gd name="T43" fmla="*/ 9 h 2368"/>
                  <a:gd name="T44" fmla="*/ 129 w 776"/>
                  <a:gd name="T45" fmla="*/ 9 h 2368"/>
                  <a:gd name="T46" fmla="*/ 139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1" name="Freeform 134"/>
              <p:cNvSpPr>
                <a:spLocks/>
              </p:cNvSpPr>
              <p:nvPr/>
            </p:nvSpPr>
            <p:spPr bwMode="hidden">
              <a:xfrm rot="1346631" flipH="1">
                <a:off x="1702" y="1506"/>
                <a:ext cx="441"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grpSp>
      <p:sp>
        <p:nvSpPr>
          <p:cNvPr id="253063"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25306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lgn="ctr">
              <a:defRPr>
                <a:latin typeface="Arial" charset="0"/>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a:latin typeface="Arial" charset="0"/>
              </a:defRPr>
            </a:lvl1pPr>
          </a:lstStyle>
          <a:p>
            <a:pPr>
              <a:defRPr/>
            </a:pPr>
            <a:fld id="{D10DEFE6-F293-264D-B99C-C52B177ADF0A}" type="slidenum">
              <a:rPr lang="en-US"/>
              <a:pPr>
                <a:defRPr/>
              </a:pPr>
              <a:t>‹#›</a:t>
            </a:fld>
            <a:endParaRPr lang="en-US"/>
          </a:p>
        </p:txBody>
      </p:sp>
    </p:spTree>
    <p:extLst>
      <p:ext uri="{BB962C8B-B14F-4D97-AF65-F5344CB8AC3E}">
        <p14:creationId xmlns:p14="http://schemas.microsoft.com/office/powerpoint/2010/main" val="32701371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0291AC3F-6F71-9740-8425-E6FD433C2660}" type="slidenum">
              <a:rPr lang="en-US"/>
              <a:pPr>
                <a:defRPr/>
              </a:pPr>
              <a:t>‹#›</a:t>
            </a:fld>
            <a:endParaRPr lang="en-US"/>
          </a:p>
        </p:txBody>
      </p:sp>
    </p:spTree>
    <p:extLst>
      <p:ext uri="{BB962C8B-B14F-4D97-AF65-F5344CB8AC3E}">
        <p14:creationId xmlns:p14="http://schemas.microsoft.com/office/powerpoint/2010/main" val="1721189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66D80FE3-9C96-0E48-BAB4-6853C38678B8}" type="slidenum">
              <a:rPr lang="en-US"/>
              <a:pPr>
                <a:defRPr/>
              </a:pPr>
              <a:t>‹#›</a:t>
            </a:fld>
            <a:endParaRPr lang="en-US"/>
          </a:p>
        </p:txBody>
      </p:sp>
    </p:spTree>
    <p:extLst>
      <p:ext uri="{BB962C8B-B14F-4D97-AF65-F5344CB8AC3E}">
        <p14:creationId xmlns:p14="http://schemas.microsoft.com/office/powerpoint/2010/main" val="8110431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546D8150-6DC6-174A-B0B6-CF34E6E74A3B}" type="slidenum">
              <a:rPr lang="en-US"/>
              <a:pPr>
                <a:defRPr/>
              </a:pPr>
              <a:t>‹#›</a:t>
            </a:fld>
            <a:endParaRPr lang="en-US"/>
          </a:p>
        </p:txBody>
      </p:sp>
    </p:spTree>
    <p:extLst>
      <p:ext uri="{BB962C8B-B14F-4D97-AF65-F5344CB8AC3E}">
        <p14:creationId xmlns:p14="http://schemas.microsoft.com/office/powerpoint/2010/main" val="21178435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8"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141"/>
          <p:cNvSpPr>
            <a:spLocks noGrp="1" noChangeArrowheads="1"/>
          </p:cNvSpPr>
          <p:nvPr>
            <p:ph type="sldNum" sz="quarter" idx="12"/>
          </p:nvPr>
        </p:nvSpPr>
        <p:spPr/>
        <p:txBody>
          <a:bodyPr/>
          <a:lstStyle>
            <a:lvl1pPr>
              <a:defRPr>
                <a:latin typeface="Arial" charset="0"/>
              </a:defRPr>
            </a:lvl1pPr>
          </a:lstStyle>
          <a:p>
            <a:pPr>
              <a:defRPr/>
            </a:pPr>
            <a:fld id="{60B8C284-5DBC-CD47-8FF6-E42C87000668}" type="slidenum">
              <a:rPr lang="en-US"/>
              <a:pPr>
                <a:defRPr/>
              </a:pPr>
              <a:t>‹#›</a:t>
            </a:fld>
            <a:endParaRPr lang="en-US"/>
          </a:p>
        </p:txBody>
      </p:sp>
    </p:spTree>
    <p:extLst>
      <p:ext uri="{BB962C8B-B14F-4D97-AF65-F5344CB8AC3E}">
        <p14:creationId xmlns:p14="http://schemas.microsoft.com/office/powerpoint/2010/main" val="1666639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11.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2.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3.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theme" Target="../theme/theme14.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image" Target="../media/image1.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5.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theme" Target="../theme/theme16.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image" Target="../media/image1.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7.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8.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theme" Target="../theme/theme19.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theme" Target="../theme/theme2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slideLayout" Target="../slideLayouts/slideLayout234.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 Id="rId14" Type="http://schemas.openxmlformats.org/officeDocument/2006/relationships/image" Target="../media/image1.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1.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 Id="rId14" Type="http://schemas.openxmlformats.org/officeDocument/2006/relationships/image" Target="../media/image1.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2.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image" Target="../media/image1.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3.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24.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9.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25.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00.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theme" Target="../theme/theme26.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11.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theme" Target="../theme/theme27.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22.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theme" Target="../theme/theme28.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33.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theme" Target="../theme/theme29.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44.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theme" Target="../theme/theme30.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55.xml"/><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theme" Target="../theme/theme31.xml"/><Relationship Id="rId2" Type="http://schemas.openxmlformats.org/officeDocument/2006/relationships/slideLayout" Target="../slideLayouts/slideLayout349.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0" Type="http://schemas.openxmlformats.org/officeDocument/2006/relationships/slideLayout" Target="../slideLayouts/slideLayout357.xml"/><Relationship Id="rId4" Type="http://schemas.openxmlformats.org/officeDocument/2006/relationships/slideLayout" Target="../slideLayouts/slideLayout351.xml"/><Relationship Id="rId9" Type="http://schemas.openxmlformats.org/officeDocument/2006/relationships/slideLayout" Target="../slideLayouts/slideLayout356.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66.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theme" Target="../theme/theme32.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77.xml"/><Relationship Id="rId3" Type="http://schemas.openxmlformats.org/officeDocument/2006/relationships/slideLayout" Target="../slideLayouts/slideLayout372.xml"/><Relationship Id="rId7" Type="http://schemas.openxmlformats.org/officeDocument/2006/relationships/slideLayout" Target="../slideLayouts/slideLayout376.xml"/><Relationship Id="rId12" Type="http://schemas.openxmlformats.org/officeDocument/2006/relationships/theme" Target="../theme/theme33.xml"/><Relationship Id="rId2" Type="http://schemas.openxmlformats.org/officeDocument/2006/relationships/slideLayout" Target="../slideLayouts/slideLayout371.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1" Type="http://schemas.openxmlformats.org/officeDocument/2006/relationships/slideLayout" Target="../slideLayouts/slideLayout380.xml"/><Relationship Id="rId5" Type="http://schemas.openxmlformats.org/officeDocument/2006/relationships/slideLayout" Target="../slideLayouts/slideLayout374.xml"/><Relationship Id="rId10" Type="http://schemas.openxmlformats.org/officeDocument/2006/relationships/slideLayout" Target="../slideLayouts/slideLayout379.xml"/><Relationship Id="rId4" Type="http://schemas.openxmlformats.org/officeDocument/2006/relationships/slideLayout" Target="../slideLayouts/slideLayout373.xml"/><Relationship Id="rId9" Type="http://schemas.openxmlformats.org/officeDocument/2006/relationships/slideLayout" Target="../slideLayouts/slideLayout378.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88.xml"/><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theme" Target="../theme/theme34.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0" Type="http://schemas.openxmlformats.org/officeDocument/2006/relationships/slideLayout" Target="../slideLayouts/slideLayout390.xml"/><Relationship Id="rId4" Type="http://schemas.openxmlformats.org/officeDocument/2006/relationships/slideLayout" Target="../slideLayouts/slideLayout384.xml"/><Relationship Id="rId9" Type="http://schemas.openxmlformats.org/officeDocument/2006/relationships/slideLayout" Target="../slideLayouts/slideLayout389.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9.xml"/><Relationship Id="rId3" Type="http://schemas.openxmlformats.org/officeDocument/2006/relationships/slideLayout" Target="../slideLayouts/slideLayout394.xml"/><Relationship Id="rId7" Type="http://schemas.openxmlformats.org/officeDocument/2006/relationships/slideLayout" Target="../slideLayouts/slideLayout398.xml"/><Relationship Id="rId12" Type="http://schemas.openxmlformats.org/officeDocument/2006/relationships/theme" Target="../theme/theme35.xml"/><Relationship Id="rId2" Type="http://schemas.openxmlformats.org/officeDocument/2006/relationships/slideLayout" Target="../slideLayouts/slideLayout393.xml"/><Relationship Id="rId1" Type="http://schemas.openxmlformats.org/officeDocument/2006/relationships/slideLayout" Target="../slideLayouts/slideLayout392.xml"/><Relationship Id="rId6" Type="http://schemas.openxmlformats.org/officeDocument/2006/relationships/slideLayout" Target="../slideLayouts/slideLayout397.xml"/><Relationship Id="rId11" Type="http://schemas.openxmlformats.org/officeDocument/2006/relationships/slideLayout" Target="../slideLayouts/slideLayout402.xml"/><Relationship Id="rId5" Type="http://schemas.openxmlformats.org/officeDocument/2006/relationships/slideLayout" Target="../slideLayouts/slideLayout396.xml"/><Relationship Id="rId10" Type="http://schemas.openxmlformats.org/officeDocument/2006/relationships/slideLayout" Target="../slideLayouts/slideLayout401.xml"/><Relationship Id="rId4" Type="http://schemas.openxmlformats.org/officeDocument/2006/relationships/slideLayout" Target="../slideLayouts/slideLayout395.xml"/><Relationship Id="rId9" Type="http://schemas.openxmlformats.org/officeDocument/2006/relationships/slideLayout" Target="../slideLayouts/slideLayout400.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10.xml"/><Relationship Id="rId3" Type="http://schemas.openxmlformats.org/officeDocument/2006/relationships/slideLayout" Target="../slideLayouts/slideLayout405.xml"/><Relationship Id="rId7" Type="http://schemas.openxmlformats.org/officeDocument/2006/relationships/slideLayout" Target="../slideLayouts/slideLayout409.xml"/><Relationship Id="rId12" Type="http://schemas.openxmlformats.org/officeDocument/2006/relationships/theme" Target="../theme/theme36.xml"/><Relationship Id="rId2" Type="http://schemas.openxmlformats.org/officeDocument/2006/relationships/slideLayout" Target="../slideLayouts/slideLayout404.xml"/><Relationship Id="rId1" Type="http://schemas.openxmlformats.org/officeDocument/2006/relationships/slideLayout" Target="../slideLayouts/slideLayout403.xml"/><Relationship Id="rId6" Type="http://schemas.openxmlformats.org/officeDocument/2006/relationships/slideLayout" Target="../slideLayouts/slideLayout408.xml"/><Relationship Id="rId11" Type="http://schemas.openxmlformats.org/officeDocument/2006/relationships/slideLayout" Target="../slideLayouts/slideLayout413.xml"/><Relationship Id="rId5" Type="http://schemas.openxmlformats.org/officeDocument/2006/relationships/slideLayout" Target="../slideLayouts/slideLayout407.xml"/><Relationship Id="rId10" Type="http://schemas.openxmlformats.org/officeDocument/2006/relationships/slideLayout" Target="../slideLayouts/slideLayout412.xml"/><Relationship Id="rId4" Type="http://schemas.openxmlformats.org/officeDocument/2006/relationships/slideLayout" Target="../slideLayouts/slideLayout406.xml"/><Relationship Id="rId9" Type="http://schemas.openxmlformats.org/officeDocument/2006/relationships/slideLayout" Target="../slideLayouts/slideLayout411.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21.xml"/><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theme" Target="../theme/theme37.xml"/><Relationship Id="rId2" Type="http://schemas.openxmlformats.org/officeDocument/2006/relationships/slideLayout" Target="../slideLayouts/slideLayout415.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32.xml"/><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theme" Target="../theme/theme38.xml"/><Relationship Id="rId2" Type="http://schemas.openxmlformats.org/officeDocument/2006/relationships/slideLayout" Target="../slideLayouts/slideLayout426.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43.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theme" Target="../theme/theme39.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54.xml"/><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theme" Target="../theme/theme40.xml"/><Relationship Id="rId2" Type="http://schemas.openxmlformats.org/officeDocument/2006/relationships/slideLayout" Target="../slideLayouts/slideLayout448.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65.xml"/><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theme" Target="../theme/theme41.xml"/><Relationship Id="rId2" Type="http://schemas.openxmlformats.org/officeDocument/2006/relationships/slideLayout" Target="../slideLayouts/slideLayout459.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76.xml"/><Relationship Id="rId3" Type="http://schemas.openxmlformats.org/officeDocument/2006/relationships/slideLayout" Target="../slideLayouts/slideLayout471.xml"/><Relationship Id="rId7" Type="http://schemas.openxmlformats.org/officeDocument/2006/relationships/slideLayout" Target="../slideLayouts/slideLayout475.xml"/><Relationship Id="rId12" Type="http://schemas.openxmlformats.org/officeDocument/2006/relationships/theme" Target="../theme/theme42.xml"/><Relationship Id="rId2" Type="http://schemas.openxmlformats.org/officeDocument/2006/relationships/slideLayout" Target="../slideLayouts/slideLayout470.xml"/><Relationship Id="rId1" Type="http://schemas.openxmlformats.org/officeDocument/2006/relationships/slideLayout" Target="../slideLayouts/slideLayout469.xml"/><Relationship Id="rId6" Type="http://schemas.openxmlformats.org/officeDocument/2006/relationships/slideLayout" Target="../slideLayouts/slideLayout474.xml"/><Relationship Id="rId11" Type="http://schemas.openxmlformats.org/officeDocument/2006/relationships/slideLayout" Target="../slideLayouts/slideLayout479.xml"/><Relationship Id="rId5" Type="http://schemas.openxmlformats.org/officeDocument/2006/relationships/slideLayout" Target="../slideLayouts/slideLayout473.xml"/><Relationship Id="rId10" Type="http://schemas.openxmlformats.org/officeDocument/2006/relationships/slideLayout" Target="../slideLayouts/slideLayout478.xml"/><Relationship Id="rId4" Type="http://schemas.openxmlformats.org/officeDocument/2006/relationships/slideLayout" Target="../slideLayouts/slideLayout472.xml"/><Relationship Id="rId9" Type="http://schemas.openxmlformats.org/officeDocument/2006/relationships/slideLayout" Target="../slideLayouts/slideLayout477.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87.xml"/><Relationship Id="rId3" Type="http://schemas.openxmlformats.org/officeDocument/2006/relationships/slideLayout" Target="../slideLayouts/slideLayout482.xml"/><Relationship Id="rId7" Type="http://schemas.openxmlformats.org/officeDocument/2006/relationships/slideLayout" Target="../slideLayouts/slideLayout486.xml"/><Relationship Id="rId12" Type="http://schemas.openxmlformats.org/officeDocument/2006/relationships/theme" Target="../theme/theme43.xml"/><Relationship Id="rId2" Type="http://schemas.openxmlformats.org/officeDocument/2006/relationships/slideLayout" Target="../slideLayouts/slideLayout481.xml"/><Relationship Id="rId1" Type="http://schemas.openxmlformats.org/officeDocument/2006/relationships/slideLayout" Target="../slideLayouts/slideLayout480.xml"/><Relationship Id="rId6" Type="http://schemas.openxmlformats.org/officeDocument/2006/relationships/slideLayout" Target="../slideLayouts/slideLayout485.xml"/><Relationship Id="rId11" Type="http://schemas.openxmlformats.org/officeDocument/2006/relationships/slideLayout" Target="../slideLayouts/slideLayout490.xml"/><Relationship Id="rId5" Type="http://schemas.openxmlformats.org/officeDocument/2006/relationships/slideLayout" Target="../slideLayouts/slideLayout484.xml"/><Relationship Id="rId10" Type="http://schemas.openxmlformats.org/officeDocument/2006/relationships/slideLayout" Target="../slideLayouts/slideLayout489.xml"/><Relationship Id="rId4" Type="http://schemas.openxmlformats.org/officeDocument/2006/relationships/slideLayout" Target="../slideLayouts/slideLayout483.xml"/><Relationship Id="rId9" Type="http://schemas.openxmlformats.org/officeDocument/2006/relationships/slideLayout" Target="../slideLayouts/slideLayout488.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98.xml"/><Relationship Id="rId13" Type="http://schemas.openxmlformats.org/officeDocument/2006/relationships/theme" Target="../theme/theme44.xml"/><Relationship Id="rId3" Type="http://schemas.openxmlformats.org/officeDocument/2006/relationships/slideLayout" Target="../slideLayouts/slideLayout493.xml"/><Relationship Id="rId7" Type="http://schemas.openxmlformats.org/officeDocument/2006/relationships/slideLayout" Target="../slideLayouts/slideLayout497.xml"/><Relationship Id="rId12" Type="http://schemas.openxmlformats.org/officeDocument/2006/relationships/slideLayout" Target="../slideLayouts/slideLayout502.xml"/><Relationship Id="rId2" Type="http://schemas.openxmlformats.org/officeDocument/2006/relationships/slideLayout" Target="../slideLayouts/slideLayout492.xml"/><Relationship Id="rId1" Type="http://schemas.openxmlformats.org/officeDocument/2006/relationships/slideLayout" Target="../slideLayouts/slideLayout491.xml"/><Relationship Id="rId6" Type="http://schemas.openxmlformats.org/officeDocument/2006/relationships/slideLayout" Target="../slideLayouts/slideLayout496.xml"/><Relationship Id="rId11" Type="http://schemas.openxmlformats.org/officeDocument/2006/relationships/slideLayout" Target="../slideLayouts/slideLayout501.xml"/><Relationship Id="rId5" Type="http://schemas.openxmlformats.org/officeDocument/2006/relationships/slideLayout" Target="../slideLayouts/slideLayout495.xml"/><Relationship Id="rId10" Type="http://schemas.openxmlformats.org/officeDocument/2006/relationships/slideLayout" Target="../slideLayouts/slideLayout500.xml"/><Relationship Id="rId4" Type="http://schemas.openxmlformats.org/officeDocument/2006/relationships/slideLayout" Target="../slideLayouts/slideLayout494.xml"/><Relationship Id="rId9" Type="http://schemas.openxmlformats.org/officeDocument/2006/relationships/slideLayout" Target="../slideLayouts/slideLayout499.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10.xml"/><Relationship Id="rId13" Type="http://schemas.openxmlformats.org/officeDocument/2006/relationships/theme" Target="../theme/theme45.xml"/><Relationship Id="rId3" Type="http://schemas.openxmlformats.org/officeDocument/2006/relationships/slideLayout" Target="../slideLayouts/slideLayout505.xml"/><Relationship Id="rId7" Type="http://schemas.openxmlformats.org/officeDocument/2006/relationships/slideLayout" Target="../slideLayouts/slideLayout509.xml"/><Relationship Id="rId12" Type="http://schemas.openxmlformats.org/officeDocument/2006/relationships/slideLayout" Target="../slideLayouts/slideLayout514.xml"/><Relationship Id="rId2" Type="http://schemas.openxmlformats.org/officeDocument/2006/relationships/slideLayout" Target="../slideLayouts/slideLayout504.xml"/><Relationship Id="rId1" Type="http://schemas.openxmlformats.org/officeDocument/2006/relationships/slideLayout" Target="../slideLayouts/slideLayout503.xml"/><Relationship Id="rId6" Type="http://schemas.openxmlformats.org/officeDocument/2006/relationships/slideLayout" Target="../slideLayouts/slideLayout508.xml"/><Relationship Id="rId11" Type="http://schemas.openxmlformats.org/officeDocument/2006/relationships/slideLayout" Target="../slideLayouts/slideLayout513.xml"/><Relationship Id="rId5" Type="http://schemas.openxmlformats.org/officeDocument/2006/relationships/slideLayout" Target="../slideLayouts/slideLayout507.xml"/><Relationship Id="rId10" Type="http://schemas.openxmlformats.org/officeDocument/2006/relationships/slideLayout" Target="../slideLayouts/slideLayout512.xml"/><Relationship Id="rId4" Type="http://schemas.openxmlformats.org/officeDocument/2006/relationships/slideLayout" Target="../slideLayouts/slideLayout506.xml"/><Relationship Id="rId9" Type="http://schemas.openxmlformats.org/officeDocument/2006/relationships/slideLayout" Target="../slideLayouts/slideLayout511.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22.xml"/><Relationship Id="rId3" Type="http://schemas.openxmlformats.org/officeDocument/2006/relationships/slideLayout" Target="../slideLayouts/slideLayout517.xml"/><Relationship Id="rId7" Type="http://schemas.openxmlformats.org/officeDocument/2006/relationships/slideLayout" Target="../slideLayouts/slideLayout521.xml"/><Relationship Id="rId12" Type="http://schemas.openxmlformats.org/officeDocument/2006/relationships/theme" Target="../theme/theme46.xml"/><Relationship Id="rId2" Type="http://schemas.openxmlformats.org/officeDocument/2006/relationships/slideLayout" Target="../slideLayouts/slideLayout516.xml"/><Relationship Id="rId1" Type="http://schemas.openxmlformats.org/officeDocument/2006/relationships/slideLayout" Target="../slideLayouts/slideLayout515.xml"/><Relationship Id="rId6" Type="http://schemas.openxmlformats.org/officeDocument/2006/relationships/slideLayout" Target="../slideLayouts/slideLayout520.xml"/><Relationship Id="rId11" Type="http://schemas.openxmlformats.org/officeDocument/2006/relationships/slideLayout" Target="../slideLayouts/slideLayout525.xml"/><Relationship Id="rId5" Type="http://schemas.openxmlformats.org/officeDocument/2006/relationships/slideLayout" Target="../slideLayouts/slideLayout519.xml"/><Relationship Id="rId10" Type="http://schemas.openxmlformats.org/officeDocument/2006/relationships/slideLayout" Target="../slideLayouts/slideLayout524.xml"/><Relationship Id="rId4" Type="http://schemas.openxmlformats.org/officeDocument/2006/relationships/slideLayout" Target="../slideLayouts/slideLayout518.xml"/><Relationship Id="rId9" Type="http://schemas.openxmlformats.org/officeDocument/2006/relationships/slideLayout" Target="../slideLayouts/slideLayout523.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33.xml"/><Relationship Id="rId13" Type="http://schemas.openxmlformats.org/officeDocument/2006/relationships/image" Target="../media/image5.png"/><Relationship Id="rId3" Type="http://schemas.openxmlformats.org/officeDocument/2006/relationships/slideLayout" Target="../slideLayouts/slideLayout528.xml"/><Relationship Id="rId7" Type="http://schemas.openxmlformats.org/officeDocument/2006/relationships/slideLayout" Target="../slideLayouts/slideLayout532.xml"/><Relationship Id="rId12" Type="http://schemas.openxmlformats.org/officeDocument/2006/relationships/theme" Target="../theme/theme47.xml"/><Relationship Id="rId2" Type="http://schemas.openxmlformats.org/officeDocument/2006/relationships/slideLayout" Target="../slideLayouts/slideLayout527.xml"/><Relationship Id="rId1" Type="http://schemas.openxmlformats.org/officeDocument/2006/relationships/slideLayout" Target="../slideLayouts/slideLayout526.xml"/><Relationship Id="rId6" Type="http://schemas.openxmlformats.org/officeDocument/2006/relationships/slideLayout" Target="../slideLayouts/slideLayout531.xml"/><Relationship Id="rId11" Type="http://schemas.openxmlformats.org/officeDocument/2006/relationships/slideLayout" Target="../slideLayouts/slideLayout536.xml"/><Relationship Id="rId5" Type="http://schemas.openxmlformats.org/officeDocument/2006/relationships/slideLayout" Target="../slideLayouts/slideLayout530.xml"/><Relationship Id="rId10" Type="http://schemas.openxmlformats.org/officeDocument/2006/relationships/slideLayout" Target="../slideLayouts/slideLayout535.xml"/><Relationship Id="rId4" Type="http://schemas.openxmlformats.org/officeDocument/2006/relationships/slideLayout" Target="../slideLayouts/slideLayout529.xml"/><Relationship Id="rId9" Type="http://schemas.openxmlformats.org/officeDocument/2006/relationships/slideLayout" Target="../slideLayouts/slideLayout534.xml"/></Relationships>
</file>

<file path=ppt/slideMasters/_rels/slideMaster48.xml.rels><?xml version="1.0" encoding="UTF-8" standalone="yes"?>
<Relationships xmlns="http://schemas.openxmlformats.org/package/2006/relationships"><Relationship Id="rId3" Type="http://schemas.openxmlformats.org/officeDocument/2006/relationships/theme" Target="../theme/theme48.xml"/><Relationship Id="rId2" Type="http://schemas.openxmlformats.org/officeDocument/2006/relationships/slideLayout" Target="../slideLayouts/slideLayout538.xml"/><Relationship Id="rId1" Type="http://schemas.openxmlformats.org/officeDocument/2006/relationships/slideLayout" Target="../slideLayouts/slideLayout537.xml"/></Relationships>
</file>

<file path=ppt/slideMasters/_rels/slideMaster49.xml.rels><?xml version="1.0" encoding="UTF-8" standalone="yes"?>
<Relationships xmlns="http://schemas.openxmlformats.org/package/2006/relationships"><Relationship Id="rId3" Type="http://schemas.openxmlformats.org/officeDocument/2006/relationships/slideLayout" Target="../slideLayouts/slideLayout541.xml"/><Relationship Id="rId7" Type="http://schemas.openxmlformats.org/officeDocument/2006/relationships/image" Target="../media/image8.png"/><Relationship Id="rId2" Type="http://schemas.openxmlformats.org/officeDocument/2006/relationships/slideLayout" Target="../slideLayouts/slideLayout540.xml"/><Relationship Id="rId1" Type="http://schemas.openxmlformats.org/officeDocument/2006/relationships/slideLayout" Target="../slideLayouts/slideLayout53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542.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0.xml"/><Relationship Id="rId13" Type="http://schemas.openxmlformats.org/officeDocument/2006/relationships/theme" Target="../theme/theme51.xml"/><Relationship Id="rId3" Type="http://schemas.openxmlformats.org/officeDocument/2006/relationships/slideLayout" Target="../slideLayouts/slideLayout545.xml"/><Relationship Id="rId7" Type="http://schemas.openxmlformats.org/officeDocument/2006/relationships/slideLayout" Target="../slideLayouts/slideLayout549.xml"/><Relationship Id="rId12" Type="http://schemas.openxmlformats.org/officeDocument/2006/relationships/slideLayout" Target="../slideLayouts/slideLayout554.xml"/><Relationship Id="rId2" Type="http://schemas.openxmlformats.org/officeDocument/2006/relationships/slideLayout" Target="../slideLayouts/slideLayout544.xml"/><Relationship Id="rId1" Type="http://schemas.openxmlformats.org/officeDocument/2006/relationships/slideLayout" Target="../slideLayouts/slideLayout543.xml"/><Relationship Id="rId6" Type="http://schemas.openxmlformats.org/officeDocument/2006/relationships/slideLayout" Target="../slideLayouts/slideLayout548.xml"/><Relationship Id="rId11" Type="http://schemas.openxmlformats.org/officeDocument/2006/relationships/slideLayout" Target="../slideLayouts/slideLayout553.xml"/><Relationship Id="rId5" Type="http://schemas.openxmlformats.org/officeDocument/2006/relationships/slideLayout" Target="../slideLayouts/slideLayout547.xml"/><Relationship Id="rId10" Type="http://schemas.openxmlformats.org/officeDocument/2006/relationships/slideLayout" Target="../slideLayouts/slideLayout552.xml"/><Relationship Id="rId4" Type="http://schemas.openxmlformats.org/officeDocument/2006/relationships/slideLayout" Target="../slideLayouts/slideLayout546.xml"/><Relationship Id="rId9" Type="http://schemas.openxmlformats.org/officeDocument/2006/relationships/slideLayout" Target="../slideLayouts/slideLayout551.xml"/><Relationship Id="rId14" Type="http://schemas.openxmlformats.org/officeDocument/2006/relationships/image" Target="../media/image1.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2.xml"/><Relationship Id="rId13" Type="http://schemas.openxmlformats.org/officeDocument/2006/relationships/image" Target="../media/image1.png"/><Relationship Id="rId3" Type="http://schemas.openxmlformats.org/officeDocument/2006/relationships/slideLayout" Target="../slideLayouts/slideLayout557.xml"/><Relationship Id="rId7" Type="http://schemas.openxmlformats.org/officeDocument/2006/relationships/slideLayout" Target="../slideLayouts/slideLayout561.xml"/><Relationship Id="rId12" Type="http://schemas.openxmlformats.org/officeDocument/2006/relationships/theme" Target="../theme/theme52.xml"/><Relationship Id="rId2" Type="http://schemas.openxmlformats.org/officeDocument/2006/relationships/slideLayout" Target="../slideLayouts/slideLayout556.xml"/><Relationship Id="rId1" Type="http://schemas.openxmlformats.org/officeDocument/2006/relationships/slideLayout" Target="../slideLayouts/slideLayout555.xml"/><Relationship Id="rId6" Type="http://schemas.openxmlformats.org/officeDocument/2006/relationships/slideLayout" Target="../slideLayouts/slideLayout560.xml"/><Relationship Id="rId11" Type="http://schemas.openxmlformats.org/officeDocument/2006/relationships/slideLayout" Target="../slideLayouts/slideLayout565.xml"/><Relationship Id="rId5" Type="http://schemas.openxmlformats.org/officeDocument/2006/relationships/slideLayout" Target="../slideLayouts/slideLayout559.xml"/><Relationship Id="rId10" Type="http://schemas.openxmlformats.org/officeDocument/2006/relationships/slideLayout" Target="../slideLayouts/slideLayout564.xml"/><Relationship Id="rId4" Type="http://schemas.openxmlformats.org/officeDocument/2006/relationships/slideLayout" Target="../slideLayouts/slideLayout558.xml"/><Relationship Id="rId9" Type="http://schemas.openxmlformats.org/officeDocument/2006/relationships/slideLayout" Target="../slideLayouts/slideLayout563.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3.xml"/><Relationship Id="rId3" Type="http://schemas.openxmlformats.org/officeDocument/2006/relationships/slideLayout" Target="../slideLayouts/slideLayout568.xml"/><Relationship Id="rId7" Type="http://schemas.openxmlformats.org/officeDocument/2006/relationships/slideLayout" Target="../slideLayouts/slideLayout572.xml"/><Relationship Id="rId12" Type="http://schemas.openxmlformats.org/officeDocument/2006/relationships/theme" Target="../theme/theme53.xml"/><Relationship Id="rId2" Type="http://schemas.openxmlformats.org/officeDocument/2006/relationships/slideLayout" Target="../slideLayouts/slideLayout567.xml"/><Relationship Id="rId1" Type="http://schemas.openxmlformats.org/officeDocument/2006/relationships/slideLayout" Target="../slideLayouts/slideLayout566.xml"/><Relationship Id="rId6" Type="http://schemas.openxmlformats.org/officeDocument/2006/relationships/slideLayout" Target="../slideLayouts/slideLayout571.xml"/><Relationship Id="rId11" Type="http://schemas.openxmlformats.org/officeDocument/2006/relationships/slideLayout" Target="../slideLayouts/slideLayout576.xml"/><Relationship Id="rId5" Type="http://schemas.openxmlformats.org/officeDocument/2006/relationships/slideLayout" Target="../slideLayouts/slideLayout570.xml"/><Relationship Id="rId10" Type="http://schemas.openxmlformats.org/officeDocument/2006/relationships/slideLayout" Target="../slideLayouts/slideLayout575.xml"/><Relationship Id="rId4" Type="http://schemas.openxmlformats.org/officeDocument/2006/relationships/slideLayout" Target="../slideLayouts/slideLayout569.xml"/><Relationship Id="rId9" Type="http://schemas.openxmlformats.org/officeDocument/2006/relationships/slideLayout" Target="../slideLayouts/slideLayout574.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4.xml"/><Relationship Id="rId3" Type="http://schemas.openxmlformats.org/officeDocument/2006/relationships/slideLayout" Target="../slideLayouts/slideLayout579.xml"/><Relationship Id="rId7" Type="http://schemas.openxmlformats.org/officeDocument/2006/relationships/slideLayout" Target="../slideLayouts/slideLayout583.xml"/><Relationship Id="rId12" Type="http://schemas.openxmlformats.org/officeDocument/2006/relationships/theme" Target="../theme/theme54.xml"/><Relationship Id="rId2" Type="http://schemas.openxmlformats.org/officeDocument/2006/relationships/slideLayout" Target="../slideLayouts/slideLayout578.xml"/><Relationship Id="rId1" Type="http://schemas.openxmlformats.org/officeDocument/2006/relationships/slideLayout" Target="../slideLayouts/slideLayout577.xml"/><Relationship Id="rId6" Type="http://schemas.openxmlformats.org/officeDocument/2006/relationships/slideLayout" Target="../slideLayouts/slideLayout582.xml"/><Relationship Id="rId11" Type="http://schemas.openxmlformats.org/officeDocument/2006/relationships/slideLayout" Target="../slideLayouts/slideLayout587.xml"/><Relationship Id="rId5" Type="http://schemas.openxmlformats.org/officeDocument/2006/relationships/slideLayout" Target="../slideLayouts/slideLayout581.xml"/><Relationship Id="rId10" Type="http://schemas.openxmlformats.org/officeDocument/2006/relationships/slideLayout" Target="../slideLayouts/slideLayout586.xml"/><Relationship Id="rId4" Type="http://schemas.openxmlformats.org/officeDocument/2006/relationships/slideLayout" Target="../slideLayouts/slideLayout580.xml"/><Relationship Id="rId9" Type="http://schemas.openxmlformats.org/officeDocument/2006/relationships/slideLayout" Target="../slideLayouts/slideLayout585.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5.xml"/><Relationship Id="rId13" Type="http://schemas.openxmlformats.org/officeDocument/2006/relationships/theme" Target="../theme/theme55.xml"/><Relationship Id="rId3" Type="http://schemas.openxmlformats.org/officeDocument/2006/relationships/slideLayout" Target="../slideLayouts/slideLayout590.xml"/><Relationship Id="rId7" Type="http://schemas.openxmlformats.org/officeDocument/2006/relationships/slideLayout" Target="../slideLayouts/slideLayout594.xml"/><Relationship Id="rId12" Type="http://schemas.openxmlformats.org/officeDocument/2006/relationships/slideLayout" Target="../slideLayouts/slideLayout599.xml"/><Relationship Id="rId2" Type="http://schemas.openxmlformats.org/officeDocument/2006/relationships/slideLayout" Target="../slideLayouts/slideLayout589.xml"/><Relationship Id="rId1" Type="http://schemas.openxmlformats.org/officeDocument/2006/relationships/slideLayout" Target="../slideLayouts/slideLayout588.xml"/><Relationship Id="rId6" Type="http://schemas.openxmlformats.org/officeDocument/2006/relationships/slideLayout" Target="../slideLayouts/slideLayout593.xml"/><Relationship Id="rId11" Type="http://schemas.openxmlformats.org/officeDocument/2006/relationships/slideLayout" Target="../slideLayouts/slideLayout598.xml"/><Relationship Id="rId5" Type="http://schemas.openxmlformats.org/officeDocument/2006/relationships/slideLayout" Target="../slideLayouts/slideLayout592.xml"/><Relationship Id="rId10" Type="http://schemas.openxmlformats.org/officeDocument/2006/relationships/slideLayout" Target="../slideLayouts/slideLayout597.xml"/><Relationship Id="rId4" Type="http://schemas.openxmlformats.org/officeDocument/2006/relationships/slideLayout" Target="../slideLayouts/slideLayout591.xml"/><Relationship Id="rId9" Type="http://schemas.openxmlformats.org/officeDocument/2006/relationships/slideLayout" Target="../slideLayouts/slideLayout596.xml"/><Relationship Id="rId14" Type="http://schemas.openxmlformats.org/officeDocument/2006/relationships/image" Target="../media/image1.png"/></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07.xml"/><Relationship Id="rId13" Type="http://schemas.openxmlformats.org/officeDocument/2006/relationships/theme" Target="../theme/theme56.xml"/><Relationship Id="rId3" Type="http://schemas.openxmlformats.org/officeDocument/2006/relationships/slideLayout" Target="../slideLayouts/slideLayout602.xml"/><Relationship Id="rId7" Type="http://schemas.openxmlformats.org/officeDocument/2006/relationships/slideLayout" Target="../slideLayouts/slideLayout606.xml"/><Relationship Id="rId12" Type="http://schemas.openxmlformats.org/officeDocument/2006/relationships/slideLayout" Target="../slideLayouts/slideLayout611.xml"/><Relationship Id="rId2" Type="http://schemas.openxmlformats.org/officeDocument/2006/relationships/slideLayout" Target="../slideLayouts/slideLayout601.xml"/><Relationship Id="rId1" Type="http://schemas.openxmlformats.org/officeDocument/2006/relationships/slideLayout" Target="../slideLayouts/slideLayout600.xml"/><Relationship Id="rId6" Type="http://schemas.openxmlformats.org/officeDocument/2006/relationships/slideLayout" Target="../slideLayouts/slideLayout605.xml"/><Relationship Id="rId11" Type="http://schemas.openxmlformats.org/officeDocument/2006/relationships/slideLayout" Target="../slideLayouts/slideLayout610.xml"/><Relationship Id="rId5" Type="http://schemas.openxmlformats.org/officeDocument/2006/relationships/slideLayout" Target="../slideLayouts/slideLayout604.xml"/><Relationship Id="rId10" Type="http://schemas.openxmlformats.org/officeDocument/2006/relationships/slideLayout" Target="../slideLayouts/slideLayout609.xml"/><Relationship Id="rId4" Type="http://schemas.openxmlformats.org/officeDocument/2006/relationships/slideLayout" Target="../slideLayouts/slideLayout603.xml"/><Relationship Id="rId9" Type="http://schemas.openxmlformats.org/officeDocument/2006/relationships/slideLayout" Target="../slideLayouts/slideLayout608.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19.xml"/><Relationship Id="rId13" Type="http://schemas.openxmlformats.org/officeDocument/2006/relationships/image" Target="../media/image1.png"/><Relationship Id="rId3" Type="http://schemas.openxmlformats.org/officeDocument/2006/relationships/slideLayout" Target="../slideLayouts/slideLayout614.xml"/><Relationship Id="rId7" Type="http://schemas.openxmlformats.org/officeDocument/2006/relationships/slideLayout" Target="../slideLayouts/slideLayout618.xml"/><Relationship Id="rId12" Type="http://schemas.openxmlformats.org/officeDocument/2006/relationships/theme" Target="../theme/theme57.xml"/><Relationship Id="rId2" Type="http://schemas.openxmlformats.org/officeDocument/2006/relationships/slideLayout" Target="../slideLayouts/slideLayout613.xml"/><Relationship Id="rId1" Type="http://schemas.openxmlformats.org/officeDocument/2006/relationships/slideLayout" Target="../slideLayouts/slideLayout612.xml"/><Relationship Id="rId6" Type="http://schemas.openxmlformats.org/officeDocument/2006/relationships/slideLayout" Target="../slideLayouts/slideLayout617.xml"/><Relationship Id="rId11" Type="http://schemas.openxmlformats.org/officeDocument/2006/relationships/slideLayout" Target="../slideLayouts/slideLayout622.xml"/><Relationship Id="rId5" Type="http://schemas.openxmlformats.org/officeDocument/2006/relationships/slideLayout" Target="../slideLayouts/slideLayout616.xml"/><Relationship Id="rId10" Type="http://schemas.openxmlformats.org/officeDocument/2006/relationships/slideLayout" Target="../slideLayouts/slideLayout621.xml"/><Relationship Id="rId4" Type="http://schemas.openxmlformats.org/officeDocument/2006/relationships/slideLayout" Target="../slideLayouts/slideLayout615.xml"/><Relationship Id="rId9" Type="http://schemas.openxmlformats.org/officeDocument/2006/relationships/slideLayout" Target="../slideLayouts/slideLayout620.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0.xml"/><Relationship Id="rId13" Type="http://schemas.openxmlformats.org/officeDocument/2006/relationships/slideLayout" Target="../slideLayouts/slideLayout635.xml"/><Relationship Id="rId3" Type="http://schemas.openxmlformats.org/officeDocument/2006/relationships/slideLayout" Target="../slideLayouts/slideLayout625.xml"/><Relationship Id="rId7" Type="http://schemas.openxmlformats.org/officeDocument/2006/relationships/slideLayout" Target="../slideLayouts/slideLayout629.xml"/><Relationship Id="rId12" Type="http://schemas.openxmlformats.org/officeDocument/2006/relationships/slideLayout" Target="../slideLayouts/slideLayout634.xml"/><Relationship Id="rId2" Type="http://schemas.openxmlformats.org/officeDocument/2006/relationships/slideLayout" Target="../slideLayouts/slideLayout624.xml"/><Relationship Id="rId1" Type="http://schemas.openxmlformats.org/officeDocument/2006/relationships/slideLayout" Target="../slideLayouts/slideLayout623.xml"/><Relationship Id="rId6" Type="http://schemas.openxmlformats.org/officeDocument/2006/relationships/slideLayout" Target="../slideLayouts/slideLayout628.xml"/><Relationship Id="rId11" Type="http://schemas.openxmlformats.org/officeDocument/2006/relationships/slideLayout" Target="../slideLayouts/slideLayout633.xml"/><Relationship Id="rId5" Type="http://schemas.openxmlformats.org/officeDocument/2006/relationships/slideLayout" Target="../slideLayouts/slideLayout627.xml"/><Relationship Id="rId10" Type="http://schemas.openxmlformats.org/officeDocument/2006/relationships/slideLayout" Target="../slideLayouts/slideLayout632.xml"/><Relationship Id="rId4" Type="http://schemas.openxmlformats.org/officeDocument/2006/relationships/slideLayout" Target="../slideLayouts/slideLayout626.xml"/><Relationship Id="rId9" Type="http://schemas.openxmlformats.org/officeDocument/2006/relationships/slideLayout" Target="../slideLayouts/slideLayout631.xml"/><Relationship Id="rId14" Type="http://schemas.openxmlformats.org/officeDocument/2006/relationships/theme" Target="../theme/theme58.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3.xml"/><Relationship Id="rId13" Type="http://schemas.openxmlformats.org/officeDocument/2006/relationships/image" Target="../media/image1.png"/><Relationship Id="rId3" Type="http://schemas.openxmlformats.org/officeDocument/2006/relationships/slideLayout" Target="../slideLayouts/slideLayout638.xml"/><Relationship Id="rId7" Type="http://schemas.openxmlformats.org/officeDocument/2006/relationships/slideLayout" Target="../slideLayouts/slideLayout642.xml"/><Relationship Id="rId12" Type="http://schemas.openxmlformats.org/officeDocument/2006/relationships/theme" Target="../theme/theme59.xml"/><Relationship Id="rId2" Type="http://schemas.openxmlformats.org/officeDocument/2006/relationships/slideLayout" Target="../slideLayouts/slideLayout637.xml"/><Relationship Id="rId1" Type="http://schemas.openxmlformats.org/officeDocument/2006/relationships/slideLayout" Target="../slideLayouts/slideLayout636.xml"/><Relationship Id="rId6" Type="http://schemas.openxmlformats.org/officeDocument/2006/relationships/slideLayout" Target="../slideLayouts/slideLayout641.xml"/><Relationship Id="rId11" Type="http://schemas.openxmlformats.org/officeDocument/2006/relationships/slideLayout" Target="../slideLayouts/slideLayout646.xml"/><Relationship Id="rId5" Type="http://schemas.openxmlformats.org/officeDocument/2006/relationships/slideLayout" Target="../slideLayouts/slideLayout640.xml"/><Relationship Id="rId10" Type="http://schemas.openxmlformats.org/officeDocument/2006/relationships/slideLayout" Target="../slideLayouts/slideLayout645.xml"/><Relationship Id="rId4" Type="http://schemas.openxmlformats.org/officeDocument/2006/relationships/slideLayout" Target="../slideLayouts/slideLayout639.xml"/><Relationship Id="rId9" Type="http://schemas.openxmlformats.org/officeDocument/2006/relationships/slideLayout" Target="../slideLayouts/slideLayout6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54.xml"/><Relationship Id="rId13" Type="http://schemas.openxmlformats.org/officeDocument/2006/relationships/slideLayout" Target="../slideLayouts/slideLayout659.xml"/><Relationship Id="rId18" Type="http://schemas.openxmlformats.org/officeDocument/2006/relationships/slideLayout" Target="../slideLayouts/slideLayout664.xml"/><Relationship Id="rId3" Type="http://schemas.openxmlformats.org/officeDocument/2006/relationships/slideLayout" Target="../slideLayouts/slideLayout649.xml"/><Relationship Id="rId21" Type="http://schemas.openxmlformats.org/officeDocument/2006/relationships/slideLayout" Target="../slideLayouts/slideLayout667.xml"/><Relationship Id="rId7" Type="http://schemas.openxmlformats.org/officeDocument/2006/relationships/slideLayout" Target="../slideLayouts/slideLayout653.xml"/><Relationship Id="rId12" Type="http://schemas.openxmlformats.org/officeDocument/2006/relationships/slideLayout" Target="../slideLayouts/slideLayout658.xml"/><Relationship Id="rId17" Type="http://schemas.openxmlformats.org/officeDocument/2006/relationships/slideLayout" Target="../slideLayouts/slideLayout663.xml"/><Relationship Id="rId2" Type="http://schemas.openxmlformats.org/officeDocument/2006/relationships/slideLayout" Target="../slideLayouts/slideLayout648.xml"/><Relationship Id="rId16" Type="http://schemas.openxmlformats.org/officeDocument/2006/relationships/slideLayout" Target="../slideLayouts/slideLayout662.xml"/><Relationship Id="rId20" Type="http://schemas.openxmlformats.org/officeDocument/2006/relationships/slideLayout" Target="../slideLayouts/slideLayout666.xml"/><Relationship Id="rId1" Type="http://schemas.openxmlformats.org/officeDocument/2006/relationships/slideLayout" Target="../slideLayouts/slideLayout647.xml"/><Relationship Id="rId6" Type="http://schemas.openxmlformats.org/officeDocument/2006/relationships/slideLayout" Target="../slideLayouts/slideLayout652.xml"/><Relationship Id="rId11" Type="http://schemas.openxmlformats.org/officeDocument/2006/relationships/slideLayout" Target="../slideLayouts/slideLayout657.xml"/><Relationship Id="rId5" Type="http://schemas.openxmlformats.org/officeDocument/2006/relationships/slideLayout" Target="../slideLayouts/slideLayout651.xml"/><Relationship Id="rId15" Type="http://schemas.openxmlformats.org/officeDocument/2006/relationships/slideLayout" Target="../slideLayouts/slideLayout661.xml"/><Relationship Id="rId23" Type="http://schemas.openxmlformats.org/officeDocument/2006/relationships/theme" Target="../theme/theme60.xml"/><Relationship Id="rId10" Type="http://schemas.openxmlformats.org/officeDocument/2006/relationships/slideLayout" Target="../slideLayouts/slideLayout656.xml"/><Relationship Id="rId19" Type="http://schemas.openxmlformats.org/officeDocument/2006/relationships/slideLayout" Target="../slideLayouts/slideLayout665.xml"/><Relationship Id="rId4" Type="http://schemas.openxmlformats.org/officeDocument/2006/relationships/slideLayout" Target="../slideLayouts/slideLayout650.xml"/><Relationship Id="rId9" Type="http://schemas.openxmlformats.org/officeDocument/2006/relationships/slideLayout" Target="../slideLayouts/slideLayout655.xml"/><Relationship Id="rId14" Type="http://schemas.openxmlformats.org/officeDocument/2006/relationships/slideLayout" Target="../slideLayouts/slideLayout660.xml"/><Relationship Id="rId22" Type="http://schemas.openxmlformats.org/officeDocument/2006/relationships/slideLayout" Target="../slideLayouts/slideLayout668.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76.xml"/><Relationship Id="rId13" Type="http://schemas.openxmlformats.org/officeDocument/2006/relationships/theme" Target="../theme/theme61.xml"/><Relationship Id="rId3" Type="http://schemas.openxmlformats.org/officeDocument/2006/relationships/slideLayout" Target="../slideLayouts/slideLayout671.xml"/><Relationship Id="rId7" Type="http://schemas.openxmlformats.org/officeDocument/2006/relationships/slideLayout" Target="../slideLayouts/slideLayout675.xml"/><Relationship Id="rId12" Type="http://schemas.openxmlformats.org/officeDocument/2006/relationships/slideLayout" Target="../slideLayouts/slideLayout680.xml"/><Relationship Id="rId2" Type="http://schemas.openxmlformats.org/officeDocument/2006/relationships/slideLayout" Target="../slideLayouts/slideLayout670.xml"/><Relationship Id="rId1" Type="http://schemas.openxmlformats.org/officeDocument/2006/relationships/slideLayout" Target="../slideLayouts/slideLayout669.xml"/><Relationship Id="rId6" Type="http://schemas.openxmlformats.org/officeDocument/2006/relationships/slideLayout" Target="../slideLayouts/slideLayout674.xml"/><Relationship Id="rId11" Type="http://schemas.openxmlformats.org/officeDocument/2006/relationships/slideLayout" Target="../slideLayouts/slideLayout679.xml"/><Relationship Id="rId5" Type="http://schemas.openxmlformats.org/officeDocument/2006/relationships/slideLayout" Target="../slideLayouts/slideLayout673.xml"/><Relationship Id="rId10" Type="http://schemas.openxmlformats.org/officeDocument/2006/relationships/slideLayout" Target="../slideLayouts/slideLayout678.xml"/><Relationship Id="rId4" Type="http://schemas.openxmlformats.org/officeDocument/2006/relationships/slideLayout" Target="../slideLayouts/slideLayout672.xml"/><Relationship Id="rId9" Type="http://schemas.openxmlformats.org/officeDocument/2006/relationships/slideLayout" Target="../slideLayouts/slideLayout677.xml"/></Relationships>
</file>

<file path=ppt/slideMasters/_rels/slideMaster62.xml.rels><?xml version="1.0" encoding="UTF-8" standalone="yes"?>
<Relationships xmlns="http://schemas.openxmlformats.org/package/2006/relationships"><Relationship Id="rId2" Type="http://schemas.openxmlformats.org/officeDocument/2006/relationships/theme" Target="../theme/theme62.xml"/><Relationship Id="rId1" Type="http://schemas.openxmlformats.org/officeDocument/2006/relationships/slideLayout" Target="../slideLayouts/slideLayout681.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89.xml"/><Relationship Id="rId13" Type="http://schemas.openxmlformats.org/officeDocument/2006/relationships/image" Target="../media/image9.png"/><Relationship Id="rId3" Type="http://schemas.openxmlformats.org/officeDocument/2006/relationships/slideLayout" Target="../slideLayouts/slideLayout684.xml"/><Relationship Id="rId7" Type="http://schemas.openxmlformats.org/officeDocument/2006/relationships/slideLayout" Target="../slideLayouts/slideLayout688.xml"/><Relationship Id="rId12" Type="http://schemas.openxmlformats.org/officeDocument/2006/relationships/theme" Target="../theme/theme63.xml"/><Relationship Id="rId2" Type="http://schemas.openxmlformats.org/officeDocument/2006/relationships/slideLayout" Target="../slideLayouts/slideLayout683.xml"/><Relationship Id="rId1" Type="http://schemas.openxmlformats.org/officeDocument/2006/relationships/slideLayout" Target="../slideLayouts/slideLayout682.xml"/><Relationship Id="rId6" Type="http://schemas.openxmlformats.org/officeDocument/2006/relationships/slideLayout" Target="../slideLayouts/slideLayout687.xml"/><Relationship Id="rId11" Type="http://schemas.openxmlformats.org/officeDocument/2006/relationships/slideLayout" Target="../slideLayouts/slideLayout692.xml"/><Relationship Id="rId5" Type="http://schemas.openxmlformats.org/officeDocument/2006/relationships/slideLayout" Target="../slideLayouts/slideLayout686.xml"/><Relationship Id="rId10" Type="http://schemas.openxmlformats.org/officeDocument/2006/relationships/slideLayout" Target="../slideLayouts/slideLayout691.xml"/><Relationship Id="rId4" Type="http://schemas.openxmlformats.org/officeDocument/2006/relationships/slideLayout" Target="../slideLayouts/slideLayout685.xml"/><Relationship Id="rId9" Type="http://schemas.openxmlformats.org/officeDocument/2006/relationships/slideLayout" Target="../slideLayouts/slideLayout690.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700.xml"/><Relationship Id="rId3" Type="http://schemas.openxmlformats.org/officeDocument/2006/relationships/slideLayout" Target="../slideLayouts/slideLayout695.xml"/><Relationship Id="rId7" Type="http://schemas.openxmlformats.org/officeDocument/2006/relationships/slideLayout" Target="../slideLayouts/slideLayout699.xml"/><Relationship Id="rId12" Type="http://schemas.openxmlformats.org/officeDocument/2006/relationships/theme" Target="../theme/theme64.xml"/><Relationship Id="rId2" Type="http://schemas.openxmlformats.org/officeDocument/2006/relationships/slideLayout" Target="../slideLayouts/slideLayout694.xml"/><Relationship Id="rId1" Type="http://schemas.openxmlformats.org/officeDocument/2006/relationships/slideLayout" Target="../slideLayouts/slideLayout693.xml"/><Relationship Id="rId6" Type="http://schemas.openxmlformats.org/officeDocument/2006/relationships/slideLayout" Target="../slideLayouts/slideLayout698.xml"/><Relationship Id="rId11" Type="http://schemas.openxmlformats.org/officeDocument/2006/relationships/slideLayout" Target="../slideLayouts/slideLayout703.xml"/><Relationship Id="rId5" Type="http://schemas.openxmlformats.org/officeDocument/2006/relationships/slideLayout" Target="../slideLayouts/slideLayout697.xml"/><Relationship Id="rId10" Type="http://schemas.openxmlformats.org/officeDocument/2006/relationships/slideLayout" Target="../slideLayouts/slideLayout702.xml"/><Relationship Id="rId4" Type="http://schemas.openxmlformats.org/officeDocument/2006/relationships/slideLayout" Target="../slideLayouts/slideLayout696.xml"/><Relationship Id="rId9" Type="http://schemas.openxmlformats.org/officeDocument/2006/relationships/slideLayout" Target="../slideLayouts/slideLayout701.xml"/></Relationships>
</file>

<file path=ppt/slideMasters/_rels/slideMaster65.xml.rels><?xml version="1.0" encoding="UTF-8" standalone="yes"?>
<Relationships xmlns="http://schemas.openxmlformats.org/package/2006/relationships"><Relationship Id="rId3" Type="http://schemas.openxmlformats.org/officeDocument/2006/relationships/slideLayout" Target="../slideLayouts/slideLayout706.xml"/><Relationship Id="rId2" Type="http://schemas.openxmlformats.org/officeDocument/2006/relationships/slideLayout" Target="../slideLayouts/slideLayout705.xml"/><Relationship Id="rId1" Type="http://schemas.openxmlformats.org/officeDocument/2006/relationships/slideLayout" Target="../slideLayouts/slideLayout704.xml"/><Relationship Id="rId5" Type="http://schemas.openxmlformats.org/officeDocument/2006/relationships/theme" Target="../theme/theme65.xml"/><Relationship Id="rId4" Type="http://schemas.openxmlformats.org/officeDocument/2006/relationships/slideLayout" Target="../slideLayouts/slideLayout707.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15.xml"/><Relationship Id="rId13" Type="http://schemas.openxmlformats.org/officeDocument/2006/relationships/theme" Target="../theme/theme66.xml"/><Relationship Id="rId3" Type="http://schemas.openxmlformats.org/officeDocument/2006/relationships/slideLayout" Target="../slideLayouts/slideLayout710.xml"/><Relationship Id="rId7" Type="http://schemas.openxmlformats.org/officeDocument/2006/relationships/slideLayout" Target="../slideLayouts/slideLayout714.xml"/><Relationship Id="rId12" Type="http://schemas.openxmlformats.org/officeDocument/2006/relationships/slideLayout" Target="../slideLayouts/slideLayout719.xml"/><Relationship Id="rId2" Type="http://schemas.openxmlformats.org/officeDocument/2006/relationships/slideLayout" Target="../slideLayouts/slideLayout709.xml"/><Relationship Id="rId1" Type="http://schemas.openxmlformats.org/officeDocument/2006/relationships/slideLayout" Target="../slideLayouts/slideLayout708.xml"/><Relationship Id="rId6" Type="http://schemas.openxmlformats.org/officeDocument/2006/relationships/slideLayout" Target="../slideLayouts/slideLayout713.xml"/><Relationship Id="rId11" Type="http://schemas.openxmlformats.org/officeDocument/2006/relationships/slideLayout" Target="../slideLayouts/slideLayout718.xml"/><Relationship Id="rId5" Type="http://schemas.openxmlformats.org/officeDocument/2006/relationships/slideLayout" Target="../slideLayouts/slideLayout712.xml"/><Relationship Id="rId10" Type="http://schemas.openxmlformats.org/officeDocument/2006/relationships/slideLayout" Target="../slideLayouts/slideLayout717.xml"/><Relationship Id="rId4" Type="http://schemas.openxmlformats.org/officeDocument/2006/relationships/slideLayout" Target="../slideLayouts/slideLayout711.xml"/><Relationship Id="rId9" Type="http://schemas.openxmlformats.org/officeDocument/2006/relationships/slideLayout" Target="../slideLayouts/slideLayout716.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27.xml"/><Relationship Id="rId13" Type="http://schemas.openxmlformats.org/officeDocument/2006/relationships/slideLayout" Target="../slideLayouts/slideLayout732.xml"/><Relationship Id="rId3" Type="http://schemas.openxmlformats.org/officeDocument/2006/relationships/slideLayout" Target="../slideLayouts/slideLayout722.xml"/><Relationship Id="rId7" Type="http://schemas.openxmlformats.org/officeDocument/2006/relationships/slideLayout" Target="../slideLayouts/slideLayout726.xml"/><Relationship Id="rId12" Type="http://schemas.openxmlformats.org/officeDocument/2006/relationships/slideLayout" Target="../slideLayouts/slideLayout731.xml"/><Relationship Id="rId2" Type="http://schemas.openxmlformats.org/officeDocument/2006/relationships/slideLayout" Target="../slideLayouts/slideLayout721.xml"/><Relationship Id="rId1" Type="http://schemas.openxmlformats.org/officeDocument/2006/relationships/slideLayout" Target="../slideLayouts/slideLayout720.xml"/><Relationship Id="rId6" Type="http://schemas.openxmlformats.org/officeDocument/2006/relationships/slideLayout" Target="../slideLayouts/slideLayout725.xml"/><Relationship Id="rId11" Type="http://schemas.openxmlformats.org/officeDocument/2006/relationships/slideLayout" Target="../slideLayouts/slideLayout730.xml"/><Relationship Id="rId5" Type="http://schemas.openxmlformats.org/officeDocument/2006/relationships/slideLayout" Target="../slideLayouts/slideLayout724.xml"/><Relationship Id="rId10" Type="http://schemas.openxmlformats.org/officeDocument/2006/relationships/slideLayout" Target="../slideLayouts/slideLayout729.xml"/><Relationship Id="rId4" Type="http://schemas.openxmlformats.org/officeDocument/2006/relationships/slideLayout" Target="../slideLayouts/slideLayout723.xml"/><Relationship Id="rId9" Type="http://schemas.openxmlformats.org/officeDocument/2006/relationships/slideLayout" Target="../slideLayouts/slideLayout728.xml"/><Relationship Id="rId14" Type="http://schemas.openxmlformats.org/officeDocument/2006/relationships/theme" Target="../theme/theme67.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40.xml"/><Relationship Id="rId3" Type="http://schemas.openxmlformats.org/officeDocument/2006/relationships/slideLayout" Target="../slideLayouts/slideLayout735.xml"/><Relationship Id="rId7" Type="http://schemas.openxmlformats.org/officeDocument/2006/relationships/slideLayout" Target="../slideLayouts/slideLayout739.xml"/><Relationship Id="rId12" Type="http://schemas.openxmlformats.org/officeDocument/2006/relationships/theme" Target="../theme/theme68.xml"/><Relationship Id="rId2" Type="http://schemas.openxmlformats.org/officeDocument/2006/relationships/slideLayout" Target="../slideLayouts/slideLayout734.xml"/><Relationship Id="rId1" Type="http://schemas.openxmlformats.org/officeDocument/2006/relationships/slideLayout" Target="../slideLayouts/slideLayout733.xml"/><Relationship Id="rId6" Type="http://schemas.openxmlformats.org/officeDocument/2006/relationships/slideLayout" Target="../slideLayouts/slideLayout738.xml"/><Relationship Id="rId11" Type="http://schemas.openxmlformats.org/officeDocument/2006/relationships/slideLayout" Target="../slideLayouts/slideLayout743.xml"/><Relationship Id="rId5" Type="http://schemas.openxmlformats.org/officeDocument/2006/relationships/slideLayout" Target="../slideLayouts/slideLayout737.xml"/><Relationship Id="rId10" Type="http://schemas.openxmlformats.org/officeDocument/2006/relationships/slideLayout" Target="../slideLayouts/slideLayout742.xml"/><Relationship Id="rId4" Type="http://schemas.openxmlformats.org/officeDocument/2006/relationships/slideLayout" Target="../slideLayouts/slideLayout736.xml"/><Relationship Id="rId9" Type="http://schemas.openxmlformats.org/officeDocument/2006/relationships/slideLayout" Target="../slideLayouts/slideLayout74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1028" name="Picture 4" descr="minispir"/>
          <p:cNvPicPr>
            <a:picLocks noChangeAspect="1" noChangeArrowheads="1"/>
          </p:cNvPicPr>
          <p:nvPr/>
        </p:nvPicPr>
        <p:blipFill>
          <a:blip r:embed="rId14">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5AD1E48-D9F8-EE4A-8C63-704420AC1CF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34"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5642925"/>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eaLnBrk="0" hangingPunct="0">
              <a:defRPr/>
            </a:pPr>
            <a:endParaRPr lang="en-US" sz="1400">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eaLnBrk="0" hangingPunct="0">
              <a:defRPr/>
            </a:pPr>
            <a:endParaRPr lang="en-US" sz="1400">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eaLnBrk="0" hangingPunct="0">
              <a:defRPr/>
            </a:pPr>
            <a:fld id="{EE65F3BD-2025-CF4D-9022-D1CF420A00F0}" type="slidenum">
              <a:rPr lang="en-US" sz="1400">
                <a:solidFill>
                  <a:srgbClr val="FFFFFF"/>
                </a:solidFill>
              </a:rPr>
              <a:pPr algn="r" eaLnBrk="0" hangingPunct="0">
                <a:defRPr/>
              </a:pPr>
              <a:t>‹#›</a:t>
            </a:fld>
            <a:endParaRPr lang="en-US" sz="1400">
              <a:solidFill>
                <a:srgbClr val="FFFFFF"/>
              </a:solidFill>
            </a:endParaRPr>
          </a:p>
        </p:txBody>
      </p:sp>
    </p:spTree>
    <p:extLst>
      <p:ext uri="{BB962C8B-B14F-4D97-AF65-F5344CB8AC3E}">
        <p14:creationId xmlns:p14="http://schemas.microsoft.com/office/powerpoint/2010/main" val="2686204844"/>
      </p:ext>
    </p:extLst>
  </p:cSld>
  <p:clrMap bg1="dk2" tx1="lt1" bg2="dk1" tx2="lt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 id="2147484159"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a:defRPr/>
            </a:pPr>
            <a:fld id="{5C2A49A1-B744-154F-BF70-1B4AA0DC2927}" type="slidenum">
              <a:rPr lang="en-US" sz="1400">
                <a:solidFill>
                  <a:srgbClr val="000000"/>
                </a:solidFill>
              </a:rPr>
              <a:pPr algn="r">
                <a:defRPr/>
              </a:pPr>
              <a:t>‹#›</a:t>
            </a:fld>
            <a:endParaRPr lang="en-US" sz="1400">
              <a:solidFill>
                <a:srgbClr val="000000"/>
              </a:solidFill>
            </a:endParaRPr>
          </a:p>
        </p:txBody>
      </p:sp>
    </p:spTree>
    <p:extLst>
      <p:ext uri="{BB962C8B-B14F-4D97-AF65-F5344CB8AC3E}">
        <p14:creationId xmlns:p14="http://schemas.microsoft.com/office/powerpoint/2010/main" val="4064866992"/>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chemeClr val="bg2"/>
            </a:gs>
          </a:gsLst>
          <a:path path="rect">
            <a:fillToRect l="100000" t="100000"/>
          </a:path>
          <a:tileRect r="-100000" b="-100000"/>
        </a:gradFill>
        <a:effectLst/>
      </p:bgPr>
    </p:bg>
    <p:spTree>
      <p:nvGrpSpPr>
        <p:cNvPr id="1" name=""/>
        <p:cNvGrpSpPr/>
        <p:nvPr/>
      </p:nvGrpSpPr>
      <p:grpSpPr>
        <a:xfrm>
          <a:off x="0" y="0"/>
          <a:ext cx="0" cy="0"/>
          <a:chOff x="0" y="0"/>
          <a:chExt cx="0" cy="0"/>
        </a:xfrm>
      </p:grpSpPr>
      <p:grpSp>
        <p:nvGrpSpPr>
          <p:cNvPr id="40962" name="Group 2"/>
          <p:cNvGrpSpPr>
            <a:grpSpLocks/>
          </p:cNvGrpSpPr>
          <p:nvPr/>
        </p:nvGrpSpPr>
        <p:grpSpPr bwMode="auto">
          <a:xfrm>
            <a:off x="685800" y="117475"/>
            <a:ext cx="8456613" cy="6738938"/>
            <a:chOff x="432" y="74"/>
            <a:chExt cx="5327" cy="4245"/>
          </a:xfrm>
        </p:grpSpPr>
        <p:sp>
          <p:nvSpPr>
            <p:cNvPr id="40965"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nvGrpSpPr>
            <p:cNvPr id="40966" name="Group 4"/>
            <p:cNvGrpSpPr>
              <a:grpSpLocks/>
            </p:cNvGrpSpPr>
            <p:nvPr/>
          </p:nvGrpSpPr>
          <p:grpSpPr bwMode="auto">
            <a:xfrm>
              <a:off x="2859" y="4250"/>
              <a:ext cx="2729" cy="41"/>
              <a:chOff x="2859" y="4250"/>
              <a:chExt cx="2729" cy="41"/>
            </a:xfrm>
          </p:grpSpPr>
          <p:sp>
            <p:nvSpPr>
              <p:cNvPr id="40971"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2"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3"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4"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5"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6"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7"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8"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sp>
          <p:nvSpPr>
            <p:cNvPr id="40967"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68"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69"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0"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sp>
        <p:nvSpPr>
          <p:cNvPr id="40963" name="Rectangle 17"/>
          <p:cNvSpPr>
            <a:spLocks noGrp="1" noChangeArrowheads="1"/>
          </p:cNvSpPr>
          <p:nvPr>
            <p:ph type="title"/>
          </p:nvPr>
        </p:nvSpPr>
        <p:spPr bwMode="auto">
          <a:xfrm>
            <a:off x="250825" y="609600"/>
            <a:ext cx="878363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0964" name="Rectangle 18"/>
          <p:cNvSpPr>
            <a:spLocks noGrp="1" noChangeArrowheads="1"/>
          </p:cNvSpPr>
          <p:nvPr>
            <p:ph type="body" idx="1"/>
          </p:nvPr>
        </p:nvSpPr>
        <p:spPr bwMode="auto">
          <a:xfrm>
            <a:off x="684213" y="1981200"/>
            <a:ext cx="835025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0251159"/>
      </p:ext>
    </p:extLst>
  </p:cSld>
  <p:clrMap bg1="dk2" tx1="lt1" bg2="dk1" tx2="lt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Lst>
  <p:txStyles>
    <p:titleStyle>
      <a:lvl1pPr algn="ctr" rtl="0" eaLnBrk="0" fontAlgn="base" hangingPunct="0">
        <a:spcBef>
          <a:spcPct val="0"/>
        </a:spcBef>
        <a:spcAft>
          <a:spcPct val="0"/>
        </a:spcAft>
        <a:defRPr kumimoji="1" sz="4400">
          <a:solidFill>
            <a:srgbClr val="FFFFFF"/>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endParaRPr kumimoji="1" lang="en-US">
              <a:solidFill>
                <a:srgbClr val="000000"/>
              </a:solidFill>
              <a:cs typeface="+mn-cs"/>
            </a:endParaRPr>
          </a:p>
        </p:txBody>
      </p:sp>
      <p:sp>
        <p:nvSpPr>
          <p:cNvPr id="614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cs typeface="+mn-cs"/>
            </a:endParaRPr>
          </a:p>
        </p:txBody>
      </p:sp>
      <p:pic>
        <p:nvPicPr>
          <p:cNvPr id="6148" name="Picture 4" descr="minispir"/>
          <p:cNvPicPr>
            <a:picLocks noChangeAspect="1" noChangeArrowheads="1"/>
          </p:cNvPicPr>
          <p:nvPr/>
        </p:nvPicPr>
        <p:blipFill>
          <a:blip r:embed="rId14">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extLst>
            <a:ext uri="{909E8E84-426E-40dd-AFC4-6F175D3DCCD1}">
              <a14:hiddenFill xmlns:a14="http://schemas.microsoft.com/office/drawing/2010/main" xmlns="">
                <a:solidFill>
                  <a:srgbClr val="FFFFFF"/>
                </a:solidFill>
              </a14:hiddenFill>
            </a:ext>
          </a:extLst>
        </p:spPr>
      </p:pic>
      <p:pic>
        <p:nvPicPr>
          <p:cNvPr id="6149" name="Picture 5" descr="minispir"/>
          <p:cNvPicPr>
            <a:picLocks noChangeAspect="1" noChangeArrowheads="1"/>
          </p:cNvPicPr>
          <p:nvPr/>
        </p:nvPicPr>
        <p:blipFill>
          <a:blip r:embed="rId14">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extLst>
            <a:ext uri="{909E8E84-426E-40dd-AFC4-6F175D3DCCD1}">
              <a14:hiddenFill xmlns:a14="http://schemas.microsoft.com/office/drawing/2010/main" xmlns="">
                <a:solidFill>
                  <a:srgbClr val="FFFFFF"/>
                </a:solidFill>
              </a14:hiddenFill>
            </a:ext>
          </a:extLst>
        </p:spPr>
      </p:pic>
      <p:sp>
        <p:nvSpPr>
          <p:cNvPr id="6150" name="Rectangle 6"/>
          <p:cNvSpPr>
            <a:spLocks noGrp="1" noChangeArrowheads="1"/>
          </p:cNvSpPr>
          <p:nvPr>
            <p:ph type="title"/>
          </p:nvPr>
        </p:nvSpPr>
        <p:spPr bwMode="auto">
          <a:xfrm>
            <a:off x="1066800" y="381000"/>
            <a:ext cx="76200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51" name="Rectangle 7"/>
          <p:cNvSpPr>
            <a:spLocks noGrp="1" noChangeArrowheads="1"/>
          </p:cNvSpPr>
          <p:nvPr>
            <p:ph type="body" idx="1"/>
          </p:nvPr>
        </p:nvSpPr>
        <p:spPr bwMode="auto">
          <a:xfrm>
            <a:off x="1066800" y="1752600"/>
            <a:ext cx="76200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cs typeface="+mn-cs"/>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cs typeface="+mn-cs"/>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C29E6E15-4679-3E49-9090-6858A974CEF6}" type="slidenum">
              <a:rPr lang="en-US">
                <a:solidFill>
                  <a:srgbClr val="000000"/>
                </a:solidFill>
                <a:cs typeface="+mn-cs"/>
              </a:rPr>
              <a:pPr/>
              <a:t>‹#›</a:t>
            </a:fld>
            <a:endParaRPr lang="en-US">
              <a:solidFill>
                <a:srgbClr val="000000"/>
              </a:solidFill>
              <a:cs typeface="+mn-cs"/>
            </a:endParaRPr>
          </a:p>
        </p:txBody>
      </p:sp>
    </p:spTree>
    <p:extLst>
      <p:ext uri="{BB962C8B-B14F-4D97-AF65-F5344CB8AC3E}">
        <p14:creationId xmlns:p14="http://schemas.microsoft.com/office/powerpoint/2010/main" val="3508072471"/>
      </p:ext>
    </p:extLst>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 id="2147484222"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1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cs typeface="+mn-cs"/>
            </a:endParaRPr>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cs typeface="+mn-cs"/>
            </a:endParaRPr>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20FAD132-A654-B544-B64A-F5A9ACDA22B4}" type="slidenum">
              <a:rPr lang="en-US">
                <a:solidFill>
                  <a:srgbClr val="000000"/>
                </a:solidFill>
                <a:cs typeface="+mn-cs"/>
              </a:rPr>
              <a:pPr/>
              <a:t>‹#›</a:t>
            </a:fld>
            <a:endParaRPr lang="en-US">
              <a:solidFill>
                <a:srgbClr val="000000"/>
              </a:solidFill>
              <a:cs typeface="+mn-cs"/>
            </a:endParaRPr>
          </a:p>
        </p:txBody>
      </p:sp>
    </p:spTree>
    <p:extLst>
      <p:ext uri="{BB962C8B-B14F-4D97-AF65-F5344CB8AC3E}">
        <p14:creationId xmlns:p14="http://schemas.microsoft.com/office/powerpoint/2010/main" val="3492883718"/>
      </p:ext>
    </p:extLst>
  </p:cSld>
  <p:clrMap bg1="lt1" tx1="dk1" bg2="lt2" tx2="dk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Lst>
  <p:transition spd="med">
    <p:randomBar dir="ver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endParaRPr kumimoji="1" lang="en-US">
              <a:solidFill>
                <a:srgbClr val="000000"/>
              </a:solidFill>
              <a:cs typeface="+mn-cs"/>
            </a:endParaRPr>
          </a:p>
        </p:txBody>
      </p:sp>
      <p:sp>
        <p:nvSpPr>
          <p:cNvPr id="614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cs typeface="+mn-cs"/>
            </a:endParaRPr>
          </a:p>
        </p:txBody>
      </p:sp>
      <p:pic>
        <p:nvPicPr>
          <p:cNvPr id="6148" name="Picture 4" descr="minispir"/>
          <p:cNvPicPr>
            <a:picLocks noChangeAspect="1" noChangeArrowheads="1"/>
          </p:cNvPicPr>
          <p:nvPr/>
        </p:nvPicPr>
        <p:blipFill>
          <a:blip r:embed="rId14">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extLst>
            <a:ext uri="{909E8E84-426E-40dd-AFC4-6F175D3DCCD1}">
              <a14:hiddenFill xmlns:a14="http://schemas.microsoft.com/office/drawing/2010/main" xmlns="">
                <a:solidFill>
                  <a:srgbClr val="FFFFFF"/>
                </a:solidFill>
              </a14:hiddenFill>
            </a:ext>
          </a:extLst>
        </p:spPr>
      </p:pic>
      <p:pic>
        <p:nvPicPr>
          <p:cNvPr id="6149" name="Picture 5" descr="minispir"/>
          <p:cNvPicPr>
            <a:picLocks noChangeAspect="1" noChangeArrowheads="1"/>
          </p:cNvPicPr>
          <p:nvPr/>
        </p:nvPicPr>
        <p:blipFill>
          <a:blip r:embed="rId14">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extLst>
            <a:ext uri="{909E8E84-426E-40dd-AFC4-6F175D3DCCD1}">
              <a14:hiddenFill xmlns:a14="http://schemas.microsoft.com/office/drawing/2010/main" xmlns="">
                <a:solidFill>
                  <a:srgbClr val="FFFFFF"/>
                </a:solidFill>
              </a14:hiddenFill>
            </a:ext>
          </a:extLst>
        </p:spPr>
      </p:pic>
      <p:sp>
        <p:nvSpPr>
          <p:cNvPr id="6150" name="Rectangle 6"/>
          <p:cNvSpPr>
            <a:spLocks noGrp="1" noChangeArrowheads="1"/>
          </p:cNvSpPr>
          <p:nvPr>
            <p:ph type="title"/>
          </p:nvPr>
        </p:nvSpPr>
        <p:spPr bwMode="auto">
          <a:xfrm>
            <a:off x="1066800" y="381000"/>
            <a:ext cx="76200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51" name="Rectangle 7"/>
          <p:cNvSpPr>
            <a:spLocks noGrp="1" noChangeArrowheads="1"/>
          </p:cNvSpPr>
          <p:nvPr>
            <p:ph type="body" idx="1"/>
          </p:nvPr>
        </p:nvSpPr>
        <p:spPr bwMode="auto">
          <a:xfrm>
            <a:off x="1066800" y="1752600"/>
            <a:ext cx="76200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cs typeface="+mn-cs"/>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cs typeface="+mn-cs"/>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C29E6E15-4679-3E49-9090-6858A974CEF6}" type="slidenum">
              <a:rPr lang="en-US">
                <a:solidFill>
                  <a:srgbClr val="000000"/>
                </a:solidFill>
                <a:cs typeface="+mn-cs"/>
              </a:rPr>
              <a:pPr/>
              <a:t>‹#›</a:t>
            </a:fld>
            <a:endParaRPr lang="en-US">
              <a:solidFill>
                <a:srgbClr val="000000"/>
              </a:solidFill>
              <a:cs typeface="+mn-cs"/>
            </a:endParaRPr>
          </a:p>
        </p:txBody>
      </p:sp>
    </p:spTree>
    <p:extLst>
      <p:ext uri="{BB962C8B-B14F-4D97-AF65-F5344CB8AC3E}">
        <p14:creationId xmlns:p14="http://schemas.microsoft.com/office/powerpoint/2010/main" val="64873825"/>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 id="214748426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1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cs typeface="+mn-cs"/>
            </a:endParaRPr>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cs typeface="+mn-cs"/>
            </a:endParaRPr>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20FAD132-A654-B544-B64A-F5A9ACDA22B4}" type="slidenum">
              <a:rPr lang="en-US">
                <a:solidFill>
                  <a:srgbClr val="000000"/>
                </a:solidFill>
                <a:cs typeface="+mn-cs"/>
              </a:rPr>
              <a:pPr/>
              <a:t>‹#›</a:t>
            </a:fld>
            <a:endParaRPr lang="en-US">
              <a:solidFill>
                <a:srgbClr val="000000"/>
              </a:solidFill>
              <a:cs typeface="+mn-cs"/>
            </a:endParaRPr>
          </a:p>
        </p:txBody>
      </p:sp>
    </p:spTree>
    <p:extLst>
      <p:ext uri="{BB962C8B-B14F-4D97-AF65-F5344CB8AC3E}">
        <p14:creationId xmlns:p14="http://schemas.microsoft.com/office/powerpoint/2010/main" val="2966753554"/>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Lst>
  <p:transition spd="med">
    <p:randomBar dir="ver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1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cs typeface="+mn-cs"/>
            </a:endParaRPr>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cs typeface="+mn-cs"/>
            </a:endParaRPr>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20FAD132-A654-B544-B64A-F5A9ACDA22B4}" type="slidenum">
              <a:rPr lang="en-US">
                <a:solidFill>
                  <a:srgbClr val="000000"/>
                </a:solidFill>
                <a:cs typeface="+mn-cs"/>
              </a:rPr>
              <a:pPr/>
              <a:t>‹#›</a:t>
            </a:fld>
            <a:endParaRPr lang="en-US">
              <a:solidFill>
                <a:srgbClr val="000000"/>
              </a:solidFill>
              <a:cs typeface="+mn-cs"/>
            </a:endParaRPr>
          </a:p>
        </p:txBody>
      </p:sp>
    </p:spTree>
    <p:extLst>
      <p:ext uri="{BB962C8B-B14F-4D97-AF65-F5344CB8AC3E}">
        <p14:creationId xmlns:p14="http://schemas.microsoft.com/office/powerpoint/2010/main" val="229733673"/>
      </p:ext>
    </p:extLst>
  </p:cSld>
  <p:clrMap bg1="lt1" tx1="dk1" bg2="lt2" tx2="dk2" accent1="accent1" accent2="accent2" accent3="accent3" accent4="accent4" accent5="accent5" accent6="accent6" hlink="hlink" folHlink="folHlink"/>
  <p:sldLayoutIdLst>
    <p:sldLayoutId id="2147484274" r:id="rId1"/>
    <p:sldLayoutId id="2147484275" r:id="rId2"/>
    <p:sldLayoutId id="2147484276" r:id="rId3"/>
    <p:sldLayoutId id="2147484277" r:id="rId4"/>
    <p:sldLayoutId id="2147484278" r:id="rId5"/>
    <p:sldLayoutId id="2147484279" r:id="rId6"/>
    <p:sldLayoutId id="2147484280" r:id="rId7"/>
    <p:sldLayoutId id="2147484281" r:id="rId8"/>
    <p:sldLayoutId id="2147484282" r:id="rId9"/>
    <p:sldLayoutId id="2147484283" r:id="rId10"/>
    <p:sldLayoutId id="2147484284" r:id="rId11"/>
  </p:sldLayoutIdLst>
  <p:transition spd="med">
    <p:randomBar dir="ver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4">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5AD1E48-D9F8-EE4A-8C63-704420AC1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8236148"/>
      </p:ext>
    </p:extLst>
  </p:cSld>
  <p:clrMap bg1="lt1" tx1="dk1" bg2="lt2" tx2="dk2" accent1="accent1" accent2="accent2" accent3="accent3" accent4="accent4" accent5="accent5" accent6="accent6" hlink="hlink" folHlink="folHlink"/>
  <p:sldLayoutIdLst>
    <p:sldLayoutId id="2147484286" r:id="rId1"/>
    <p:sldLayoutId id="2147484287" r:id="rId2"/>
    <p:sldLayoutId id="2147484288" r:id="rId3"/>
    <p:sldLayoutId id="2147484289" r:id="rId4"/>
    <p:sldLayoutId id="2147484290" r:id="rId5"/>
    <p:sldLayoutId id="2147484291" r:id="rId6"/>
    <p:sldLayoutId id="2147484292" r:id="rId7"/>
    <p:sldLayoutId id="2147484293" r:id="rId8"/>
    <p:sldLayoutId id="2147484294" r:id="rId9"/>
    <p:sldLayoutId id="2147484295" r:id="rId10"/>
    <p:sldLayoutId id="2147484296" r:id="rId11"/>
    <p:sldLayoutId id="2147484297"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C44B28A-C438-8C4B-88E4-3E699CBEE1F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4">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5AD1E48-D9F8-EE4A-8C63-704420AC1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8236148"/>
      </p:ext>
    </p:extLst>
  </p:cSld>
  <p:clrMap bg1="lt1" tx1="dk1" bg2="lt2" tx2="dk2" accent1="accent1" accent2="accent2" accent3="accent3" accent4="accent4" accent5="accent5" accent6="accent6" hlink="hlink" folHlink="folHlink"/>
  <p:sldLayoutIdLst>
    <p:sldLayoutId id="2147484299" r:id="rId1"/>
    <p:sldLayoutId id="2147484300" r:id="rId2"/>
    <p:sldLayoutId id="2147484301" r:id="rId3"/>
    <p:sldLayoutId id="2147484302" r:id="rId4"/>
    <p:sldLayoutId id="2147484303" r:id="rId5"/>
    <p:sldLayoutId id="2147484304" r:id="rId6"/>
    <p:sldLayoutId id="2147484305" r:id="rId7"/>
    <p:sldLayoutId id="2147484306" r:id="rId8"/>
    <p:sldLayoutId id="2147484307" r:id="rId9"/>
    <p:sldLayoutId id="2147484308" r:id="rId10"/>
    <p:sldLayoutId id="2147484309" r:id="rId11"/>
    <p:sldLayoutId id="2147484310"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4">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5AD1E48-D9F8-EE4A-8C63-704420AC1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8236148"/>
      </p:ext>
    </p:extLst>
  </p:cSld>
  <p:clrMap bg1="lt1" tx1="dk1" bg2="lt2" tx2="dk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 id="2147484323"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4">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5AD1E48-D9F8-EE4A-8C63-704420AC1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6895245"/>
      </p:ext>
    </p:extLst>
  </p:cSld>
  <p:clrMap bg1="lt1" tx1="dk1" bg2="lt2" tx2="dk2" accent1="accent1" accent2="accent2" accent3="accent3" accent4="accent4" accent5="accent5" accent6="accent6" hlink="hlink" folHlink="folHlink"/>
  <p:sldLayoutIdLst>
    <p:sldLayoutId id="2147484325" r:id="rId1"/>
    <p:sldLayoutId id="2147484326" r:id="rId2"/>
    <p:sldLayoutId id="2147484327" r:id="rId3"/>
    <p:sldLayoutId id="2147484328" r:id="rId4"/>
    <p:sldLayoutId id="2147484329" r:id="rId5"/>
    <p:sldLayoutId id="2147484330" r:id="rId6"/>
    <p:sldLayoutId id="2147484331" r:id="rId7"/>
    <p:sldLayoutId id="2147484332" r:id="rId8"/>
    <p:sldLayoutId id="2147484333" r:id="rId9"/>
    <p:sldLayoutId id="2147484334" r:id="rId10"/>
    <p:sldLayoutId id="2147484335" r:id="rId11"/>
    <p:sldLayoutId id="2147484336"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4">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5AD1E48-D9F8-EE4A-8C63-704420AC1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6895245"/>
      </p:ext>
    </p:extLst>
  </p:cSld>
  <p:clrMap bg1="lt1" tx1="dk1" bg2="lt2" tx2="dk2" accent1="accent1" accent2="accent2" accent3="accent3" accent4="accent4" accent5="accent5" accent6="accent6" hlink="hlink" folHlink="folHlink"/>
  <p:sldLayoutIdLst>
    <p:sldLayoutId id="2147484338" r:id="rId1"/>
    <p:sldLayoutId id="2147484339" r:id="rId2"/>
    <p:sldLayoutId id="2147484340" r:id="rId3"/>
    <p:sldLayoutId id="2147484341" r:id="rId4"/>
    <p:sldLayoutId id="2147484342" r:id="rId5"/>
    <p:sldLayoutId id="2147484343" r:id="rId6"/>
    <p:sldLayoutId id="2147484344" r:id="rId7"/>
    <p:sldLayoutId id="2147484345" r:id="rId8"/>
    <p:sldLayoutId id="2147484346" r:id="rId9"/>
    <p:sldLayoutId id="2147484347" r:id="rId10"/>
    <p:sldLayoutId id="2147484348" r:id="rId11"/>
    <p:sldLayoutId id="2147484349"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246412016"/>
      </p:ext>
    </p:extLst>
  </p:cSld>
  <p:clrMap bg1="lt1" tx1="dk1" bg2="lt2" tx2="dk2" accent1="accent1" accent2="accent2" accent3="accent3" accent4="accent4" accent5="accent5" accent6="accent6" hlink="hlink" folHlink="folHlink"/>
  <p:sldLayoutIdLst>
    <p:sldLayoutId id="2147484351"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129768044"/>
      </p:ext>
    </p:extLst>
  </p:cSld>
  <p:clrMap bg1="lt1" tx1="dk1" bg2="lt2" tx2="dk2" accent1="accent1" accent2="accent2" accent3="accent3" accent4="accent4" accent5="accent5" accent6="accent6" hlink="hlink" folHlink="folHlink"/>
  <p:sldLayoutIdLst>
    <p:sldLayoutId id="2147484363" r:id="rId1"/>
    <p:sldLayoutId id="2147484364" r:id="rId2"/>
    <p:sldLayoutId id="2147484365" r:id="rId3"/>
    <p:sldLayoutId id="2147484366" r:id="rId4"/>
    <p:sldLayoutId id="2147484367" r:id="rId5"/>
    <p:sldLayoutId id="2147484368" r:id="rId6"/>
    <p:sldLayoutId id="2147484369" r:id="rId7"/>
    <p:sldLayoutId id="2147484370" r:id="rId8"/>
    <p:sldLayoutId id="2147484371" r:id="rId9"/>
    <p:sldLayoutId id="2147484372" r:id="rId10"/>
    <p:sldLayoutId id="214748437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6415262"/>
      </p:ext>
    </p:extLst>
  </p:cSld>
  <p:clrMap bg1="lt1" tx1="dk1" bg2="lt2" tx2="dk2" accent1="accent1" accent2="accent2" accent3="accent3" accent4="accent4" accent5="accent5" accent6="accent6" hlink="hlink" folHlink="folHlink"/>
  <p:sldLayoutIdLst>
    <p:sldLayoutId id="2147484375" r:id="rId1"/>
    <p:sldLayoutId id="2147484376" r:id="rId2"/>
    <p:sldLayoutId id="2147484377" r:id="rId3"/>
    <p:sldLayoutId id="2147484378" r:id="rId4"/>
    <p:sldLayoutId id="2147484379" r:id="rId5"/>
    <p:sldLayoutId id="2147484380" r:id="rId6"/>
    <p:sldLayoutId id="2147484381" r:id="rId7"/>
    <p:sldLayoutId id="2147484382" r:id="rId8"/>
    <p:sldLayoutId id="2147484383" r:id="rId9"/>
    <p:sldLayoutId id="2147484384" r:id="rId10"/>
    <p:sldLayoutId id="214748438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044875973"/>
      </p:ext>
    </p:extLst>
  </p:cSld>
  <p:clrMap bg1="lt1" tx1="dk1" bg2="lt2" tx2="dk2" accent1="accent1" accent2="accent2" accent3="accent3" accent4="accent4" accent5="accent5" accent6="accent6" hlink="hlink" folHlink="folHlink"/>
  <p:sldLayoutIdLst>
    <p:sldLayoutId id="2147484387" r:id="rId1"/>
    <p:sldLayoutId id="2147484388" r:id="rId2"/>
    <p:sldLayoutId id="2147484389" r:id="rId3"/>
    <p:sldLayoutId id="2147484390" r:id="rId4"/>
    <p:sldLayoutId id="2147484391" r:id="rId5"/>
    <p:sldLayoutId id="2147484392" r:id="rId6"/>
    <p:sldLayoutId id="2147484393" r:id="rId7"/>
    <p:sldLayoutId id="2147484394" r:id="rId8"/>
    <p:sldLayoutId id="2147484395" r:id="rId9"/>
    <p:sldLayoutId id="2147484396" r:id="rId10"/>
    <p:sldLayoutId id="214748439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984356968"/>
      </p:ext>
    </p:extLst>
  </p:cSld>
  <p:clrMap bg1="lt1" tx1="dk1" bg2="lt2" tx2="dk2" accent1="accent1" accent2="accent2" accent3="accent3" accent4="accent4" accent5="accent5" accent6="accent6" hlink="hlink" folHlink="folHlink"/>
  <p:sldLayoutIdLst>
    <p:sldLayoutId id="2147484399" r:id="rId1"/>
    <p:sldLayoutId id="2147484400" r:id="rId2"/>
    <p:sldLayoutId id="2147484401" r:id="rId3"/>
    <p:sldLayoutId id="2147484402" r:id="rId4"/>
    <p:sldLayoutId id="2147484403" r:id="rId5"/>
    <p:sldLayoutId id="2147484404" r:id="rId6"/>
    <p:sldLayoutId id="2147484405" r:id="rId7"/>
    <p:sldLayoutId id="2147484406" r:id="rId8"/>
    <p:sldLayoutId id="2147484407" r:id="rId9"/>
    <p:sldLayoutId id="2147484408" r:id="rId10"/>
    <p:sldLayoutId id="214748440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511874894"/>
      </p:ext>
    </p:extLst>
  </p:cSld>
  <p:clrMap bg1="lt1" tx1="dk1" bg2="lt2" tx2="dk2" accent1="accent1" accent2="accent2" accent3="accent3" accent4="accent4" accent5="accent5" accent6="accent6" hlink="hlink" folHlink="folHlink"/>
  <p:sldLayoutIdLst>
    <p:sldLayoutId id="2147484411" r:id="rId1"/>
    <p:sldLayoutId id="2147484412" r:id="rId2"/>
    <p:sldLayoutId id="2147484413" r:id="rId3"/>
    <p:sldLayoutId id="2147484414" r:id="rId4"/>
    <p:sldLayoutId id="2147484415" r:id="rId5"/>
    <p:sldLayoutId id="2147484416" r:id="rId6"/>
    <p:sldLayoutId id="2147484417" r:id="rId7"/>
    <p:sldLayoutId id="2147484418" r:id="rId8"/>
    <p:sldLayoutId id="2147484419" r:id="rId9"/>
    <p:sldLayoutId id="2147484420" r:id="rId10"/>
    <p:sldLayoutId id="214748442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90025182"/>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03559419"/>
      </p:ext>
    </p:extLst>
  </p:cSld>
  <p:clrMap bg1="lt1" tx1="dk1" bg2="lt2" tx2="dk2" accent1="accent1" accent2="accent2" accent3="accent3" accent4="accent4" accent5="accent5" accent6="accent6" hlink="hlink" folHlink="folHlink"/>
  <p:sldLayoutIdLst>
    <p:sldLayoutId id="2147484423" r:id="rId1"/>
    <p:sldLayoutId id="2147484424" r:id="rId2"/>
    <p:sldLayoutId id="2147484425" r:id="rId3"/>
    <p:sldLayoutId id="2147484426" r:id="rId4"/>
    <p:sldLayoutId id="2147484427" r:id="rId5"/>
    <p:sldLayoutId id="2147484428" r:id="rId6"/>
    <p:sldLayoutId id="2147484429" r:id="rId7"/>
    <p:sldLayoutId id="2147484430" r:id="rId8"/>
    <p:sldLayoutId id="2147484431" r:id="rId9"/>
    <p:sldLayoutId id="2147484432" r:id="rId10"/>
    <p:sldLayoutId id="214748443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662809356"/>
      </p:ext>
    </p:extLst>
  </p:cSld>
  <p:clrMap bg1="lt1" tx1="dk1" bg2="lt2" tx2="dk2" accent1="accent1" accent2="accent2" accent3="accent3" accent4="accent4" accent5="accent5" accent6="accent6" hlink="hlink" folHlink="folHlink"/>
  <p:sldLayoutIdLst>
    <p:sldLayoutId id="2147484435" r:id="rId1"/>
    <p:sldLayoutId id="2147484436" r:id="rId2"/>
    <p:sldLayoutId id="2147484437" r:id="rId3"/>
    <p:sldLayoutId id="2147484438" r:id="rId4"/>
    <p:sldLayoutId id="2147484439" r:id="rId5"/>
    <p:sldLayoutId id="2147484440" r:id="rId6"/>
    <p:sldLayoutId id="2147484441" r:id="rId7"/>
    <p:sldLayoutId id="2147484442" r:id="rId8"/>
    <p:sldLayoutId id="2147484443" r:id="rId9"/>
    <p:sldLayoutId id="2147484444" r:id="rId10"/>
    <p:sldLayoutId id="214748444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27894483"/>
      </p:ext>
    </p:extLst>
  </p:cSld>
  <p:clrMap bg1="lt1" tx1="dk1" bg2="lt2" tx2="dk2" accent1="accent1" accent2="accent2" accent3="accent3" accent4="accent4" accent5="accent5" accent6="accent6" hlink="hlink" folHlink="folHlink"/>
  <p:sldLayoutIdLst>
    <p:sldLayoutId id="2147484447" r:id="rId1"/>
    <p:sldLayoutId id="2147484448" r:id="rId2"/>
    <p:sldLayoutId id="2147484449" r:id="rId3"/>
    <p:sldLayoutId id="2147484450" r:id="rId4"/>
    <p:sldLayoutId id="2147484451" r:id="rId5"/>
    <p:sldLayoutId id="2147484452" r:id="rId6"/>
    <p:sldLayoutId id="2147484453" r:id="rId7"/>
    <p:sldLayoutId id="2147484454" r:id="rId8"/>
    <p:sldLayoutId id="2147484455" r:id="rId9"/>
    <p:sldLayoutId id="2147484456" r:id="rId10"/>
    <p:sldLayoutId id="214748445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463282359"/>
      </p:ext>
    </p:extLst>
  </p:cSld>
  <p:clrMap bg1="lt1" tx1="dk1" bg2="lt2" tx2="dk2" accent1="accent1" accent2="accent2" accent3="accent3" accent4="accent4" accent5="accent5" accent6="accent6" hlink="hlink" folHlink="folHlink"/>
  <p:sldLayoutIdLst>
    <p:sldLayoutId id="2147484459" r:id="rId1"/>
    <p:sldLayoutId id="2147484460" r:id="rId2"/>
    <p:sldLayoutId id="2147484461" r:id="rId3"/>
    <p:sldLayoutId id="2147484462" r:id="rId4"/>
    <p:sldLayoutId id="2147484463" r:id="rId5"/>
    <p:sldLayoutId id="2147484464" r:id="rId6"/>
    <p:sldLayoutId id="2147484465" r:id="rId7"/>
    <p:sldLayoutId id="2147484466" r:id="rId8"/>
    <p:sldLayoutId id="2147484467" r:id="rId9"/>
    <p:sldLayoutId id="2147484468" r:id="rId10"/>
    <p:sldLayoutId id="214748446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690587979"/>
      </p:ext>
    </p:extLst>
  </p:cSld>
  <p:clrMap bg1="lt1" tx1="dk1" bg2="lt2" tx2="dk2" accent1="accent1" accent2="accent2" accent3="accent3" accent4="accent4" accent5="accent5" accent6="accent6" hlink="hlink" folHlink="folHlink"/>
  <p:sldLayoutIdLst>
    <p:sldLayoutId id="2147484471" r:id="rId1"/>
    <p:sldLayoutId id="2147484472" r:id="rId2"/>
    <p:sldLayoutId id="2147484473" r:id="rId3"/>
    <p:sldLayoutId id="2147484474" r:id="rId4"/>
    <p:sldLayoutId id="2147484475" r:id="rId5"/>
    <p:sldLayoutId id="2147484476" r:id="rId6"/>
    <p:sldLayoutId id="2147484477" r:id="rId7"/>
    <p:sldLayoutId id="2147484478" r:id="rId8"/>
    <p:sldLayoutId id="2147484479" r:id="rId9"/>
    <p:sldLayoutId id="2147484480" r:id="rId10"/>
    <p:sldLayoutId id="214748448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212797568"/>
      </p:ext>
    </p:extLst>
  </p:cSld>
  <p:clrMap bg1="lt1" tx1="dk1" bg2="lt2" tx2="dk2" accent1="accent1" accent2="accent2" accent3="accent3" accent4="accent4" accent5="accent5" accent6="accent6" hlink="hlink" folHlink="folHlink"/>
  <p:sldLayoutIdLst>
    <p:sldLayoutId id="2147484483" r:id="rId1"/>
    <p:sldLayoutId id="2147484484" r:id="rId2"/>
    <p:sldLayoutId id="2147484485" r:id="rId3"/>
    <p:sldLayoutId id="2147484486" r:id="rId4"/>
    <p:sldLayoutId id="2147484487" r:id="rId5"/>
    <p:sldLayoutId id="2147484488" r:id="rId6"/>
    <p:sldLayoutId id="2147484489" r:id="rId7"/>
    <p:sldLayoutId id="2147484490" r:id="rId8"/>
    <p:sldLayoutId id="2147484491" r:id="rId9"/>
    <p:sldLayoutId id="2147484492" r:id="rId10"/>
    <p:sldLayoutId id="214748449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074392880"/>
      </p:ext>
    </p:extLst>
  </p:cSld>
  <p:clrMap bg1="lt1" tx1="dk1" bg2="lt2" tx2="dk2" accent1="accent1" accent2="accent2" accent3="accent3" accent4="accent4" accent5="accent5" accent6="accent6" hlink="hlink" folHlink="folHlink"/>
  <p:sldLayoutIdLst>
    <p:sldLayoutId id="2147484495" r:id="rId1"/>
    <p:sldLayoutId id="2147484496" r:id="rId2"/>
    <p:sldLayoutId id="2147484497" r:id="rId3"/>
    <p:sldLayoutId id="2147484498" r:id="rId4"/>
    <p:sldLayoutId id="2147484499" r:id="rId5"/>
    <p:sldLayoutId id="2147484500" r:id="rId6"/>
    <p:sldLayoutId id="2147484501" r:id="rId7"/>
    <p:sldLayoutId id="2147484502" r:id="rId8"/>
    <p:sldLayoutId id="2147484503" r:id="rId9"/>
    <p:sldLayoutId id="2147484504" r:id="rId10"/>
    <p:sldLayoutId id="214748450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367634933"/>
      </p:ext>
    </p:extLst>
  </p:cSld>
  <p:clrMap bg1="lt1" tx1="dk1" bg2="lt2" tx2="dk2" accent1="accent1" accent2="accent2" accent3="accent3" accent4="accent4" accent5="accent5" accent6="accent6" hlink="hlink" folHlink="folHlink"/>
  <p:sldLayoutIdLst>
    <p:sldLayoutId id="2147484507" r:id="rId1"/>
    <p:sldLayoutId id="2147484508" r:id="rId2"/>
    <p:sldLayoutId id="2147484509" r:id="rId3"/>
    <p:sldLayoutId id="2147484510" r:id="rId4"/>
    <p:sldLayoutId id="2147484511" r:id="rId5"/>
    <p:sldLayoutId id="2147484512" r:id="rId6"/>
    <p:sldLayoutId id="2147484513" r:id="rId7"/>
    <p:sldLayoutId id="2147484514" r:id="rId8"/>
    <p:sldLayoutId id="2147484515" r:id="rId9"/>
    <p:sldLayoutId id="2147484516" r:id="rId10"/>
    <p:sldLayoutId id="214748451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169787720"/>
      </p:ext>
    </p:extLst>
  </p:cSld>
  <p:clrMap bg1="lt1" tx1="dk1" bg2="lt2" tx2="dk2" accent1="accent1" accent2="accent2" accent3="accent3" accent4="accent4" accent5="accent5" accent6="accent6" hlink="hlink" folHlink="folHlink"/>
  <p:sldLayoutIdLst>
    <p:sldLayoutId id="2147484519" r:id="rId1"/>
    <p:sldLayoutId id="2147484520" r:id="rId2"/>
    <p:sldLayoutId id="2147484521" r:id="rId3"/>
    <p:sldLayoutId id="2147484522" r:id="rId4"/>
    <p:sldLayoutId id="2147484523" r:id="rId5"/>
    <p:sldLayoutId id="2147484524" r:id="rId6"/>
    <p:sldLayoutId id="2147484525" r:id="rId7"/>
    <p:sldLayoutId id="2147484526" r:id="rId8"/>
    <p:sldLayoutId id="2147484527" r:id="rId9"/>
    <p:sldLayoutId id="2147484528" r:id="rId10"/>
    <p:sldLayoutId id="214748452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406065952"/>
      </p:ext>
    </p:extLst>
  </p:cSld>
  <p:clrMap bg1="lt1" tx1="dk1" bg2="lt2" tx2="dk2" accent1="accent1" accent2="accent2" accent3="accent3" accent4="accent4" accent5="accent5" accent6="accent6" hlink="hlink" folHlink="folHlink"/>
  <p:sldLayoutIdLst>
    <p:sldLayoutId id="2147484531" r:id="rId1"/>
    <p:sldLayoutId id="2147484532" r:id="rId2"/>
    <p:sldLayoutId id="2147484533" r:id="rId3"/>
    <p:sldLayoutId id="2147484534" r:id="rId4"/>
    <p:sldLayoutId id="2147484535" r:id="rId5"/>
    <p:sldLayoutId id="2147484536" r:id="rId6"/>
    <p:sldLayoutId id="2147484537" r:id="rId7"/>
    <p:sldLayoutId id="2147484538" r:id="rId8"/>
    <p:sldLayoutId id="2147484539" r:id="rId9"/>
    <p:sldLayoutId id="2147484540" r:id="rId10"/>
    <p:sldLayoutId id="214748454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8/20/24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3010224002"/>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602805399"/>
      </p:ext>
    </p:extLst>
  </p:cSld>
  <p:clrMap bg1="lt1" tx1="dk1" bg2="lt2" tx2="dk2" accent1="accent1" accent2="accent2" accent3="accent3" accent4="accent4" accent5="accent5" accent6="accent6" hlink="hlink" folHlink="folHlink"/>
  <p:sldLayoutIdLst>
    <p:sldLayoutId id="2147484543" r:id="rId1"/>
    <p:sldLayoutId id="2147484544" r:id="rId2"/>
    <p:sldLayoutId id="2147484545" r:id="rId3"/>
    <p:sldLayoutId id="2147484546" r:id="rId4"/>
    <p:sldLayoutId id="2147484547" r:id="rId5"/>
    <p:sldLayoutId id="2147484548" r:id="rId6"/>
    <p:sldLayoutId id="2147484549" r:id="rId7"/>
    <p:sldLayoutId id="2147484550" r:id="rId8"/>
    <p:sldLayoutId id="2147484551" r:id="rId9"/>
    <p:sldLayoutId id="2147484552" r:id="rId10"/>
    <p:sldLayoutId id="214748455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017627213"/>
      </p:ext>
    </p:extLst>
  </p:cSld>
  <p:clrMap bg1="lt1" tx1="dk1" bg2="lt2" tx2="dk2" accent1="accent1" accent2="accent2" accent3="accent3" accent4="accent4" accent5="accent5" accent6="accent6" hlink="hlink" folHlink="folHlink"/>
  <p:sldLayoutIdLst>
    <p:sldLayoutId id="2147484555" r:id="rId1"/>
    <p:sldLayoutId id="2147484556" r:id="rId2"/>
    <p:sldLayoutId id="2147484557" r:id="rId3"/>
    <p:sldLayoutId id="2147484558" r:id="rId4"/>
    <p:sldLayoutId id="2147484559" r:id="rId5"/>
    <p:sldLayoutId id="2147484560" r:id="rId6"/>
    <p:sldLayoutId id="2147484561" r:id="rId7"/>
    <p:sldLayoutId id="2147484562" r:id="rId8"/>
    <p:sldLayoutId id="2147484563" r:id="rId9"/>
    <p:sldLayoutId id="2147484564" r:id="rId10"/>
    <p:sldLayoutId id="214748456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977510951"/>
      </p:ext>
    </p:extLst>
  </p:cSld>
  <p:clrMap bg1="lt1" tx1="dk1" bg2="lt2" tx2="dk2" accent1="accent1" accent2="accent2" accent3="accent3" accent4="accent4" accent5="accent5" accent6="accent6" hlink="hlink" folHlink="folHlink"/>
  <p:sldLayoutIdLst>
    <p:sldLayoutId id="2147484567" r:id="rId1"/>
    <p:sldLayoutId id="2147484568" r:id="rId2"/>
    <p:sldLayoutId id="2147484569" r:id="rId3"/>
    <p:sldLayoutId id="2147484570" r:id="rId4"/>
    <p:sldLayoutId id="2147484571" r:id="rId5"/>
    <p:sldLayoutId id="2147484572" r:id="rId6"/>
    <p:sldLayoutId id="2147484573" r:id="rId7"/>
    <p:sldLayoutId id="2147484574" r:id="rId8"/>
    <p:sldLayoutId id="2147484575" r:id="rId9"/>
    <p:sldLayoutId id="2147484576" r:id="rId10"/>
    <p:sldLayoutId id="214748457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6147" name="Rectangle 3"/>
            <p:cNvSpPr>
              <a:spLocks noChangeArrowheads="1"/>
            </p:cNvSpPr>
            <p:nvPr/>
          </p:nvSpPr>
          <p:spPr bwMode="invGray">
            <a:xfrm>
              <a:off x="432" y="4176"/>
              <a:ext cx="2208" cy="143"/>
            </a:xfrm>
            <a:prstGeom prst="rect">
              <a:avLst/>
            </a:prstGeom>
            <a:solidFill>
              <a:schemeClr val="hlink"/>
            </a:solidFill>
            <a:ln w="9525">
              <a:noFill/>
              <a:miter lim="800000"/>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grpSp>
          <p:nvGrpSpPr>
            <p:cNvPr id="1033" name="Group 4"/>
            <p:cNvGrpSpPr>
              <a:grpSpLocks/>
            </p:cNvGrpSpPr>
            <p:nvPr/>
          </p:nvGrpSpPr>
          <p:grpSpPr bwMode="auto">
            <a:xfrm>
              <a:off x="2859" y="4250"/>
              <a:ext cx="2729" cy="41"/>
              <a:chOff x="2859" y="4250"/>
              <a:chExt cx="2729" cy="41"/>
            </a:xfrm>
          </p:grpSpPr>
          <p:sp>
            <p:nvSpPr>
              <p:cNvPr id="6149" name="Oval 5"/>
              <p:cNvSpPr>
                <a:spLocks noChangeArrowheads="1"/>
              </p:cNvSpPr>
              <p:nvPr/>
            </p:nvSpPr>
            <p:spPr bwMode="invGray">
              <a:xfrm>
                <a:off x="2859" y="4250"/>
                <a:ext cx="42" cy="41"/>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6150" name="Oval 6"/>
              <p:cNvSpPr>
                <a:spLocks noChangeArrowheads="1"/>
              </p:cNvSpPr>
              <p:nvPr/>
            </p:nvSpPr>
            <p:spPr bwMode="invGray">
              <a:xfrm>
                <a:off x="3243" y="4250"/>
                <a:ext cx="42" cy="41"/>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6151" name="Oval 7"/>
              <p:cNvSpPr>
                <a:spLocks noChangeArrowheads="1"/>
              </p:cNvSpPr>
              <p:nvPr/>
            </p:nvSpPr>
            <p:spPr bwMode="invGray">
              <a:xfrm>
                <a:off x="3627" y="4250"/>
                <a:ext cx="41" cy="41"/>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6152" name="Oval 8"/>
              <p:cNvSpPr>
                <a:spLocks noChangeArrowheads="1"/>
              </p:cNvSpPr>
              <p:nvPr/>
            </p:nvSpPr>
            <p:spPr bwMode="invGray">
              <a:xfrm>
                <a:off x="4011" y="4250"/>
                <a:ext cx="41" cy="41"/>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6153" name="Oval 9"/>
              <p:cNvSpPr>
                <a:spLocks noChangeArrowheads="1"/>
              </p:cNvSpPr>
              <p:nvPr/>
            </p:nvSpPr>
            <p:spPr bwMode="invGray">
              <a:xfrm>
                <a:off x="4395" y="4250"/>
                <a:ext cx="42" cy="41"/>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6154" name="Oval 10"/>
              <p:cNvSpPr>
                <a:spLocks noChangeArrowheads="1"/>
              </p:cNvSpPr>
              <p:nvPr/>
            </p:nvSpPr>
            <p:spPr bwMode="invGray">
              <a:xfrm>
                <a:off x="4779" y="4250"/>
                <a:ext cx="42" cy="41"/>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6155" name="Oval 11"/>
              <p:cNvSpPr>
                <a:spLocks noChangeArrowheads="1"/>
              </p:cNvSpPr>
              <p:nvPr/>
            </p:nvSpPr>
            <p:spPr bwMode="invGray">
              <a:xfrm>
                <a:off x="5163" y="4250"/>
                <a:ext cx="42" cy="41"/>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6156" name="Oval 12"/>
              <p:cNvSpPr>
                <a:spLocks noChangeArrowheads="1"/>
              </p:cNvSpPr>
              <p:nvPr/>
            </p:nvSpPr>
            <p:spPr bwMode="invGray">
              <a:xfrm>
                <a:off x="5547" y="4250"/>
                <a:ext cx="41" cy="41"/>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grpSp>
        <p:sp>
          <p:nvSpPr>
            <p:cNvPr id="6157" name="Rectangle 13"/>
            <p:cNvSpPr>
              <a:spLocks noChangeArrowheads="1"/>
            </p:cNvSpPr>
            <p:nvPr/>
          </p:nvSpPr>
          <p:spPr bwMode="invGray">
            <a:xfrm>
              <a:off x="480" y="480"/>
              <a:ext cx="5279" cy="480"/>
            </a:xfrm>
            <a:prstGeom prst="rect">
              <a:avLst/>
            </a:prstGeom>
            <a:solidFill>
              <a:schemeClr val="hlink"/>
            </a:solidFill>
            <a:ln w="9525">
              <a:noFill/>
              <a:miter lim="800000"/>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6158" name="Oval 14"/>
            <p:cNvSpPr>
              <a:spLocks noChangeArrowheads="1"/>
            </p:cNvSpPr>
            <p:nvPr/>
          </p:nvSpPr>
          <p:spPr bwMode="invGray">
            <a:xfrm>
              <a:off x="507" y="74"/>
              <a:ext cx="42" cy="42"/>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6159" name="Oval 15"/>
            <p:cNvSpPr>
              <a:spLocks noChangeArrowheads="1"/>
            </p:cNvSpPr>
            <p:nvPr/>
          </p:nvSpPr>
          <p:spPr bwMode="invGray">
            <a:xfrm>
              <a:off x="507" y="219"/>
              <a:ext cx="42" cy="41"/>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sp>
          <p:nvSpPr>
            <p:cNvPr id="6160" name="Oval 16"/>
            <p:cNvSpPr>
              <a:spLocks noChangeArrowheads="1"/>
            </p:cNvSpPr>
            <p:nvPr/>
          </p:nvSpPr>
          <p:spPr bwMode="invGray">
            <a:xfrm>
              <a:off x="507" y="362"/>
              <a:ext cx="42" cy="41"/>
            </a:xfrm>
            <a:prstGeom prst="ellipse">
              <a:avLst/>
            </a:prstGeom>
            <a:solidFill>
              <a:schemeClr val="tx2"/>
            </a:solidFill>
            <a:ln w="9525">
              <a:noFill/>
              <a:round/>
              <a:headEnd/>
              <a:tailEnd/>
            </a:ln>
            <a:effectLst/>
          </p:spPr>
          <p:txBody>
            <a:bodyPr/>
            <a:lstStyle/>
            <a:p>
              <a:pPr eaLnBrk="0" hangingPunct="0">
                <a:lnSpc>
                  <a:spcPct val="90000"/>
                </a:lnSpc>
                <a:spcBef>
                  <a:spcPct val="20000"/>
                </a:spcBef>
                <a:buFontTx/>
                <a:buChar char="•"/>
                <a:defRPr/>
              </a:pPr>
              <a:endParaRPr kumimoji="1" lang="en-US" b="1">
                <a:solidFill>
                  <a:srgbClr val="FFFFFF"/>
                </a:solidFill>
                <a:latin typeface="Arial Narrow" pitchFamily="-112" charset="0"/>
                <a:ea typeface="Times New Roman" charset="0"/>
                <a:cs typeface="Times New Roman"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3"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buFontTx/>
              <a:buNone/>
              <a:defRPr kumimoji="0" sz="1400" b="0">
                <a:latin typeface="Times New Roman" charset="0"/>
                <a:ea typeface="Times New Roman" charset="0"/>
              </a:defRPr>
            </a:lvl1pPr>
          </a:lstStyle>
          <a:p>
            <a:pPr eaLnBrk="0" hangingPunct="0">
              <a:defRPr/>
            </a:pPr>
            <a:endParaRPr lang="en-US">
              <a:solidFill>
                <a:srgbClr val="FFFFFF"/>
              </a:solidFill>
              <a:cs typeface="Times New Roman" charset="0"/>
            </a:endParaRPr>
          </a:p>
        </p:txBody>
      </p:sp>
      <p:sp>
        <p:nvSpPr>
          <p:cNvPr id="6164"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buFontTx/>
              <a:buNone/>
              <a:defRPr kumimoji="0" sz="1400" b="0">
                <a:latin typeface="Times New Roman" charset="0"/>
                <a:ea typeface="Times New Roman" charset="0"/>
              </a:defRPr>
            </a:lvl1pPr>
          </a:lstStyle>
          <a:p>
            <a:pPr eaLnBrk="0" hangingPunct="0">
              <a:defRPr/>
            </a:pPr>
            <a:endParaRPr lang="en-US">
              <a:solidFill>
                <a:srgbClr val="FFFFFF"/>
              </a:solidFill>
              <a:cs typeface="Times New Roman" charset="0"/>
            </a:endParaRPr>
          </a:p>
        </p:txBody>
      </p:sp>
      <p:sp>
        <p:nvSpPr>
          <p:cNvPr id="6165"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buFontTx/>
              <a:buNone/>
              <a:defRPr kumimoji="0" sz="1400" b="0">
                <a:latin typeface="Times New Roman" charset="0"/>
              </a:defRPr>
            </a:lvl1pPr>
          </a:lstStyle>
          <a:p>
            <a:pPr eaLnBrk="0" hangingPunct="0"/>
            <a:fld id="{86C051E4-932E-5340-9C49-D03671545505}" type="slidenum">
              <a:rPr lang="en-US">
                <a:solidFill>
                  <a:srgbClr val="FFFFFF"/>
                </a:solidFill>
                <a:cs typeface="Times New Roman" charset="0"/>
              </a:rPr>
              <a:pPr eaLnBrk="0" hangingPunct="0"/>
              <a:t>‹#›</a:t>
            </a:fld>
            <a:endParaRPr lang="en-US">
              <a:solidFill>
                <a:srgbClr val="FFFFFF"/>
              </a:solidFill>
              <a:cs typeface="Times New Roman" charset="0"/>
            </a:endParaRPr>
          </a:p>
        </p:txBody>
      </p:sp>
    </p:spTree>
    <p:extLst>
      <p:ext uri="{BB962C8B-B14F-4D97-AF65-F5344CB8AC3E}">
        <p14:creationId xmlns:p14="http://schemas.microsoft.com/office/powerpoint/2010/main" val="1792535533"/>
      </p:ext>
    </p:extLst>
  </p:cSld>
  <p:clrMap bg1="dk2" tx1="lt1" bg2="dk1" tx2="lt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Lst>
  <p:txStyles>
    <p:titleStyle>
      <a:lvl1pPr algn="ctr" rtl="0" eaLnBrk="0" fontAlgn="base" hangingPunct="0">
        <a:spcBef>
          <a:spcPct val="0"/>
        </a:spcBef>
        <a:spcAft>
          <a:spcPct val="0"/>
        </a:spcAft>
        <a:defRPr kumimoji="1" sz="4400">
          <a:solidFill>
            <a:schemeClr val="tx2"/>
          </a:solidFill>
          <a:latin typeface="+mj-lt"/>
          <a:ea typeface="MS PGothic" pitchFamily="34" charset="-128"/>
          <a:cs typeface="MS PGothic" pitchFamily="34" charset="-128"/>
        </a:defRPr>
      </a:lvl1pPr>
      <a:lvl2pPr algn="ctr" rtl="0" eaLnBrk="0" fontAlgn="base" hangingPunct="0">
        <a:spcBef>
          <a:spcPct val="0"/>
        </a:spcBef>
        <a:spcAft>
          <a:spcPct val="0"/>
        </a:spcAft>
        <a:defRPr kumimoji="1" sz="4400">
          <a:solidFill>
            <a:schemeClr val="tx2"/>
          </a:solidFill>
          <a:latin typeface="Times New Roman" pitchFamily="-108" charset="0"/>
          <a:ea typeface="MS PGothic" pitchFamily="34" charset="-128"/>
          <a:cs typeface="MS PGothic" pitchFamily="34" charset="-128"/>
        </a:defRPr>
      </a:lvl2pPr>
      <a:lvl3pPr algn="ctr" rtl="0" eaLnBrk="0" fontAlgn="base" hangingPunct="0">
        <a:spcBef>
          <a:spcPct val="0"/>
        </a:spcBef>
        <a:spcAft>
          <a:spcPct val="0"/>
        </a:spcAft>
        <a:defRPr kumimoji="1" sz="4400">
          <a:solidFill>
            <a:schemeClr val="tx2"/>
          </a:solidFill>
          <a:latin typeface="Times New Roman" pitchFamily="-108" charset="0"/>
          <a:ea typeface="MS PGothic" pitchFamily="34" charset="-128"/>
          <a:cs typeface="MS PGothic" pitchFamily="34" charset="-128"/>
        </a:defRPr>
      </a:lvl3pPr>
      <a:lvl4pPr algn="ctr" rtl="0" eaLnBrk="0" fontAlgn="base" hangingPunct="0">
        <a:spcBef>
          <a:spcPct val="0"/>
        </a:spcBef>
        <a:spcAft>
          <a:spcPct val="0"/>
        </a:spcAft>
        <a:defRPr kumimoji="1" sz="4400">
          <a:solidFill>
            <a:schemeClr val="tx2"/>
          </a:solidFill>
          <a:latin typeface="Times New Roman" pitchFamily="-108" charset="0"/>
          <a:ea typeface="MS PGothic" pitchFamily="34" charset="-128"/>
          <a:cs typeface="MS PGothic" pitchFamily="34" charset="-128"/>
        </a:defRPr>
      </a:lvl4pPr>
      <a:lvl5pPr algn="ctr" rtl="0" eaLnBrk="0" fontAlgn="base" hangingPunct="0">
        <a:spcBef>
          <a:spcPct val="0"/>
        </a:spcBef>
        <a:spcAft>
          <a:spcPct val="0"/>
        </a:spcAft>
        <a:defRPr kumimoji="1" sz="4400">
          <a:solidFill>
            <a:schemeClr val="tx2"/>
          </a:solidFill>
          <a:latin typeface="Times New Roman" pitchFamily="-108" charset="0"/>
          <a:ea typeface="MS PGothic" pitchFamily="34" charset="-128"/>
          <a:cs typeface="MS PGothic" pitchFamily="34"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S PGothic" pitchFamily="34" charset="-128"/>
          <a:cs typeface="MS PGothic" pitchFamily="34"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MS PGothic" pitchFamily="34" charset="-128"/>
                <a:cs typeface="MS PGothic" pitchFamily="34" charset="-128"/>
              </a:defRPr>
            </a:lvl1pPr>
          </a:lstStyle>
          <a:p>
            <a:pPr>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MS PGothic" pitchFamily="34" charset="-128"/>
                <a:cs typeface="MS PGothic" pitchFamily="34" charset="-128"/>
              </a:defRPr>
            </a:lvl1pPr>
          </a:lstStyle>
          <a:p>
            <a:pPr>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51327DD-A2BB-6841-8EFF-E3C08FF90E9B}" type="slidenum">
              <a:rPr lang="zh-CN" altLang="en-US">
                <a:solidFill>
                  <a:srgbClr val="000000"/>
                </a:solidFill>
                <a:ea typeface="MS PGothic" charset="0"/>
              </a:rPr>
              <a:pPr>
                <a:defRPr/>
              </a:pPr>
              <a:t>‹#›</a:t>
            </a:fld>
            <a:endParaRPr lang="en-US" altLang="zh-CN">
              <a:solidFill>
                <a:srgbClr val="000000"/>
              </a:solidFill>
              <a:ea typeface="MS PGothic" charset="0"/>
            </a:endParaRPr>
          </a:p>
        </p:txBody>
      </p:sp>
    </p:spTree>
    <p:extLst>
      <p:ext uri="{BB962C8B-B14F-4D97-AF65-F5344CB8AC3E}">
        <p14:creationId xmlns:p14="http://schemas.microsoft.com/office/powerpoint/2010/main" val="2808553883"/>
      </p:ext>
    </p:extLst>
  </p:cSld>
  <p:clrMap bg1="lt1" tx1="dk1" bg2="lt2" tx2="dk2" accent1="accent1" accent2="accent2" accent3="accent3" accent4="accent4" accent5="accent5" accent6="accent6" hlink="hlink" folHlink="folHlink"/>
  <p:sldLayoutIdLst>
    <p:sldLayoutId id="2147484604" r:id="rId1"/>
    <p:sldLayoutId id="2147484605" r:id="rId2"/>
    <p:sldLayoutId id="2147484606" r:id="rId3"/>
    <p:sldLayoutId id="2147484607" r:id="rId4"/>
    <p:sldLayoutId id="2147484608" r:id="rId5"/>
    <p:sldLayoutId id="2147484609" r:id="rId6"/>
    <p:sldLayoutId id="2147484610" r:id="rId7"/>
    <p:sldLayoutId id="2147484611" r:id="rId8"/>
    <p:sldLayoutId id="2147484612" r:id="rId9"/>
    <p:sldLayoutId id="2147484613" r:id="rId10"/>
    <p:sldLayoutId id="2147484614" r:id="rId11"/>
    <p:sldLayoutId id="2147484615"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pitchFamily="34" charset="-128"/>
        </a:defRPr>
      </a:lvl1pPr>
      <a:lvl2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MS PGothic" pitchFamily="34" charset="-128"/>
        </a:defRPr>
      </a:lvl2pPr>
      <a:lvl3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MS PGothic" pitchFamily="34" charset="-128"/>
        </a:defRPr>
      </a:lvl3pPr>
      <a:lvl4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MS PGothic" pitchFamily="34" charset="-128"/>
        </a:defRPr>
      </a:lvl4pPr>
      <a:lvl5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MS PGothic" pitchFamily="34" charset="-128"/>
                <a:cs typeface="MS PGothic" pitchFamily="34" charset="-128"/>
              </a:defRPr>
            </a:lvl1pPr>
          </a:lstStyle>
          <a:p>
            <a:pPr>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MS PGothic" pitchFamily="34" charset="-128"/>
                <a:cs typeface="MS PGothic" pitchFamily="34" charset="-128"/>
              </a:defRPr>
            </a:lvl1pPr>
          </a:lstStyle>
          <a:p>
            <a:pPr>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51327DD-A2BB-6841-8EFF-E3C08FF90E9B}" type="slidenum">
              <a:rPr lang="zh-CN" altLang="en-US">
                <a:solidFill>
                  <a:srgbClr val="000000"/>
                </a:solidFill>
                <a:ea typeface="MS PGothic" charset="0"/>
              </a:rPr>
              <a:pPr>
                <a:defRPr/>
              </a:pPr>
              <a:t>‹#›</a:t>
            </a:fld>
            <a:endParaRPr lang="en-US" altLang="zh-CN">
              <a:solidFill>
                <a:srgbClr val="000000"/>
              </a:solidFill>
              <a:ea typeface="MS PGothic" charset="0"/>
            </a:endParaRPr>
          </a:p>
        </p:txBody>
      </p:sp>
    </p:spTree>
    <p:extLst>
      <p:ext uri="{BB962C8B-B14F-4D97-AF65-F5344CB8AC3E}">
        <p14:creationId xmlns:p14="http://schemas.microsoft.com/office/powerpoint/2010/main" val="2808553883"/>
      </p:ext>
    </p:extLst>
  </p:cSld>
  <p:clrMap bg1="lt1" tx1="dk1" bg2="lt2" tx2="dk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 id="2147484628"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pitchFamily="34" charset="-128"/>
        </a:defRPr>
      </a:lvl1pPr>
      <a:lvl2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MS PGothic" pitchFamily="34" charset="-128"/>
        </a:defRPr>
      </a:lvl2pPr>
      <a:lvl3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MS PGothic" pitchFamily="34" charset="-128"/>
        </a:defRPr>
      </a:lvl3pPr>
      <a:lvl4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MS PGothic" pitchFamily="34" charset="-128"/>
        </a:defRPr>
      </a:lvl4pPr>
      <a:lvl5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MS PGothic" pitchFamily="34"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699448158"/>
      </p:ext>
    </p:extLst>
  </p:cSld>
  <p:clrMap bg1="dk2" tx1="lt1" bg2="dk1" tx2="lt2" accent1="accent1" accent2="accent2" accent3="accent3" accent4="accent4" accent5="accent5" accent6="accent6" hlink="hlink" folHlink="folHlink"/>
  <p:sldLayoutIdLst>
    <p:sldLayoutId id="2147484642" r:id="rId1"/>
    <p:sldLayoutId id="2147484643" r:id="rId2"/>
    <p:sldLayoutId id="2147484644" r:id="rId3"/>
    <p:sldLayoutId id="2147484645" r:id="rId4"/>
    <p:sldLayoutId id="2147484646" r:id="rId5"/>
    <p:sldLayoutId id="2147484647" r:id="rId6"/>
    <p:sldLayoutId id="2147484648" r:id="rId7"/>
    <p:sldLayoutId id="2147484649" r:id="rId8"/>
    <p:sldLayoutId id="2147484650" r:id="rId9"/>
    <p:sldLayoutId id="2147484651" r:id="rId10"/>
    <p:sldLayoutId id="214748465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96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1BF667A6-CA6B-0D4A-AD69-455559ACCEB7}" type="slidenum">
              <a:rPr lang="en-US" smtClean="0"/>
              <a:pPr/>
              <a:t>‹#›</a:t>
            </a:fld>
            <a:endParaRPr lang="en-US"/>
          </a:p>
        </p:txBody>
      </p:sp>
    </p:spTree>
    <p:extLst>
      <p:ext uri="{BB962C8B-B14F-4D97-AF65-F5344CB8AC3E}">
        <p14:creationId xmlns:p14="http://schemas.microsoft.com/office/powerpoint/2010/main" val="3488611950"/>
      </p:ext>
    </p:extLst>
  </p:cSld>
  <p:clrMap bg1="lt1" tx1="dk1" bg2="lt2" tx2="dk2" accent1="accent1" accent2="accent2" accent3="accent3" accent4="accent4" accent5="accent5" accent6="accent6" hlink="hlink" folHlink="folHlink"/>
  <p:sldLayoutIdLst>
    <p:sldLayoutId id="2147484666" r:id="rId1"/>
    <p:sldLayoutId id="2147484667" r:id="rId2"/>
    <p:sldLayoutId id="2147484668" r:id="rId3"/>
    <p:sldLayoutId id="2147484669" r:id="rId4"/>
    <p:sldLayoutId id="2147484670" r:id="rId5"/>
    <p:sldLayoutId id="2147484671" r:id="rId6"/>
    <p:sldLayoutId id="2147484672" r:id="rId7"/>
    <p:sldLayoutId id="2147484673" r:id="rId8"/>
    <p:sldLayoutId id="2147484674" r:id="rId9"/>
    <p:sldLayoutId id="2147484675" r:id="rId10"/>
    <p:sldLayoutId id="214748467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Black" charset="0"/>
              </a:defRPr>
            </a:lvl1pPr>
          </a:lstStyle>
          <a:p>
            <a:endParaRPr lang="en-US"/>
          </a:p>
        </p:txBody>
      </p:sp>
      <p:sp>
        <p:nvSpPr>
          <p:cNvPr id="911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Black" charset="0"/>
              </a:defRPr>
            </a:lvl1pPr>
          </a:lstStyle>
          <a:p>
            <a:endParaRPr lang="en-US"/>
          </a:p>
        </p:txBody>
      </p:sp>
      <p:sp>
        <p:nvSpPr>
          <p:cNvPr id="911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Black" charset="0"/>
              </a:defRPr>
            </a:lvl1pPr>
          </a:lstStyle>
          <a:p>
            <a:fld id="{9D271FEF-FB58-C744-A6E4-410585B3E99C}" type="slidenum">
              <a:rPr lang="en-US" smtClean="0"/>
              <a:pPr/>
              <a:t>‹#›</a:t>
            </a:fld>
            <a:endParaRPr lang="en-US"/>
          </a:p>
        </p:txBody>
      </p:sp>
    </p:spTree>
    <p:extLst>
      <p:ext uri="{BB962C8B-B14F-4D97-AF65-F5344CB8AC3E}">
        <p14:creationId xmlns:p14="http://schemas.microsoft.com/office/powerpoint/2010/main" val="2725864805"/>
      </p:ext>
    </p:extLst>
  </p:cSld>
  <p:clrMap bg1="dk2" tx1="lt1" bg2="dk1" tx2="lt2" accent1="accent1" accent2="accent2" accent3="accent3" accent4="accent4" accent5="accent5" accent6="accent6" hlink="hlink" folHlink="folHlink"/>
  <p:sldLayoutIdLst>
    <p:sldLayoutId id="2147484678" r:id="rId1"/>
    <p:sldLayoutId id="2147484679"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Black" pitchFamily="34" charset="0"/>
        </a:defRPr>
      </a:lvl6pPr>
      <a:lvl7pPr marL="914400" algn="ctr" rtl="0" fontAlgn="base">
        <a:spcBef>
          <a:spcPct val="0"/>
        </a:spcBef>
        <a:spcAft>
          <a:spcPct val="0"/>
        </a:spcAft>
        <a:defRPr sz="4400">
          <a:solidFill>
            <a:schemeClr val="tx2"/>
          </a:solidFill>
          <a:latin typeface="Arial Black" pitchFamily="34" charset="0"/>
        </a:defRPr>
      </a:lvl7pPr>
      <a:lvl8pPr marL="1371600" algn="ctr" rtl="0" fontAlgn="base">
        <a:spcBef>
          <a:spcPct val="0"/>
        </a:spcBef>
        <a:spcAft>
          <a:spcPct val="0"/>
        </a:spcAft>
        <a:defRPr sz="4400">
          <a:solidFill>
            <a:schemeClr val="tx2"/>
          </a:solidFill>
          <a:latin typeface="Arial Black" pitchFamily="34" charset="0"/>
        </a:defRPr>
      </a:lvl8pPr>
      <a:lvl9pPr marL="1828800" algn="ctr" rtl="0" fontAlgn="base">
        <a:spcBef>
          <a:spcPct val="0"/>
        </a:spcBef>
        <a:spcAft>
          <a:spcPct val="0"/>
        </a:spcAft>
        <a:defRPr sz="44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89090" name="Group 2"/>
          <p:cNvGrpSpPr>
            <a:grpSpLocks/>
          </p:cNvGrpSpPr>
          <p:nvPr/>
        </p:nvGrpSpPr>
        <p:grpSpPr bwMode="auto">
          <a:xfrm>
            <a:off x="0" y="0"/>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p:spPr>
          <p:txBody>
            <a:bodyPr/>
            <a:lstStyle/>
            <a:p>
              <a:pPr eaLnBrk="0" hangingPunct="0">
                <a:defRPr/>
              </a:pPr>
              <a:endParaRPr lang="en-US" sz="1800">
                <a:solidFill>
                  <a:srgbClr val="FFFFFF"/>
                </a:solidFill>
                <a:latin typeface="Tahoma"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p:spPr>
          <p:txBody>
            <a:bodyPr/>
            <a:lstStyle/>
            <a:p>
              <a:pPr eaLnBrk="0" hangingPunct="0">
                <a:defRPr/>
              </a:pPr>
              <a:endParaRPr lang="en-US" sz="1800">
                <a:solidFill>
                  <a:srgbClr val="FFFFFF"/>
                </a:solidFill>
                <a:latin typeface="Tahoma" charset="0"/>
              </a:endParaRPr>
            </a:p>
          </p:txBody>
        </p:sp>
        <p:sp>
          <p:nvSpPr>
            <p:cNvPr id="20494"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p:spPr>
          <p:txBody>
            <a:bodyPr/>
            <a:lstStyle/>
            <a:p>
              <a:pPr eaLnBrk="0" hangingPunct="0">
                <a:defRPr/>
              </a:pPr>
              <a:endParaRPr lang="en-US" sz="1800">
                <a:solidFill>
                  <a:srgbClr val="FFFFFF"/>
                </a:solidFill>
                <a:latin typeface="Tahoma"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p:spPr>
          <p:txBody>
            <a:bodyPr/>
            <a:lstStyle/>
            <a:p>
              <a:pPr eaLnBrk="0" hangingPunct="0">
                <a:defRPr/>
              </a:pPr>
              <a:endParaRPr lang="en-US" sz="1800">
                <a:solidFill>
                  <a:srgbClr val="FFFFFF"/>
                </a:solidFill>
                <a:latin typeface="Tahoma"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p:spPr>
          <p:txBody>
            <a:bodyPr/>
            <a:lstStyle/>
            <a:p>
              <a:pPr eaLnBrk="0" hangingPunct="0">
                <a:defRPr/>
              </a:pPr>
              <a:endParaRPr lang="en-US" sz="1800">
                <a:solidFill>
                  <a:srgbClr val="FFFFFF"/>
                </a:solidFill>
                <a:latin typeface="Tahoma"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p:spPr>
          <p:txBody>
            <a:bodyPr/>
            <a:lstStyle/>
            <a:p>
              <a:pPr eaLnBrk="0" hangingPunct="0">
                <a:defRPr/>
              </a:pPr>
              <a:endParaRPr lang="en-US" sz="1800">
                <a:solidFill>
                  <a:srgbClr val="FFFFFF"/>
                </a:solidFill>
                <a:latin typeface="Tahoma"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p:spPr>
          <p:txBody>
            <a:bodyPr/>
            <a:lstStyle/>
            <a:p>
              <a:pPr eaLnBrk="0" hangingPunct="0">
                <a:defRPr/>
              </a:pPr>
              <a:endParaRPr lang="en-US" sz="1800">
                <a:solidFill>
                  <a:srgbClr val="FFFFFF"/>
                </a:solidFill>
                <a:latin typeface="Tahoma"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p:spPr>
          <p:txBody>
            <a:bodyPr/>
            <a:lstStyle/>
            <a:p>
              <a:pPr eaLnBrk="0" hangingPunct="0">
                <a:defRPr/>
              </a:pPr>
              <a:endParaRPr lang="en-US" sz="1800">
                <a:solidFill>
                  <a:srgbClr val="FFFFFF"/>
                </a:solidFill>
                <a:latin typeface="Tahoma"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p:spPr>
          <p:txBody>
            <a:bodyPr/>
            <a:lstStyle/>
            <a:p>
              <a:pPr eaLnBrk="0" hangingPunct="0">
                <a:defRPr/>
              </a:pPr>
              <a:endParaRPr lang="en-US" sz="1800">
                <a:solidFill>
                  <a:srgbClr val="FFFFFF"/>
                </a:solidFill>
                <a:latin typeface="Tahoma"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p:spPr>
          <p:txBody>
            <a:bodyPr/>
            <a:lstStyle/>
            <a:p>
              <a:pPr eaLnBrk="0" hangingPunct="0">
                <a:defRPr/>
              </a:pPr>
              <a:endParaRPr lang="en-US" sz="1800">
                <a:solidFill>
                  <a:srgbClr val="FFFFFF"/>
                </a:solidFill>
                <a:latin typeface="Tahoma"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p:spPr>
          <p:txBody>
            <a:bodyPr/>
            <a:lstStyle/>
            <a:p>
              <a:pPr eaLnBrk="0" hangingPunct="0">
                <a:defRPr/>
              </a:pPr>
              <a:endParaRPr lang="en-US" sz="1800">
                <a:solidFill>
                  <a:srgbClr val="FFFFFF"/>
                </a:solidFill>
                <a:latin typeface="Tahoma"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89132"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Arial" charset="0"/>
              </a:defRPr>
            </a:lvl1pPr>
          </a:lstStyle>
          <a:p>
            <a:endParaRPr lang="en-US"/>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Arial" charset="0"/>
              </a:defRPr>
            </a:lvl1pPr>
          </a:lstStyle>
          <a:p>
            <a:endParaRPr lang="en-US"/>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Arial" charset="0"/>
              </a:defRPr>
            </a:lvl1pPr>
          </a:lstStyle>
          <a:p>
            <a:fld id="{A0CB09DE-BAAE-1942-80C3-569F53AE87BB}" type="slidenum">
              <a:rPr lang="en-US" smtClean="0"/>
              <a:pPr/>
              <a:t>‹#›</a:t>
            </a:fld>
            <a:endParaRPr lang="en-US"/>
          </a:p>
        </p:txBody>
      </p:sp>
    </p:spTree>
    <p:extLst>
      <p:ext uri="{BB962C8B-B14F-4D97-AF65-F5344CB8AC3E}">
        <p14:creationId xmlns:p14="http://schemas.microsoft.com/office/powerpoint/2010/main" val="1768454849"/>
      </p:ext>
    </p:extLst>
  </p:cSld>
  <p:clrMap bg1="dk2" tx1="lt1" bg2="dk1" tx2="lt2" accent1="accent1" accent2="accent2" accent3="accent3" accent4="accent4" accent5="accent5" accent6="accent6" hlink="hlink" folHlink="folHlink"/>
  <p:sldLayoutIdLst>
    <p:sldLayoutId id="2147484681" r:id="rId1"/>
    <p:sldLayoutId id="2147484682" r:id="rId2"/>
    <p:sldLayoutId id="2147484683"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grpSp>
    </p:spTree>
    <p:extLst>
      <p:ext uri="{BB962C8B-B14F-4D97-AF65-F5344CB8AC3E}">
        <p14:creationId xmlns:p14="http://schemas.microsoft.com/office/powerpoint/2010/main" val="2858493847"/>
      </p:ext>
    </p:extLst>
  </p:cSld>
  <p:clrMap bg1="dk2" tx1="lt1" bg2="dk1" tx2="lt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506"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2151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151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2151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pitchFamily="-128"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pitchFamily="-128"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defRPr>
            </a:lvl1pPr>
          </a:lstStyle>
          <a:p>
            <a:pPr>
              <a:defRPr/>
            </a:pPr>
            <a:fld id="{AD97B362-8F59-FF47-9952-24563BD70064}" type="slidenum">
              <a:rPr lang="zh-CN" altLang="en-US">
                <a:latin typeface="Arial" charset="0"/>
              </a:rPr>
              <a:pPr>
                <a:defRPr/>
              </a:pPr>
              <a:t>‹#›</a:t>
            </a:fld>
            <a:endParaRPr lang="en-US" altLang="zh-CN">
              <a:latin typeface="Arial" charset="0"/>
            </a:endParaRPr>
          </a:p>
        </p:txBody>
      </p:sp>
    </p:spTree>
    <p:extLst>
      <p:ext uri="{BB962C8B-B14F-4D97-AF65-F5344CB8AC3E}">
        <p14:creationId xmlns:p14="http://schemas.microsoft.com/office/powerpoint/2010/main" val="1501361101"/>
      </p:ext>
    </p:extLst>
  </p:cSld>
  <p:clrMap bg1="dk2" tx1="lt1" bg2="dk1" tx2="lt2" accent1="accent1" accent2="accent2" accent3="accent3" accent4="accent4" accent5="accent5" accent6="accent6" hlink="hlink" folHlink="folHlink"/>
  <p:sldLayoutIdLst>
    <p:sldLayoutId id="2147484685"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charset="0"/>
          <a:cs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MS PGothic" pitchFamily="34"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0"/>
          <a:cs typeface="MS PGothic" pitchFamily="34"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0"/>
          <a:cs typeface="MS PGothic" pitchFamily="34" charset="-128"/>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5AD1E48-D9F8-EE4A-8C63-704420AC1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7859392"/>
      </p:ext>
    </p:extLst>
  </p:cSld>
  <p:clrMap bg1="lt1" tx1="dk1" bg2="lt2" tx2="dk2" accent1="accent1" accent2="accent2" accent3="accent3" accent4="accent4" accent5="accent5" accent6="accent6" hlink="hlink" folHlink="folHlink"/>
  <p:sldLayoutIdLst>
    <p:sldLayoutId id="2147484687" r:id="rId1"/>
    <p:sldLayoutId id="2147484688" r:id="rId2"/>
    <p:sldLayoutId id="2147484689" r:id="rId3"/>
    <p:sldLayoutId id="2147484690" r:id="rId4"/>
    <p:sldLayoutId id="2147484691" r:id="rId5"/>
    <p:sldLayoutId id="2147484692" r:id="rId6"/>
    <p:sldLayoutId id="2147484693" r:id="rId7"/>
    <p:sldLayoutId id="2147484694" r:id="rId8"/>
    <p:sldLayoutId id="2147484695" r:id="rId9"/>
    <p:sldLayoutId id="2147484696" r:id="rId10"/>
    <p:sldLayoutId id="2147484697" r:id="rId11"/>
    <p:sldLayoutId id="2147484698"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96258"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96259"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a:spcBef>
                <a:spcPct val="50000"/>
              </a:spcBef>
            </a:pPr>
            <a:endParaRPr lang="en-US" sz="2800">
              <a:solidFill>
                <a:srgbClr val="000000"/>
              </a:solidFill>
            </a:endParaRPr>
          </a:p>
        </p:txBody>
      </p:sp>
      <p:pic>
        <p:nvPicPr>
          <p:cNvPr id="96260"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6261"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62"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63"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5CB48710-C7CF-534E-8D2A-6B61F7CF80DE}" type="slidenum">
              <a:rPr lang="en-US"/>
              <a:pPr>
                <a:defRPr/>
              </a:pPr>
              <a:t>‹#›</a:t>
            </a:fld>
            <a:endParaRPr lang="en-US"/>
          </a:p>
        </p:txBody>
      </p:sp>
    </p:spTree>
    <p:extLst>
      <p:ext uri="{BB962C8B-B14F-4D97-AF65-F5344CB8AC3E}">
        <p14:creationId xmlns:p14="http://schemas.microsoft.com/office/powerpoint/2010/main" val="1249701946"/>
      </p:ext>
    </p:extLst>
  </p:cSld>
  <p:clrMap bg1="lt1" tx1="dk1" bg2="lt2" tx2="dk2" accent1="accent1" accent2="accent2" accent3="accent3" accent4="accent4" accent5="accent5" accent6="accent6" hlink="hlink" folHlink="folHlink"/>
  <p:sldLayoutIdLst>
    <p:sldLayoutId id="2147484700" r:id="rId1"/>
    <p:sldLayoutId id="2147484701" r:id="rId2"/>
    <p:sldLayoutId id="2147484702" r:id="rId3"/>
    <p:sldLayoutId id="2147484703" r:id="rId4"/>
    <p:sldLayoutId id="2147484704" r:id="rId5"/>
    <p:sldLayoutId id="2147484705" r:id="rId6"/>
    <p:sldLayoutId id="2147484706" r:id="rId7"/>
    <p:sldLayoutId id="2147484707" r:id="rId8"/>
    <p:sldLayoutId id="2147484708" r:id="rId9"/>
    <p:sldLayoutId id="2147484709" r:id="rId10"/>
    <p:sldLayoutId id="214748471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C44B28A-C438-8C4B-88E4-3E699CBEE1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4856927"/>
      </p:ext>
    </p:extLst>
  </p:cSld>
  <p:clrMap bg1="lt1" tx1="dk1" bg2="lt2" tx2="dk2" accent1="accent1" accent2="accent2" accent3="accent3" accent4="accent4" accent5="accent5" accent6="accent6" hlink="hlink" folHlink="folHlink"/>
  <p:sldLayoutIdLst>
    <p:sldLayoutId id="2147484712" r:id="rId1"/>
    <p:sldLayoutId id="2147484713" r:id="rId2"/>
    <p:sldLayoutId id="2147484714" r:id="rId3"/>
    <p:sldLayoutId id="2147484715" r:id="rId4"/>
    <p:sldLayoutId id="2147484716" r:id="rId5"/>
    <p:sldLayoutId id="2147484717" r:id="rId6"/>
    <p:sldLayoutId id="2147484718" r:id="rId7"/>
    <p:sldLayoutId id="2147484719" r:id="rId8"/>
    <p:sldLayoutId id="2147484720" r:id="rId9"/>
    <p:sldLayoutId id="2147484721" r:id="rId10"/>
    <p:sldLayoutId id="214748472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E8E97403-4D75-F24D-ABCA-EAB703BD7EBD}" type="slidenum">
              <a:rPr lang="en-US"/>
              <a:pPr>
                <a:defRPr/>
              </a:pPr>
              <a:t>‹#›</a:t>
            </a:fld>
            <a:endParaRPr lang="en-US"/>
          </a:p>
        </p:txBody>
      </p:sp>
    </p:spTree>
    <p:extLst>
      <p:ext uri="{BB962C8B-B14F-4D97-AF65-F5344CB8AC3E}">
        <p14:creationId xmlns:p14="http://schemas.microsoft.com/office/powerpoint/2010/main" val="2161236647"/>
      </p:ext>
    </p:extLst>
  </p:cSld>
  <p:clrMap bg1="lt1" tx1="dk1" bg2="lt2" tx2="dk2" accent1="accent1" accent2="accent2" accent3="accent3" accent4="accent4" accent5="accent5" accent6="accent6" hlink="hlink" folHlink="folHlink"/>
  <p:sldLayoutIdLst>
    <p:sldLayoutId id="2147484724" r:id="rId1"/>
    <p:sldLayoutId id="2147484725" r:id="rId2"/>
    <p:sldLayoutId id="2147484726" r:id="rId3"/>
    <p:sldLayoutId id="2147484727" r:id="rId4"/>
    <p:sldLayoutId id="2147484728" r:id="rId5"/>
    <p:sldLayoutId id="2147484729" r:id="rId6"/>
    <p:sldLayoutId id="2147484730" r:id="rId7"/>
    <p:sldLayoutId id="2147484731" r:id="rId8"/>
    <p:sldLayoutId id="2147484732" r:id="rId9"/>
    <p:sldLayoutId id="2147484733" r:id="rId10"/>
    <p:sldLayoutId id="2147484734"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5AD1E48-D9F8-EE4A-8C63-704420AC1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9986565"/>
      </p:ext>
    </p:extLst>
  </p:cSld>
  <p:clrMap bg1="lt1" tx1="dk1" bg2="lt2" tx2="dk2" accent1="accent1" accent2="accent2" accent3="accent3" accent4="accent4" accent5="accent5" accent6="accent6" hlink="hlink" folHlink="folHlink"/>
  <p:sldLayoutIdLst>
    <p:sldLayoutId id="2147484748" r:id="rId1"/>
    <p:sldLayoutId id="2147484749" r:id="rId2"/>
    <p:sldLayoutId id="2147484750" r:id="rId3"/>
    <p:sldLayoutId id="2147484751" r:id="rId4"/>
    <p:sldLayoutId id="2147484752" r:id="rId5"/>
    <p:sldLayoutId id="2147484753" r:id="rId6"/>
    <p:sldLayoutId id="2147484754" r:id="rId7"/>
    <p:sldLayoutId id="2147484755" r:id="rId8"/>
    <p:sldLayoutId id="2147484756" r:id="rId9"/>
    <p:sldLayoutId id="2147484757" r:id="rId10"/>
    <p:sldLayoutId id="2147484758" r:id="rId11"/>
    <p:sldLayoutId id="2147484759"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535014401"/>
      </p:ext>
    </p:extLst>
  </p:cSld>
  <p:clrMap bg1="lt1" tx1="dk1" bg2="lt2" tx2="dk2" accent1="accent1" accent2="accent2" accent3="accent3" accent4="accent4" accent5="accent5" accent6="accent6" hlink="hlink" folHlink="folHlink"/>
  <p:sldLayoutIdLst>
    <p:sldLayoutId id="2147484761" r:id="rId1"/>
    <p:sldLayoutId id="2147484762" r:id="rId2"/>
    <p:sldLayoutId id="2147484763" r:id="rId3"/>
    <p:sldLayoutId id="2147484764" r:id="rId4"/>
    <p:sldLayoutId id="2147484765" r:id="rId5"/>
    <p:sldLayoutId id="2147484766" r:id="rId6"/>
    <p:sldLayoutId id="2147484767" r:id="rId7"/>
    <p:sldLayoutId id="2147484768" r:id="rId8"/>
    <p:sldLayoutId id="2147484769" r:id="rId9"/>
    <p:sldLayoutId id="2147484770" r:id="rId10"/>
    <p:sldLayoutId id="2147484771" r:id="rId11"/>
    <p:sldLayoutId id="2147484772"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96258"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2400" b="0">
              <a:solidFill>
                <a:srgbClr val="000000"/>
              </a:solidFill>
              <a:cs typeface="MS PGothic" charset="0"/>
            </a:endParaRPr>
          </a:p>
        </p:txBody>
      </p:sp>
      <p:sp>
        <p:nvSpPr>
          <p:cNvPr id="96259"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algn="l">
              <a:spcBef>
                <a:spcPct val="50000"/>
              </a:spcBef>
            </a:pPr>
            <a:endParaRPr lang="en-US" b="0">
              <a:solidFill>
                <a:srgbClr val="000000"/>
              </a:solidFill>
              <a:cs typeface="MS PGothic" charset="0"/>
            </a:endParaRPr>
          </a:p>
        </p:txBody>
      </p:sp>
      <p:pic>
        <p:nvPicPr>
          <p:cNvPr id="96260"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6261"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62"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63"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pitchFamily="-112" charset="0"/>
                <a:ea typeface="+mn-ea"/>
                <a:cs typeface="+mn-cs"/>
              </a:defRPr>
            </a:lvl1pPr>
          </a:lstStyle>
          <a:p>
            <a:pPr>
              <a:defRPr/>
            </a:pPr>
            <a:endParaRPr lang="en-US" b="0"/>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b="0"/>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5CB48710-C7CF-534E-8D2A-6B61F7CF80DE}" type="slidenum">
              <a:rPr lang="en-US" b="0">
                <a:cs typeface="MS PGothic" charset="0"/>
              </a:rPr>
              <a:pPr>
                <a:defRPr/>
              </a:pPr>
              <a:t>‹#›</a:t>
            </a:fld>
            <a:endParaRPr lang="en-US" b="0">
              <a:cs typeface="MS PGothic" charset="0"/>
            </a:endParaRPr>
          </a:p>
        </p:txBody>
      </p:sp>
    </p:spTree>
    <p:extLst>
      <p:ext uri="{BB962C8B-B14F-4D97-AF65-F5344CB8AC3E}">
        <p14:creationId xmlns:p14="http://schemas.microsoft.com/office/powerpoint/2010/main" val="2062595535"/>
      </p:ext>
    </p:extLst>
  </p:cSld>
  <p:clrMap bg1="lt1" tx1="dk1" bg2="lt2" tx2="dk2" accent1="accent1" accent2="accent2" accent3="accent3" accent4="accent4" accent5="accent5" accent6="accent6" hlink="hlink" folHlink="folHlink"/>
  <p:sldLayoutIdLst>
    <p:sldLayoutId id="2147484786" r:id="rId1"/>
    <p:sldLayoutId id="2147484787" r:id="rId2"/>
    <p:sldLayoutId id="2147484788" r:id="rId3"/>
    <p:sldLayoutId id="2147484789" r:id="rId4"/>
    <p:sldLayoutId id="2147484790" r:id="rId5"/>
    <p:sldLayoutId id="2147484791" r:id="rId6"/>
    <p:sldLayoutId id="2147484792" r:id="rId7"/>
    <p:sldLayoutId id="2147484793" r:id="rId8"/>
    <p:sldLayoutId id="2147484794" r:id="rId9"/>
    <p:sldLayoutId id="2147484795" r:id="rId10"/>
    <p:sldLayoutId id="214748479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22655867"/>
      </p:ext>
    </p:extLst>
  </p:cSld>
  <p:clrMap bg1="lt1" tx1="dk1" bg2="lt2" tx2="dk2" accent1="accent1" accent2="accent2" accent3="accent3" accent4="accent4" accent5="accent5" accent6="accent6" hlink="hlink" folHlink="folHlink"/>
  <p:sldLayoutIdLst>
    <p:sldLayoutId id="2147484798" r:id="rId1"/>
    <p:sldLayoutId id="2147484799" r:id="rId2"/>
    <p:sldLayoutId id="2147484800" r:id="rId3"/>
    <p:sldLayoutId id="2147484801" r:id="rId4"/>
    <p:sldLayoutId id="2147484802" r:id="rId5"/>
    <p:sldLayoutId id="2147484803" r:id="rId6"/>
    <p:sldLayoutId id="2147484804" r:id="rId7"/>
    <p:sldLayoutId id="2147484805" r:id="rId8"/>
    <p:sldLayoutId id="2147484806" r:id="rId9"/>
    <p:sldLayoutId id="2147484807" r:id="rId10"/>
    <p:sldLayoutId id="2147484808" r:id="rId11"/>
    <p:sldLayoutId id="2147484809" r:id="rId12"/>
    <p:sldLayoutId id="214748481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49154"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kumimoji="1" lang="en-US" sz="2400" b="0">
              <a:solidFill>
                <a:srgbClr val="000000"/>
              </a:solidFill>
            </a:endParaRPr>
          </a:p>
        </p:txBody>
      </p:sp>
      <p:sp>
        <p:nvSpPr>
          <p:cNvPr id="49155"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algn="l"/>
            <a:endParaRPr lang="en-US" sz="1800" b="0">
              <a:solidFill>
                <a:srgbClr val="000000"/>
              </a:solidFill>
              <a:latin typeface="Arial" charset="0"/>
            </a:endParaRPr>
          </a:p>
        </p:txBody>
      </p:sp>
      <p:pic>
        <p:nvPicPr>
          <p:cNvPr id="49156"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57"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8"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9"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pitchFamily="-112" charset="0"/>
                <a:ea typeface="+mn-ea"/>
                <a:cs typeface="+mn-cs"/>
              </a:defRPr>
            </a:lvl1pPr>
          </a:lstStyle>
          <a:p>
            <a:pPr>
              <a:defRPr/>
            </a:pPr>
            <a:endParaRPr lang="en-US" b="0"/>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b="0"/>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B41A44CC-D7AD-0A43-A25A-06EECD01D3BC}" type="slidenum">
              <a:rPr lang="en-US" b="0"/>
              <a:pPr>
                <a:defRPr/>
              </a:pPr>
              <a:t>‹#›</a:t>
            </a:fld>
            <a:endParaRPr lang="en-US" b="0"/>
          </a:p>
        </p:txBody>
      </p:sp>
    </p:spTree>
    <p:extLst>
      <p:ext uri="{BB962C8B-B14F-4D97-AF65-F5344CB8AC3E}">
        <p14:creationId xmlns:p14="http://schemas.microsoft.com/office/powerpoint/2010/main" val="1945636639"/>
      </p:ext>
    </p:extLst>
  </p:cSld>
  <p:clrMap bg1="lt1" tx1="dk1" bg2="lt2" tx2="dk2" accent1="accent1" accent2="accent2" accent3="accent3" accent4="accent4" accent5="accent5" accent6="accent6" hlink="hlink" folHlink="folHlink"/>
  <p:sldLayoutIdLst>
    <p:sldLayoutId id="2147484812" r:id="rId1"/>
    <p:sldLayoutId id="2147484813" r:id="rId2"/>
    <p:sldLayoutId id="2147484814" r:id="rId3"/>
    <p:sldLayoutId id="2147484815" r:id="rId4"/>
    <p:sldLayoutId id="2147484816" r:id="rId5"/>
    <p:sldLayoutId id="2147484817" r:id="rId6"/>
    <p:sldLayoutId id="2147484818" r:id="rId7"/>
    <p:sldLayoutId id="2147484819" r:id="rId8"/>
    <p:sldLayoutId id="2147484820" r:id="rId9"/>
    <p:sldLayoutId id="2147484821" r:id="rId10"/>
    <p:sldLayoutId id="214748482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20/08/2024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1355534435"/>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eaLnBrk="1" fontAlgn="auto">
              <a:spcBef>
                <a:spcPts val="0"/>
              </a:spcBef>
              <a:spcAft>
                <a:spcPts val="0"/>
              </a:spcAft>
            </a:pPr>
            <a:fld id="{86CB4B4D-7CA3-9044-876B-883B54F8677D}" type="slidenum">
              <a:rPr kern="0">
                <a:latin typeface="Calibri"/>
                <a:ea typeface="Calibri"/>
                <a:cs typeface="Calibri"/>
                <a:sym typeface="Calibri"/>
              </a:rPr>
              <a:pPr eaLnBrk="1" fontAlgn="auto">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856336566"/>
      </p:ext>
    </p:extLst>
  </p:cSld>
  <p:clrMap bg1="lt1" tx1="dk1" bg2="lt2" tx2="dk2" accent1="accent1" accent2="accent2" accent3="accent3" accent4="accent4" accent5="accent5" accent6="accent6" hlink="hlink" folHlink="folHlink"/>
  <p:sldLayoutIdLst>
    <p:sldLayoutId id="2147484824" r:id="rId1"/>
    <p:sldLayoutId id="2147484825" r:id="rId2"/>
    <p:sldLayoutId id="2147484826" r:id="rId3"/>
    <p:sldLayoutId id="2147484827" r:id="rId4"/>
    <p:sldLayoutId id="2147484828" r:id="rId5"/>
    <p:sldLayoutId id="2147484829" r:id="rId6"/>
    <p:sldLayoutId id="2147484830" r:id="rId7"/>
    <p:sldLayoutId id="2147484831" r:id="rId8"/>
    <p:sldLayoutId id="2147484832" r:id="rId9"/>
    <p:sldLayoutId id="2147484833" r:id="rId10"/>
    <p:sldLayoutId id="2147484834" r:id="rId11"/>
    <p:sldLayoutId id="2147484835" r:id="rId12"/>
    <p:sldLayoutId id="2147484836" r:id="rId13"/>
    <p:sldLayoutId id="2147484837" r:id="rId14"/>
    <p:sldLayoutId id="2147484838" r:id="rId15"/>
    <p:sldLayoutId id="2147484839" r:id="rId16"/>
    <p:sldLayoutId id="2147484840" r:id="rId17"/>
    <p:sldLayoutId id="2147484841" r:id="rId18"/>
    <p:sldLayoutId id="2147484842" r:id="rId19"/>
    <p:sldLayoutId id="2147484843" r:id="rId20"/>
    <p:sldLayoutId id="2147484844" r:id="rId21"/>
    <p:sldLayoutId id="2147484845"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1425284"/>
      </p:ext>
    </p:extLst>
  </p:cSld>
  <p:clrMap bg1="lt1" tx1="dk1" bg2="lt2" tx2="dk2" accent1="accent1" accent2="accent2" accent3="accent3" accent4="accent4" accent5="accent5" accent6="accent6" hlink="hlink" folHlink="folHlink"/>
  <p:sldLayoutIdLst>
    <p:sldLayoutId id="2147484847" r:id="rId1"/>
    <p:sldLayoutId id="2147484848" r:id="rId2"/>
    <p:sldLayoutId id="2147484849" r:id="rId3"/>
    <p:sldLayoutId id="2147484850" r:id="rId4"/>
    <p:sldLayoutId id="2147484851" r:id="rId5"/>
    <p:sldLayoutId id="2147484852" r:id="rId6"/>
    <p:sldLayoutId id="2147484853" r:id="rId7"/>
    <p:sldLayoutId id="2147484854" r:id="rId8"/>
    <p:sldLayoutId id="2147484855" r:id="rId9"/>
    <p:sldLayoutId id="2147484856" r:id="rId10"/>
    <p:sldLayoutId id="2147484857" r:id="rId11"/>
    <p:sldLayoutId id="214748485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ea typeface="Times New Roman" charset="0"/>
                <a:cs typeface="Times New Roman" charset="0"/>
              </a:defRPr>
            </a:lvl1pPr>
          </a:lstStyle>
          <a:p>
            <a:pPr>
              <a:spcBef>
                <a:spcPct val="0"/>
              </a:spcBef>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Times New Roman" charset="0"/>
                <a:cs typeface="Times New Roman" charset="0"/>
              </a:defRPr>
            </a:lvl1pPr>
          </a:lstStyle>
          <a:p>
            <a:pPr>
              <a:spcBef>
                <a:spcPct val="0"/>
              </a:spcBef>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a:spcBef>
                <a:spcPct val="0"/>
              </a:spcBef>
              <a:defRPr/>
            </a:pPr>
            <a:fld id="{228F0D45-48CF-094E-B097-0F6BA8353AA4}" type="slidenum">
              <a:rPr lang="en-US">
                <a:ea typeface="ＭＳ Ｐゴシック" charset="0"/>
              </a:rPr>
              <a:pPr>
                <a:spcBef>
                  <a:spcPct val="0"/>
                </a:spcBef>
                <a:defRPr/>
              </a:pPr>
              <a:t>‹#›</a:t>
            </a:fld>
            <a:endParaRPr lang="en-US">
              <a:ea typeface="ＭＳ Ｐゴシック" charset="0"/>
            </a:endParaRPr>
          </a:p>
        </p:txBody>
      </p:sp>
    </p:spTree>
    <p:extLst>
      <p:ext uri="{BB962C8B-B14F-4D97-AF65-F5344CB8AC3E}">
        <p14:creationId xmlns:p14="http://schemas.microsoft.com/office/powerpoint/2010/main" val="1215661984"/>
      </p:ext>
    </p:extLst>
  </p:cSld>
  <p:clrMap bg1="lt1" tx1="dk1" bg2="lt2" tx2="dk2" accent1="accent1" accent2="accent2" accent3="accent3" accent4="accent4" accent5="accent5" accent6="accent6" hlink="hlink" folHlink="folHlink"/>
  <p:sldLayoutIdLst>
    <p:sldLayoutId id="2147484886"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39938" name="Group 2"/>
          <p:cNvGrpSpPr>
            <a:grpSpLocks/>
          </p:cNvGrpSpPr>
          <p:nvPr/>
        </p:nvGrpSpPr>
        <p:grpSpPr bwMode="auto">
          <a:xfrm>
            <a:off x="0" y="0"/>
            <a:ext cx="1143000" cy="6856413"/>
            <a:chOff x="0" y="0"/>
            <a:chExt cx="720" cy="4319"/>
          </a:xfrm>
        </p:grpSpPr>
        <p:sp>
          <p:nvSpPr>
            <p:cNvPr id="39939"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lIns="92075" tIns="46037" rIns="92075" bIns="46037" anchor="ctr"/>
            <a:lstStyle/>
            <a:p>
              <a:pPr eaLnBrk="0" hangingPunct="0"/>
              <a:endParaRPr lang="en-US" altLang="en-US" sz="2400">
                <a:solidFill>
                  <a:srgbClr val="EAEAEA"/>
                </a:solidFill>
                <a:latin typeface="Times New Roman" pitchFamily="18" charset="0"/>
                <a:ea typeface="+mn-ea"/>
                <a:cs typeface="+mn-cs"/>
              </a:endParaRPr>
            </a:p>
          </p:txBody>
        </p:sp>
        <p:sp>
          <p:nvSpPr>
            <p:cNvPr id="39940"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lIns="92075" tIns="46037" rIns="92075" bIns="46037" anchor="ctr"/>
            <a:lstStyle/>
            <a:p>
              <a:pPr eaLnBrk="0" hangingPunct="0"/>
              <a:endParaRPr lang="en-US" altLang="en-US" sz="2400">
                <a:solidFill>
                  <a:srgbClr val="EAEAEA"/>
                </a:solidFill>
                <a:latin typeface="Times New Roman" pitchFamily="18" charset="0"/>
                <a:ea typeface="+mn-ea"/>
                <a:cs typeface="+mn-cs"/>
              </a:endParaRPr>
            </a:p>
          </p:txBody>
        </p:sp>
        <p:pic>
          <p:nvPicPr>
            <p:cNvPr id="39941" name="Picture 5"/>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9942" name="Rectangle 6"/>
          <p:cNvSpPr>
            <a:spLocks noGrp="1" noChangeArrowheads="1"/>
          </p:cNvSpPr>
          <p:nvPr>
            <p:ph type="title"/>
          </p:nvPr>
        </p:nvSpPr>
        <p:spPr bwMode="auto">
          <a:xfrm>
            <a:off x="1219200" y="304800"/>
            <a:ext cx="7772400" cy="1206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9943" name="Rectangle 7"/>
          <p:cNvSpPr>
            <a:spLocks noGrp="1" noChangeArrowheads="1"/>
          </p:cNvSpPr>
          <p:nvPr>
            <p:ph type="body" idx="1"/>
          </p:nvPr>
        </p:nvSpPr>
        <p:spPr bwMode="auto">
          <a:xfrm>
            <a:off x="1219200" y="1600200"/>
            <a:ext cx="7772400" cy="449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9944" name="Rectangle 8"/>
          <p:cNvSpPr>
            <a:spLocks noGrp="1" noChangeArrowheads="1"/>
          </p:cNvSpPr>
          <p:nvPr>
            <p:ph type="dt" sz="half" idx="2"/>
          </p:nvPr>
        </p:nvSpPr>
        <p:spPr bwMode="auto">
          <a:xfrm>
            <a:off x="1143000" y="64008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b="0">
                <a:latin typeface="+mn-lt"/>
              </a:defRPr>
            </a:lvl1pPr>
          </a:lstStyle>
          <a:p>
            <a:pPr>
              <a:spcBef>
                <a:spcPct val="0"/>
              </a:spcBef>
            </a:pPr>
            <a:endParaRPr lang="en-US" altLang="en-US">
              <a:solidFill>
                <a:srgbClr val="EAEAEA"/>
              </a:solidFill>
              <a:ea typeface="+mn-ea"/>
              <a:cs typeface="+mn-cs"/>
            </a:endParaRPr>
          </a:p>
        </p:txBody>
      </p:sp>
      <p:sp>
        <p:nvSpPr>
          <p:cNvPr id="39945" name="Rectangle 9"/>
          <p:cNvSpPr>
            <a:spLocks noGrp="1" noChangeArrowheads="1"/>
          </p:cNvSpPr>
          <p:nvPr>
            <p:ph type="ftr" sz="quarter" idx="3"/>
          </p:nvPr>
        </p:nvSpPr>
        <p:spPr bwMode="auto">
          <a:xfrm>
            <a:off x="3581400" y="64008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b="0">
                <a:latin typeface="+mn-lt"/>
              </a:defRPr>
            </a:lvl1pPr>
          </a:lstStyle>
          <a:p>
            <a:pPr>
              <a:spcBef>
                <a:spcPct val="0"/>
              </a:spcBef>
            </a:pPr>
            <a:endParaRPr lang="en-US" altLang="en-US">
              <a:solidFill>
                <a:srgbClr val="EAEAEA"/>
              </a:solidFill>
              <a:ea typeface="+mn-ea"/>
              <a:cs typeface="+mn-cs"/>
            </a:endParaRPr>
          </a:p>
        </p:txBody>
      </p:sp>
      <p:sp>
        <p:nvSpPr>
          <p:cNvPr id="39946" name="Rectangle 10"/>
          <p:cNvSpPr>
            <a:spLocks noGrp="1" noChangeArrowheads="1"/>
          </p:cNvSpPr>
          <p:nvPr>
            <p:ph type="sldNum" sz="quarter" idx="4"/>
          </p:nvPr>
        </p:nvSpPr>
        <p:spPr bwMode="auto">
          <a:xfrm>
            <a:off x="7239000" y="64008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b="0">
                <a:latin typeface="+mn-lt"/>
              </a:defRPr>
            </a:lvl1pPr>
          </a:lstStyle>
          <a:p>
            <a:pPr>
              <a:spcBef>
                <a:spcPct val="0"/>
              </a:spcBef>
            </a:pPr>
            <a:fld id="{04EFE43A-7312-4E47-9F79-43A883D90769}" type="slidenum">
              <a:rPr lang="en-US" altLang="en-US">
                <a:solidFill>
                  <a:srgbClr val="EAEAEA"/>
                </a:solidFill>
                <a:ea typeface="+mn-ea"/>
                <a:cs typeface="+mn-cs"/>
              </a:rPr>
              <a:pPr>
                <a:spcBef>
                  <a:spcPct val="0"/>
                </a:spcBef>
              </a:pPr>
              <a:t>‹#›</a:t>
            </a:fld>
            <a:endParaRPr lang="en-US" altLang="en-US">
              <a:solidFill>
                <a:srgbClr val="EAEAEA"/>
              </a:solidFill>
              <a:ea typeface="+mn-ea"/>
              <a:cs typeface="+mn-cs"/>
            </a:endParaRPr>
          </a:p>
        </p:txBody>
      </p:sp>
    </p:spTree>
    <p:extLst>
      <p:ext uri="{BB962C8B-B14F-4D97-AF65-F5344CB8AC3E}">
        <p14:creationId xmlns:p14="http://schemas.microsoft.com/office/powerpoint/2010/main" val="3787932624"/>
      </p:ext>
    </p:extLst>
  </p:cSld>
  <p:clrMap bg1="dk2" tx1="lt1" bg2="dk1" tx2="lt2" accent1="accent1" accent2="accent2" accent3="accent3" accent4="accent4" accent5="accent5" accent6="accent6" hlink="hlink" folHlink="folHlink"/>
  <p:sldLayoutIdLst>
    <p:sldLayoutId id="2147484888" r:id="rId1"/>
    <p:sldLayoutId id="2147484889" r:id="rId2"/>
    <p:sldLayoutId id="2147484890" r:id="rId3"/>
    <p:sldLayoutId id="2147484891" r:id="rId4"/>
    <p:sldLayoutId id="2147484892" r:id="rId5"/>
    <p:sldLayoutId id="2147484893" r:id="rId6"/>
    <p:sldLayoutId id="2147484894" r:id="rId7"/>
    <p:sldLayoutId id="2147484895" r:id="rId8"/>
    <p:sldLayoutId id="2147484896" r:id="rId9"/>
    <p:sldLayoutId id="2147484897" r:id="rId10"/>
    <p:sldLayoutId id="2147484898" r:id="rId11"/>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imes New Roman" pitchFamily="18" charset="0"/>
        </a:defRPr>
      </a:lvl2pPr>
      <a:lvl3pPr algn="l" rtl="0" fontAlgn="base">
        <a:spcBef>
          <a:spcPct val="0"/>
        </a:spcBef>
        <a:spcAft>
          <a:spcPct val="0"/>
        </a:spcAft>
        <a:defRPr sz="4400">
          <a:solidFill>
            <a:schemeClr val="tx2"/>
          </a:solidFill>
          <a:latin typeface="Times New Roman" pitchFamily="18" charset="0"/>
        </a:defRPr>
      </a:lvl3pPr>
      <a:lvl4pPr algn="l" rtl="0" fontAlgn="base">
        <a:spcBef>
          <a:spcPct val="0"/>
        </a:spcBef>
        <a:spcAft>
          <a:spcPct val="0"/>
        </a:spcAft>
        <a:defRPr sz="4400">
          <a:solidFill>
            <a:schemeClr val="tx2"/>
          </a:solidFill>
          <a:latin typeface="Times New Roman" pitchFamily="18" charset="0"/>
        </a:defRPr>
      </a:lvl4pPr>
      <a:lvl5pPr algn="l" rtl="0" fontAlgn="base">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lr>
          <a:schemeClr val="tx2"/>
        </a:buClr>
        <a:buSzPct val="90000"/>
        <a:buFont typeface="Symbol" pitchFamily="18" charset="2"/>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a:lstStyle/>
          <a:p>
            <a:pPr>
              <a:spcBef>
                <a:spcPct val="0"/>
              </a:spcBef>
            </a:pPr>
            <a:endParaRPr lang="en-GB" sz="1800" b="1">
              <a:solidFill>
                <a:srgbClr val="FFFFFF"/>
              </a:solidFill>
              <a:latin typeface="Arial" pitchFamily="34" charset="0"/>
              <a:ea typeface="+mn-ea"/>
              <a:cs typeface="+mn-cs"/>
            </a:endParaRPr>
          </a:p>
        </p:txBody>
      </p:sp>
      <p:sp>
        <p:nvSpPr>
          <p:cNvPr id="175107" name="Rectangle 3"/>
          <p:cNvSpPr>
            <a:spLocks noChangeArrowheads="1"/>
          </p:cNvSpPr>
          <p:nvPr/>
        </p:nvSpPr>
        <p:spPr bwMode="auto">
          <a:xfrm>
            <a:off x="152400" y="1752600"/>
            <a:ext cx="4724400" cy="152400"/>
          </a:xfrm>
          <a:prstGeom prst="rect">
            <a:avLst/>
          </a:prstGeom>
          <a:solidFill>
            <a:schemeClr val="accent1">
              <a:alpha val="50000"/>
            </a:schemeClr>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lstStyle/>
          <a:p>
            <a:pPr>
              <a:spcBef>
                <a:spcPct val="0"/>
              </a:spcBef>
            </a:pPr>
            <a:endParaRPr lang="en-GB" sz="1800" b="1">
              <a:solidFill>
                <a:srgbClr val="FFFFFF"/>
              </a:solidFill>
              <a:latin typeface="Arial" pitchFamily="34" charset="0"/>
              <a:ea typeface="+mn-ea"/>
              <a:cs typeface="+mn-cs"/>
            </a:endParaRPr>
          </a:p>
        </p:txBody>
      </p:sp>
      <p:sp>
        <p:nvSpPr>
          <p:cNvPr id="17510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a:lstStyle/>
          <a:p>
            <a:pPr>
              <a:spcBef>
                <a:spcPct val="0"/>
              </a:spcBef>
            </a:pPr>
            <a:endParaRPr lang="en-GB" sz="1800" b="1">
              <a:solidFill>
                <a:srgbClr val="FFFFFF"/>
              </a:solidFill>
              <a:latin typeface="Arial" pitchFamily="34" charset="0"/>
              <a:ea typeface="+mn-ea"/>
              <a:cs typeface="+mn-cs"/>
            </a:endParaRPr>
          </a:p>
        </p:txBody>
      </p:sp>
      <p:sp>
        <p:nvSpPr>
          <p:cNvPr id="17510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a:lstStyle/>
          <a:p>
            <a:pPr>
              <a:spcBef>
                <a:spcPct val="0"/>
              </a:spcBef>
            </a:pPr>
            <a:endParaRPr lang="en-GB" sz="1800" b="1">
              <a:solidFill>
                <a:srgbClr val="FFFFFF"/>
              </a:solidFill>
              <a:latin typeface="Arial" pitchFamily="34" charset="0"/>
              <a:ea typeface="+mn-ea"/>
              <a:cs typeface="+mn-cs"/>
            </a:endParaRPr>
          </a:p>
        </p:txBody>
      </p:sp>
      <p:sp>
        <p:nvSpPr>
          <p:cNvPr id="175110" name="Rectangle 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p>
            <a:pPr lvl="0"/>
            <a:r>
              <a:rPr lang="en-US" altLang="en-US"/>
              <a:t>Click to edit Master title style</a:t>
            </a:r>
          </a:p>
        </p:txBody>
      </p:sp>
      <p:sp>
        <p:nvSpPr>
          <p:cNvPr id="175111"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5112" name="Rectangle 8"/>
          <p:cNvSpPr>
            <a:spLocks noGrp="1" noChangeArrowheads="1"/>
          </p:cNvSpPr>
          <p:nvPr>
            <p:ph type="dt" sz="half" idx="2"/>
          </p:nvPr>
        </p:nvSpPr>
        <p:spPr bwMode="auto">
          <a:xfrm>
            <a:off x="685800" y="61722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none" lIns="92075" tIns="46037" rIns="92075" bIns="46037" numCol="1" anchor="ctr" anchorCtr="0" compatLnSpc="1">
            <a:prstTxWarp prst="textNoShape">
              <a:avLst/>
            </a:prstTxWarp>
          </a:bodyPr>
          <a:lstStyle>
            <a:lvl1pPr eaLnBrk="0" hangingPunct="0">
              <a:defRPr kumimoji="1" sz="1400" b="0">
                <a:latin typeface="+mj-lt"/>
              </a:defRPr>
            </a:lvl1pPr>
          </a:lstStyle>
          <a:p>
            <a:pPr>
              <a:spcBef>
                <a:spcPct val="0"/>
              </a:spcBef>
            </a:pPr>
            <a:endParaRPr lang="en-US" altLang="en-US">
              <a:solidFill>
                <a:srgbClr val="FFFFFF"/>
              </a:solidFill>
              <a:ea typeface="+mn-ea"/>
              <a:cs typeface="+mn-cs"/>
            </a:endParaRPr>
          </a:p>
        </p:txBody>
      </p:sp>
      <p:sp>
        <p:nvSpPr>
          <p:cNvPr id="175113" name="Rectangle 9"/>
          <p:cNvSpPr>
            <a:spLocks noGrp="1" noChangeArrowheads="1"/>
          </p:cNvSpPr>
          <p:nvPr>
            <p:ph type="ftr" sz="quarter" idx="3"/>
          </p:nvPr>
        </p:nvSpPr>
        <p:spPr bwMode="auto">
          <a:xfrm>
            <a:off x="3124200" y="61722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none" lIns="92075" tIns="46037" rIns="92075" bIns="46037" numCol="1" anchor="ctr" anchorCtr="0" compatLnSpc="1">
            <a:prstTxWarp prst="textNoShape">
              <a:avLst/>
            </a:prstTxWarp>
          </a:bodyPr>
          <a:lstStyle>
            <a:lvl1pPr algn="ctr" eaLnBrk="0" hangingPunct="0">
              <a:defRPr kumimoji="1" sz="1400" b="0">
                <a:latin typeface="+mj-lt"/>
              </a:defRPr>
            </a:lvl1pPr>
          </a:lstStyle>
          <a:p>
            <a:pPr>
              <a:spcBef>
                <a:spcPct val="0"/>
              </a:spcBef>
            </a:pPr>
            <a:endParaRPr lang="en-US" altLang="en-US">
              <a:solidFill>
                <a:srgbClr val="FFFFFF"/>
              </a:solidFill>
              <a:ea typeface="+mn-ea"/>
              <a:cs typeface="+mn-cs"/>
            </a:endParaRPr>
          </a:p>
        </p:txBody>
      </p:sp>
      <p:sp>
        <p:nvSpPr>
          <p:cNvPr id="175114" name="Rectangle 10"/>
          <p:cNvSpPr>
            <a:spLocks noGrp="1" noChangeArrowheads="1"/>
          </p:cNvSpPr>
          <p:nvPr>
            <p:ph type="sldNum" sz="quarter" idx="4"/>
          </p:nvPr>
        </p:nvSpPr>
        <p:spPr bwMode="auto">
          <a:xfrm>
            <a:off x="6553200" y="61722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none" lIns="92075" tIns="46037" rIns="92075" bIns="46037" numCol="1" anchor="ctr" anchorCtr="0" compatLnSpc="1">
            <a:prstTxWarp prst="textNoShape">
              <a:avLst/>
            </a:prstTxWarp>
          </a:bodyPr>
          <a:lstStyle>
            <a:lvl1pPr algn="r" eaLnBrk="0" hangingPunct="0">
              <a:defRPr kumimoji="1" sz="1400" b="0">
                <a:latin typeface="+mj-lt"/>
              </a:defRPr>
            </a:lvl1pPr>
          </a:lstStyle>
          <a:p>
            <a:pPr>
              <a:spcBef>
                <a:spcPct val="0"/>
              </a:spcBef>
            </a:pPr>
            <a:endParaRPr lang="en-US" altLang="en-US">
              <a:solidFill>
                <a:srgbClr val="FFFFFF"/>
              </a:solidFill>
              <a:ea typeface="+mn-ea"/>
              <a:cs typeface="+mn-cs"/>
            </a:endParaRPr>
          </a:p>
        </p:txBody>
      </p:sp>
    </p:spTree>
    <p:extLst>
      <p:ext uri="{BB962C8B-B14F-4D97-AF65-F5344CB8AC3E}">
        <p14:creationId xmlns:p14="http://schemas.microsoft.com/office/powerpoint/2010/main" val="3559894619"/>
      </p:ext>
    </p:extLst>
  </p:cSld>
  <p:clrMap bg1="dk2" tx1="lt1" bg2="dk1" tx2="lt2" accent1="accent1" accent2="accent2" accent3="accent3" accent4="accent4" accent5="accent5" accent6="accent6" hlink="hlink" folHlink="folHlink"/>
  <p:sldLayoutIdLst>
    <p:sldLayoutId id="2147484900" r:id="rId1"/>
    <p:sldLayoutId id="2147484901" r:id="rId2"/>
    <p:sldLayoutId id="2147484902" r:id="rId3"/>
    <p:sldLayoutId id="2147484903" r:id="rId4"/>
    <p:sldLayoutId id="2147484904" r:id="rId5"/>
    <p:sldLayoutId id="2147484905" r:id="rId6"/>
    <p:sldLayoutId id="2147484906" r:id="rId7"/>
    <p:sldLayoutId id="2147484907" r:id="rId8"/>
    <p:sldLayoutId id="2147484908" r:id="rId9"/>
    <p:sldLayoutId id="2147484909" r:id="rId10"/>
    <p:sldLayoutId id="2147484910"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kumimoji="1"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b="1">
          <a:solidFill>
            <a:schemeClr val="tx1"/>
          </a:solidFill>
          <a:latin typeface="+mn-lt"/>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defRPr>
      </a:lvl3pPr>
      <a:lvl4pPr marL="1600200" indent="-228600" algn="l" rtl="0" eaLnBrk="0" fontAlgn="base" hangingPunct="0">
        <a:spcBef>
          <a:spcPct val="20000"/>
        </a:spcBef>
        <a:spcAft>
          <a:spcPct val="0"/>
        </a:spcAft>
        <a:buChar char="–"/>
        <a:defRPr kumimoji="1" sz="2000" b="1">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03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SimSun" pitchFamily="2" charset="-128"/>
                <a:cs typeface="SimSun" pitchFamily="2" charset="-128"/>
              </a:defRPr>
            </a:lvl1pPr>
          </a:lstStyle>
          <a:p>
            <a:pPr>
              <a:defRPr/>
            </a:pPr>
            <a:endParaRPr lang="en-US" altLang="zh-CN"/>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SimSun" pitchFamily="2" charset="-128"/>
                <a:cs typeface="SimSun" pitchFamily="2" charset="-128"/>
              </a:defRPr>
            </a:lvl1pPr>
          </a:lstStyle>
          <a:p>
            <a:pPr>
              <a:defRPr/>
            </a:pPr>
            <a:endParaRPr lang="en-US" altLang="zh-CN"/>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ea typeface="SimSun" charset="0"/>
                <a:cs typeface="SimSun" charset="0"/>
              </a:defRPr>
            </a:lvl1pPr>
          </a:lstStyle>
          <a:p>
            <a:pPr>
              <a:defRPr/>
            </a:pPr>
            <a:fld id="{2BB46F47-D42C-394C-8233-BC9BA22F8989}" type="slidenum">
              <a:rPr lang="zh-CN" altLang="en-US"/>
              <a:pPr>
                <a:defRPr/>
              </a:pPr>
              <a:t>‹#›</a:t>
            </a:fld>
            <a:endParaRPr lang="en-US" altLang="zh-CN"/>
          </a:p>
        </p:txBody>
      </p:sp>
    </p:spTree>
    <p:extLst>
      <p:ext uri="{BB962C8B-B14F-4D97-AF65-F5344CB8AC3E}">
        <p14:creationId xmlns:p14="http://schemas.microsoft.com/office/powerpoint/2010/main" val="2868829643"/>
      </p:ext>
    </p:extLst>
  </p:cSld>
  <p:clrMap bg1="lt1" tx1="dk1" bg2="lt2" tx2="dk2" accent1="accent1" accent2="accent2" accent3="accent3" accent4="accent4" accent5="accent5" accent6="accent6" hlink="hlink" folHlink="folHlink"/>
  <p:sldLayoutIdLst>
    <p:sldLayoutId id="2147484912" r:id="rId1"/>
    <p:sldLayoutId id="2147484913" r:id="rId2"/>
    <p:sldLayoutId id="2147484914" r:id="rId3"/>
    <p:sldLayoutId id="2147484915" r:id="rId4"/>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A291E1B9-1CCD-5D43-A57A-F6C0E451475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26171657"/>
      </p:ext>
    </p:extLst>
  </p:cSld>
  <p:clrMap bg1="lt1" tx1="dk1" bg2="lt2" tx2="dk2" accent1="accent1" accent2="accent2" accent3="accent3" accent4="accent4" accent5="accent5" accent6="accent6" hlink="hlink" folHlink="folHlink"/>
  <p:sldLayoutIdLst>
    <p:sldLayoutId id="2147484917" r:id="rId1"/>
    <p:sldLayoutId id="2147484918" r:id="rId2"/>
    <p:sldLayoutId id="2147484919" r:id="rId3"/>
    <p:sldLayoutId id="2147484920" r:id="rId4"/>
    <p:sldLayoutId id="2147484921" r:id="rId5"/>
    <p:sldLayoutId id="2147484922" r:id="rId6"/>
    <p:sldLayoutId id="2147484923" r:id="rId7"/>
    <p:sldLayoutId id="2147484924" r:id="rId8"/>
    <p:sldLayoutId id="2147484925" r:id="rId9"/>
    <p:sldLayoutId id="2147484926" r:id="rId10"/>
    <p:sldLayoutId id="2147484927" r:id="rId11"/>
    <p:sldLayoutId id="2147484928"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spcBef>
                <a:spcPct val="0"/>
              </a:spcBef>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spcBef>
                <a:spcPct val="0"/>
              </a:spcBef>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spcBef>
                <a:spcPct val="0"/>
              </a:spcBef>
              <a:defRPr/>
            </a:pPr>
            <a:fld id="{C7FCEC4A-0619-534F-AB0C-4C4D1986DF16}" type="slidenum">
              <a:rPr lang="en-US"/>
              <a:pPr eaLnBrk="0" hangingPunct="0">
                <a:spcBef>
                  <a:spcPct val="0"/>
                </a:spcBef>
                <a:defRPr/>
              </a:pPr>
              <a:t>‹#›</a:t>
            </a:fld>
            <a:endParaRPr lang="en-US"/>
          </a:p>
        </p:txBody>
      </p:sp>
    </p:spTree>
    <p:extLst>
      <p:ext uri="{BB962C8B-B14F-4D97-AF65-F5344CB8AC3E}">
        <p14:creationId xmlns:p14="http://schemas.microsoft.com/office/powerpoint/2010/main" val="3479398749"/>
      </p:ext>
    </p:extLst>
  </p:cSld>
  <p:clrMap bg1="lt1" tx1="dk1" bg2="lt2" tx2="dk2" accent1="accent1" accent2="accent2" accent3="accent3" accent4="accent4" accent5="accent5" accent6="accent6" hlink="hlink" folHlink="folHlink"/>
  <p:sldLayoutIdLst>
    <p:sldLayoutId id="2147484930" r:id="rId1"/>
    <p:sldLayoutId id="2147484931" r:id="rId2"/>
    <p:sldLayoutId id="2147484932" r:id="rId3"/>
    <p:sldLayoutId id="2147484933" r:id="rId4"/>
    <p:sldLayoutId id="2147484934" r:id="rId5"/>
    <p:sldLayoutId id="2147484935" r:id="rId6"/>
    <p:sldLayoutId id="2147484936" r:id="rId7"/>
    <p:sldLayoutId id="2147484937" r:id="rId8"/>
    <p:sldLayoutId id="2147484938" r:id="rId9"/>
    <p:sldLayoutId id="2147484939" r:id="rId10"/>
    <p:sldLayoutId id="2147484940" r:id="rId11"/>
    <p:sldLayoutId id="2147484941" r:id="rId12"/>
    <p:sldLayoutId id="214748494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2001202412"/>
      </p:ext>
    </p:extLst>
  </p:cSld>
  <p:clrMap bg1="lt1" tx1="dk1" bg2="lt2" tx2="dk2" accent1="accent1" accent2="accent2" accent3="accent3" accent4="accent4" accent5="accent5" accent6="accent6" hlink="hlink" folHlink="folHlink"/>
  <p:sldLayoutIdLst>
    <p:sldLayoutId id="2147484944" r:id="rId1"/>
    <p:sldLayoutId id="2147484945" r:id="rId2"/>
    <p:sldLayoutId id="2147484946" r:id="rId3"/>
    <p:sldLayoutId id="2147484947" r:id="rId4"/>
    <p:sldLayoutId id="2147484948" r:id="rId5"/>
    <p:sldLayoutId id="2147484949" r:id="rId6"/>
    <p:sldLayoutId id="2147484950" r:id="rId7"/>
    <p:sldLayoutId id="2147484951" r:id="rId8"/>
    <p:sldLayoutId id="2147484952" r:id="rId9"/>
    <p:sldLayoutId id="2147484953" r:id="rId10"/>
    <p:sldLayoutId id="214748495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5F8F76E9-1099-AA4D-BEBF-3C9118D61B33}" type="slidenum">
              <a:rPr lang="en-US"/>
              <a:pPr>
                <a:defRPr/>
              </a:pPr>
              <a:t>‹#›</a:t>
            </a:fld>
            <a:endParaRPr lang="en-US"/>
          </a:p>
        </p:txBody>
      </p:sp>
    </p:spTree>
    <p:extLst>
      <p:ext uri="{BB962C8B-B14F-4D97-AF65-F5344CB8AC3E}">
        <p14:creationId xmlns:p14="http://schemas.microsoft.com/office/powerpoint/2010/main" val="4004013651"/>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44"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428544546"/>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6303963" y="0"/>
            <a:ext cx="2840037" cy="3254375"/>
            <a:chOff x="3115" y="0"/>
            <a:chExt cx="2170" cy="2486"/>
          </a:xfrm>
        </p:grpSpPr>
        <p:grpSp>
          <p:nvGrpSpPr>
            <p:cNvPr id="53256" name="Group 3"/>
            <p:cNvGrpSpPr>
              <a:grpSpLocks/>
            </p:cNvGrpSpPr>
            <p:nvPr/>
          </p:nvGrpSpPr>
          <p:grpSpPr bwMode="auto">
            <a:xfrm>
              <a:off x="4080" y="1910"/>
              <a:ext cx="768" cy="576"/>
              <a:chOff x="0" y="0"/>
              <a:chExt cx="768" cy="576"/>
            </a:xfrm>
          </p:grpSpPr>
          <p:sp>
            <p:nvSpPr>
              <p:cNvPr id="53388" name="Oval 4"/>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9" name="Oval 5"/>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7" name="Group 6"/>
            <p:cNvGrpSpPr>
              <a:grpSpLocks/>
            </p:cNvGrpSpPr>
            <p:nvPr/>
          </p:nvGrpSpPr>
          <p:grpSpPr bwMode="auto">
            <a:xfrm>
              <a:off x="4257" y="1103"/>
              <a:ext cx="768" cy="576"/>
              <a:chOff x="0" y="0"/>
              <a:chExt cx="768" cy="576"/>
            </a:xfrm>
          </p:grpSpPr>
          <p:sp>
            <p:nvSpPr>
              <p:cNvPr id="53386" name="Oval 7"/>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7" name="Oval 8"/>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8" name="Group 9"/>
            <p:cNvGrpSpPr>
              <a:grpSpLocks/>
            </p:cNvGrpSpPr>
            <p:nvPr/>
          </p:nvGrpSpPr>
          <p:grpSpPr bwMode="auto">
            <a:xfrm>
              <a:off x="3134" y="0"/>
              <a:ext cx="768" cy="576"/>
              <a:chOff x="0" y="0"/>
              <a:chExt cx="768" cy="576"/>
            </a:xfrm>
          </p:grpSpPr>
          <p:sp>
            <p:nvSpPr>
              <p:cNvPr id="53384"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5" name="Oval 11"/>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9" name="Group 12"/>
            <p:cNvGrpSpPr>
              <a:grpSpLocks/>
            </p:cNvGrpSpPr>
            <p:nvPr/>
          </p:nvGrpSpPr>
          <p:grpSpPr bwMode="auto">
            <a:xfrm>
              <a:off x="3115" y="0"/>
              <a:ext cx="2170" cy="1702"/>
              <a:chOff x="3115" y="0"/>
              <a:chExt cx="2170" cy="1702"/>
            </a:xfrm>
          </p:grpSpPr>
          <p:grpSp>
            <p:nvGrpSpPr>
              <p:cNvPr id="53260" name="Group 13"/>
              <p:cNvGrpSpPr>
                <a:grpSpLocks/>
              </p:cNvGrpSpPr>
              <p:nvPr/>
            </p:nvGrpSpPr>
            <p:grpSpPr bwMode="auto">
              <a:xfrm>
                <a:off x="3640" y="308"/>
                <a:ext cx="1145" cy="844"/>
                <a:chOff x="1265" y="814"/>
                <a:chExt cx="2919" cy="2151"/>
              </a:xfrm>
            </p:grpSpPr>
            <p:sp>
              <p:nvSpPr>
                <p:cNvPr id="53382"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3"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61" name="Group 16"/>
              <p:cNvGrpSpPr>
                <a:grpSpLocks/>
              </p:cNvGrpSpPr>
              <p:nvPr/>
            </p:nvGrpSpPr>
            <p:grpSpPr bwMode="auto">
              <a:xfrm>
                <a:off x="3115" y="0"/>
                <a:ext cx="2145" cy="1702"/>
                <a:chOff x="3115" y="0"/>
                <a:chExt cx="2145" cy="1702"/>
              </a:xfrm>
            </p:grpSpPr>
            <p:grpSp>
              <p:nvGrpSpPr>
                <p:cNvPr id="53284" name="Group 17"/>
                <p:cNvGrpSpPr>
                  <a:grpSpLocks/>
                </p:cNvGrpSpPr>
                <p:nvPr/>
              </p:nvGrpSpPr>
              <p:grpSpPr bwMode="auto">
                <a:xfrm>
                  <a:off x="4505" y="589"/>
                  <a:ext cx="493" cy="912"/>
                  <a:chOff x="3471" y="1530"/>
                  <a:chExt cx="1258" cy="2327"/>
                </a:xfrm>
              </p:grpSpPr>
              <p:sp>
                <p:nvSpPr>
                  <p:cNvPr id="53380" name="Freeform 18"/>
                  <p:cNvSpPr>
                    <a:spLocks/>
                  </p:cNvSpPr>
                  <p:nvPr/>
                </p:nvSpPr>
                <p:spPr bwMode="hidden">
                  <a:xfrm rot="2711884">
                    <a:off x="2767" y="2235"/>
                    <a:ext cx="1720" cy="313"/>
                  </a:xfrm>
                  <a:custGeom>
                    <a:avLst/>
                    <a:gdLst>
                      <a:gd name="T0" fmla="*/ 0 w 2736"/>
                      <a:gd name="T1" fmla="*/ 2 h 504"/>
                      <a:gd name="T2" fmla="*/ 5 w 2736"/>
                      <a:gd name="T3" fmla="*/ 1 h 504"/>
                      <a:gd name="T4" fmla="*/ 11 w 2736"/>
                      <a:gd name="T5" fmla="*/ 1 h 504"/>
                      <a:gd name="T6" fmla="*/ 16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81" name="Freeform 19"/>
                  <p:cNvSpPr>
                    <a:spLocks/>
                  </p:cNvSpPr>
                  <p:nvPr/>
                </p:nvSpPr>
                <p:spPr bwMode="hidden">
                  <a:xfrm rot="2711884">
                    <a:off x="4021" y="3148"/>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85" name="Group 20"/>
                <p:cNvGrpSpPr>
                  <a:grpSpLocks/>
                </p:cNvGrpSpPr>
                <p:nvPr/>
              </p:nvGrpSpPr>
              <p:grpSpPr bwMode="auto">
                <a:xfrm>
                  <a:off x="4267" y="781"/>
                  <a:ext cx="966" cy="522"/>
                  <a:chOff x="2864" y="2019"/>
                  <a:chExt cx="2463" cy="1332"/>
                </a:xfrm>
              </p:grpSpPr>
              <p:sp>
                <p:nvSpPr>
                  <p:cNvPr id="53378" name="Freeform 21"/>
                  <p:cNvSpPr>
                    <a:spLocks/>
                  </p:cNvSpPr>
                  <p:nvPr/>
                </p:nvSpPr>
                <p:spPr bwMode="hidden">
                  <a:xfrm rot="2104081">
                    <a:off x="2865" y="2019"/>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9" name="Freeform 22"/>
                  <p:cNvSpPr>
                    <a:spLocks/>
                  </p:cNvSpPr>
                  <p:nvPr/>
                </p:nvSpPr>
                <p:spPr bwMode="hidden">
                  <a:xfrm rot="2104081">
                    <a:off x="4352" y="2805"/>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6" name="Group 23"/>
                <p:cNvGrpSpPr>
                  <a:grpSpLocks/>
                </p:cNvGrpSpPr>
                <p:nvPr/>
              </p:nvGrpSpPr>
              <p:grpSpPr bwMode="auto">
                <a:xfrm>
                  <a:off x="4280" y="707"/>
                  <a:ext cx="971" cy="417"/>
                  <a:chOff x="2897" y="1832"/>
                  <a:chExt cx="2477" cy="1064"/>
                </a:xfrm>
              </p:grpSpPr>
              <p:sp>
                <p:nvSpPr>
                  <p:cNvPr id="53376" name="Freeform 24"/>
                  <p:cNvSpPr>
                    <a:spLocks/>
                  </p:cNvSpPr>
                  <p:nvPr/>
                </p:nvSpPr>
                <p:spPr bwMode="hidden">
                  <a:xfrm rot="1582915">
                    <a:off x="2896" y="1832"/>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7"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7" name="Group 26"/>
                <p:cNvGrpSpPr>
                  <a:grpSpLocks/>
                </p:cNvGrpSpPr>
                <p:nvPr/>
              </p:nvGrpSpPr>
              <p:grpSpPr bwMode="auto">
                <a:xfrm>
                  <a:off x="4291" y="630"/>
                  <a:ext cx="969" cy="364"/>
                  <a:chOff x="2924" y="1636"/>
                  <a:chExt cx="2472" cy="927"/>
                </a:xfrm>
              </p:grpSpPr>
              <p:sp>
                <p:nvSpPr>
                  <p:cNvPr id="53374" name="Freeform 27"/>
                  <p:cNvSpPr>
                    <a:spLocks/>
                  </p:cNvSpPr>
                  <p:nvPr/>
                </p:nvSpPr>
                <p:spPr bwMode="hidden">
                  <a:xfrm rot="1080363">
                    <a:off x="2922" y="1634"/>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5" name="Freeform 28"/>
                  <p:cNvSpPr>
                    <a:spLocks/>
                  </p:cNvSpPr>
                  <p:nvPr/>
                </p:nvSpPr>
                <p:spPr bwMode="hidden">
                  <a:xfrm rot="1080363">
                    <a:off x="4494" y="2036"/>
                    <a:ext cx="900" cy="525"/>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8" name="Group 29"/>
                <p:cNvGrpSpPr>
                  <a:grpSpLocks/>
                </p:cNvGrpSpPr>
                <p:nvPr/>
              </p:nvGrpSpPr>
              <p:grpSpPr bwMode="auto">
                <a:xfrm>
                  <a:off x="4304" y="543"/>
                  <a:ext cx="918" cy="258"/>
                  <a:chOff x="2958" y="1414"/>
                  <a:chExt cx="2342" cy="657"/>
                </a:xfrm>
              </p:grpSpPr>
              <p:sp>
                <p:nvSpPr>
                  <p:cNvPr id="53372" name="Freeform 30"/>
                  <p:cNvSpPr>
                    <a:spLocks/>
                  </p:cNvSpPr>
                  <p:nvPr/>
                </p:nvSpPr>
                <p:spPr bwMode="hidden">
                  <a:xfrm rot="463793">
                    <a:off x="2957" y="1415"/>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3" name="Freeform 31"/>
                  <p:cNvSpPr>
                    <a:spLocks/>
                  </p:cNvSpPr>
                  <p:nvPr/>
                </p:nvSpPr>
                <p:spPr bwMode="hidden">
                  <a:xfrm rot="463793">
                    <a:off x="4470" y="1581"/>
                    <a:ext cx="829" cy="488"/>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9" name="Group 32"/>
                <p:cNvGrpSpPr>
                  <a:grpSpLocks/>
                </p:cNvGrpSpPr>
                <p:nvPr/>
              </p:nvGrpSpPr>
              <p:grpSpPr bwMode="auto">
                <a:xfrm>
                  <a:off x="4314" y="487"/>
                  <a:ext cx="843" cy="134"/>
                  <a:chOff x="2983" y="1269"/>
                  <a:chExt cx="2150" cy="343"/>
                </a:xfrm>
              </p:grpSpPr>
              <p:sp>
                <p:nvSpPr>
                  <p:cNvPr id="53370"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1" name="Freeform 34"/>
                  <p:cNvSpPr>
                    <a:spLocks/>
                  </p:cNvSpPr>
                  <p:nvPr/>
                </p:nvSpPr>
                <p:spPr bwMode="hidden">
                  <a:xfrm rot="-84182">
                    <a:off x="4377" y="1267"/>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0" name="Group 35"/>
                <p:cNvGrpSpPr>
                  <a:grpSpLocks/>
                </p:cNvGrpSpPr>
                <p:nvPr/>
              </p:nvGrpSpPr>
              <p:grpSpPr bwMode="auto">
                <a:xfrm>
                  <a:off x="4296" y="349"/>
                  <a:ext cx="737" cy="167"/>
                  <a:chOff x="2938" y="917"/>
                  <a:chExt cx="1879" cy="427"/>
                </a:xfrm>
              </p:grpSpPr>
              <p:sp>
                <p:nvSpPr>
                  <p:cNvPr id="53368" name="Freeform 36"/>
                  <p:cNvSpPr>
                    <a:spLocks/>
                  </p:cNvSpPr>
                  <p:nvPr/>
                </p:nvSpPr>
                <p:spPr bwMode="hidden">
                  <a:xfrm rot="-802576">
                    <a:off x="2936" y="1128"/>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9" name="Freeform 37"/>
                  <p:cNvSpPr>
                    <a:spLocks/>
                  </p:cNvSpPr>
                  <p:nvPr/>
                </p:nvSpPr>
                <p:spPr bwMode="hidden">
                  <a:xfrm rot="-802576">
                    <a:off x="4154" y="918"/>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1" name="Group 38"/>
                <p:cNvGrpSpPr>
                  <a:grpSpLocks/>
                </p:cNvGrpSpPr>
                <p:nvPr/>
              </p:nvGrpSpPr>
              <p:grpSpPr bwMode="auto">
                <a:xfrm>
                  <a:off x="3394" y="637"/>
                  <a:ext cx="493" cy="912"/>
                  <a:chOff x="637" y="1653"/>
                  <a:chExt cx="1257" cy="2326"/>
                </a:xfrm>
              </p:grpSpPr>
              <p:sp>
                <p:nvSpPr>
                  <p:cNvPr id="53366" name="Freeform 39"/>
                  <p:cNvSpPr>
                    <a:spLocks/>
                  </p:cNvSpPr>
                  <p:nvPr/>
                </p:nvSpPr>
                <p:spPr bwMode="hidden">
                  <a:xfrm rot="18888116" flipH="1">
                    <a:off x="875" y="2357"/>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7"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2" name="Group 41"/>
                <p:cNvGrpSpPr>
                  <a:grpSpLocks/>
                </p:cNvGrpSpPr>
                <p:nvPr/>
              </p:nvGrpSpPr>
              <p:grpSpPr bwMode="auto">
                <a:xfrm>
                  <a:off x="3142" y="850"/>
                  <a:ext cx="966" cy="522"/>
                  <a:chOff x="-5" y="2196"/>
                  <a:chExt cx="2463" cy="1332"/>
                </a:xfrm>
              </p:grpSpPr>
              <p:sp>
                <p:nvSpPr>
                  <p:cNvPr id="53364" name="Freeform 42"/>
                  <p:cNvSpPr>
                    <a:spLocks/>
                  </p:cNvSpPr>
                  <p:nvPr/>
                </p:nvSpPr>
                <p:spPr bwMode="hidden">
                  <a:xfrm rot="19495919" flipH="1">
                    <a:off x="644" y="2196"/>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5" name="Freeform 43"/>
                  <p:cNvSpPr>
                    <a:spLocks/>
                  </p:cNvSpPr>
                  <p:nvPr/>
                </p:nvSpPr>
                <p:spPr bwMode="hidden">
                  <a:xfrm rot="19495919" flipH="1">
                    <a:off x="-6" y="2982"/>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3" name="Group 44"/>
                <p:cNvGrpSpPr>
                  <a:grpSpLocks/>
                </p:cNvGrpSpPr>
                <p:nvPr/>
              </p:nvGrpSpPr>
              <p:grpSpPr bwMode="auto">
                <a:xfrm>
                  <a:off x="3124" y="777"/>
                  <a:ext cx="971" cy="417"/>
                  <a:chOff x="-52" y="2009"/>
                  <a:chExt cx="2477" cy="1064"/>
                </a:xfrm>
              </p:grpSpPr>
              <p:sp>
                <p:nvSpPr>
                  <p:cNvPr id="53362" name="Freeform 45"/>
                  <p:cNvSpPr>
                    <a:spLocks/>
                  </p:cNvSpPr>
                  <p:nvPr/>
                </p:nvSpPr>
                <p:spPr bwMode="hidden">
                  <a:xfrm rot="20017085" flipH="1">
                    <a:off x="689" y="2010"/>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3" name="Freeform 46"/>
                  <p:cNvSpPr>
                    <a:spLocks/>
                  </p:cNvSpPr>
                  <p:nvPr/>
                </p:nvSpPr>
                <p:spPr bwMode="hidden">
                  <a:xfrm rot="20017085" flipH="1">
                    <a:off x="-53" y="2598"/>
                    <a:ext cx="931"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4" name="Group 47"/>
                <p:cNvGrpSpPr>
                  <a:grpSpLocks/>
                </p:cNvGrpSpPr>
                <p:nvPr/>
              </p:nvGrpSpPr>
              <p:grpSpPr bwMode="auto">
                <a:xfrm>
                  <a:off x="3115" y="700"/>
                  <a:ext cx="969" cy="363"/>
                  <a:chOff x="-74" y="1813"/>
                  <a:chExt cx="2472" cy="927"/>
                </a:xfrm>
              </p:grpSpPr>
              <p:sp>
                <p:nvSpPr>
                  <p:cNvPr id="53360" name="Freeform 48"/>
                  <p:cNvSpPr>
                    <a:spLocks/>
                  </p:cNvSpPr>
                  <p:nvPr/>
                </p:nvSpPr>
                <p:spPr bwMode="hidden">
                  <a:xfrm rot="20519637" flipH="1">
                    <a:off x="721" y="1812"/>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1" name="Freeform 49"/>
                  <p:cNvSpPr>
                    <a:spLocks/>
                  </p:cNvSpPr>
                  <p:nvPr/>
                </p:nvSpPr>
                <p:spPr bwMode="hidden">
                  <a:xfrm rot="20519637" flipH="1">
                    <a:off x="-74" y="2212"/>
                    <a:ext cx="900" cy="526"/>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5" name="Group 50"/>
                <p:cNvGrpSpPr>
                  <a:grpSpLocks/>
                </p:cNvGrpSpPr>
                <p:nvPr/>
              </p:nvGrpSpPr>
              <p:grpSpPr bwMode="auto">
                <a:xfrm>
                  <a:off x="3153" y="613"/>
                  <a:ext cx="918" cy="257"/>
                  <a:chOff x="22" y="1591"/>
                  <a:chExt cx="2342" cy="657"/>
                </a:xfrm>
              </p:grpSpPr>
              <p:sp>
                <p:nvSpPr>
                  <p:cNvPr id="53358" name="Freeform 51"/>
                  <p:cNvSpPr>
                    <a:spLocks/>
                  </p:cNvSpPr>
                  <p:nvPr/>
                </p:nvSpPr>
                <p:spPr bwMode="hidden">
                  <a:xfrm rot="21136207" flipH="1">
                    <a:off x="819" y="1589"/>
                    <a:ext cx="1544" cy="313"/>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9"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6" name="Group 53"/>
                <p:cNvGrpSpPr>
                  <a:grpSpLocks/>
                </p:cNvGrpSpPr>
                <p:nvPr/>
              </p:nvGrpSpPr>
              <p:grpSpPr bwMode="auto">
                <a:xfrm>
                  <a:off x="3218" y="556"/>
                  <a:ext cx="843" cy="134"/>
                  <a:chOff x="189" y="1446"/>
                  <a:chExt cx="2150" cy="343"/>
                </a:xfrm>
              </p:grpSpPr>
              <p:sp>
                <p:nvSpPr>
                  <p:cNvPr id="53356"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7" name="Freeform 55"/>
                  <p:cNvSpPr>
                    <a:spLocks/>
                  </p:cNvSpPr>
                  <p:nvPr/>
                </p:nvSpPr>
                <p:spPr bwMode="hidden">
                  <a:xfrm rot="84182" flipH="1">
                    <a:off x="189" y="1444"/>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7" name="Group 56"/>
                <p:cNvGrpSpPr>
                  <a:grpSpLocks/>
                </p:cNvGrpSpPr>
                <p:nvPr/>
              </p:nvGrpSpPr>
              <p:grpSpPr bwMode="auto">
                <a:xfrm>
                  <a:off x="3342" y="418"/>
                  <a:ext cx="737" cy="167"/>
                  <a:chOff x="505" y="1094"/>
                  <a:chExt cx="1879" cy="427"/>
                </a:xfrm>
              </p:grpSpPr>
              <p:sp>
                <p:nvSpPr>
                  <p:cNvPr id="53354"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5"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8" name="Group 59"/>
                <p:cNvGrpSpPr>
                  <a:grpSpLocks/>
                </p:cNvGrpSpPr>
                <p:nvPr/>
              </p:nvGrpSpPr>
              <p:grpSpPr bwMode="auto">
                <a:xfrm>
                  <a:off x="3386" y="341"/>
                  <a:ext cx="725" cy="218"/>
                  <a:chOff x="616" y="899"/>
                  <a:chExt cx="1850" cy="554"/>
                </a:xfrm>
              </p:grpSpPr>
              <p:sp>
                <p:nvSpPr>
                  <p:cNvPr id="53352"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3"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9" name="Group 62"/>
                <p:cNvGrpSpPr>
                  <a:grpSpLocks/>
                </p:cNvGrpSpPr>
                <p:nvPr/>
              </p:nvGrpSpPr>
              <p:grpSpPr bwMode="auto">
                <a:xfrm>
                  <a:off x="3472" y="231"/>
                  <a:ext cx="693" cy="291"/>
                  <a:chOff x="3472" y="231"/>
                  <a:chExt cx="693" cy="291"/>
                </a:xfrm>
              </p:grpSpPr>
              <p:sp>
                <p:nvSpPr>
                  <p:cNvPr id="53350" name="Freeform 63"/>
                  <p:cNvSpPr>
                    <a:spLocks/>
                  </p:cNvSpPr>
                  <p:nvPr/>
                </p:nvSpPr>
                <p:spPr bwMode="hidden">
                  <a:xfrm rot="2028410" flipH="1">
                    <a:off x="3680"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1" name="Freeform 64"/>
                  <p:cNvSpPr>
                    <a:spLocks/>
                  </p:cNvSpPr>
                  <p:nvPr/>
                </p:nvSpPr>
                <p:spPr bwMode="hidden">
                  <a:xfrm rot="2028410" flipH="1">
                    <a:off x="3472" y="230"/>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0" name="Group 65"/>
                <p:cNvGrpSpPr>
                  <a:grpSpLocks/>
                </p:cNvGrpSpPr>
                <p:nvPr/>
              </p:nvGrpSpPr>
              <p:grpSpPr bwMode="auto">
                <a:xfrm>
                  <a:off x="3554" y="118"/>
                  <a:ext cx="664" cy="349"/>
                  <a:chOff x="3554" y="118"/>
                  <a:chExt cx="664" cy="349"/>
                </a:xfrm>
              </p:grpSpPr>
              <p:sp>
                <p:nvSpPr>
                  <p:cNvPr id="53348"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9"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1" name="Group 68"/>
                <p:cNvGrpSpPr>
                  <a:grpSpLocks/>
                </p:cNvGrpSpPr>
                <p:nvPr/>
              </p:nvGrpSpPr>
              <p:grpSpPr bwMode="auto">
                <a:xfrm>
                  <a:off x="3784" y="30"/>
                  <a:ext cx="305" cy="593"/>
                  <a:chOff x="1633" y="104"/>
                  <a:chExt cx="778" cy="1512"/>
                </a:xfrm>
              </p:grpSpPr>
              <p:sp>
                <p:nvSpPr>
                  <p:cNvPr id="53346"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7"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2" name="Group 71"/>
                <p:cNvGrpSpPr>
                  <a:grpSpLocks/>
                </p:cNvGrpSpPr>
                <p:nvPr/>
              </p:nvGrpSpPr>
              <p:grpSpPr bwMode="auto">
                <a:xfrm>
                  <a:off x="3903" y="0"/>
                  <a:ext cx="248" cy="601"/>
                  <a:chOff x="1935" y="28"/>
                  <a:chExt cx="634" cy="1534"/>
                </a:xfrm>
              </p:grpSpPr>
              <p:sp>
                <p:nvSpPr>
                  <p:cNvPr id="53344" name="Freeform 72"/>
                  <p:cNvSpPr>
                    <a:spLocks/>
                  </p:cNvSpPr>
                  <p:nvPr/>
                </p:nvSpPr>
                <p:spPr bwMode="hidden">
                  <a:xfrm rot="4126480" flipH="1">
                    <a:off x="1932" y="924"/>
                    <a:ext cx="1059"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5"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3" name="Group 74"/>
                <p:cNvGrpSpPr>
                  <a:grpSpLocks/>
                </p:cNvGrpSpPr>
                <p:nvPr/>
              </p:nvGrpSpPr>
              <p:grpSpPr bwMode="auto">
                <a:xfrm>
                  <a:off x="4251" y="252"/>
                  <a:ext cx="723" cy="222"/>
                  <a:chOff x="2822" y="672"/>
                  <a:chExt cx="1845" cy="566"/>
                </a:xfrm>
              </p:grpSpPr>
              <p:sp>
                <p:nvSpPr>
                  <p:cNvPr id="53342" name="Freeform 75"/>
                  <p:cNvSpPr>
                    <a:spLocks/>
                  </p:cNvSpPr>
                  <p:nvPr/>
                </p:nvSpPr>
                <p:spPr bwMode="hidden">
                  <a:xfrm rot="-1325434">
                    <a:off x="2820"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3" name="Freeform 76"/>
                  <p:cNvSpPr>
                    <a:spLocks/>
                  </p:cNvSpPr>
                  <p:nvPr/>
                </p:nvSpPr>
                <p:spPr bwMode="hidden">
                  <a:xfrm rot="-1325434">
                    <a:off x="4003" y="673"/>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4" name="Group 77"/>
                <p:cNvGrpSpPr>
                  <a:grpSpLocks/>
                </p:cNvGrpSpPr>
                <p:nvPr/>
              </p:nvGrpSpPr>
              <p:grpSpPr bwMode="auto">
                <a:xfrm>
                  <a:off x="4196" y="163"/>
                  <a:ext cx="699" cy="282"/>
                  <a:chOff x="2683" y="445"/>
                  <a:chExt cx="1781" cy="717"/>
                </a:xfrm>
              </p:grpSpPr>
              <p:sp>
                <p:nvSpPr>
                  <p:cNvPr id="53340" name="Freeform 78"/>
                  <p:cNvSpPr>
                    <a:spLocks/>
                  </p:cNvSpPr>
                  <p:nvPr/>
                </p:nvSpPr>
                <p:spPr bwMode="hidden">
                  <a:xfrm rot="-1921064">
                    <a:off x="2682" y="946"/>
                    <a:ext cx="1233"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1" name="Freeform 79"/>
                  <p:cNvSpPr>
                    <a:spLocks/>
                  </p:cNvSpPr>
                  <p:nvPr/>
                </p:nvSpPr>
                <p:spPr bwMode="hidden">
                  <a:xfrm rot="-1921064">
                    <a:off x="3801" y="444"/>
                    <a:ext cx="661"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sp>
              <p:nvSpPr>
                <p:cNvPr id="53305"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06"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nvGrpSpPr>
                <p:cNvPr id="53307" name="Group 82"/>
                <p:cNvGrpSpPr>
                  <a:grpSpLocks/>
                </p:cNvGrpSpPr>
                <p:nvPr/>
              </p:nvGrpSpPr>
              <p:grpSpPr bwMode="auto">
                <a:xfrm>
                  <a:off x="4242" y="5"/>
                  <a:ext cx="251" cy="596"/>
                  <a:chOff x="2800" y="41"/>
                  <a:chExt cx="640" cy="1520"/>
                </a:xfrm>
              </p:grpSpPr>
              <p:sp>
                <p:nvSpPr>
                  <p:cNvPr id="53338" name="Freeform 83"/>
                  <p:cNvSpPr>
                    <a:spLocks/>
                  </p:cNvSpPr>
                  <p:nvPr/>
                </p:nvSpPr>
                <p:spPr bwMode="hidden">
                  <a:xfrm rot="-3857755">
                    <a:off x="2362" y="936"/>
                    <a:ext cx="1061"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9" name="Freeform 84"/>
                  <p:cNvSpPr>
                    <a:spLocks/>
                  </p:cNvSpPr>
                  <p:nvPr/>
                </p:nvSpPr>
                <p:spPr bwMode="hidden">
                  <a:xfrm rot="-3857755">
                    <a:off x="3011" y="181"/>
                    <a:ext cx="569"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8" name="Group 85"/>
                <p:cNvGrpSpPr>
                  <a:grpSpLocks/>
                </p:cNvGrpSpPr>
                <p:nvPr/>
              </p:nvGrpSpPr>
              <p:grpSpPr bwMode="auto">
                <a:xfrm>
                  <a:off x="4295" y="53"/>
                  <a:ext cx="398" cy="574"/>
                  <a:chOff x="2934" y="163"/>
                  <a:chExt cx="1017" cy="1464"/>
                </a:xfrm>
              </p:grpSpPr>
              <p:sp>
                <p:nvSpPr>
                  <p:cNvPr id="53336"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7"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9" name="Group 88"/>
                <p:cNvGrpSpPr>
                  <a:grpSpLocks/>
                </p:cNvGrpSpPr>
                <p:nvPr/>
              </p:nvGrpSpPr>
              <p:grpSpPr bwMode="auto">
                <a:xfrm>
                  <a:off x="4215" y="2"/>
                  <a:ext cx="95" cy="567"/>
                  <a:chOff x="2730" y="32"/>
                  <a:chExt cx="243" cy="1448"/>
                </a:xfrm>
              </p:grpSpPr>
              <p:sp>
                <p:nvSpPr>
                  <p:cNvPr id="53334"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5"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10" name="Group 91"/>
                <p:cNvGrpSpPr>
                  <a:grpSpLocks/>
                </p:cNvGrpSpPr>
                <p:nvPr/>
              </p:nvGrpSpPr>
              <p:grpSpPr bwMode="auto">
                <a:xfrm>
                  <a:off x="3514" y="683"/>
                  <a:ext cx="425" cy="960"/>
                  <a:chOff x="943" y="1769"/>
                  <a:chExt cx="1085" cy="2450"/>
                </a:xfrm>
              </p:grpSpPr>
              <p:sp>
                <p:nvSpPr>
                  <p:cNvPr id="53332" name="Freeform 92"/>
                  <p:cNvSpPr>
                    <a:spLocks/>
                  </p:cNvSpPr>
                  <p:nvPr/>
                </p:nvSpPr>
                <p:spPr bwMode="hidden">
                  <a:xfrm rot="18335692" flipH="1">
                    <a:off x="1009" y="2474"/>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3" name="Freeform 93"/>
                  <p:cNvSpPr>
                    <a:spLocks/>
                  </p:cNvSpPr>
                  <p:nvPr/>
                </p:nvSpPr>
                <p:spPr bwMode="hidden">
                  <a:xfrm rot="18335692" flipH="1">
                    <a:off x="725" y="3509"/>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1" name="Group 94"/>
                <p:cNvGrpSpPr>
                  <a:grpSpLocks/>
                </p:cNvGrpSpPr>
                <p:nvPr/>
              </p:nvGrpSpPr>
              <p:grpSpPr bwMode="auto">
                <a:xfrm>
                  <a:off x="3715" y="748"/>
                  <a:ext cx="300" cy="930"/>
                  <a:chOff x="1455" y="1936"/>
                  <a:chExt cx="766" cy="2373"/>
                </a:xfrm>
              </p:grpSpPr>
              <p:sp>
                <p:nvSpPr>
                  <p:cNvPr id="53330" name="Freeform 95"/>
                  <p:cNvSpPr>
                    <a:spLocks/>
                  </p:cNvSpPr>
                  <p:nvPr/>
                </p:nvSpPr>
                <p:spPr bwMode="hidden">
                  <a:xfrm rot="17542885" flipH="1">
                    <a:off x="1268" y="2577"/>
                    <a:ext cx="1594" cy="313"/>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1" name="Freeform 96"/>
                  <p:cNvSpPr>
                    <a:spLocks/>
                  </p:cNvSpPr>
                  <p:nvPr/>
                </p:nvSpPr>
                <p:spPr bwMode="hidden">
                  <a:xfrm rot="17542885" flipH="1">
                    <a:off x="1274" y="3635"/>
                    <a:ext cx="854"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2" name="Group 97"/>
                <p:cNvGrpSpPr>
                  <a:grpSpLocks/>
                </p:cNvGrpSpPr>
                <p:nvPr/>
              </p:nvGrpSpPr>
              <p:grpSpPr bwMode="auto">
                <a:xfrm rot="88588">
                  <a:off x="3923" y="769"/>
                  <a:ext cx="180" cy="913"/>
                  <a:chOff x="1956" y="1990"/>
                  <a:chExt cx="492" cy="2604"/>
                </a:xfrm>
              </p:grpSpPr>
              <p:sp>
                <p:nvSpPr>
                  <p:cNvPr id="53328" name="Freeform 98"/>
                  <p:cNvSpPr>
                    <a:spLocks/>
                  </p:cNvSpPr>
                  <p:nvPr/>
                </p:nvSpPr>
                <p:spPr bwMode="hidden">
                  <a:xfrm rot="16782062" flipH="1">
                    <a:off x="1438" y="2692"/>
                    <a:ext cx="1712" cy="302"/>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29" name="Freeform 99"/>
                  <p:cNvSpPr>
                    <a:spLocks/>
                  </p:cNvSpPr>
                  <p:nvPr/>
                </p:nvSpPr>
                <p:spPr bwMode="hidden">
                  <a:xfrm rot="16782062" flipH="1">
                    <a:off x="1730" y="3897"/>
                    <a:ext cx="917" cy="471"/>
                  </a:xfrm>
                  <a:custGeom>
                    <a:avLst/>
                    <a:gdLst>
                      <a:gd name="T0" fmla="*/ 1 w 1769"/>
                      <a:gd name="T1" fmla="*/ 1 h 791"/>
                      <a:gd name="T2" fmla="*/ 1 w 1769"/>
                      <a:gd name="T3" fmla="*/ 1 h 791"/>
                      <a:gd name="T4" fmla="*/ 1 w 1769"/>
                      <a:gd name="T5" fmla="*/ 1 h 791"/>
                      <a:gd name="T6" fmla="*/ 1 w 1769"/>
                      <a:gd name="T7" fmla="*/ 1 h 791"/>
                      <a:gd name="T8" fmla="*/ 2 w 1769"/>
                      <a:gd name="T9" fmla="*/ 2 h 791"/>
                      <a:gd name="T10" fmla="*/ 2 w 1769"/>
                      <a:gd name="T11" fmla="*/ 3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3" name="Group 100"/>
                <p:cNvGrpSpPr>
                  <a:grpSpLocks/>
                </p:cNvGrpSpPr>
                <p:nvPr/>
              </p:nvGrpSpPr>
              <p:grpSpPr bwMode="auto">
                <a:xfrm>
                  <a:off x="4451" y="662"/>
                  <a:ext cx="442" cy="951"/>
                  <a:chOff x="3334" y="1717"/>
                  <a:chExt cx="1125" cy="2426"/>
                </a:xfrm>
              </p:grpSpPr>
              <p:sp>
                <p:nvSpPr>
                  <p:cNvPr id="53326" name="Freeform 101"/>
                  <p:cNvSpPr>
                    <a:spLocks/>
                  </p:cNvSpPr>
                  <p:nvPr/>
                </p:nvSpPr>
                <p:spPr bwMode="hidden">
                  <a:xfrm rot="3144576">
                    <a:off x="2627" y="2423"/>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7"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4" name="Group 103"/>
                <p:cNvGrpSpPr>
                  <a:grpSpLocks/>
                </p:cNvGrpSpPr>
                <p:nvPr/>
              </p:nvGrpSpPr>
              <p:grpSpPr bwMode="auto">
                <a:xfrm>
                  <a:off x="4391" y="721"/>
                  <a:ext cx="347" cy="951"/>
                  <a:chOff x="3181" y="1866"/>
                  <a:chExt cx="883" cy="2426"/>
                </a:xfrm>
              </p:grpSpPr>
              <p:sp>
                <p:nvSpPr>
                  <p:cNvPr id="53324" name="Freeform 104"/>
                  <p:cNvSpPr>
                    <a:spLocks/>
                  </p:cNvSpPr>
                  <p:nvPr/>
                </p:nvSpPr>
                <p:spPr bwMode="hidden">
                  <a:xfrm rot="3745735">
                    <a:off x="2506" y="2539"/>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5" name="Freeform 105"/>
                  <p:cNvSpPr>
                    <a:spLocks/>
                  </p:cNvSpPr>
                  <p:nvPr/>
                </p:nvSpPr>
                <p:spPr bwMode="hidden">
                  <a:xfrm rot="3745735">
                    <a:off x="3387" y="3613"/>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5" name="Group 106"/>
                <p:cNvGrpSpPr>
                  <a:grpSpLocks/>
                </p:cNvGrpSpPr>
                <p:nvPr/>
              </p:nvGrpSpPr>
              <p:grpSpPr bwMode="auto">
                <a:xfrm>
                  <a:off x="4323" y="767"/>
                  <a:ext cx="243" cy="935"/>
                  <a:chOff x="3006" y="1983"/>
                  <a:chExt cx="619" cy="2386"/>
                </a:xfrm>
              </p:grpSpPr>
              <p:sp>
                <p:nvSpPr>
                  <p:cNvPr id="53322" name="Freeform 107"/>
                  <p:cNvSpPr>
                    <a:spLocks/>
                  </p:cNvSpPr>
                  <p:nvPr/>
                </p:nvSpPr>
                <p:spPr bwMode="hidden">
                  <a:xfrm rot="4286818">
                    <a:off x="2328" y="2659"/>
                    <a:ext cx="1600" cy="244"/>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3" name="Freeform 108"/>
                  <p:cNvSpPr>
                    <a:spLocks/>
                  </p:cNvSpPr>
                  <p:nvPr/>
                </p:nvSpPr>
                <p:spPr bwMode="hidden">
                  <a:xfrm rot="4286818">
                    <a:off x="3001" y="3744"/>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16" name="Group 109"/>
                <p:cNvGrpSpPr>
                  <a:grpSpLocks/>
                </p:cNvGrpSpPr>
                <p:nvPr/>
              </p:nvGrpSpPr>
              <p:grpSpPr bwMode="auto">
                <a:xfrm>
                  <a:off x="4249" y="813"/>
                  <a:ext cx="159" cy="870"/>
                  <a:chOff x="2819" y="2101"/>
                  <a:chExt cx="405" cy="2219"/>
                </a:xfrm>
              </p:grpSpPr>
              <p:sp>
                <p:nvSpPr>
                  <p:cNvPr id="53320" name="Freeform 110"/>
                  <p:cNvSpPr>
                    <a:spLocks/>
                  </p:cNvSpPr>
                  <p:nvPr/>
                </p:nvSpPr>
                <p:spPr bwMode="hidden">
                  <a:xfrm rot="4898956">
                    <a:off x="2208" y="2711"/>
                    <a:ext cx="1469" cy="247"/>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1" name="Freeform 111"/>
                  <p:cNvSpPr>
                    <a:spLocks/>
                  </p:cNvSpPr>
                  <p:nvPr/>
                </p:nvSpPr>
                <p:spPr bwMode="hidden">
                  <a:xfrm rot="4898956">
                    <a:off x="2637" y="3730"/>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17" name="Group 112"/>
                <p:cNvGrpSpPr>
                  <a:grpSpLocks/>
                </p:cNvGrpSpPr>
                <p:nvPr/>
              </p:nvGrpSpPr>
              <p:grpSpPr bwMode="auto">
                <a:xfrm>
                  <a:off x="4045" y="826"/>
                  <a:ext cx="167" cy="857"/>
                  <a:chOff x="2287" y="2135"/>
                  <a:chExt cx="426" cy="2185"/>
                </a:xfrm>
              </p:grpSpPr>
              <p:sp>
                <p:nvSpPr>
                  <p:cNvPr id="53318" name="Freeform 113"/>
                  <p:cNvSpPr>
                    <a:spLocks/>
                  </p:cNvSpPr>
                  <p:nvPr/>
                </p:nvSpPr>
                <p:spPr bwMode="hidden">
                  <a:xfrm rot="5755659">
                    <a:off x="1902" y="2759"/>
                    <a:ext cx="1435" cy="186"/>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19" name="Freeform 114"/>
                  <p:cNvSpPr>
                    <a:spLocks/>
                  </p:cNvSpPr>
                  <p:nvPr/>
                </p:nvSpPr>
                <p:spPr bwMode="hidden">
                  <a:xfrm rot="5755659">
                    <a:off x="2050" y="3786"/>
                    <a:ext cx="770"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sp>
            <p:nvSpPr>
              <p:cNvPr id="53262"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3" name="Arc 116"/>
              <p:cNvSpPr>
                <a:spLocks/>
              </p:cNvSpPr>
              <p:nvPr/>
            </p:nvSpPr>
            <p:spPr bwMode="hidden">
              <a:xfrm flipH="1">
                <a:off x="3527" y="725"/>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4"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5" name="Arc 118"/>
              <p:cNvSpPr>
                <a:spLocks/>
              </p:cNvSpPr>
              <p:nvPr/>
            </p:nvSpPr>
            <p:spPr bwMode="hidden">
              <a:xfrm flipH="1">
                <a:off x="3612" y="580"/>
                <a:ext cx="486"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6" name="Arc 119"/>
              <p:cNvSpPr>
                <a:spLocks/>
              </p:cNvSpPr>
              <p:nvPr/>
            </p:nvSpPr>
            <p:spPr bwMode="hidden">
              <a:xfrm flipH="1">
                <a:off x="3267" y="628"/>
                <a:ext cx="791" cy="931"/>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7"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8"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9"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0" name="Arc 123"/>
              <p:cNvSpPr>
                <a:spLocks/>
              </p:cNvSpPr>
              <p:nvPr/>
            </p:nvSpPr>
            <p:spPr bwMode="hidden">
              <a:xfrm>
                <a:off x="4302"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1" name="Freeform 124"/>
              <p:cNvSpPr>
                <a:spLocks/>
              </p:cNvSpPr>
              <p:nvPr/>
            </p:nvSpPr>
            <p:spPr bwMode="hidden">
              <a:xfrm>
                <a:off x="4410" y="1033"/>
                <a:ext cx="189"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2" name="Freeform 125"/>
              <p:cNvSpPr>
                <a:spLocks/>
              </p:cNvSpPr>
              <p:nvPr/>
            </p:nvSpPr>
            <p:spPr bwMode="hidden">
              <a:xfrm rot="19660755" flipV="1">
                <a:off x="4114" y="843"/>
                <a:ext cx="172" cy="32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3"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4" name="Arc 127"/>
              <p:cNvSpPr>
                <a:spLocks/>
              </p:cNvSpPr>
              <p:nvPr/>
            </p:nvSpPr>
            <p:spPr bwMode="hidden">
              <a:xfrm flipH="1">
                <a:off x="3426" y="122"/>
                <a:ext cx="724"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5" name="Arc 128"/>
              <p:cNvSpPr>
                <a:spLocks/>
              </p:cNvSpPr>
              <p:nvPr/>
            </p:nvSpPr>
            <p:spPr bwMode="hidden">
              <a:xfrm>
                <a:off x="4199" y="502"/>
                <a:ext cx="298" cy="903"/>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6"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7"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8"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9"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0" name="Freeform 133"/>
              <p:cNvSpPr>
                <a:spLocks/>
              </p:cNvSpPr>
              <p:nvPr/>
            </p:nvSpPr>
            <p:spPr bwMode="hidden">
              <a:xfrm>
                <a:off x="4636" y="576"/>
                <a:ext cx="594" cy="418"/>
              </a:xfrm>
              <a:custGeom>
                <a:avLst/>
                <a:gdLst>
                  <a:gd name="T0" fmla="*/ 0 w 776"/>
                  <a:gd name="T1" fmla="*/ 0 h 2368"/>
                  <a:gd name="T2" fmla="*/ 13 w 776"/>
                  <a:gd name="T3" fmla="*/ 0 h 2368"/>
                  <a:gd name="T4" fmla="*/ 5 w 776"/>
                  <a:gd name="T5" fmla="*/ 0 h 2368"/>
                  <a:gd name="T6" fmla="*/ 18 w 776"/>
                  <a:gd name="T7" fmla="*/ 0 h 2368"/>
                  <a:gd name="T8" fmla="*/ 11 w 776"/>
                  <a:gd name="T9" fmla="*/ 0 h 2368"/>
                  <a:gd name="T10" fmla="*/ 20 w 776"/>
                  <a:gd name="T11" fmla="*/ 0 h 2368"/>
                  <a:gd name="T12" fmla="*/ 15 w 776"/>
                  <a:gd name="T13" fmla="*/ 0 h 2368"/>
                  <a:gd name="T14" fmla="*/ 25 w 776"/>
                  <a:gd name="T15" fmla="*/ 0 h 2368"/>
                  <a:gd name="T16" fmla="*/ 20 w 776"/>
                  <a:gd name="T17" fmla="*/ 0 h 2368"/>
                  <a:gd name="T18" fmla="*/ 28 w 776"/>
                  <a:gd name="T19" fmla="*/ 0 h 2368"/>
                  <a:gd name="T20" fmla="*/ 25 w 776"/>
                  <a:gd name="T21" fmla="*/ 0 h 2368"/>
                  <a:gd name="T22" fmla="*/ 31 w 776"/>
                  <a:gd name="T23" fmla="*/ 0 h 2368"/>
                  <a:gd name="T24" fmla="*/ 31 w 776"/>
                  <a:gd name="T25" fmla="*/ 0 h 2368"/>
                  <a:gd name="T26" fmla="*/ 35 w 776"/>
                  <a:gd name="T27" fmla="*/ 0 h 2368"/>
                  <a:gd name="T28" fmla="*/ 33 w 776"/>
                  <a:gd name="T29" fmla="*/ 0 h 2368"/>
                  <a:gd name="T30" fmla="*/ 38 w 776"/>
                  <a:gd name="T31" fmla="*/ 0 h 2368"/>
                  <a:gd name="T32" fmla="*/ 35 w 776"/>
                  <a:gd name="T33" fmla="*/ 0 h 2368"/>
                  <a:gd name="T34" fmla="*/ 38 w 776"/>
                  <a:gd name="T35" fmla="*/ 0 h 2368"/>
                  <a:gd name="T36" fmla="*/ 35 w 776"/>
                  <a:gd name="T37" fmla="*/ 0 h 2368"/>
                  <a:gd name="T38" fmla="*/ 41 w 776"/>
                  <a:gd name="T39" fmla="*/ 0 h 2368"/>
                  <a:gd name="T40" fmla="*/ 38 w 776"/>
                  <a:gd name="T41" fmla="*/ 0 h 2368"/>
                  <a:gd name="T42" fmla="*/ 41 w 776"/>
                  <a:gd name="T43" fmla="*/ 0 h 2368"/>
                  <a:gd name="T44" fmla="*/ 38 w 776"/>
                  <a:gd name="T45" fmla="*/ 0 h 2368"/>
                  <a:gd name="T46" fmla="*/ 4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1" name="Freeform 134"/>
              <p:cNvSpPr>
                <a:spLocks/>
              </p:cNvSpPr>
              <p:nvPr/>
            </p:nvSpPr>
            <p:spPr bwMode="hidden">
              <a:xfrm>
                <a:off x="4658" y="132"/>
                <a:ext cx="260" cy="561"/>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2"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3"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grpSp>
      <p:sp>
        <p:nvSpPr>
          <p:cNvPr id="53251"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2"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204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CC00"/>
                </a:solidFill>
                <a:latin typeface="Arial Black" charset="0"/>
                <a:ea typeface="+mn-ea"/>
                <a:cs typeface="+mn-cs"/>
              </a:defRPr>
            </a:lvl1pPr>
          </a:lstStyle>
          <a:p>
            <a:pPr>
              <a:defRPr/>
            </a:pPr>
            <a:endParaRPr lang="en-US"/>
          </a:p>
        </p:txBody>
      </p:sp>
      <p:sp>
        <p:nvSpPr>
          <p:cNvPr id="25204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CC00"/>
                </a:solidFill>
                <a:latin typeface="Arial Black" charset="0"/>
                <a:ea typeface="+mn-ea"/>
                <a:cs typeface="+mn-cs"/>
              </a:defRPr>
            </a:lvl1pPr>
          </a:lstStyle>
          <a:p>
            <a:pPr>
              <a:defRPr/>
            </a:pPr>
            <a:endParaRPr lang="en-US"/>
          </a:p>
        </p:txBody>
      </p:sp>
      <p:sp>
        <p:nvSpPr>
          <p:cNvPr id="25204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CC00"/>
                </a:solidFill>
                <a:latin typeface="Arial Black" charset="0"/>
                <a:cs typeface="Geneva" charset="0"/>
              </a:defRPr>
            </a:lvl1pPr>
          </a:lstStyle>
          <a:p>
            <a:pPr>
              <a:defRPr/>
            </a:pPr>
            <a:fld id="{46B19088-8593-A647-8B53-384039FE9F9E}" type="slidenum">
              <a:rPr lang="en-US"/>
              <a:pPr>
                <a:defRPr/>
              </a:pPr>
              <a:t>‹#›</a:t>
            </a:fld>
            <a:endParaRPr lang="en-US"/>
          </a:p>
        </p:txBody>
      </p:sp>
    </p:spTree>
    <p:extLst>
      <p:ext uri="{BB962C8B-B14F-4D97-AF65-F5344CB8AC3E}">
        <p14:creationId xmlns:p14="http://schemas.microsoft.com/office/powerpoint/2010/main" val="1754676052"/>
      </p:ext>
    </p:extLst>
  </p:cSld>
  <p:clrMap bg1="dk2" tx1="lt1" bg2="dk1" tx2="lt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 id="2147484094" r:id="rId12"/>
    <p:sldLayoutId id="2147484095" r:id="rId13"/>
  </p:sldLayoutIdLst>
  <p:hf hdr="0" ftr="0" dt="0"/>
  <p:txStyles>
    <p:title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548.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59.xml"/></Relationships>
</file>

<file path=ppt/slides/_rels/slide10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4.xml"/><Relationship Id="rId1" Type="http://schemas.openxmlformats.org/officeDocument/2006/relationships/slideLayout" Target="../slideLayouts/slideLayout537.xml"/><Relationship Id="rId4" Type="http://schemas.openxmlformats.org/officeDocument/2006/relationships/image" Target="../media/image64.jpeg"/></Relationships>
</file>

<file path=ppt/slides/_rels/slide10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5.xml"/><Relationship Id="rId1" Type="http://schemas.openxmlformats.org/officeDocument/2006/relationships/slideLayout" Target="../slideLayouts/slideLayout537.xml"/></Relationships>
</file>

<file path=ppt/slides/_rels/slide10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6.xml"/><Relationship Id="rId1" Type="http://schemas.openxmlformats.org/officeDocument/2006/relationships/slideLayout" Target="../slideLayouts/slideLayout538.xml"/><Relationship Id="rId4" Type="http://schemas.openxmlformats.org/officeDocument/2006/relationships/image" Target="../media/image67.jpeg"/></Relationships>
</file>

<file path=ppt/slides/_rels/slide10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7.xml"/><Relationship Id="rId1" Type="http://schemas.openxmlformats.org/officeDocument/2006/relationships/slideLayout" Target="../slideLayouts/slideLayout539.xml"/></Relationships>
</file>

<file path=ppt/slides/_rels/slide10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8.xml"/><Relationship Id="rId1" Type="http://schemas.openxmlformats.org/officeDocument/2006/relationships/slideLayout" Target="../slideLayouts/slideLayout527.xml"/></Relationships>
</file>

<file path=ppt/slides/_rels/slide10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9.xml"/><Relationship Id="rId1" Type="http://schemas.openxmlformats.org/officeDocument/2006/relationships/slideLayout" Target="../slideLayouts/slideLayout527.xml"/><Relationship Id="rId4" Type="http://schemas.openxmlformats.org/officeDocument/2006/relationships/image" Target="../media/image71.jpeg"/></Relationships>
</file>

<file path=ppt/slides/_rels/slide10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80.xml"/><Relationship Id="rId1" Type="http://schemas.openxmlformats.org/officeDocument/2006/relationships/slideLayout" Target="../slideLayouts/slideLayout527.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76.xml"/></Relationships>
</file>

<file path=ppt/slides/_rels/slide10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1.xml"/><Relationship Id="rId1" Type="http://schemas.openxmlformats.org/officeDocument/2006/relationships/slideLayout" Target="../slideLayouts/slideLayout24.xml"/><Relationship Id="rId4" Type="http://schemas.openxmlformats.org/officeDocument/2006/relationships/image" Target="../media/image79.png"/></Relationships>
</file>

<file path=ppt/slides/_rels/slide10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2.xml"/><Relationship Id="rId1" Type="http://schemas.openxmlformats.org/officeDocument/2006/relationships/slideLayout" Target="../slideLayouts/slideLayout206.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6.xml"/></Relationships>
</file>

<file path=ppt/slides/_rels/slide11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3.xml"/><Relationship Id="rId1" Type="http://schemas.openxmlformats.org/officeDocument/2006/relationships/slideLayout" Target="../slideLayouts/slideLayout2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87.xml"/></Relationships>
</file>

<file path=ppt/slides/_rels/slide11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5.xml"/><Relationship Id="rId1" Type="http://schemas.openxmlformats.org/officeDocument/2006/relationships/slideLayout" Target="../slideLayouts/slideLayout271.xml"/></Relationships>
</file>

<file path=ppt/slides/_rels/slide11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6.xml"/><Relationship Id="rId1" Type="http://schemas.openxmlformats.org/officeDocument/2006/relationships/slideLayout" Target="../slideLayouts/slideLayout271.xml"/></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387.xml"/><Relationship Id="rId1" Type="http://schemas.openxmlformats.org/officeDocument/2006/relationships/themeOverride" Target="../theme/themeOverride8.xml"/></Relationships>
</file>

<file path=ppt/slides/_rels/slide1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7.xml"/><Relationship Id="rId1" Type="http://schemas.openxmlformats.org/officeDocument/2006/relationships/slideLayout" Target="../slideLayouts/slideLayout27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87.xml"/></Relationships>
</file>

<file path=ppt/slides/_rels/slide11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8.xml"/><Relationship Id="rId1" Type="http://schemas.openxmlformats.org/officeDocument/2006/relationships/slideLayout" Target="../slideLayouts/slideLayout27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48.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98.xml"/></Relationships>
</file>

<file path=ppt/slides/_rels/slide12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0.xml"/><Relationship Id="rId1" Type="http://schemas.openxmlformats.org/officeDocument/2006/relationships/slideLayout" Target="../slideLayouts/slideLayout27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98.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4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09.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48.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20.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48.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615.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31.xml"/></Relationships>
</file>

<file path=ppt/slides/_rels/slide1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6.xml"/><Relationship Id="rId1" Type="http://schemas.openxmlformats.org/officeDocument/2006/relationships/slideLayout" Target="../slideLayouts/slideLayout2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31.xml"/></Relationships>
</file>

<file path=ppt/slides/_rels/slide1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7.xml"/><Relationship Id="rId1" Type="http://schemas.openxmlformats.org/officeDocument/2006/relationships/slideLayout" Target="../slideLayouts/slideLayout2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31.xml"/></Relationships>
</file>

<file path=ppt/slides/_rels/slide1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8.xml"/><Relationship Id="rId1" Type="http://schemas.openxmlformats.org/officeDocument/2006/relationships/slideLayout" Target="../slideLayouts/slideLayout425.xml"/></Relationships>
</file>

<file path=ppt/slides/_rels/slide1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9.xml"/><Relationship Id="rId1" Type="http://schemas.openxmlformats.org/officeDocument/2006/relationships/slideLayout" Target="../slideLayouts/slideLayout42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31.xml"/></Relationships>
</file>

<file path=ppt/slides/_rels/slide1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0.xml"/><Relationship Id="rId1" Type="http://schemas.openxmlformats.org/officeDocument/2006/relationships/slideLayout" Target="../slideLayouts/slideLayout24.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4.xml"/><Relationship Id="rId1" Type="http://schemas.openxmlformats.org/officeDocument/2006/relationships/themeOverride" Target="../theme/themeOverride9.xml"/><Relationship Id="rId4" Type="http://schemas.openxmlformats.org/officeDocument/2006/relationships/image" Target="../media/image89.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4.xml"/><Relationship Id="rId1" Type="http://schemas.openxmlformats.org/officeDocument/2006/relationships/themeOverride" Target="../theme/themeOverride10.xml"/><Relationship Id="rId4" Type="http://schemas.openxmlformats.org/officeDocument/2006/relationships/image" Target="../media/image90.png"/></Relationships>
</file>

<file path=ppt/slides/_rels/slide14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3.xml"/><Relationship Id="rId1" Type="http://schemas.openxmlformats.org/officeDocument/2006/relationships/slideLayout" Target="../slideLayouts/slideLayout24.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4.xml"/><Relationship Id="rId1" Type="http://schemas.openxmlformats.org/officeDocument/2006/relationships/themeOverride" Target="../theme/themeOverride11.xml"/><Relationship Id="rId4" Type="http://schemas.openxmlformats.org/officeDocument/2006/relationships/image" Target="../media/image92.pn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14.xml"/></Relationships>
</file>

<file path=ppt/slides/_rels/slide145.xml.rels><?xml version="1.0" encoding="UTF-8" standalone="yes"?>
<Relationships xmlns="http://schemas.openxmlformats.org/package/2006/relationships"><Relationship Id="rId2" Type="http://schemas.openxmlformats.org/officeDocument/2006/relationships/slideLayout" Target="../slideLayouts/slideLayout442.xml"/><Relationship Id="rId1" Type="http://schemas.openxmlformats.org/officeDocument/2006/relationships/themeOverride" Target="../theme/themeOverride12.xml"/></Relationships>
</file>

<file path=ppt/slides/_rels/slide14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7.xml"/><Relationship Id="rId1" Type="http://schemas.openxmlformats.org/officeDocument/2006/relationships/slideLayout" Target="../slideLayouts/slideLayout84.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50.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5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7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64.xml"/></Relationships>
</file>

<file path=ppt/slides/_rels/slide1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1.xml"/><Relationship Id="rId1" Type="http://schemas.openxmlformats.org/officeDocument/2006/relationships/slideLayout" Target="../slideLayouts/slideLayout27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64.xml"/></Relationships>
</file>

<file path=ppt/slides/_rels/slide1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2.xml"/><Relationship Id="rId1" Type="http://schemas.openxmlformats.org/officeDocument/2006/relationships/slideLayout" Target="../slideLayouts/slideLayout271.xml"/></Relationships>
</file>

<file path=ppt/slides/_rels/slide1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13.xml"/><Relationship Id="rId1" Type="http://schemas.openxmlformats.org/officeDocument/2006/relationships/slideLayout" Target="../slideLayouts/slideLayout27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64.xml"/></Relationships>
</file>

<file path=ppt/slides/_rels/slide15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4.xml"/><Relationship Id="rId1" Type="http://schemas.openxmlformats.org/officeDocument/2006/relationships/slideLayout" Target="../slideLayouts/slideLayout27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64.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3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75.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6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6.xml"/><Relationship Id="rId1" Type="http://schemas.openxmlformats.org/officeDocument/2006/relationships/slideLayout" Target="../slideLayouts/slideLayout271.xml"/></Relationships>
</file>

<file path=ppt/slides/_rels/slide16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7.xml"/><Relationship Id="rId1" Type="http://schemas.openxmlformats.org/officeDocument/2006/relationships/slideLayout" Target="../slideLayouts/slideLayout27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75.xml"/></Relationships>
</file>

<file path=ppt/slides/_rels/slide16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8.xml"/><Relationship Id="rId1" Type="http://schemas.openxmlformats.org/officeDocument/2006/relationships/slideLayout" Target="../slideLayouts/slideLayout159.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589.xml"/></Relationships>
</file>

<file path=ppt/slides/_rels/slide16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0.xml"/><Relationship Id="rId1" Type="http://schemas.openxmlformats.org/officeDocument/2006/relationships/slideLayout" Target="../slideLayouts/slideLayout24.xml"/></Relationships>
</file>

<file path=ppt/slides/_rels/slide16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1.xml"/><Relationship Id="rId1" Type="http://schemas.openxmlformats.org/officeDocument/2006/relationships/slideLayout" Target="../slideLayouts/slideLayout24.xml"/></Relationships>
</file>

<file path=ppt/slides/_rels/slide16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2.xml"/><Relationship Id="rId1" Type="http://schemas.openxmlformats.org/officeDocument/2006/relationships/slideLayout" Target="../slideLayouts/slideLayout84.xml"/></Relationships>
</file>

<file path=ppt/slides/_rels/slide16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23.xml"/><Relationship Id="rId1" Type="http://schemas.openxmlformats.org/officeDocument/2006/relationships/slideLayout" Target="../slideLayouts/slideLayout84.xml"/></Relationships>
</file>

<file path=ppt/slides/_rels/slide16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24.xml"/><Relationship Id="rId1" Type="http://schemas.openxmlformats.org/officeDocument/2006/relationships/slideLayout" Target="../slideLayouts/slideLayout84.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84.xml"/></Relationships>
</file>

<file path=ppt/slides/_rels/slide17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669.xml"/><Relationship Id="rId4" Type="http://schemas.openxmlformats.org/officeDocument/2006/relationships/image" Target="../media/image105.jpeg"/></Relationships>
</file>

<file path=ppt/slides/_rels/slide17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25.xml"/><Relationship Id="rId1" Type="http://schemas.openxmlformats.org/officeDocument/2006/relationships/slideLayout" Target="../slideLayouts/slideLayout606.xml"/></Relationships>
</file>

<file path=ppt/slides/_rels/slide17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26.xml"/><Relationship Id="rId1" Type="http://schemas.openxmlformats.org/officeDocument/2006/relationships/slideLayout" Target="../slideLayouts/slideLayout606.xml"/></Relationships>
</file>

<file path=ppt/slides/_rels/slide17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27.xml"/><Relationship Id="rId1" Type="http://schemas.openxmlformats.org/officeDocument/2006/relationships/slideLayout" Target="../slideLayouts/slideLayout606.xml"/></Relationships>
</file>

<file path=ppt/slides/_rels/slide17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28.xml"/><Relationship Id="rId1" Type="http://schemas.openxmlformats.org/officeDocument/2006/relationships/slideLayout" Target="../slideLayouts/slideLayout606.xml"/></Relationships>
</file>

<file path=ppt/slides/_rels/slide17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29.xml"/><Relationship Id="rId1" Type="http://schemas.openxmlformats.org/officeDocument/2006/relationships/slideLayout" Target="../slideLayouts/slideLayout606.xml"/></Relationships>
</file>

<file path=ppt/slides/_rels/slide17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30.xml"/><Relationship Id="rId1" Type="http://schemas.openxmlformats.org/officeDocument/2006/relationships/slideLayout" Target="../slideLayouts/slideLayout606.xml"/></Relationships>
</file>

<file path=ppt/slides/_rels/slide17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31.xml"/><Relationship Id="rId1" Type="http://schemas.openxmlformats.org/officeDocument/2006/relationships/slideLayout" Target="../slideLayouts/slideLayout606.xml"/></Relationships>
</file>

<file path=ppt/slides/_rels/slide17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32.xml"/><Relationship Id="rId1" Type="http://schemas.openxmlformats.org/officeDocument/2006/relationships/slideLayout" Target="../slideLayouts/slideLayout606.xml"/></Relationships>
</file>

<file path=ppt/slides/_rels/slide17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33.xml"/><Relationship Id="rId1" Type="http://schemas.openxmlformats.org/officeDocument/2006/relationships/slideLayout" Target="../slideLayouts/slideLayout606.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84.xml"/></Relationships>
</file>

<file path=ppt/slides/_rels/slide18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34.xml"/><Relationship Id="rId1" Type="http://schemas.openxmlformats.org/officeDocument/2006/relationships/slideLayout" Target="../slideLayouts/slideLayout606.xml"/></Relationships>
</file>

<file path=ppt/slides/_rels/slide18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35.xml"/><Relationship Id="rId1" Type="http://schemas.openxmlformats.org/officeDocument/2006/relationships/slideLayout" Target="../slideLayouts/slideLayout606.xml"/></Relationships>
</file>

<file path=ppt/slides/_rels/slide18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36.xml"/><Relationship Id="rId1" Type="http://schemas.openxmlformats.org/officeDocument/2006/relationships/slideLayout" Target="../slideLayouts/slideLayout606.xml"/></Relationships>
</file>

<file path=ppt/slides/_rels/slide18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37.xml"/><Relationship Id="rId1" Type="http://schemas.openxmlformats.org/officeDocument/2006/relationships/slideLayout" Target="../slideLayouts/slideLayout606.xml"/></Relationships>
</file>

<file path=ppt/slides/_rels/slide18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38.xml"/><Relationship Id="rId1" Type="http://schemas.openxmlformats.org/officeDocument/2006/relationships/slideLayout" Target="../slideLayouts/slideLayout606.xml"/></Relationships>
</file>

<file path=ppt/slides/_rels/slide18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39.xml"/><Relationship Id="rId1" Type="http://schemas.openxmlformats.org/officeDocument/2006/relationships/slideLayout" Target="../slideLayouts/slideLayout606.xml"/></Relationships>
</file>

<file path=ppt/slides/_rels/slide18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40.xml"/><Relationship Id="rId1" Type="http://schemas.openxmlformats.org/officeDocument/2006/relationships/slideLayout" Target="../slideLayouts/slideLayout606.xml"/></Relationships>
</file>

<file path=ppt/slides/_rels/slide187.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00.xml"/></Relationships>
</file>

<file path=ppt/slides/_rels/slide18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22.jpeg"/><Relationship Id="rId1" Type="http://schemas.openxmlformats.org/officeDocument/2006/relationships/slideLayout" Target="../slideLayouts/slideLayout647.xml"/><Relationship Id="rId4" Type="http://schemas.openxmlformats.org/officeDocument/2006/relationships/hyperlink" Target="http://www.lumoproject.com/" TargetMode="External"/></Relationships>
</file>

<file path=ppt/slides/_rels/slide18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41.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9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2.xml"/><Relationship Id="rId1" Type="http://schemas.openxmlformats.org/officeDocument/2006/relationships/slideLayout" Target="../slideLayouts/slideLayout24.xml"/></Relationships>
</file>

<file path=ppt/slides/_rels/slide19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3.xml"/><Relationship Id="rId1" Type="http://schemas.openxmlformats.org/officeDocument/2006/relationships/slideLayout" Target="../slideLayouts/slideLayout24.xml"/></Relationships>
</file>

<file path=ppt/slides/_rels/slide19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4.xml"/><Relationship Id="rId1" Type="http://schemas.openxmlformats.org/officeDocument/2006/relationships/slideLayout" Target="../slideLayouts/slideLayout24.xml"/></Relationships>
</file>

<file path=ppt/slides/_rels/slide19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5.xml"/><Relationship Id="rId1" Type="http://schemas.openxmlformats.org/officeDocument/2006/relationships/slideLayout" Target="../slideLayouts/slideLayout24.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24.xml"/><Relationship Id="rId1" Type="http://schemas.openxmlformats.org/officeDocument/2006/relationships/themeOverride" Target="../theme/themeOverride13.xml"/><Relationship Id="rId4" Type="http://schemas.openxmlformats.org/officeDocument/2006/relationships/image" Target="../media/image28.png"/></Relationships>
</file>

<file path=ppt/slides/_rels/slide19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47.xml"/><Relationship Id="rId1" Type="http://schemas.openxmlformats.org/officeDocument/2006/relationships/slideLayout" Target="../slideLayouts/slideLayout24.xml"/></Relationships>
</file>

<file path=ppt/slides/_rels/slide19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48.xml"/><Relationship Id="rId1" Type="http://schemas.openxmlformats.org/officeDocument/2006/relationships/slideLayout" Target="../slideLayouts/slideLayout24.xml"/></Relationships>
</file>

<file path=ppt/slides/_rels/slide19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49.xml"/><Relationship Id="rId1" Type="http://schemas.openxmlformats.org/officeDocument/2006/relationships/slideLayout" Target="../slideLayouts/slideLayout24.xml"/></Relationships>
</file>

<file path=ppt/slides/_rels/slide19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50.xml"/><Relationship Id="rId1" Type="http://schemas.openxmlformats.org/officeDocument/2006/relationships/slideLayout" Target="../slideLayouts/slideLayout24.xml"/></Relationships>
</file>

<file path=ppt/slides/_rels/slide19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51.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83.xml"/></Relationships>
</file>

<file path=ppt/slides/_rels/slide20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52.xml"/><Relationship Id="rId1" Type="http://schemas.openxmlformats.org/officeDocument/2006/relationships/slideLayout" Target="../slideLayouts/slideLayout24.xml"/></Relationships>
</file>

<file path=ppt/slides/_rels/slide20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53.xml"/><Relationship Id="rId1" Type="http://schemas.openxmlformats.org/officeDocument/2006/relationships/slideLayout" Target="../slideLayouts/slideLayout24.xml"/></Relationships>
</file>

<file path=ppt/slides/_rels/slide20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54.xml"/><Relationship Id="rId1" Type="http://schemas.openxmlformats.org/officeDocument/2006/relationships/slideLayout" Target="../slideLayouts/slideLayout24.xml"/></Relationships>
</file>

<file path=ppt/slides/_rels/slide20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55.xml"/><Relationship Id="rId1" Type="http://schemas.openxmlformats.org/officeDocument/2006/relationships/slideLayout" Target="../slideLayouts/slideLayout24.xml"/></Relationships>
</file>

<file path=ppt/slides/_rels/slide20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slideLayout" Target="../slideLayouts/slideLayout84.xml"/><Relationship Id="rId1" Type="http://schemas.openxmlformats.org/officeDocument/2006/relationships/themeOverride" Target="../theme/themeOverride14.xml"/></Relationships>
</file>

<file path=ppt/slides/_rels/slide20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slideLayout" Target="../slideLayouts/slideLayout84.xml"/><Relationship Id="rId1" Type="http://schemas.openxmlformats.org/officeDocument/2006/relationships/themeOverride" Target="../theme/themeOverride15.xml"/></Relationships>
</file>

<file path=ppt/slides/_rels/slide20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slideLayout" Target="../slideLayouts/slideLayout84.xml"/><Relationship Id="rId1" Type="http://schemas.openxmlformats.org/officeDocument/2006/relationships/themeOverride" Target="../theme/themeOverride16.xml"/></Relationships>
</file>

<file path=ppt/slides/_rels/slide20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slideLayout" Target="../slideLayouts/slideLayout84.xml"/><Relationship Id="rId1" Type="http://schemas.openxmlformats.org/officeDocument/2006/relationships/themeOverride" Target="../theme/themeOverride17.xml"/></Relationships>
</file>

<file path=ppt/slides/_rels/slide20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slideLayout" Target="../slideLayouts/slideLayout84.xml"/><Relationship Id="rId1" Type="http://schemas.openxmlformats.org/officeDocument/2006/relationships/themeOverride" Target="../theme/themeOverride18.xml"/></Relationships>
</file>

<file path=ppt/slides/_rels/slide20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slideLayout" Target="../slideLayouts/slideLayout84.xml"/><Relationship Id="rId1" Type="http://schemas.openxmlformats.org/officeDocument/2006/relationships/themeOverride" Target="../theme/themeOverr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slideLayout" Target="../slideLayouts/slideLayout84.xml"/><Relationship Id="rId1" Type="http://schemas.openxmlformats.org/officeDocument/2006/relationships/themeOverride" Target="../theme/themeOverride20.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2.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156.xml"/><Relationship Id="rId1" Type="http://schemas.openxmlformats.org/officeDocument/2006/relationships/slideLayout" Target="../slideLayouts/slideLayout733.xml"/><Relationship Id="rId4" Type="http://schemas.openxmlformats.org/officeDocument/2006/relationships/image" Target="../media/image135.png"/></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62.xml"/></Relationships>
</file>

<file path=ppt/slides/_rels/slide2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8.xml"/><Relationship Id="rId1" Type="http://schemas.openxmlformats.org/officeDocument/2006/relationships/slideLayout" Target="../slideLayouts/slideLayout485.xml"/></Relationships>
</file>

<file path=ppt/slides/_rels/slide215.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159.xml"/><Relationship Id="rId1" Type="http://schemas.openxmlformats.org/officeDocument/2006/relationships/slideLayout" Target="../slideLayouts/slideLayout733.xml"/><Relationship Id="rId4" Type="http://schemas.openxmlformats.org/officeDocument/2006/relationships/image" Target="../media/image135.pn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5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3.emf"/><Relationship Id="rId2" Type="http://schemas.openxmlformats.org/officeDocument/2006/relationships/notesSlide" Target="../notesSlides/notesSlide19.xml"/><Relationship Id="rId1" Type="http://schemas.openxmlformats.org/officeDocument/2006/relationships/slideLayout" Target="../slideLayouts/slideLayout639.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31.emf"/></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7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72.xml"/><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180.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18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0.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195.xml"/><Relationship Id="rId5" Type="http://schemas.openxmlformats.org/officeDocument/2006/relationships/image" Target="../media/image36.jpeg"/><Relationship Id="rId4" Type="http://schemas.openxmlformats.org/officeDocument/2006/relationships/image" Target="../media/image35.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7.jpeg"/><Relationship Id="rId1" Type="http://schemas.openxmlformats.org/officeDocument/2006/relationships/slideLayout" Target="../slideLayouts/slideLayout68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7.jpeg"/><Relationship Id="rId1" Type="http://schemas.openxmlformats.org/officeDocument/2006/relationships/slideLayout" Target="../slideLayouts/slideLayout68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8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83.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698.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698.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623.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71.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71.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571.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71.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720.xml"/></Relationships>
</file>

<file path=ppt/slides/_rels/slide5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9.xml"/><Relationship Id="rId1" Type="http://schemas.openxmlformats.org/officeDocument/2006/relationships/slideLayout" Target="../slideLayouts/slideLayout558.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1.xml"/><Relationship Id="rId1" Type="http://schemas.openxmlformats.org/officeDocument/2006/relationships/slideLayout" Target="../slideLayouts/slideLayout195.xml"/><Relationship Id="rId4" Type="http://schemas.openxmlformats.org/officeDocument/2006/relationships/image" Target="../media/image45.jpeg"/></Relationships>
</file>

<file path=ppt/slides/_rels/slide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hemeOverride" Target="../theme/themeOverride3.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271.xml"/></Relationships>
</file>

<file path=ppt/slides/_rels/slide62.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45.xml"/><Relationship Id="rId1" Type="http://schemas.openxmlformats.org/officeDocument/2006/relationships/slideLayout" Target="../slideLayouts/slideLayout542.xml"/><Relationship Id="rId6"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 Id="rId5" Type="http://schemas.openxmlformats.org/officeDocument/2006/relationships/hyperlink" Target="../OTB%20PPT/Chronology.ppt#-1,10,The Mystery of the Genesis  5 " TargetMode="External"/><Relationship Id="rId4" Type="http://schemas.openxmlformats.org/officeDocument/2006/relationships/image" Target="../media/image47.jpeg"/></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714.xml"/></Relationships>
</file>

<file path=ppt/slides/_rels/slide6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704.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88.xml"/><Relationship Id="rId1" Type="http://schemas.openxmlformats.org/officeDocument/2006/relationships/themeOverride" Target="../theme/themeOverride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97.xml"/></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Layout" Target="../slideLayouts/slideLayout37.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99.xml"/></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01.xml"/><Relationship Id="rId1" Type="http://schemas.openxmlformats.org/officeDocument/2006/relationships/themeOverride" Target="../theme/themeOverride5.xml"/><Relationship Id="rId4" Type="http://schemas.openxmlformats.org/officeDocument/2006/relationships/image" Target="../media/image53.png"/></Relationships>
</file>

<file path=ppt/slides/_rels/slide7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01.xml"/><Relationship Id="rId1" Type="http://schemas.openxmlformats.org/officeDocument/2006/relationships/themeOverride" Target="../theme/themeOverride6.xml"/><Relationship Id="rId4" Type="http://schemas.openxmlformats.org/officeDocument/2006/relationships/image" Target="../media/image5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10.xml"/></Relationships>
</file>

<file path=ppt/slides/_rels/slide7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2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2.jpeg"/><Relationship Id="rId1" Type="http://schemas.openxmlformats.org/officeDocument/2006/relationships/slideLayout" Target="../slideLayouts/slideLayout3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09.xml"/></Relationships>
</file>

<file path=ppt/slides/_rels/slide8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9.xml"/><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1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32.xml"/></Relationships>
</file>

<file path=ppt/slides/_rels/slide84.xml.rels><?xml version="1.0" encoding="UTF-8" standalone="yes"?>
<Relationships xmlns="http://schemas.openxmlformats.org/package/2006/relationships"><Relationship Id="rId3" Type="http://schemas.openxmlformats.org/officeDocument/2006/relationships/hyperlink" Target="http://images.google.com.sg/imgres?imgurl=www.sfcentral.org/SabbathSchool/colorbook/Priest_and_sanctuary.gif&amp;imgrefurl=http://www.mssscrafts.com/miscellaneous/church.htm&amp;h=672&amp;w=625&amp;prev=/images?q=Sabbath&amp;start=320&amp;svnum=10&amp;hl=en&amp;lr=&amp;ie=UTF-8&amp;oe=UTF-8&amp;sa=N" TargetMode="External"/><Relationship Id="rId2" Type="http://schemas.openxmlformats.org/officeDocument/2006/relationships/notesSlide" Target="../notesSlides/notesSlide61.xml"/><Relationship Id="rId1" Type="http://schemas.openxmlformats.org/officeDocument/2006/relationships/slideLayout" Target="../slideLayouts/slideLayout131.xml"/><Relationship Id="rId4" Type="http://schemas.openxmlformats.org/officeDocument/2006/relationships/image" Target="../media/image56.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2.xml"/></Relationships>
</file>

<file path=ppt/slides/_rels/slide8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4.xml"/><Relationship Id="rId1" Type="http://schemas.openxmlformats.org/officeDocument/2006/relationships/slideLayout" Target="../slideLayouts/slideLayout8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43.xml"/></Relationships>
</file>

<file path=ppt/slides/_rels/slide8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5.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54.xml"/></Relationships>
</file>

<file path=ppt/slides/_rels/slide9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6.xml"/><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65.xml"/></Relationships>
</file>

<file path=ppt/slides/_rels/slide9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7.xml"/><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8.xml"/><Relationship Id="rId1" Type="http://schemas.openxmlformats.org/officeDocument/2006/relationships/slideLayout" Target="../slideLayouts/slideLayout19.xml"/></Relationships>
</file>

<file path=ppt/slides/_rels/slide9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0.xml"/><Relationship Id="rId1" Type="http://schemas.openxmlformats.org/officeDocument/2006/relationships/slideLayout" Target="../slideLayouts/slideLayout527.xml"/></Relationships>
</file>

<file path=ppt/slides/_rels/slide9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1.xml"/><Relationship Id="rId1" Type="http://schemas.openxmlformats.org/officeDocument/2006/relationships/slideLayout" Target="../slideLayouts/slideLayout527.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527.xml"/><Relationship Id="rId1" Type="http://schemas.openxmlformats.org/officeDocument/2006/relationships/themeOverride" Target="../theme/themeOverride7.xml"/><Relationship Id="rId4" Type="http://schemas.openxmlformats.org/officeDocument/2006/relationships/image" Target="../media/image61.jpeg"/></Relationships>
</file>

<file path=ppt/slides/_rels/slide9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3.xml"/><Relationship Id="rId1" Type="http://schemas.openxmlformats.org/officeDocument/2006/relationships/slideLayout" Target="../slideLayouts/slideLayout52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3"/>
        </a:solidFill>
        <a:effectLst/>
      </p:bgPr>
    </p:bg>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rgbClr val="FFFFFF"/>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05" charset="0"/>
            </a:endParaRPr>
          </a:p>
        </p:txBody>
      </p:sp>
      <p:sp>
        <p:nvSpPr>
          <p:cNvPr id="39939" name="Rectangle 3"/>
          <p:cNvSpPr>
            <a:spLocks noGrp="1" noChangeArrowheads="1"/>
          </p:cNvSpPr>
          <p:nvPr>
            <p:ph type="title"/>
          </p:nvPr>
        </p:nvSpPr>
        <p:spPr>
          <a:xfrm>
            <a:off x="0" y="243840"/>
            <a:ext cx="5506720" cy="838200"/>
          </a:xfrm>
          <a:solidFill>
            <a:schemeClr val="tx1"/>
          </a:solidFill>
        </p:spPr>
        <p:txBody>
          <a:bodyPr/>
          <a:lstStyle/>
          <a:p>
            <a:pPr eaLnBrk="1" hangingPunct="1"/>
            <a:r>
              <a:rPr lang="zh-CN" altLang="en-US" b="1" dirty="0">
                <a:solidFill>
                  <a:srgbClr val="FFFFFF"/>
                </a:solidFill>
                <a:latin typeface="Arial Black" charset="0"/>
                <a:ea typeface="ＭＳ Ｐゴシック" charset="0"/>
                <a:cs typeface="ＭＳ Ｐゴシック" charset="0"/>
              </a:rPr>
              <a:t>历代志上</a:t>
            </a:r>
            <a:endParaRPr lang="en-US" b="1">
              <a:solidFill>
                <a:srgbClr val="FFFFFF"/>
              </a:solidFill>
              <a:latin typeface="Arial Black"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850640" y="1744846"/>
            <a:ext cx="5262880" cy="4278764"/>
          </a:xfrm>
          <a:prstGeom prst="rect">
            <a:avLst/>
          </a:prstGeom>
        </p:spPr>
      </p:pic>
      <p:sp>
        <p:nvSpPr>
          <p:cNvPr id="39940" name="Text Box 4"/>
          <p:cNvSpPr txBox="1">
            <a:spLocks noChangeArrowheads="1"/>
          </p:cNvSpPr>
          <p:nvPr/>
        </p:nvSpPr>
        <p:spPr bwMode="auto">
          <a:xfrm>
            <a:off x="0" y="1092200"/>
            <a:ext cx="5506720" cy="769441"/>
          </a:xfrm>
          <a:prstGeom prst="rect">
            <a:avLst/>
          </a:prstGeom>
          <a:no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TW" altLang="en-US" sz="4400" b="1">
                <a:solidFill>
                  <a:srgbClr val="800000"/>
                </a:solidFill>
                <a:latin typeface="Arial Black" charset="0"/>
                <a:ea typeface="宋体" charset="0"/>
                <a:cs typeface="宋体" charset="0"/>
              </a:rPr>
              <a:t>建立大卫的线代</a:t>
            </a:r>
          </a:p>
        </p:txBody>
      </p:sp>
      <p:sp>
        <p:nvSpPr>
          <p:cNvPr id="7"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 </a:t>
            </a:r>
            <a:r>
              <a:rPr lang="zh-CN" altLang="en-US" sz="2000" b="1" kern="0" dirty="0">
                <a:solidFill>
                  <a:srgbClr val="FFFFFF"/>
                </a:solidFill>
                <a:effectLst>
                  <a:outerShdw blurRad="38100" dist="38100" dir="2700000" algn="tl">
                    <a:srgbClr val="000000"/>
                  </a:outerShdw>
                </a:effectLst>
                <a:latin typeface="Arial"/>
                <a:cs typeface="Arial"/>
              </a:rPr>
              <a:t>新加坡神学院 </a:t>
            </a:r>
            <a:r>
              <a:rPr lang="en-US" altLang="zh-CN" sz="2000" b="1" kern="0" dirty="0">
                <a:solidFill>
                  <a:srgbClr val="FFFFFF"/>
                </a:solidFill>
                <a:effectLst>
                  <a:outerShdw blurRad="38100" dist="38100" dir="2700000" algn="tl">
                    <a:srgbClr val="000000"/>
                  </a:outerShdw>
                </a:effectLst>
                <a:latin typeface="Arial"/>
                <a:cs typeface="Arial"/>
              </a:rPr>
              <a:t>• </a:t>
            </a: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2425184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a:blip r:embed="rId3">
            <a:lum bright="-24000" contrast="24000"/>
            <a:extLst>
              <a:ext uri="{28A0092B-C50C-407E-A947-70E740481C1C}">
                <a14:useLocalDpi xmlns:a14="http://schemas.microsoft.com/office/drawing/2010/main" val="0"/>
              </a:ext>
            </a:extLst>
          </a:blip>
          <a:srcRect/>
          <a:stretch>
            <a:fillRect/>
          </a:stretch>
        </p:blipFill>
        <p:spPr bwMode="auto">
          <a:xfrm>
            <a:off x="0" y="-80963"/>
            <a:ext cx="9601200" cy="6938963"/>
          </a:xfrm>
          <a:prstGeom prst="rect">
            <a:avLst/>
          </a:prstGeom>
          <a:noFill/>
          <a:extLst>
            <a:ext uri="{909E8E84-426E-40dd-AFC4-6F175D3DCCD1}">
              <a14:hiddenFill xmlns:a14="http://schemas.microsoft.com/office/drawing/2010/main" xmlns="">
                <a:solidFill>
                  <a:srgbClr val="FFFFFF"/>
                </a:solidFill>
              </a14:hiddenFill>
            </a:ext>
          </a:extLst>
        </p:spPr>
      </p:pic>
      <p:sp>
        <p:nvSpPr>
          <p:cNvPr id="156675" name="Text Box 3"/>
          <p:cNvSpPr txBox="1">
            <a:spLocks noChangeArrowheads="1"/>
          </p:cNvSpPr>
          <p:nvPr/>
        </p:nvSpPr>
        <p:spPr bwMode="auto">
          <a:xfrm>
            <a:off x="8763000" y="0"/>
            <a:ext cx="762000" cy="457200"/>
          </a:xfrm>
          <a:prstGeom prst="rect">
            <a:avLst/>
          </a:prstGeom>
          <a:solidFill>
            <a:schemeClr val="tx1"/>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algn="ctr">
              <a:spcBef>
                <a:spcPct val="50000"/>
              </a:spcBef>
            </a:pPr>
            <a:r>
              <a:rPr lang="en-US" b="1">
                <a:solidFill>
                  <a:srgbClr val="FFFFFF"/>
                </a:solidFill>
                <a:cs typeface="+mn-cs"/>
              </a:rPr>
              <a:t>262</a:t>
            </a:r>
          </a:p>
        </p:txBody>
      </p:sp>
      <p:grpSp>
        <p:nvGrpSpPr>
          <p:cNvPr id="156676" name="Group 4"/>
          <p:cNvGrpSpPr>
            <a:grpSpLocks/>
          </p:cNvGrpSpPr>
          <p:nvPr/>
        </p:nvGrpSpPr>
        <p:grpSpPr bwMode="auto">
          <a:xfrm>
            <a:off x="0" y="609600"/>
            <a:ext cx="9144000" cy="787400"/>
            <a:chOff x="0" y="0"/>
            <a:chExt cx="4360" cy="671"/>
          </a:xfrm>
        </p:grpSpPr>
        <p:sp>
          <p:nvSpPr>
            <p:cNvPr id="156677" name="Rectangle 5"/>
            <p:cNvSpPr>
              <a:spLocks noChangeArrowheads="1"/>
            </p:cNvSpPr>
            <p:nvPr/>
          </p:nvSpPr>
          <p:spPr bwMode="auto">
            <a:xfrm>
              <a:off x="32" y="0"/>
              <a:ext cx="4296" cy="671"/>
            </a:xfrm>
            <a:prstGeom prst="rect">
              <a:avLst/>
            </a:prstGeom>
            <a:gradFill rotWithShape="1">
              <a:gsLst>
                <a:gs pos="0">
                  <a:schemeClr val="hlink">
                    <a:gamma/>
                    <a:shade val="46275"/>
                    <a:invGamma/>
                  </a:schemeClr>
                </a:gs>
                <a:gs pos="100000">
                  <a:schemeClr val="hlink"/>
                </a:gs>
              </a:gsLst>
              <a:path path="shape">
                <a:fillToRect l="50000" t="50000" r="50000" b="50000"/>
              </a:path>
            </a:gra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en-US" altLang="zh-CN" sz="3600" b="1">
                  <a:solidFill>
                    <a:srgbClr val="FEFDE3"/>
                  </a:solidFill>
                  <a:latin typeface="Arial Narrow" charset="0"/>
                  <a:ea typeface="宋体" charset="0"/>
                  <a:cs typeface="宋体" charset="0"/>
                </a:rPr>
                <a:t> </a:t>
              </a:r>
              <a:r>
                <a:rPr lang="zh-CN" altLang="en-US" sz="4000" b="1">
                  <a:solidFill>
                    <a:srgbClr val="FEFDE3"/>
                  </a:solidFill>
                  <a:latin typeface="Arial Narrow" charset="0"/>
                  <a:ea typeface="宋体" charset="0"/>
                  <a:cs typeface="宋体" charset="0"/>
                </a:rPr>
                <a:t>大卫谱系的建立</a:t>
              </a:r>
              <a:endParaRPr lang="zh-CN" altLang="en-US" sz="4000" b="1" dirty="0">
                <a:solidFill>
                  <a:srgbClr val="FEFDE3"/>
                </a:solidFill>
                <a:latin typeface="Arial Narrow" charset="0"/>
                <a:ea typeface="宋体" charset="0"/>
                <a:cs typeface="宋体" charset="0"/>
              </a:endParaRPr>
            </a:p>
          </p:txBody>
        </p:sp>
        <p:sp>
          <p:nvSpPr>
            <p:cNvPr id="156678" name="Rectangle 6"/>
            <p:cNvSpPr>
              <a:spLocks noChangeArrowheads="1"/>
            </p:cNvSpPr>
            <p:nvPr/>
          </p:nvSpPr>
          <p:spPr bwMode="auto">
            <a:xfrm>
              <a:off x="0" y="0"/>
              <a:ext cx="4360" cy="671"/>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156679" name="Group 7"/>
          <p:cNvGrpSpPr>
            <a:grpSpLocks/>
          </p:cNvGrpSpPr>
          <p:nvPr/>
        </p:nvGrpSpPr>
        <p:grpSpPr bwMode="auto">
          <a:xfrm>
            <a:off x="0" y="1397000"/>
            <a:ext cx="4605338" cy="744538"/>
            <a:chOff x="0" y="671"/>
            <a:chExt cx="2196" cy="633"/>
          </a:xfrm>
        </p:grpSpPr>
        <p:sp>
          <p:nvSpPr>
            <p:cNvPr id="156680" name="Rectangle 8"/>
            <p:cNvSpPr>
              <a:spLocks noChangeArrowheads="1"/>
            </p:cNvSpPr>
            <p:nvPr/>
          </p:nvSpPr>
          <p:spPr bwMode="auto">
            <a:xfrm>
              <a:off x="32" y="671"/>
              <a:ext cx="2132" cy="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en-US" altLang="zh-CN" sz="2800" b="1">
                  <a:solidFill>
                    <a:srgbClr val="FEFDE3"/>
                  </a:solidFill>
                  <a:latin typeface="Arial Narrow" charset="0"/>
                  <a:ea typeface="宋体" charset="0"/>
                  <a:cs typeface="宋体" charset="0"/>
                </a:rPr>
                <a:t> </a:t>
              </a:r>
              <a:r>
                <a:rPr lang="zh-CN" altLang="en-US" sz="3200" b="1">
                  <a:solidFill>
                    <a:srgbClr val="FEFDE3"/>
                  </a:solidFill>
                  <a:latin typeface="Arial Narrow" charset="0"/>
                  <a:ea typeface="宋体" charset="0"/>
                  <a:cs typeface="宋体" charset="0"/>
                </a:rPr>
                <a:t>大卫的谱系</a:t>
              </a:r>
            </a:p>
          </p:txBody>
        </p:sp>
        <p:sp>
          <p:nvSpPr>
            <p:cNvPr id="156681" name="Rectangle 9"/>
            <p:cNvSpPr>
              <a:spLocks noChangeArrowheads="1"/>
            </p:cNvSpPr>
            <p:nvPr/>
          </p:nvSpPr>
          <p:spPr bwMode="auto">
            <a:xfrm>
              <a:off x="0" y="671"/>
              <a:ext cx="2196" cy="63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156682" name="Group 10"/>
          <p:cNvGrpSpPr>
            <a:grpSpLocks/>
          </p:cNvGrpSpPr>
          <p:nvPr/>
        </p:nvGrpSpPr>
        <p:grpSpPr bwMode="auto">
          <a:xfrm>
            <a:off x="4605338" y="1397000"/>
            <a:ext cx="4538662" cy="744538"/>
            <a:chOff x="2196" y="671"/>
            <a:chExt cx="2164" cy="633"/>
          </a:xfrm>
        </p:grpSpPr>
        <p:sp>
          <p:nvSpPr>
            <p:cNvPr id="156683" name="Rectangle 11"/>
            <p:cNvSpPr>
              <a:spLocks noChangeArrowheads="1"/>
            </p:cNvSpPr>
            <p:nvPr/>
          </p:nvSpPr>
          <p:spPr bwMode="auto">
            <a:xfrm>
              <a:off x="2228" y="671"/>
              <a:ext cx="2100" cy="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en-US" altLang="zh-CN" sz="2800" b="1">
                  <a:solidFill>
                    <a:srgbClr val="FEFDE3"/>
                  </a:solidFill>
                  <a:latin typeface="Arial Narrow" charset="0"/>
                  <a:ea typeface="宋体" charset="0"/>
                  <a:cs typeface="宋体" charset="0"/>
                </a:rPr>
                <a:t> </a:t>
              </a:r>
              <a:r>
                <a:rPr lang="zh-CN" altLang="en-US" sz="2800" b="1">
                  <a:solidFill>
                    <a:srgbClr val="FEFDE3"/>
                  </a:solidFill>
                  <a:latin typeface="Arial Narrow" charset="0"/>
                  <a:ea typeface="宋体" charset="0"/>
                  <a:cs typeface="宋体" charset="0"/>
                </a:rPr>
                <a:t>大卫的关注</a:t>
              </a:r>
              <a:r>
                <a:rPr lang="en-US" altLang="zh-CN" sz="2800" b="1">
                  <a:solidFill>
                    <a:srgbClr val="FEFDE3"/>
                  </a:solidFill>
                  <a:latin typeface="Arial Narrow" charset="0"/>
                  <a:ea typeface="宋体" charset="0"/>
                  <a:cs typeface="宋体" charset="0"/>
                </a:rPr>
                <a:t> (</a:t>
              </a:r>
              <a:r>
                <a:rPr lang="zh-CN" altLang="en-US" sz="2800" b="1">
                  <a:solidFill>
                    <a:srgbClr val="FEFDE3"/>
                  </a:solidFill>
                  <a:latin typeface="Arial Narrow" charset="0"/>
                  <a:ea typeface="宋体" charset="0"/>
                  <a:cs typeface="宋体" charset="0"/>
                </a:rPr>
                <a:t>约柜 </a:t>
              </a:r>
              <a:r>
                <a:rPr lang="en-US" altLang="zh-CN" sz="2800" b="1">
                  <a:solidFill>
                    <a:srgbClr val="FEFDE3"/>
                  </a:solidFill>
                  <a:latin typeface="Arial Narrow" charset="0"/>
                  <a:ea typeface="宋体" charset="0"/>
                  <a:cs typeface="宋体" charset="0"/>
                </a:rPr>
                <a:t>/</a:t>
              </a:r>
              <a:r>
                <a:rPr lang="zh-CN" altLang="en-US" sz="2800" b="1">
                  <a:solidFill>
                    <a:srgbClr val="FEFDE3"/>
                  </a:solidFill>
                  <a:latin typeface="Arial Narrow" charset="0"/>
                  <a:ea typeface="宋体" charset="0"/>
                  <a:cs typeface="宋体" charset="0"/>
                </a:rPr>
                <a:t>圣殿</a:t>
              </a:r>
              <a:r>
                <a:rPr lang="en-US" altLang="zh-CN" sz="2800" b="1">
                  <a:solidFill>
                    <a:srgbClr val="FEFDE3"/>
                  </a:solidFill>
                  <a:latin typeface="Arial Narrow" charset="0"/>
                  <a:ea typeface="宋体" charset="0"/>
                  <a:cs typeface="宋体" charset="0"/>
                </a:rPr>
                <a:t>)</a:t>
              </a:r>
            </a:p>
          </p:txBody>
        </p:sp>
        <p:sp>
          <p:nvSpPr>
            <p:cNvPr id="156684" name="Rectangle 12"/>
            <p:cNvSpPr>
              <a:spLocks noChangeArrowheads="1"/>
            </p:cNvSpPr>
            <p:nvPr/>
          </p:nvSpPr>
          <p:spPr bwMode="auto">
            <a:xfrm>
              <a:off x="2196" y="671"/>
              <a:ext cx="2164" cy="63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156685" name="Group 13"/>
          <p:cNvGrpSpPr>
            <a:grpSpLocks/>
          </p:cNvGrpSpPr>
          <p:nvPr/>
        </p:nvGrpSpPr>
        <p:grpSpPr bwMode="auto">
          <a:xfrm>
            <a:off x="0" y="2141538"/>
            <a:ext cx="4605338" cy="742950"/>
            <a:chOff x="0" y="1304"/>
            <a:chExt cx="2196" cy="633"/>
          </a:xfrm>
        </p:grpSpPr>
        <p:sp>
          <p:nvSpPr>
            <p:cNvPr id="156686" name="Rectangle 14"/>
            <p:cNvSpPr>
              <a:spLocks noChangeArrowheads="1"/>
            </p:cNvSpPr>
            <p:nvPr/>
          </p:nvSpPr>
          <p:spPr bwMode="auto">
            <a:xfrm>
              <a:off x="32" y="1304"/>
              <a:ext cx="2132" cy="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en-US" altLang="zh-CN" sz="2800" b="1">
                  <a:solidFill>
                    <a:srgbClr val="FEFDE3"/>
                  </a:solidFill>
                  <a:latin typeface="Arial Narrow" charset="0"/>
                  <a:ea typeface="宋体" charset="0"/>
                  <a:cs typeface="宋体" charset="0"/>
                </a:rPr>
                <a:t> </a:t>
              </a:r>
              <a:r>
                <a:rPr lang="zh-CN" altLang="en-US" sz="3200" b="1">
                  <a:solidFill>
                    <a:srgbClr val="FEFDE3"/>
                  </a:solidFill>
                  <a:latin typeface="Arial Narrow" charset="0"/>
                  <a:ea typeface="宋体" charset="0"/>
                  <a:cs typeface="宋体" charset="0"/>
                </a:rPr>
                <a:t>第一 及 九章</a:t>
              </a:r>
              <a:endParaRPr lang="en-US" altLang="zh-CN" sz="3200" b="1">
                <a:solidFill>
                  <a:srgbClr val="FEFDE3"/>
                </a:solidFill>
                <a:latin typeface="Arial Narrow" charset="0"/>
                <a:ea typeface="宋体" charset="0"/>
                <a:cs typeface="宋体" charset="0"/>
              </a:endParaRPr>
            </a:p>
          </p:txBody>
        </p:sp>
        <p:sp>
          <p:nvSpPr>
            <p:cNvPr id="156687" name="Rectangle 15"/>
            <p:cNvSpPr>
              <a:spLocks noChangeArrowheads="1"/>
            </p:cNvSpPr>
            <p:nvPr/>
          </p:nvSpPr>
          <p:spPr bwMode="auto">
            <a:xfrm>
              <a:off x="0" y="1304"/>
              <a:ext cx="2196" cy="63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156688" name="Group 16"/>
          <p:cNvGrpSpPr>
            <a:grpSpLocks/>
          </p:cNvGrpSpPr>
          <p:nvPr/>
        </p:nvGrpSpPr>
        <p:grpSpPr bwMode="auto">
          <a:xfrm>
            <a:off x="4605338" y="2141538"/>
            <a:ext cx="4538662" cy="742950"/>
            <a:chOff x="2196" y="1304"/>
            <a:chExt cx="2164" cy="633"/>
          </a:xfrm>
        </p:grpSpPr>
        <p:sp>
          <p:nvSpPr>
            <p:cNvPr id="156689" name="Rectangle 17"/>
            <p:cNvSpPr>
              <a:spLocks noChangeArrowheads="1"/>
            </p:cNvSpPr>
            <p:nvPr/>
          </p:nvSpPr>
          <p:spPr bwMode="auto">
            <a:xfrm>
              <a:off x="2228" y="1304"/>
              <a:ext cx="2100" cy="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en-US" altLang="zh-CN" sz="2800" b="1">
                  <a:solidFill>
                    <a:srgbClr val="FEFDE3"/>
                  </a:solidFill>
                  <a:latin typeface="Arial Narrow" charset="0"/>
                  <a:ea typeface="宋体" charset="0"/>
                  <a:cs typeface="宋体" charset="0"/>
                </a:rPr>
                <a:t> </a:t>
              </a:r>
              <a:r>
                <a:rPr lang="zh-CN" altLang="en-US" sz="3200" b="1">
                  <a:solidFill>
                    <a:srgbClr val="FEFDE3"/>
                  </a:solidFill>
                  <a:ea typeface="宋体" charset="0"/>
                  <a:cs typeface="宋体" charset="0"/>
                </a:rPr>
                <a:t>第十 及 二十九章</a:t>
              </a:r>
              <a:endParaRPr lang="en-US" altLang="zh-CN" sz="3200" b="1">
                <a:solidFill>
                  <a:srgbClr val="FEFDE3"/>
                </a:solidFill>
                <a:ea typeface="宋体" charset="0"/>
                <a:cs typeface="宋体" charset="0"/>
              </a:endParaRPr>
            </a:p>
          </p:txBody>
        </p:sp>
        <p:sp>
          <p:nvSpPr>
            <p:cNvPr id="156690" name="Rectangle 18"/>
            <p:cNvSpPr>
              <a:spLocks noChangeArrowheads="1"/>
            </p:cNvSpPr>
            <p:nvPr/>
          </p:nvSpPr>
          <p:spPr bwMode="auto">
            <a:xfrm>
              <a:off x="2196" y="1304"/>
              <a:ext cx="2164" cy="63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156691" name="Group 19"/>
          <p:cNvGrpSpPr>
            <a:grpSpLocks/>
          </p:cNvGrpSpPr>
          <p:nvPr/>
        </p:nvGrpSpPr>
        <p:grpSpPr bwMode="auto">
          <a:xfrm>
            <a:off x="0" y="2884488"/>
            <a:ext cx="4605338" cy="742950"/>
            <a:chOff x="0" y="1937"/>
            <a:chExt cx="2196" cy="633"/>
          </a:xfrm>
        </p:grpSpPr>
        <p:sp>
          <p:nvSpPr>
            <p:cNvPr id="156692" name="Rectangle 20"/>
            <p:cNvSpPr>
              <a:spLocks noChangeArrowheads="1"/>
            </p:cNvSpPr>
            <p:nvPr/>
          </p:nvSpPr>
          <p:spPr bwMode="auto">
            <a:xfrm>
              <a:off x="32" y="1937"/>
              <a:ext cx="2132" cy="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en-US" altLang="zh-CN" sz="2800" b="1">
                  <a:solidFill>
                    <a:srgbClr val="FEFDE3"/>
                  </a:solidFill>
                  <a:latin typeface="Arial Narrow" charset="0"/>
                  <a:ea typeface="宋体" charset="0"/>
                  <a:cs typeface="宋体" charset="0"/>
                </a:rPr>
                <a:t> </a:t>
              </a:r>
              <a:r>
                <a:rPr lang="zh-CN" altLang="en-US" sz="3200" b="1">
                  <a:solidFill>
                    <a:srgbClr val="FEFDE3"/>
                  </a:solidFill>
                  <a:latin typeface="Arial Narrow" charset="0"/>
                  <a:ea typeface="宋体" charset="0"/>
                  <a:cs typeface="宋体" charset="0"/>
                </a:rPr>
                <a:t>家谱</a:t>
              </a:r>
              <a:r>
                <a:rPr lang="zh-CN" altLang="en-US" sz="2800" b="1">
                  <a:solidFill>
                    <a:srgbClr val="FEFDE3"/>
                  </a:solidFill>
                  <a:latin typeface="Arial Narrow" charset="0"/>
                  <a:ea typeface="宋体" charset="0"/>
                  <a:cs typeface="宋体" charset="0"/>
                </a:rPr>
                <a:t> </a:t>
              </a:r>
            </a:p>
          </p:txBody>
        </p:sp>
        <p:sp>
          <p:nvSpPr>
            <p:cNvPr id="156693" name="Rectangle 21"/>
            <p:cNvSpPr>
              <a:spLocks noChangeArrowheads="1"/>
            </p:cNvSpPr>
            <p:nvPr/>
          </p:nvSpPr>
          <p:spPr bwMode="auto">
            <a:xfrm>
              <a:off x="0" y="1937"/>
              <a:ext cx="2196" cy="63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156694" name="Group 22"/>
          <p:cNvGrpSpPr>
            <a:grpSpLocks/>
          </p:cNvGrpSpPr>
          <p:nvPr/>
        </p:nvGrpSpPr>
        <p:grpSpPr bwMode="auto">
          <a:xfrm>
            <a:off x="4605338" y="2884488"/>
            <a:ext cx="4538662" cy="742950"/>
            <a:chOff x="2196" y="1937"/>
            <a:chExt cx="2164" cy="633"/>
          </a:xfrm>
        </p:grpSpPr>
        <p:sp>
          <p:nvSpPr>
            <p:cNvPr id="156695" name="Rectangle 23"/>
            <p:cNvSpPr>
              <a:spLocks noChangeArrowheads="1"/>
            </p:cNvSpPr>
            <p:nvPr/>
          </p:nvSpPr>
          <p:spPr bwMode="auto">
            <a:xfrm>
              <a:off x="2228" y="1937"/>
              <a:ext cx="2100" cy="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en-US" altLang="zh-CN" sz="2800" b="1">
                  <a:solidFill>
                    <a:srgbClr val="FEFDE3"/>
                  </a:solidFill>
                  <a:latin typeface="Arial Narrow" charset="0"/>
                  <a:ea typeface="宋体" charset="0"/>
                  <a:cs typeface="宋体" charset="0"/>
                </a:rPr>
                <a:t> </a:t>
              </a:r>
              <a:r>
                <a:rPr lang="zh-CN" altLang="en-US" sz="3200" b="1">
                  <a:solidFill>
                    <a:srgbClr val="FEFDE3"/>
                  </a:solidFill>
                  <a:latin typeface="Arial Narrow" charset="0"/>
                  <a:ea typeface="宋体" charset="0"/>
                  <a:cs typeface="宋体" charset="0"/>
                </a:rPr>
                <a:t>厉史</a:t>
              </a:r>
            </a:p>
          </p:txBody>
        </p:sp>
        <p:sp>
          <p:nvSpPr>
            <p:cNvPr id="156696" name="Rectangle 24"/>
            <p:cNvSpPr>
              <a:spLocks noChangeArrowheads="1"/>
            </p:cNvSpPr>
            <p:nvPr/>
          </p:nvSpPr>
          <p:spPr bwMode="auto">
            <a:xfrm>
              <a:off x="2196" y="1937"/>
              <a:ext cx="2164" cy="63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156697" name="Group 25"/>
          <p:cNvGrpSpPr>
            <a:grpSpLocks/>
          </p:cNvGrpSpPr>
          <p:nvPr/>
        </p:nvGrpSpPr>
        <p:grpSpPr bwMode="auto">
          <a:xfrm>
            <a:off x="0" y="3627438"/>
            <a:ext cx="4605338" cy="742950"/>
            <a:chOff x="0" y="2570"/>
            <a:chExt cx="2196" cy="633"/>
          </a:xfrm>
        </p:grpSpPr>
        <p:sp>
          <p:nvSpPr>
            <p:cNvPr id="156698" name="Rectangle 26"/>
            <p:cNvSpPr>
              <a:spLocks noChangeArrowheads="1"/>
            </p:cNvSpPr>
            <p:nvPr/>
          </p:nvSpPr>
          <p:spPr bwMode="auto">
            <a:xfrm>
              <a:off x="32" y="2570"/>
              <a:ext cx="2132" cy="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en-US" altLang="zh-CN" sz="2800" b="1">
                  <a:solidFill>
                    <a:srgbClr val="FEFDE3"/>
                  </a:solidFill>
                  <a:latin typeface="Arial Narrow" charset="0"/>
                  <a:ea typeface="宋体" charset="0"/>
                  <a:cs typeface="宋体" charset="0"/>
                </a:rPr>
                <a:t> </a:t>
              </a:r>
              <a:r>
                <a:rPr lang="zh-CN" altLang="en-US" sz="3200" b="1">
                  <a:solidFill>
                    <a:srgbClr val="FEFDE3"/>
                  </a:solidFill>
                  <a:latin typeface="Arial Narrow" charset="0"/>
                  <a:ea typeface="宋体" charset="0"/>
                  <a:cs typeface="宋体" charset="0"/>
                </a:rPr>
                <a:t>祖先</a:t>
              </a:r>
            </a:p>
          </p:txBody>
        </p:sp>
        <p:sp>
          <p:nvSpPr>
            <p:cNvPr id="156699" name="Rectangle 27"/>
            <p:cNvSpPr>
              <a:spLocks noChangeArrowheads="1"/>
            </p:cNvSpPr>
            <p:nvPr/>
          </p:nvSpPr>
          <p:spPr bwMode="auto">
            <a:xfrm>
              <a:off x="0" y="2570"/>
              <a:ext cx="2196" cy="63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156700" name="Group 28"/>
          <p:cNvGrpSpPr>
            <a:grpSpLocks/>
          </p:cNvGrpSpPr>
          <p:nvPr/>
        </p:nvGrpSpPr>
        <p:grpSpPr bwMode="auto">
          <a:xfrm>
            <a:off x="4605338" y="3627438"/>
            <a:ext cx="4538662" cy="742950"/>
            <a:chOff x="2196" y="2570"/>
            <a:chExt cx="2164" cy="633"/>
          </a:xfrm>
        </p:grpSpPr>
        <p:sp>
          <p:nvSpPr>
            <p:cNvPr id="156701" name="Rectangle 29"/>
            <p:cNvSpPr>
              <a:spLocks noChangeArrowheads="1"/>
            </p:cNvSpPr>
            <p:nvPr/>
          </p:nvSpPr>
          <p:spPr bwMode="auto">
            <a:xfrm>
              <a:off x="2228" y="2570"/>
              <a:ext cx="2100" cy="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en-US" altLang="zh-CN" sz="2800" b="1">
                  <a:solidFill>
                    <a:srgbClr val="FEFDE3"/>
                  </a:solidFill>
                  <a:latin typeface="Arial Narrow" charset="0"/>
                  <a:ea typeface="宋体" charset="0"/>
                  <a:cs typeface="宋体" charset="0"/>
                </a:rPr>
                <a:t> </a:t>
              </a:r>
              <a:r>
                <a:rPr lang="zh-CN" altLang="en-US" sz="2800" b="1">
                  <a:solidFill>
                    <a:srgbClr val="FEFDE3"/>
                  </a:solidFill>
                  <a:latin typeface="Arial Narrow" charset="0"/>
                  <a:ea typeface="宋体" charset="0"/>
                  <a:cs typeface="宋体" charset="0"/>
                </a:rPr>
                <a:t>活动</a:t>
              </a:r>
            </a:p>
          </p:txBody>
        </p:sp>
        <p:sp>
          <p:nvSpPr>
            <p:cNvPr id="156702" name="Rectangle 30"/>
            <p:cNvSpPr>
              <a:spLocks noChangeArrowheads="1"/>
            </p:cNvSpPr>
            <p:nvPr/>
          </p:nvSpPr>
          <p:spPr bwMode="auto">
            <a:xfrm>
              <a:off x="2196" y="2570"/>
              <a:ext cx="2164" cy="63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156703" name="Group 31"/>
          <p:cNvGrpSpPr>
            <a:grpSpLocks/>
          </p:cNvGrpSpPr>
          <p:nvPr/>
        </p:nvGrpSpPr>
        <p:grpSpPr bwMode="auto">
          <a:xfrm>
            <a:off x="0" y="4370388"/>
            <a:ext cx="4605338" cy="744537"/>
            <a:chOff x="0" y="3203"/>
            <a:chExt cx="2196" cy="633"/>
          </a:xfrm>
        </p:grpSpPr>
        <p:sp>
          <p:nvSpPr>
            <p:cNvPr id="156704" name="Rectangle 32"/>
            <p:cNvSpPr>
              <a:spLocks noChangeArrowheads="1"/>
            </p:cNvSpPr>
            <p:nvPr/>
          </p:nvSpPr>
          <p:spPr bwMode="auto">
            <a:xfrm>
              <a:off x="32" y="3203"/>
              <a:ext cx="2132" cy="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800" b="1">
                  <a:solidFill>
                    <a:srgbClr val="FEFDE3"/>
                  </a:solidFill>
                  <a:latin typeface="Arial Narrow" charset="0"/>
                  <a:ea typeface="宋体" charset="0"/>
                  <a:cs typeface="宋体" charset="0"/>
                </a:rPr>
                <a:t>扫罗的王位至大卫</a:t>
              </a:r>
              <a:endParaRPr lang="en-US" altLang="zh-CN" sz="2800" b="1">
                <a:solidFill>
                  <a:srgbClr val="FEFDE3"/>
                </a:solidFill>
                <a:latin typeface="Arial Narrow" charset="0"/>
                <a:ea typeface="宋体" charset="0"/>
                <a:cs typeface="宋体" charset="0"/>
              </a:endParaRPr>
            </a:p>
          </p:txBody>
        </p:sp>
        <p:sp>
          <p:nvSpPr>
            <p:cNvPr id="156705" name="Rectangle 33"/>
            <p:cNvSpPr>
              <a:spLocks noChangeArrowheads="1"/>
            </p:cNvSpPr>
            <p:nvPr/>
          </p:nvSpPr>
          <p:spPr bwMode="auto">
            <a:xfrm>
              <a:off x="0" y="3203"/>
              <a:ext cx="2196" cy="63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156706" name="Group 34"/>
          <p:cNvGrpSpPr>
            <a:grpSpLocks/>
          </p:cNvGrpSpPr>
          <p:nvPr/>
        </p:nvGrpSpPr>
        <p:grpSpPr bwMode="auto">
          <a:xfrm>
            <a:off x="4605338" y="4370388"/>
            <a:ext cx="4538662" cy="744537"/>
            <a:chOff x="2196" y="3203"/>
            <a:chExt cx="2164" cy="633"/>
          </a:xfrm>
        </p:grpSpPr>
        <p:sp>
          <p:nvSpPr>
            <p:cNvPr id="156707" name="Rectangle 35"/>
            <p:cNvSpPr>
              <a:spLocks noChangeArrowheads="1"/>
            </p:cNvSpPr>
            <p:nvPr/>
          </p:nvSpPr>
          <p:spPr bwMode="auto">
            <a:xfrm>
              <a:off x="2228" y="3203"/>
              <a:ext cx="2100" cy="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en-US" altLang="zh-CN" sz="2800" b="1">
                  <a:solidFill>
                    <a:srgbClr val="FEFDE3"/>
                  </a:solidFill>
                  <a:latin typeface="Arial Narrow" charset="0"/>
                  <a:ea typeface="宋体" charset="0"/>
                  <a:cs typeface="宋体" charset="0"/>
                </a:rPr>
                <a:t> </a:t>
              </a:r>
              <a:r>
                <a:rPr lang="zh-CN" altLang="en-US" sz="2800" b="1">
                  <a:solidFill>
                    <a:srgbClr val="FEFDE3"/>
                  </a:solidFill>
                  <a:latin typeface="Arial Narrow" charset="0"/>
                  <a:ea typeface="宋体" charset="0"/>
                  <a:cs typeface="宋体" charset="0"/>
                </a:rPr>
                <a:t>大卫的王位至所罗门</a:t>
              </a:r>
              <a:endParaRPr lang="en-US" altLang="zh-CN" sz="2800" b="1">
                <a:solidFill>
                  <a:srgbClr val="FEFDE3"/>
                </a:solidFill>
                <a:latin typeface="Arial Narrow" charset="0"/>
                <a:ea typeface="宋体" charset="0"/>
                <a:cs typeface="宋体" charset="0"/>
              </a:endParaRPr>
            </a:p>
          </p:txBody>
        </p:sp>
        <p:sp>
          <p:nvSpPr>
            <p:cNvPr id="156708" name="Rectangle 36"/>
            <p:cNvSpPr>
              <a:spLocks noChangeArrowheads="1"/>
            </p:cNvSpPr>
            <p:nvPr/>
          </p:nvSpPr>
          <p:spPr bwMode="auto">
            <a:xfrm>
              <a:off x="2196" y="3203"/>
              <a:ext cx="2164" cy="63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156709" name="Group 37"/>
          <p:cNvGrpSpPr>
            <a:grpSpLocks/>
          </p:cNvGrpSpPr>
          <p:nvPr/>
        </p:nvGrpSpPr>
        <p:grpSpPr bwMode="auto">
          <a:xfrm>
            <a:off x="0" y="5114925"/>
            <a:ext cx="4605338" cy="742950"/>
            <a:chOff x="0" y="3836"/>
            <a:chExt cx="2196" cy="633"/>
          </a:xfrm>
        </p:grpSpPr>
        <p:sp>
          <p:nvSpPr>
            <p:cNvPr id="156710" name="Rectangle 38"/>
            <p:cNvSpPr>
              <a:spLocks noChangeArrowheads="1"/>
            </p:cNvSpPr>
            <p:nvPr/>
          </p:nvSpPr>
          <p:spPr bwMode="auto">
            <a:xfrm>
              <a:off x="32" y="3836"/>
              <a:ext cx="2132" cy="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en-US" altLang="zh-CN" sz="2800" b="1">
                  <a:solidFill>
                    <a:srgbClr val="FEFDE3"/>
                  </a:solidFill>
                  <a:latin typeface="Arial Narrow" charset="0"/>
                  <a:ea typeface="宋体" charset="0"/>
                  <a:cs typeface="宋体" charset="0"/>
                </a:rPr>
                <a:t> 4143-1011 BC (3132 </a:t>
              </a:r>
              <a:r>
                <a:rPr lang="zh-CN" altLang="en-US" sz="2800" b="1">
                  <a:solidFill>
                    <a:srgbClr val="FEFDE3"/>
                  </a:solidFill>
                  <a:latin typeface="Arial Narrow" charset="0"/>
                  <a:ea typeface="宋体" charset="0"/>
                  <a:cs typeface="宋体" charset="0"/>
                </a:rPr>
                <a:t>年</a:t>
              </a:r>
              <a:r>
                <a:rPr lang="en-US" altLang="zh-CN" sz="2800" b="1">
                  <a:solidFill>
                    <a:srgbClr val="FEFDE3"/>
                  </a:solidFill>
                  <a:latin typeface="Arial Narrow" charset="0"/>
                  <a:ea typeface="宋体" charset="0"/>
                  <a:cs typeface="宋体" charset="0"/>
                </a:rPr>
                <a:t>)</a:t>
              </a:r>
            </a:p>
          </p:txBody>
        </p:sp>
        <p:sp>
          <p:nvSpPr>
            <p:cNvPr id="156711" name="Rectangle 39"/>
            <p:cNvSpPr>
              <a:spLocks noChangeArrowheads="1"/>
            </p:cNvSpPr>
            <p:nvPr/>
          </p:nvSpPr>
          <p:spPr bwMode="auto">
            <a:xfrm>
              <a:off x="0" y="3836"/>
              <a:ext cx="2196" cy="63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156712" name="Group 40"/>
          <p:cNvGrpSpPr>
            <a:grpSpLocks/>
          </p:cNvGrpSpPr>
          <p:nvPr/>
        </p:nvGrpSpPr>
        <p:grpSpPr bwMode="auto">
          <a:xfrm>
            <a:off x="4605338" y="5114925"/>
            <a:ext cx="4538662" cy="742950"/>
            <a:chOff x="2196" y="3836"/>
            <a:chExt cx="2164" cy="633"/>
          </a:xfrm>
        </p:grpSpPr>
        <p:sp>
          <p:nvSpPr>
            <p:cNvPr id="156713" name="Rectangle 41"/>
            <p:cNvSpPr>
              <a:spLocks noChangeArrowheads="1"/>
            </p:cNvSpPr>
            <p:nvPr/>
          </p:nvSpPr>
          <p:spPr bwMode="auto">
            <a:xfrm>
              <a:off x="2228" y="3836"/>
              <a:ext cx="2100" cy="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en-US" altLang="zh-CN" sz="2800" b="1">
                  <a:solidFill>
                    <a:srgbClr val="FEFDE3"/>
                  </a:solidFill>
                  <a:latin typeface="Arial Narrow" charset="0"/>
                  <a:ea typeface="宋体" charset="0"/>
                  <a:cs typeface="宋体" charset="0"/>
                </a:rPr>
                <a:t>1011-971 BC (40 </a:t>
              </a:r>
              <a:r>
                <a:rPr lang="zh-CN" altLang="en-US" sz="2800" b="1">
                  <a:solidFill>
                    <a:srgbClr val="FEFDE3"/>
                  </a:solidFill>
                  <a:latin typeface="Arial Narrow" charset="0"/>
                  <a:ea typeface="宋体" charset="0"/>
                  <a:cs typeface="宋体" charset="0"/>
                </a:rPr>
                <a:t>年</a:t>
              </a:r>
              <a:r>
                <a:rPr lang="en-US" altLang="zh-CN" sz="2800" b="1">
                  <a:solidFill>
                    <a:srgbClr val="FEFDE3"/>
                  </a:solidFill>
                  <a:latin typeface="Arial Narrow" charset="0"/>
                  <a:ea typeface="宋体" charset="0"/>
                  <a:cs typeface="宋体" charset="0"/>
                </a:rPr>
                <a:t>)</a:t>
              </a:r>
            </a:p>
          </p:txBody>
        </p:sp>
        <p:sp>
          <p:nvSpPr>
            <p:cNvPr id="156714" name="Rectangle 42"/>
            <p:cNvSpPr>
              <a:spLocks noChangeArrowheads="1"/>
            </p:cNvSpPr>
            <p:nvPr/>
          </p:nvSpPr>
          <p:spPr bwMode="auto">
            <a:xfrm>
              <a:off x="2196" y="3836"/>
              <a:ext cx="2164" cy="63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156715" name="Group 43"/>
          <p:cNvGrpSpPr>
            <a:grpSpLocks/>
          </p:cNvGrpSpPr>
          <p:nvPr/>
        </p:nvGrpSpPr>
        <p:grpSpPr bwMode="auto">
          <a:xfrm>
            <a:off x="0" y="5857875"/>
            <a:ext cx="1073150" cy="923925"/>
            <a:chOff x="0" y="4469"/>
            <a:chExt cx="512" cy="787"/>
          </a:xfrm>
        </p:grpSpPr>
        <p:sp>
          <p:nvSpPr>
            <p:cNvPr id="156716" name="Rectangle 44"/>
            <p:cNvSpPr>
              <a:spLocks noChangeArrowheads="1"/>
            </p:cNvSpPr>
            <p:nvPr/>
          </p:nvSpPr>
          <p:spPr bwMode="auto">
            <a:xfrm>
              <a:off x="32" y="4469"/>
              <a:ext cx="448" cy="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FEFDE3"/>
                  </a:solidFill>
                  <a:latin typeface="Arial Narrow" charset="0"/>
                  <a:ea typeface="宋体" charset="0"/>
                  <a:cs typeface="宋体" charset="0"/>
                </a:rPr>
                <a:t>大卫</a:t>
              </a:r>
            </a:p>
            <a:p>
              <a:pPr algn="ctr"/>
              <a:r>
                <a:rPr lang="zh-CN" altLang="en-US" sz="2000" b="1">
                  <a:solidFill>
                    <a:srgbClr val="FEFDE3"/>
                  </a:solidFill>
                  <a:latin typeface="Arial Narrow" charset="0"/>
                  <a:ea typeface="宋体" charset="0"/>
                  <a:cs typeface="宋体" charset="0"/>
                </a:rPr>
                <a:t> 谱系</a:t>
              </a:r>
              <a:endParaRPr lang="en-US" altLang="zh-CN" sz="2000" b="1">
                <a:solidFill>
                  <a:srgbClr val="FEFDE3"/>
                </a:solidFill>
                <a:latin typeface="Arial Narrow" charset="0"/>
                <a:ea typeface="宋体" charset="0"/>
                <a:cs typeface="宋体" charset="0"/>
              </a:endParaRPr>
            </a:p>
            <a:p>
              <a:pPr algn="ctr" eaLnBrk="0" hangingPunct="0"/>
              <a:r>
                <a:rPr lang="en-US" altLang="zh-CN" sz="2000" b="1">
                  <a:solidFill>
                    <a:srgbClr val="FEFDE3"/>
                  </a:solidFill>
                  <a:latin typeface="Arial Narrow" charset="0"/>
                  <a:ea typeface="宋体" charset="0"/>
                  <a:cs typeface="宋体" charset="0"/>
                </a:rPr>
                <a:t>1—3</a:t>
              </a:r>
            </a:p>
          </p:txBody>
        </p:sp>
        <p:sp>
          <p:nvSpPr>
            <p:cNvPr id="156717" name="Rectangle 45"/>
            <p:cNvSpPr>
              <a:spLocks noChangeArrowheads="1"/>
            </p:cNvSpPr>
            <p:nvPr/>
          </p:nvSpPr>
          <p:spPr bwMode="auto">
            <a:xfrm>
              <a:off x="0" y="4469"/>
              <a:ext cx="512" cy="78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156718" name="Group 46"/>
          <p:cNvGrpSpPr>
            <a:grpSpLocks/>
          </p:cNvGrpSpPr>
          <p:nvPr/>
        </p:nvGrpSpPr>
        <p:grpSpPr bwMode="auto">
          <a:xfrm>
            <a:off x="1073150" y="5857875"/>
            <a:ext cx="1090613" cy="923925"/>
            <a:chOff x="512" y="4469"/>
            <a:chExt cx="520" cy="787"/>
          </a:xfrm>
        </p:grpSpPr>
        <p:sp>
          <p:nvSpPr>
            <p:cNvPr id="156719" name="Rectangle 47"/>
            <p:cNvSpPr>
              <a:spLocks noChangeArrowheads="1"/>
            </p:cNvSpPr>
            <p:nvPr/>
          </p:nvSpPr>
          <p:spPr bwMode="auto">
            <a:xfrm>
              <a:off x="544" y="4469"/>
              <a:ext cx="456" cy="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FEFDE3"/>
                  </a:solidFill>
                  <a:latin typeface="Arial Narrow" charset="0"/>
                  <a:ea typeface="宋体" charset="0"/>
                  <a:cs typeface="宋体" charset="0"/>
                </a:rPr>
                <a:t>支派 </a:t>
              </a:r>
            </a:p>
            <a:p>
              <a:pPr algn="ctr" eaLnBrk="0" hangingPunct="0"/>
              <a:r>
                <a:rPr lang="zh-CN" altLang="en-US" sz="2000" b="1">
                  <a:solidFill>
                    <a:srgbClr val="FEFDE3"/>
                  </a:solidFill>
                  <a:latin typeface="Arial Narrow" charset="0"/>
                  <a:ea typeface="宋体" charset="0"/>
                  <a:cs typeface="宋体" charset="0"/>
                </a:rPr>
                <a:t>谱系</a:t>
              </a:r>
            </a:p>
            <a:p>
              <a:pPr algn="ctr" eaLnBrk="0" hangingPunct="0"/>
              <a:r>
                <a:rPr lang="en-US" altLang="zh-CN" sz="2000" b="1">
                  <a:solidFill>
                    <a:srgbClr val="FEFDE3"/>
                  </a:solidFill>
                  <a:latin typeface="Arial Narrow" charset="0"/>
                  <a:ea typeface="宋体" charset="0"/>
                  <a:cs typeface="宋体" charset="0"/>
                </a:rPr>
                <a:t>4—8</a:t>
              </a:r>
            </a:p>
          </p:txBody>
        </p:sp>
        <p:sp>
          <p:nvSpPr>
            <p:cNvPr id="156720" name="Rectangle 48"/>
            <p:cNvSpPr>
              <a:spLocks noChangeArrowheads="1"/>
            </p:cNvSpPr>
            <p:nvPr/>
          </p:nvSpPr>
          <p:spPr bwMode="auto">
            <a:xfrm>
              <a:off x="512" y="4469"/>
              <a:ext cx="520" cy="78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156721" name="Group 49"/>
          <p:cNvGrpSpPr>
            <a:grpSpLocks/>
          </p:cNvGrpSpPr>
          <p:nvPr/>
        </p:nvGrpSpPr>
        <p:grpSpPr bwMode="auto">
          <a:xfrm>
            <a:off x="2163763" y="5857875"/>
            <a:ext cx="1250950" cy="923925"/>
            <a:chOff x="1032" y="4469"/>
            <a:chExt cx="596" cy="787"/>
          </a:xfrm>
        </p:grpSpPr>
        <p:sp>
          <p:nvSpPr>
            <p:cNvPr id="156722" name="Rectangle 50"/>
            <p:cNvSpPr>
              <a:spLocks noChangeArrowheads="1"/>
            </p:cNvSpPr>
            <p:nvPr/>
          </p:nvSpPr>
          <p:spPr bwMode="auto">
            <a:xfrm>
              <a:off x="1064" y="4469"/>
              <a:ext cx="532" cy="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FEFDE3"/>
                  </a:solidFill>
                  <a:latin typeface="Arial Narrow" charset="0"/>
                  <a:ea typeface="宋体" charset="0"/>
                  <a:cs typeface="宋体" charset="0"/>
                </a:rPr>
                <a:t>大祭司 </a:t>
              </a:r>
              <a:r>
                <a:rPr lang="en-US" altLang="zh-CN" sz="2000" b="1">
                  <a:solidFill>
                    <a:srgbClr val="FEFDE3"/>
                  </a:solidFill>
                  <a:latin typeface="Arial Narrow" charset="0"/>
                  <a:ea typeface="宋体" charset="0"/>
                  <a:cs typeface="宋体" charset="0"/>
                </a:rPr>
                <a:t>/</a:t>
              </a:r>
            </a:p>
            <a:p>
              <a:pPr algn="ctr" eaLnBrk="0" hangingPunct="0"/>
              <a:r>
                <a:rPr lang="zh-CN" altLang="en-US" sz="2000" b="1">
                  <a:solidFill>
                    <a:srgbClr val="FEFDE3"/>
                  </a:solidFill>
                  <a:latin typeface="Arial Narrow" charset="0"/>
                  <a:ea typeface="宋体" charset="0"/>
                  <a:cs typeface="宋体" charset="0"/>
                </a:rPr>
                <a:t>利未人</a:t>
              </a:r>
            </a:p>
            <a:p>
              <a:pPr algn="ctr" eaLnBrk="0" hangingPunct="0"/>
              <a:r>
                <a:rPr lang="en-US" altLang="zh-CN" sz="2000" b="1">
                  <a:solidFill>
                    <a:srgbClr val="FEFDE3"/>
                  </a:solidFill>
                  <a:latin typeface="Arial Narrow" charset="0"/>
                  <a:ea typeface="宋体" charset="0"/>
                  <a:cs typeface="宋体" charset="0"/>
                </a:rPr>
                <a:t>9:1-34</a:t>
              </a:r>
            </a:p>
          </p:txBody>
        </p:sp>
        <p:sp>
          <p:nvSpPr>
            <p:cNvPr id="156723" name="Rectangle 51"/>
            <p:cNvSpPr>
              <a:spLocks noChangeArrowheads="1"/>
            </p:cNvSpPr>
            <p:nvPr/>
          </p:nvSpPr>
          <p:spPr bwMode="auto">
            <a:xfrm>
              <a:off x="1032" y="4469"/>
              <a:ext cx="596" cy="78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156724" name="Group 52"/>
          <p:cNvGrpSpPr>
            <a:grpSpLocks/>
          </p:cNvGrpSpPr>
          <p:nvPr/>
        </p:nvGrpSpPr>
        <p:grpSpPr bwMode="auto">
          <a:xfrm>
            <a:off x="3414713" y="5857875"/>
            <a:ext cx="1190625" cy="923925"/>
            <a:chOff x="1628" y="4469"/>
            <a:chExt cx="568" cy="787"/>
          </a:xfrm>
        </p:grpSpPr>
        <p:sp>
          <p:nvSpPr>
            <p:cNvPr id="156725" name="Rectangle 53"/>
            <p:cNvSpPr>
              <a:spLocks noChangeArrowheads="1"/>
            </p:cNvSpPr>
            <p:nvPr/>
          </p:nvSpPr>
          <p:spPr bwMode="auto">
            <a:xfrm>
              <a:off x="1660" y="4469"/>
              <a:ext cx="504" cy="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FEFDE3"/>
                  </a:solidFill>
                  <a:latin typeface="Arial Narrow" charset="0"/>
                  <a:ea typeface="宋体" charset="0"/>
                  <a:cs typeface="宋体" charset="0"/>
                </a:rPr>
                <a:t>扫罗的谱系</a:t>
              </a:r>
            </a:p>
            <a:p>
              <a:pPr algn="ctr" eaLnBrk="0" hangingPunct="0"/>
              <a:r>
                <a:rPr lang="en-US" altLang="zh-CN" sz="2000" b="1">
                  <a:solidFill>
                    <a:srgbClr val="FEFDE3"/>
                  </a:solidFill>
                  <a:latin typeface="Arial Narrow" charset="0"/>
                  <a:ea typeface="宋体" charset="0"/>
                  <a:cs typeface="宋体" charset="0"/>
                </a:rPr>
                <a:t>9:35-44</a:t>
              </a:r>
            </a:p>
          </p:txBody>
        </p:sp>
        <p:sp>
          <p:nvSpPr>
            <p:cNvPr id="156726" name="Rectangle 54"/>
            <p:cNvSpPr>
              <a:spLocks noChangeArrowheads="1"/>
            </p:cNvSpPr>
            <p:nvPr/>
          </p:nvSpPr>
          <p:spPr bwMode="auto">
            <a:xfrm>
              <a:off x="1628" y="4469"/>
              <a:ext cx="568" cy="78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156727" name="Group 55"/>
          <p:cNvGrpSpPr>
            <a:grpSpLocks/>
          </p:cNvGrpSpPr>
          <p:nvPr/>
        </p:nvGrpSpPr>
        <p:grpSpPr bwMode="auto">
          <a:xfrm>
            <a:off x="4605338" y="5857875"/>
            <a:ext cx="1192212" cy="923925"/>
            <a:chOff x="2196" y="4469"/>
            <a:chExt cx="568" cy="787"/>
          </a:xfrm>
        </p:grpSpPr>
        <p:sp>
          <p:nvSpPr>
            <p:cNvPr id="156728" name="Rectangle 56"/>
            <p:cNvSpPr>
              <a:spLocks noChangeArrowheads="1"/>
            </p:cNvSpPr>
            <p:nvPr/>
          </p:nvSpPr>
          <p:spPr bwMode="auto">
            <a:xfrm>
              <a:off x="2228" y="4469"/>
              <a:ext cx="504" cy="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FEFDE3"/>
                  </a:solidFill>
                  <a:latin typeface="Arial Narrow" charset="0"/>
                  <a:ea typeface="宋体" charset="0"/>
                  <a:cs typeface="宋体" charset="0"/>
                </a:rPr>
                <a:t>荣升</a:t>
              </a:r>
            </a:p>
            <a:p>
              <a:pPr algn="ctr"/>
              <a:r>
                <a:rPr lang="zh-CN" altLang="en-US" sz="2000" b="1">
                  <a:solidFill>
                    <a:srgbClr val="FEFDE3"/>
                  </a:solidFill>
                  <a:latin typeface="Arial Narrow" charset="0"/>
                  <a:ea typeface="宋体" charset="0"/>
                  <a:cs typeface="宋体" charset="0"/>
                </a:rPr>
                <a:t>王座</a:t>
              </a:r>
            </a:p>
            <a:p>
              <a:pPr algn="ctr" eaLnBrk="0" hangingPunct="0"/>
              <a:r>
                <a:rPr lang="en-US" altLang="zh-CN" sz="2000" b="1">
                  <a:solidFill>
                    <a:srgbClr val="FEFDE3"/>
                  </a:solidFill>
                  <a:latin typeface="Arial Narrow" charset="0"/>
                  <a:ea typeface="宋体" charset="0"/>
                  <a:cs typeface="宋体" charset="0"/>
                </a:rPr>
                <a:t>10—12</a:t>
              </a:r>
            </a:p>
          </p:txBody>
        </p:sp>
        <p:sp>
          <p:nvSpPr>
            <p:cNvPr id="156729" name="Rectangle 57"/>
            <p:cNvSpPr>
              <a:spLocks noChangeArrowheads="1"/>
            </p:cNvSpPr>
            <p:nvPr/>
          </p:nvSpPr>
          <p:spPr bwMode="auto">
            <a:xfrm>
              <a:off x="2196" y="4469"/>
              <a:ext cx="568" cy="78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sp>
        <p:nvSpPr>
          <p:cNvPr id="156730" name="Rectangle 58"/>
          <p:cNvSpPr>
            <a:spLocks noChangeArrowheads="1"/>
          </p:cNvSpPr>
          <p:nvPr/>
        </p:nvSpPr>
        <p:spPr bwMode="auto">
          <a:xfrm>
            <a:off x="5791200" y="5857875"/>
            <a:ext cx="990600" cy="923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FEFDE3"/>
                </a:solidFill>
                <a:latin typeface="Arial Narrow" charset="0"/>
                <a:ea typeface="宋体" charset="0"/>
                <a:cs typeface="宋体" charset="0"/>
              </a:rPr>
              <a:t>对约柜的尊敬</a:t>
            </a:r>
            <a:r>
              <a:rPr lang="en-US" altLang="zh-CN" sz="2000" b="1">
                <a:solidFill>
                  <a:srgbClr val="FEFDE3"/>
                </a:solidFill>
                <a:latin typeface="Arial Narrow" charset="0"/>
                <a:ea typeface="宋体" charset="0"/>
                <a:cs typeface="宋体" charset="0"/>
              </a:rPr>
              <a:t>13—17</a:t>
            </a:r>
          </a:p>
        </p:txBody>
      </p:sp>
      <p:sp>
        <p:nvSpPr>
          <p:cNvPr id="156731" name="Rectangle 59"/>
          <p:cNvSpPr>
            <a:spLocks noChangeArrowheads="1"/>
          </p:cNvSpPr>
          <p:nvPr/>
        </p:nvSpPr>
        <p:spPr bwMode="auto">
          <a:xfrm>
            <a:off x="5797550" y="5857875"/>
            <a:ext cx="1039813" cy="923925"/>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nvGrpSpPr>
          <p:cNvPr id="156732" name="Group 60"/>
          <p:cNvGrpSpPr>
            <a:grpSpLocks/>
          </p:cNvGrpSpPr>
          <p:nvPr/>
        </p:nvGrpSpPr>
        <p:grpSpPr bwMode="auto">
          <a:xfrm>
            <a:off x="6837363" y="5857875"/>
            <a:ext cx="1116012" cy="923925"/>
            <a:chOff x="3260" y="4469"/>
            <a:chExt cx="532" cy="787"/>
          </a:xfrm>
        </p:grpSpPr>
        <p:sp>
          <p:nvSpPr>
            <p:cNvPr id="156733" name="Rectangle 61"/>
            <p:cNvSpPr>
              <a:spLocks noChangeArrowheads="1"/>
            </p:cNvSpPr>
            <p:nvPr/>
          </p:nvSpPr>
          <p:spPr bwMode="auto">
            <a:xfrm>
              <a:off x="3292" y="4469"/>
              <a:ext cx="468" cy="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en-US" altLang="zh-CN" sz="2000" b="1">
                  <a:solidFill>
                    <a:srgbClr val="FEFDE3"/>
                  </a:solidFill>
                  <a:latin typeface="Arial Narrow" charset="0"/>
                  <a:ea typeface="宋体" charset="0"/>
                  <a:cs typeface="宋体" charset="0"/>
                </a:rPr>
                <a:t> </a:t>
              </a:r>
              <a:r>
                <a:rPr lang="zh-CN" altLang="en-US" sz="2000" b="1">
                  <a:solidFill>
                    <a:srgbClr val="FEFDE3"/>
                  </a:solidFill>
                  <a:latin typeface="Arial Narrow" charset="0"/>
                  <a:ea typeface="宋体" charset="0"/>
                  <a:cs typeface="宋体" charset="0"/>
                </a:rPr>
                <a:t>军事</a:t>
              </a:r>
            </a:p>
            <a:p>
              <a:pPr algn="ctr"/>
              <a:r>
                <a:rPr lang="zh-CN" altLang="en-US" sz="2000" b="1">
                  <a:solidFill>
                    <a:srgbClr val="FEFDE3"/>
                  </a:solidFill>
                  <a:latin typeface="Arial Narrow" charset="0"/>
                  <a:ea typeface="宋体" charset="0"/>
                  <a:cs typeface="宋体" charset="0"/>
                </a:rPr>
                <a:t> 胜利</a:t>
              </a:r>
              <a:endParaRPr lang="en-US" altLang="zh-CN" sz="2000" b="1">
                <a:solidFill>
                  <a:srgbClr val="FEFDE3"/>
                </a:solidFill>
                <a:latin typeface="Arial Narrow" charset="0"/>
                <a:ea typeface="宋体" charset="0"/>
                <a:cs typeface="宋体" charset="0"/>
              </a:endParaRPr>
            </a:p>
            <a:p>
              <a:pPr algn="ctr" eaLnBrk="0" hangingPunct="0"/>
              <a:r>
                <a:rPr lang="en-US" altLang="zh-CN" sz="2000" b="1">
                  <a:solidFill>
                    <a:srgbClr val="FEFDE3"/>
                  </a:solidFill>
                  <a:latin typeface="Arial Narrow" charset="0"/>
                  <a:ea typeface="宋体" charset="0"/>
                  <a:cs typeface="宋体" charset="0"/>
                </a:rPr>
                <a:t>18—20</a:t>
              </a:r>
            </a:p>
          </p:txBody>
        </p:sp>
        <p:sp>
          <p:nvSpPr>
            <p:cNvPr id="156734" name="Rectangle 62"/>
            <p:cNvSpPr>
              <a:spLocks noChangeArrowheads="1"/>
            </p:cNvSpPr>
            <p:nvPr/>
          </p:nvSpPr>
          <p:spPr bwMode="auto">
            <a:xfrm>
              <a:off x="3260" y="4469"/>
              <a:ext cx="532" cy="78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156735" name="Group 63"/>
          <p:cNvGrpSpPr>
            <a:grpSpLocks/>
          </p:cNvGrpSpPr>
          <p:nvPr/>
        </p:nvGrpSpPr>
        <p:grpSpPr bwMode="auto">
          <a:xfrm>
            <a:off x="7953375" y="5857875"/>
            <a:ext cx="1190625" cy="923925"/>
            <a:chOff x="3792" y="4469"/>
            <a:chExt cx="568" cy="787"/>
          </a:xfrm>
        </p:grpSpPr>
        <p:sp>
          <p:nvSpPr>
            <p:cNvPr id="156736" name="Rectangle 64"/>
            <p:cNvSpPr>
              <a:spLocks noChangeArrowheads="1"/>
            </p:cNvSpPr>
            <p:nvPr/>
          </p:nvSpPr>
          <p:spPr bwMode="auto">
            <a:xfrm>
              <a:off x="3824" y="4469"/>
              <a:ext cx="504" cy="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FEFDE3"/>
                  </a:solidFill>
                  <a:latin typeface="Arial Narrow" charset="0"/>
                  <a:ea typeface="宋体" charset="0"/>
                  <a:cs typeface="宋体" charset="0"/>
                </a:rPr>
                <a:t>预备</a:t>
              </a:r>
              <a:endParaRPr lang="en-GB" altLang="zh-CN" sz="2000" b="1">
                <a:solidFill>
                  <a:srgbClr val="FEFDE3"/>
                </a:solidFill>
                <a:latin typeface="Arial Narrow" charset="0"/>
                <a:ea typeface="宋体" charset="0"/>
                <a:cs typeface="宋体" charset="0"/>
              </a:endParaRPr>
            </a:p>
            <a:p>
              <a:pPr algn="ctr"/>
              <a:r>
                <a:rPr lang="zh-CN" altLang="en-US" sz="2000" b="1">
                  <a:solidFill>
                    <a:srgbClr val="FEFDE3"/>
                  </a:solidFill>
                  <a:latin typeface="Arial Narrow" charset="0"/>
                  <a:ea typeface="宋体" charset="0"/>
                  <a:cs typeface="宋体" charset="0"/>
                </a:rPr>
                <a:t>圣殿</a:t>
              </a:r>
            </a:p>
            <a:p>
              <a:pPr algn="ctr" eaLnBrk="0" hangingPunct="0"/>
              <a:r>
                <a:rPr lang="en-US" altLang="zh-CN" sz="2000" b="1">
                  <a:solidFill>
                    <a:srgbClr val="FEFDE3"/>
                  </a:solidFill>
                  <a:latin typeface="Arial Narrow" charset="0"/>
                  <a:ea typeface="宋体" charset="0"/>
                  <a:cs typeface="宋体" charset="0"/>
                </a:rPr>
                <a:t>21—29</a:t>
              </a:r>
            </a:p>
          </p:txBody>
        </p:sp>
        <p:sp>
          <p:nvSpPr>
            <p:cNvPr id="156737" name="Rectangle 65"/>
            <p:cNvSpPr>
              <a:spLocks noChangeArrowheads="1"/>
            </p:cNvSpPr>
            <p:nvPr/>
          </p:nvSpPr>
          <p:spPr bwMode="auto">
            <a:xfrm>
              <a:off x="3792" y="4469"/>
              <a:ext cx="568" cy="78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sp>
        <p:nvSpPr>
          <p:cNvPr id="156738" name="WordArt 66"/>
          <p:cNvSpPr>
            <a:spLocks noChangeArrowheads="1" noChangeShapeType="1" noTextEdit="1"/>
          </p:cNvSpPr>
          <p:nvPr/>
        </p:nvSpPr>
        <p:spPr bwMode="auto">
          <a:xfrm>
            <a:off x="152400" y="0"/>
            <a:ext cx="3284538" cy="838200"/>
          </a:xfrm>
          <a:prstGeom prst="rect">
            <a:avLst/>
          </a:prstGeom>
        </p:spPr>
        <p:txBody>
          <a:bodyPr wrap="none" fromWordArt="1">
            <a:prstTxWarp prst="textPlain">
              <a:avLst>
                <a:gd name="adj" fmla="val 50000"/>
              </a:avLst>
            </a:prstTxWarp>
          </a:bodyPr>
          <a:lstStyle/>
          <a:p>
            <a:pPr algn="ctr"/>
            <a:r>
              <a:rPr lang="zh-TW" altLang="en-US" sz="3600" kern="10">
                <a:ln w="12700" cap="sq">
                  <a:solidFill>
                    <a:srgbClr val="EAEAEA"/>
                  </a:solidFill>
                  <a:round/>
                  <a:headEnd type="none" w="sm" len="sm"/>
                  <a:tailEnd type="none" w="sm" len="sm"/>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80000"/>
                    </a:srgbClr>
                  </a:outerShdw>
                </a:effectLst>
                <a:latin typeface="Arial Black"/>
                <a:ea typeface="Arial Black"/>
                <a:cs typeface="Arial Black"/>
              </a:rPr>
              <a:t>历代志上</a:t>
            </a:r>
            <a:endParaRPr lang="en-US" sz="3600" kern="10">
              <a:ln w="12700" cap="sq">
                <a:solidFill>
                  <a:srgbClr val="EAEAEA"/>
                </a:solidFill>
                <a:round/>
                <a:headEnd type="none" w="sm" len="sm"/>
                <a:tailEnd type="none" w="sm" len="sm"/>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80000"/>
                  </a:srgbClr>
                </a:outerShdw>
              </a:effectLst>
              <a:latin typeface="Arial Black"/>
              <a:ea typeface="Arial Black"/>
              <a:cs typeface="Arial Black"/>
            </a:endParaRPr>
          </a:p>
        </p:txBody>
      </p:sp>
    </p:spTree>
    <p:extLst>
      <p:ext uri="{BB962C8B-B14F-4D97-AF65-F5344CB8AC3E}">
        <p14:creationId xmlns:p14="http://schemas.microsoft.com/office/powerpoint/2010/main" val="168100394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2"/>
          <p:cNvSpPr>
            <a:spLocks noGrp="1" noChangeArrowheads="1"/>
          </p:cNvSpPr>
          <p:nvPr>
            <p:ph type="ctrTitle"/>
          </p:nvPr>
        </p:nvSpPr>
        <p:spPr>
          <a:xfrm>
            <a:off x="6019800" y="381000"/>
            <a:ext cx="2743200" cy="2286000"/>
          </a:xfrm>
        </p:spPr>
        <p:txBody>
          <a:bodyPr/>
          <a:lstStyle/>
          <a:p>
            <a:pPr eaLnBrk="1" hangingPunct="1"/>
            <a:r>
              <a:rPr lang="zh-CN" sz="4800" b="1">
                <a:latin typeface="Arial Black" charset="0"/>
                <a:ea typeface="ＭＳ Ｐゴシック" charset="0"/>
                <a:cs typeface="ＭＳ Ｐゴシック" charset="0"/>
              </a:rPr>
              <a:t>你相信上帝吗？</a:t>
            </a:r>
            <a:endParaRPr lang="en-US" sz="4800" b="1">
              <a:latin typeface="Arial Black" charset="0"/>
              <a:ea typeface="ＭＳ Ｐゴシック" charset="0"/>
              <a:cs typeface="ＭＳ Ｐゴシック" charset="0"/>
            </a:endParaRPr>
          </a:p>
        </p:txBody>
      </p:sp>
      <p:pic>
        <p:nvPicPr>
          <p:cNvPr id="531459" name="Picture 7" descr="In-God-We-Tru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5715000" cy="558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1460" name="Picture 8" descr="silberdoll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429000"/>
            <a:ext cx="3417888"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6361" name="Oval 9"/>
          <p:cNvSpPr>
            <a:spLocks noChangeArrowheads="1"/>
          </p:cNvSpPr>
          <p:nvPr/>
        </p:nvSpPr>
        <p:spPr bwMode="auto">
          <a:xfrm>
            <a:off x="0" y="1092200"/>
            <a:ext cx="2743200" cy="838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sp>
        <p:nvSpPr>
          <p:cNvPr id="356362" name="Oval 10"/>
          <p:cNvSpPr>
            <a:spLocks noChangeArrowheads="1"/>
          </p:cNvSpPr>
          <p:nvPr/>
        </p:nvSpPr>
        <p:spPr bwMode="auto">
          <a:xfrm>
            <a:off x="1219200" y="3225800"/>
            <a:ext cx="2743200" cy="838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sp>
        <p:nvSpPr>
          <p:cNvPr id="356363" name="Oval 11"/>
          <p:cNvSpPr>
            <a:spLocks noChangeArrowheads="1"/>
          </p:cNvSpPr>
          <p:nvPr/>
        </p:nvSpPr>
        <p:spPr bwMode="auto">
          <a:xfrm>
            <a:off x="0" y="4876800"/>
            <a:ext cx="5562600" cy="1600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sp>
        <p:nvSpPr>
          <p:cNvPr id="356364" name="Oval 12"/>
          <p:cNvSpPr>
            <a:spLocks noChangeArrowheads="1"/>
          </p:cNvSpPr>
          <p:nvPr/>
        </p:nvSpPr>
        <p:spPr bwMode="auto">
          <a:xfrm>
            <a:off x="6096000" y="3581400"/>
            <a:ext cx="2743200" cy="9906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sp>
        <p:nvSpPr>
          <p:cNvPr id="356365" name="Oval 13"/>
          <p:cNvSpPr>
            <a:spLocks noChangeArrowheads="1"/>
          </p:cNvSpPr>
          <p:nvPr/>
        </p:nvSpPr>
        <p:spPr bwMode="auto">
          <a:xfrm>
            <a:off x="2209800" y="1066800"/>
            <a:ext cx="2743200" cy="838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sp>
        <p:nvSpPr>
          <p:cNvPr id="356366" name="Oval 14"/>
          <p:cNvSpPr>
            <a:spLocks noChangeArrowheads="1"/>
          </p:cNvSpPr>
          <p:nvPr/>
        </p:nvSpPr>
        <p:spPr bwMode="auto">
          <a:xfrm>
            <a:off x="3810000" y="2438400"/>
            <a:ext cx="2743200" cy="838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spTree>
    <p:extLst>
      <p:ext uri="{BB962C8B-B14F-4D97-AF65-F5344CB8AC3E}">
        <p14:creationId xmlns:p14="http://schemas.microsoft.com/office/powerpoint/2010/main" val="15497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56361"/>
                                        </p:tgtEl>
                                        <p:attrNameLst>
                                          <p:attrName>style.visibility</p:attrName>
                                        </p:attrNameLst>
                                      </p:cBhvr>
                                      <p:to>
                                        <p:strVal val="visible"/>
                                      </p:to>
                                    </p:set>
                                    <p:anim calcmode="lin" valueType="num">
                                      <p:cBhvr>
                                        <p:cTn id="7" dur="500" fill="hold"/>
                                        <p:tgtEl>
                                          <p:spTgt spid="356361"/>
                                        </p:tgtEl>
                                        <p:attrNameLst>
                                          <p:attrName>ppt_w</p:attrName>
                                        </p:attrNameLst>
                                      </p:cBhvr>
                                      <p:tavLst>
                                        <p:tav tm="0">
                                          <p:val>
                                            <p:fltVal val="0"/>
                                          </p:val>
                                        </p:tav>
                                        <p:tav tm="100000">
                                          <p:val>
                                            <p:strVal val="#ppt_w"/>
                                          </p:val>
                                        </p:tav>
                                      </p:tavLst>
                                    </p:anim>
                                    <p:anim calcmode="lin" valueType="num">
                                      <p:cBhvr>
                                        <p:cTn id="8" dur="500" fill="hold"/>
                                        <p:tgtEl>
                                          <p:spTgt spid="35636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56362"/>
                                        </p:tgtEl>
                                        <p:attrNameLst>
                                          <p:attrName>style.visibility</p:attrName>
                                        </p:attrNameLst>
                                      </p:cBhvr>
                                      <p:to>
                                        <p:strVal val="visible"/>
                                      </p:to>
                                    </p:set>
                                    <p:anim calcmode="lin" valueType="num">
                                      <p:cBhvr>
                                        <p:cTn id="12" dur="500" fill="hold"/>
                                        <p:tgtEl>
                                          <p:spTgt spid="356362"/>
                                        </p:tgtEl>
                                        <p:attrNameLst>
                                          <p:attrName>ppt_w</p:attrName>
                                        </p:attrNameLst>
                                      </p:cBhvr>
                                      <p:tavLst>
                                        <p:tav tm="0">
                                          <p:val>
                                            <p:fltVal val="0"/>
                                          </p:val>
                                        </p:tav>
                                        <p:tav tm="100000">
                                          <p:val>
                                            <p:strVal val="#ppt_w"/>
                                          </p:val>
                                        </p:tav>
                                      </p:tavLst>
                                    </p:anim>
                                    <p:anim calcmode="lin" valueType="num">
                                      <p:cBhvr>
                                        <p:cTn id="13" dur="500" fill="hold"/>
                                        <p:tgtEl>
                                          <p:spTgt spid="356362"/>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356363"/>
                                        </p:tgtEl>
                                        <p:attrNameLst>
                                          <p:attrName>style.visibility</p:attrName>
                                        </p:attrNameLst>
                                      </p:cBhvr>
                                      <p:to>
                                        <p:strVal val="visible"/>
                                      </p:to>
                                    </p:set>
                                    <p:anim calcmode="lin" valueType="num">
                                      <p:cBhvr>
                                        <p:cTn id="17" dur="500" fill="hold"/>
                                        <p:tgtEl>
                                          <p:spTgt spid="356363"/>
                                        </p:tgtEl>
                                        <p:attrNameLst>
                                          <p:attrName>ppt_w</p:attrName>
                                        </p:attrNameLst>
                                      </p:cBhvr>
                                      <p:tavLst>
                                        <p:tav tm="0">
                                          <p:val>
                                            <p:fltVal val="0"/>
                                          </p:val>
                                        </p:tav>
                                        <p:tav tm="100000">
                                          <p:val>
                                            <p:strVal val="#ppt_w"/>
                                          </p:val>
                                        </p:tav>
                                      </p:tavLst>
                                    </p:anim>
                                    <p:anim calcmode="lin" valueType="num">
                                      <p:cBhvr>
                                        <p:cTn id="18" dur="500" fill="hold"/>
                                        <p:tgtEl>
                                          <p:spTgt spid="356363"/>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356364"/>
                                        </p:tgtEl>
                                        <p:attrNameLst>
                                          <p:attrName>style.visibility</p:attrName>
                                        </p:attrNameLst>
                                      </p:cBhvr>
                                      <p:to>
                                        <p:strVal val="visible"/>
                                      </p:to>
                                    </p:set>
                                    <p:anim calcmode="lin" valueType="num">
                                      <p:cBhvr>
                                        <p:cTn id="22" dur="500" fill="hold"/>
                                        <p:tgtEl>
                                          <p:spTgt spid="356364"/>
                                        </p:tgtEl>
                                        <p:attrNameLst>
                                          <p:attrName>ppt_w</p:attrName>
                                        </p:attrNameLst>
                                      </p:cBhvr>
                                      <p:tavLst>
                                        <p:tav tm="0">
                                          <p:val>
                                            <p:fltVal val="0"/>
                                          </p:val>
                                        </p:tav>
                                        <p:tav tm="100000">
                                          <p:val>
                                            <p:strVal val="#ppt_w"/>
                                          </p:val>
                                        </p:tav>
                                      </p:tavLst>
                                    </p:anim>
                                    <p:anim calcmode="lin" valueType="num">
                                      <p:cBhvr>
                                        <p:cTn id="23" dur="500" fill="hold"/>
                                        <p:tgtEl>
                                          <p:spTgt spid="356364"/>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356365"/>
                                        </p:tgtEl>
                                        <p:attrNameLst>
                                          <p:attrName>style.visibility</p:attrName>
                                        </p:attrNameLst>
                                      </p:cBhvr>
                                      <p:to>
                                        <p:strVal val="visible"/>
                                      </p:to>
                                    </p:set>
                                    <p:anim calcmode="lin" valueType="num">
                                      <p:cBhvr>
                                        <p:cTn id="27" dur="500" fill="hold"/>
                                        <p:tgtEl>
                                          <p:spTgt spid="356365"/>
                                        </p:tgtEl>
                                        <p:attrNameLst>
                                          <p:attrName>ppt_w</p:attrName>
                                        </p:attrNameLst>
                                      </p:cBhvr>
                                      <p:tavLst>
                                        <p:tav tm="0">
                                          <p:val>
                                            <p:fltVal val="0"/>
                                          </p:val>
                                        </p:tav>
                                        <p:tav tm="100000">
                                          <p:val>
                                            <p:strVal val="#ppt_w"/>
                                          </p:val>
                                        </p:tav>
                                      </p:tavLst>
                                    </p:anim>
                                    <p:anim calcmode="lin" valueType="num">
                                      <p:cBhvr>
                                        <p:cTn id="28" dur="500" fill="hold"/>
                                        <p:tgtEl>
                                          <p:spTgt spid="356365"/>
                                        </p:tgtEl>
                                        <p:attrNameLst>
                                          <p:attrName>ppt_h</p:attrName>
                                        </p:attrNameLst>
                                      </p:cBhvr>
                                      <p:tavLst>
                                        <p:tav tm="0">
                                          <p:val>
                                            <p:fltVal val="0"/>
                                          </p:val>
                                        </p:tav>
                                        <p:tav tm="100000">
                                          <p:val>
                                            <p:strVal val="#ppt_h"/>
                                          </p:val>
                                        </p:tav>
                                      </p:tavLst>
                                    </p:anim>
                                  </p:childTnLst>
                                </p:cTn>
                              </p:par>
                            </p:childTnLst>
                          </p:cTn>
                        </p:par>
                        <p:par>
                          <p:cTn id="29" fill="hold" nodeType="afterGroup">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356366"/>
                                        </p:tgtEl>
                                        <p:attrNameLst>
                                          <p:attrName>style.visibility</p:attrName>
                                        </p:attrNameLst>
                                      </p:cBhvr>
                                      <p:to>
                                        <p:strVal val="visible"/>
                                      </p:to>
                                    </p:set>
                                    <p:anim calcmode="lin" valueType="num">
                                      <p:cBhvr>
                                        <p:cTn id="32" dur="500" fill="hold"/>
                                        <p:tgtEl>
                                          <p:spTgt spid="356366"/>
                                        </p:tgtEl>
                                        <p:attrNameLst>
                                          <p:attrName>ppt_w</p:attrName>
                                        </p:attrNameLst>
                                      </p:cBhvr>
                                      <p:tavLst>
                                        <p:tav tm="0">
                                          <p:val>
                                            <p:fltVal val="0"/>
                                          </p:val>
                                        </p:tav>
                                        <p:tav tm="100000">
                                          <p:val>
                                            <p:strVal val="#ppt_w"/>
                                          </p:val>
                                        </p:tav>
                                      </p:tavLst>
                                    </p:anim>
                                    <p:anim calcmode="lin" valueType="num">
                                      <p:cBhvr>
                                        <p:cTn id="33" dur="500" fill="hold"/>
                                        <p:tgtEl>
                                          <p:spTgt spid="3563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61" grpId="0" animBg="1"/>
      <p:bldP spid="356362" grpId="0" animBg="1"/>
      <p:bldP spid="356363" grpId="0" animBg="1"/>
      <p:bldP spid="356364" grpId="0" animBg="1"/>
      <p:bldP spid="356365" grpId="0" animBg="1"/>
      <p:bldP spid="356366"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2" descr="Dollar Co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483" name="Rectangle 3"/>
          <p:cNvSpPr>
            <a:spLocks noGrp="1" noChangeArrowheads="1"/>
          </p:cNvSpPr>
          <p:nvPr>
            <p:ph type="ctrTitle"/>
          </p:nvPr>
        </p:nvSpPr>
        <p:spPr>
          <a:xfrm>
            <a:off x="0" y="0"/>
            <a:ext cx="7772400" cy="1143000"/>
          </a:xfrm>
        </p:spPr>
        <p:txBody>
          <a:bodyPr/>
          <a:lstStyle/>
          <a:p>
            <a:pPr eaLnBrk="1" hangingPunct="1">
              <a:defRPr/>
            </a:pPr>
            <a:r>
              <a:rPr lang="zh-CN" sz="4800" b="1" dirty="0">
                <a:effectLst>
                  <a:outerShdw blurRad="38100" dist="38100" dir="2700000" algn="tl">
                    <a:srgbClr val="000000">
                      <a:alpha val="43137"/>
                    </a:srgbClr>
                  </a:outerShdw>
                </a:effectLst>
              </a:rPr>
              <a:t>我们相信上帝吗？</a:t>
            </a:r>
            <a:endParaRPr lang="en-US" sz="4800" b="1" dirty="0">
              <a:effectLst>
                <a:outerShdw blurRad="38100" dist="38100" dir="2700000" algn="tl">
                  <a:srgbClr val="000000">
                    <a:alpha val="43137"/>
                  </a:srgbClr>
                </a:outerShdw>
              </a:effectLst>
              <a:ea typeface="ＭＳ Ｐゴシック" pitchFamily="34" charset="-128"/>
            </a:endParaRPr>
          </a:p>
        </p:txBody>
      </p:sp>
    </p:spTree>
    <p:extLst>
      <p:ext uri="{BB962C8B-B14F-4D97-AF65-F5344CB8AC3E}">
        <p14:creationId xmlns:p14="http://schemas.microsoft.com/office/powerpoint/2010/main" val="29938007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6226"/>
                                        </p:tgtEl>
                                        <p:attrNameLst>
                                          <p:attrName>style.visibility</p:attrName>
                                        </p:attrNameLst>
                                      </p:cBhvr>
                                      <p:to>
                                        <p:strVal val="visible"/>
                                      </p:to>
                                    </p:set>
                                    <p:animEffect transition="in" filter="dissolve">
                                      <p:cBhvr>
                                        <p:cTn id="7" dur="500"/>
                                        <p:tgtEl>
                                          <p:spTgt spid="436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3506" name="Picture 5" descr="Coi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914400"/>
            <a:ext cx="3676650" cy="260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3507" name="Rectangle 2"/>
          <p:cNvSpPr>
            <a:spLocks noGrp="1" noChangeArrowheads="1"/>
          </p:cNvSpPr>
          <p:nvPr>
            <p:ph type="title"/>
          </p:nvPr>
        </p:nvSpPr>
        <p:spPr>
          <a:xfrm>
            <a:off x="685800" y="266700"/>
            <a:ext cx="7772400" cy="1143000"/>
          </a:xfrm>
        </p:spPr>
        <p:txBody>
          <a:bodyPr/>
          <a:lstStyle/>
          <a:p>
            <a:pPr eaLnBrk="1" hangingPunct="1">
              <a:defRPr/>
            </a:pPr>
            <a:r>
              <a:rPr lang="zh-CN" sz="4800" b="1" dirty="0">
                <a:effectLst>
                  <a:outerShdw blurRad="38100" dist="38100" dir="2700000" algn="tl">
                    <a:srgbClr val="000000">
                      <a:alpha val="43137"/>
                    </a:srgbClr>
                  </a:outerShdw>
                </a:effectLst>
              </a:rPr>
              <a:t>你在上帝的信任不为难你吗？</a:t>
            </a:r>
            <a:endParaRPr lang="en-US" sz="4800" b="1" dirty="0">
              <a:effectLst>
                <a:outerShdw blurRad="38100" dist="38100" dir="2700000" algn="tl">
                  <a:srgbClr val="000000">
                    <a:alpha val="43137"/>
                  </a:srgbClr>
                </a:outerShdw>
              </a:effectLst>
              <a:ea typeface="ＭＳ Ｐゴシック" pitchFamily="34" charset="-128"/>
            </a:endParaRPr>
          </a:p>
        </p:txBody>
      </p:sp>
      <p:pic>
        <p:nvPicPr>
          <p:cNvPr id="533508" name="Picture 4" descr="k030805au"/>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505200" y="3213100"/>
            <a:ext cx="4953000" cy="364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692079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530" name="Picture 5" descr="sh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76413"/>
            <a:ext cx="4267200" cy="508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4531" name="AutoShape 6"/>
          <p:cNvSpPr>
            <a:spLocks noChangeArrowheads="1"/>
          </p:cNvSpPr>
          <p:nvPr/>
        </p:nvSpPr>
        <p:spPr bwMode="auto">
          <a:xfrm>
            <a:off x="3733800" y="1752600"/>
            <a:ext cx="5105400" cy="3581400"/>
          </a:xfrm>
          <a:prstGeom prst="wedgeRoundRectCallout">
            <a:avLst>
              <a:gd name="adj1" fmla="val -82792"/>
              <a:gd name="adj2" fmla="val 10389"/>
              <a:gd name="adj3" fmla="val 16667"/>
            </a:avLst>
          </a:prstGeom>
          <a:solidFill>
            <a:srgbClr val="008000"/>
          </a:solidFill>
          <a:ln w="9525">
            <a:solidFill>
              <a:schemeClr val="tx1"/>
            </a:solidFill>
            <a:miter lim="800000"/>
            <a:headEnd/>
            <a:tailEnd/>
          </a:ln>
        </p:spPr>
        <p:txBody>
          <a:bodyPr wrap="none" anchor="ctr"/>
          <a:lstStyle/>
          <a:p>
            <a:pPr algn="ctr" eaLnBrk="0" hangingPunct="0"/>
            <a:endParaRPr lang="en-US">
              <a:solidFill>
                <a:srgbClr val="FFFFFF"/>
              </a:solidFill>
              <a:latin typeface="Arial" charset="0"/>
            </a:endParaRPr>
          </a:p>
        </p:txBody>
      </p:sp>
      <p:sp>
        <p:nvSpPr>
          <p:cNvPr id="61442" name="Rectangle 2"/>
          <p:cNvSpPr>
            <a:spLocks noGrp="1" noChangeArrowheads="1"/>
          </p:cNvSpPr>
          <p:nvPr>
            <p:ph type="title"/>
          </p:nvPr>
        </p:nvSpPr>
        <p:spPr>
          <a:effectLst>
            <a:outerShdw blurRad="63500" dist="35921" dir="2700000" algn="ctr" rotWithShape="0">
              <a:srgbClr val="000000"/>
            </a:outerShdw>
          </a:effectLst>
        </p:spPr>
        <p:txBody>
          <a:bodyPr/>
          <a:lstStyle/>
          <a:p>
            <a:pPr>
              <a:defRPr/>
            </a:pPr>
            <a:r>
              <a:rPr lang="zh-CN" altLang="en-US" sz="5400" b="1" dirty="0"/>
              <a:t>的耻辱的一个原因？</a:t>
            </a:r>
            <a:endParaRPr lang="en-US" sz="5400" b="1" dirty="0">
              <a:solidFill>
                <a:srgbClr val="FFFFFF"/>
              </a:solidFill>
              <a:ea typeface="ＭＳ Ｐゴシック" charset="0"/>
              <a:cs typeface="ＭＳ Ｐゴシック" charset="0"/>
            </a:endParaRPr>
          </a:p>
        </p:txBody>
      </p:sp>
      <p:sp>
        <p:nvSpPr>
          <p:cNvPr id="61443" name="Text Box 3"/>
          <p:cNvSpPr txBox="1">
            <a:spLocks noChangeArrowheads="1"/>
          </p:cNvSpPr>
          <p:nvPr/>
        </p:nvSpPr>
        <p:spPr bwMode="auto">
          <a:xfrm>
            <a:off x="4114800" y="2149475"/>
            <a:ext cx="4267200" cy="2308225"/>
          </a:xfrm>
          <a:prstGeom prst="rect">
            <a:avLst/>
          </a:prstGeom>
          <a:noFill/>
          <a:ln w="9525">
            <a:noFill/>
            <a:miter lim="800000"/>
            <a:headEnd/>
            <a:tailEnd/>
          </a:ln>
          <a:effec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buFont typeface="Arial" charset="0"/>
              <a:buNone/>
            </a:pPr>
            <a:r>
              <a:rPr lang="zh-CN" altLang="en-US" sz="3600" dirty="0">
                <a:solidFill>
                  <a:srgbClr val="FFFFFF"/>
                </a:solidFill>
                <a:latin typeface="Tahoma" charset="0"/>
              </a:rPr>
              <a:t>“是谁，我很好，我不是说我是克里斯蒂娜？，但我不说，我与相邻</a:t>
            </a:r>
            <a:r>
              <a:rPr lang="en-US" altLang="zh-CN" sz="3600" dirty="0">
                <a:solidFill>
                  <a:srgbClr val="FFFFFF"/>
                </a:solidFill>
                <a:latin typeface="Tahoma" charset="0"/>
              </a:rPr>
              <a:t>”</a:t>
            </a:r>
            <a:endParaRPr lang="en-US" sz="3600" b="1" dirty="0">
              <a:solidFill>
                <a:srgbClr val="F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151274205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381000" y="3860800"/>
            <a:ext cx="3903663" cy="2844800"/>
          </a:xfrm>
          <a:effectLst>
            <a:outerShdw blurRad="63500" dist="38099" dir="2700000" algn="ctr" rotWithShape="0">
              <a:schemeClr val="tx1">
                <a:alpha val="74997"/>
              </a:schemeClr>
            </a:outerShdw>
          </a:effectLst>
        </p:spPr>
        <p:txBody>
          <a:bodyPr/>
          <a:lstStyle/>
          <a:p>
            <a:r>
              <a:rPr lang="en-US" sz="3600" b="1">
                <a:solidFill>
                  <a:schemeClr val="bg1"/>
                </a:solidFill>
                <a:effectLst>
                  <a:outerShdw blurRad="38100" dist="38100" dir="2700000" algn="tl">
                    <a:srgbClr val="808080"/>
                  </a:outerShdw>
                </a:effectLst>
                <a:latin typeface="Arial" charset="0"/>
                <a:ea typeface="ＭＳ Ｐゴシック" charset="0"/>
                <a:cs typeface="Arial" charset="0"/>
              </a:rPr>
              <a:t>The USA began as a Christian nation but has left its godly heritage.</a:t>
            </a:r>
            <a:endParaRPr lang="en-US" sz="3600" b="1">
              <a:solidFill>
                <a:schemeClr val="bg1"/>
              </a:solidFill>
              <a:latin typeface="Arial" charset="0"/>
              <a:ea typeface="ＭＳ Ｐゴシック" charset="0"/>
              <a:cs typeface="Arial" charset="0"/>
            </a:endParaRPr>
          </a:p>
        </p:txBody>
      </p:sp>
      <p:sp>
        <p:nvSpPr>
          <p:cNvPr id="535555"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408</a:t>
            </a:r>
          </a:p>
          <a:p>
            <a:pPr algn="ctr"/>
            <a:r>
              <a:rPr lang="en-US" b="1">
                <a:solidFill>
                  <a:srgbClr val="FFFFFF"/>
                </a:solidFill>
                <a:latin typeface="Arial" charset="0"/>
                <a:cs typeface="Arial" charset="0"/>
              </a:rPr>
              <a:t>c</a:t>
            </a:r>
          </a:p>
        </p:txBody>
      </p:sp>
      <p:pic>
        <p:nvPicPr>
          <p:cNvPr id="535556" name="Picture 2" descr="rev 17 USA ObamaChristianNa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5557" name="Rectangle 4"/>
          <p:cNvSpPr>
            <a:spLocks noChangeArrowheads="1"/>
          </p:cNvSpPr>
          <p:nvPr/>
        </p:nvSpPr>
        <p:spPr bwMode="auto">
          <a:xfrm>
            <a:off x="0" y="723900"/>
            <a:ext cx="5600700" cy="5238750"/>
          </a:xfrm>
          <a:prstGeom prst="rect">
            <a:avLst/>
          </a:prstGeom>
          <a:solidFill>
            <a:schemeClr val="tx1"/>
          </a:solidFill>
          <a:ln w="9525">
            <a:solidFill>
              <a:schemeClr val="tx1"/>
            </a:solidFill>
            <a:round/>
            <a:headEnd/>
            <a:tailEnd/>
          </a:ln>
        </p:spPr>
        <p:txBody>
          <a:bodyPr/>
          <a:lstStyle/>
          <a:p>
            <a:pPr algn="ctr" eaLnBrk="0" hangingPunct="0"/>
            <a:r>
              <a:rPr lang="zh-CN" altLang="en-US" sz="3600" dirty="0">
                <a:solidFill>
                  <a:srgbClr val="FFFFFF"/>
                </a:solidFill>
                <a:latin typeface="Comic Sans MS" charset="0"/>
              </a:rPr>
              <a:t>奥巴马电子邮件向</a:t>
            </a:r>
            <a:r>
              <a:rPr lang="en-US" altLang="zh-CN" sz="3600" dirty="0">
                <a:solidFill>
                  <a:srgbClr val="FFFFFF"/>
                </a:solidFill>
                <a:latin typeface="Comic Sans MS" charset="0"/>
              </a:rPr>
              <a:t>CBN</a:t>
            </a:r>
            <a:r>
              <a:rPr lang="zh-CN" altLang="en-US" sz="3600" dirty="0">
                <a:solidFill>
                  <a:srgbClr val="FFFFFF"/>
                </a:solidFill>
                <a:latin typeface="Comic Sans MS" charset="0"/>
              </a:rPr>
              <a:t>新闻“无论我们曾经是，我们不再仅仅是一个基督教国家，我们也是一个犹太国家，一个穆斯林国家，一个佛教国家，一个印度教国家，以及非信徒组成的国家</a:t>
            </a:r>
            <a:endParaRPr lang="en-US" sz="3600" dirty="0">
              <a:solidFill>
                <a:srgbClr val="FFFFFF"/>
              </a:solidFill>
            </a:endParaRPr>
          </a:p>
        </p:txBody>
      </p:sp>
    </p:spTree>
    <p:extLst>
      <p:ext uri="{BB962C8B-B14F-4D97-AF65-F5344CB8AC3E}">
        <p14:creationId xmlns:p14="http://schemas.microsoft.com/office/powerpoint/2010/main" val="417172337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6578" name="Picture 3" descr="rev 17 USA MN09-Rogers.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06" name="Rectangle 2"/>
          <p:cNvSpPr>
            <a:spLocks noGrp="1" noChangeArrowheads="1"/>
          </p:cNvSpPr>
          <p:nvPr>
            <p:ph type="title"/>
          </p:nvPr>
        </p:nvSpPr>
        <p:spPr>
          <a:xfrm>
            <a:off x="381000" y="3860800"/>
            <a:ext cx="3903663" cy="2844800"/>
          </a:xfrm>
          <a:no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r>
              <a:rPr lang="zh-CN" altLang="en-US" sz="3600" b="1" dirty="0">
                <a:solidFill>
                  <a:schemeClr val="bg1"/>
                </a:solidFill>
                <a:effectLst>
                  <a:glow rad="241300">
                    <a:schemeClr val="tx1">
                      <a:alpha val="86000"/>
                    </a:schemeClr>
                  </a:glow>
                </a:effectLst>
                <a:latin typeface="Arial"/>
                <a:cs typeface="Arial"/>
              </a:rPr>
              <a:t>美国开始作为一个基督教国家，但已经离开了其神圣的遗产。</a:t>
            </a:r>
            <a:endParaRPr lang="en-US" sz="3600" b="1" dirty="0">
              <a:solidFill>
                <a:schemeClr val="bg1"/>
              </a:solidFill>
              <a:effectLst>
                <a:glow rad="241300">
                  <a:schemeClr val="tx1">
                    <a:alpha val="86000"/>
                  </a:schemeClr>
                </a:glow>
              </a:effectLst>
              <a:latin typeface="Arial"/>
              <a:cs typeface="Arial"/>
            </a:endParaRPr>
          </a:p>
        </p:txBody>
      </p:sp>
      <p:sp>
        <p:nvSpPr>
          <p:cNvPr id="536580"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408</a:t>
            </a:r>
          </a:p>
          <a:p>
            <a:pPr algn="ctr"/>
            <a:r>
              <a:rPr lang="en-US" b="1">
                <a:solidFill>
                  <a:srgbClr val="FFFFFF"/>
                </a:solidFill>
                <a:latin typeface="Arial" charset="0"/>
                <a:cs typeface="Arial" charset="0"/>
              </a:rPr>
              <a:t>c</a:t>
            </a:r>
          </a:p>
        </p:txBody>
      </p:sp>
      <p:pic>
        <p:nvPicPr>
          <p:cNvPr id="536581" name="Picture 2" descr="rev 17 USA 090414Flag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64250" y="2767013"/>
            <a:ext cx="2816225" cy="3735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bwMode="auto">
          <a:xfrm>
            <a:off x="228600" y="381000"/>
            <a:ext cx="5619750" cy="2647950"/>
          </a:xfrm>
          <a:prstGeom prst="rect">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a:lstStyle/>
          <a:p>
            <a:pPr algn="ctr" eaLnBrk="0" hangingPunct="0"/>
            <a:r>
              <a:rPr lang="zh-CN" altLang="en-US" sz="3600" b="1" dirty="0">
                <a:solidFill>
                  <a:srgbClr val="FFFF00"/>
                </a:solidFill>
                <a:latin typeface="Comic Sans MS" charset="0"/>
              </a:rPr>
              <a:t>“我们不再是一个基督教国家”</a:t>
            </a:r>
            <a:endParaRPr lang="en-US" altLang="zh-CN" sz="3600" b="1" dirty="0">
              <a:solidFill>
                <a:srgbClr val="FFFF00"/>
              </a:solidFill>
              <a:latin typeface="Comic Sans MS" charset="0"/>
            </a:endParaRPr>
          </a:p>
          <a:p>
            <a:pPr algn="r" eaLnBrk="0" hangingPunct="0"/>
            <a:r>
              <a:rPr lang="zh-CN" altLang="en-US" sz="3600" b="1" dirty="0">
                <a:solidFill>
                  <a:srgbClr val="FFFFFF"/>
                </a:solidFill>
                <a:latin typeface="Comic Sans MS" charset="0"/>
              </a:rPr>
              <a:t>奥巴马</a:t>
            </a:r>
            <a:endParaRPr lang="en-US" altLang="zh-CN" sz="3600" b="1" dirty="0">
              <a:solidFill>
                <a:srgbClr val="FFFFFF"/>
              </a:solidFill>
              <a:latin typeface="Comic Sans MS" charset="0"/>
            </a:endParaRPr>
          </a:p>
          <a:p>
            <a:pPr algn="ctr" eaLnBrk="0" hangingPunct="0"/>
            <a:endParaRPr lang="en-US" altLang="zh-CN" sz="3600" b="1" dirty="0">
              <a:solidFill>
                <a:srgbClr val="FFFF00"/>
              </a:solidFill>
              <a:latin typeface="Comic Sans MS" charset="0"/>
            </a:endParaRPr>
          </a:p>
          <a:p>
            <a:pPr algn="ctr" eaLnBrk="0" hangingPunct="0"/>
            <a:r>
              <a:rPr lang="zh-CN" altLang="en-US" b="1" dirty="0">
                <a:solidFill>
                  <a:srgbClr val="FF0000"/>
                </a:solidFill>
                <a:latin typeface="Comic Sans MS" charset="0"/>
              </a:rPr>
              <a:t>全</a:t>
            </a:r>
            <a:r>
              <a:rPr lang="zh-CN" altLang="en-US" b="1" dirty="0">
                <a:solidFill>
                  <a:srgbClr val="0066CC"/>
                </a:solidFill>
                <a:latin typeface="Comic Sans MS" charset="0"/>
              </a:rPr>
              <a:t>美</a:t>
            </a:r>
            <a:r>
              <a:rPr lang="zh-CN" altLang="en-US" b="1" dirty="0">
                <a:solidFill>
                  <a:srgbClr val="FF0000"/>
                </a:solidFill>
                <a:latin typeface="Comic Sans MS" charset="0"/>
              </a:rPr>
              <a:t>自</a:t>
            </a:r>
            <a:r>
              <a:rPr lang="zh-CN" altLang="en-US" b="1" dirty="0">
                <a:solidFill>
                  <a:srgbClr val="0066FF"/>
                </a:solidFill>
                <a:latin typeface="Comic Sans MS" charset="0"/>
              </a:rPr>
              <a:t>由</a:t>
            </a:r>
            <a:r>
              <a:rPr lang="zh-CN" altLang="en-US" b="1" dirty="0">
                <a:solidFill>
                  <a:srgbClr val="FF0000"/>
                </a:solidFill>
                <a:latin typeface="Comic Sans MS" charset="0"/>
              </a:rPr>
              <a:t>板</a:t>
            </a:r>
            <a:endParaRPr lang="en-US" b="1" dirty="0">
              <a:solidFill>
                <a:srgbClr val="FF0000"/>
              </a:solidFill>
            </a:endParaRPr>
          </a:p>
        </p:txBody>
      </p:sp>
    </p:spTree>
    <p:extLst>
      <p:ext uri="{BB962C8B-B14F-4D97-AF65-F5344CB8AC3E}">
        <p14:creationId xmlns:p14="http://schemas.microsoft.com/office/powerpoint/2010/main" val="37718181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25400" y="5095875"/>
            <a:ext cx="3903663" cy="1671638"/>
          </a:xfrm>
          <a:effectLst>
            <a:outerShdw blurRad="63500" dist="38099" dir="2700000" algn="ctr" rotWithShape="0">
              <a:schemeClr val="tx1">
                <a:alpha val="74997"/>
              </a:schemeClr>
            </a:outerShdw>
          </a:effectLst>
        </p:spPr>
        <p:txBody>
          <a:bodyPr/>
          <a:lstStyle/>
          <a:p>
            <a:pPr>
              <a:defRPr/>
            </a:pPr>
            <a:r>
              <a:rPr lang="en-US" sz="3600" b="1" dirty="0">
                <a:solidFill>
                  <a:schemeClr val="bg1"/>
                </a:solidFill>
                <a:effectLst>
                  <a:outerShdw blurRad="38100" dist="38100" dir="2700000" algn="tl">
                    <a:srgbClr val="000000"/>
                  </a:outerShdw>
                </a:effectLst>
                <a:latin typeface="Arial"/>
                <a:cs typeface="Arial"/>
              </a:rPr>
              <a:t>The Christian heritage is now</a:t>
            </a:r>
            <a:r>
              <a:rPr lang="zh-CN" altLang="en-US" sz="3600" b="1" dirty="0">
                <a:solidFill>
                  <a:srgbClr val="FFFFFF"/>
                </a:solidFill>
                <a:effectLst>
                  <a:outerShdw blurRad="38100" dist="38100" dir="2700000" algn="tl">
                    <a:srgbClr val="000000">
                      <a:alpha val="43137"/>
                    </a:srgbClr>
                  </a:outerShdw>
                </a:effectLst>
              </a:rPr>
              <a:t>激烈的辩论！</a:t>
            </a:r>
            <a:endParaRPr lang="en-US" sz="3600" b="1" dirty="0">
              <a:solidFill>
                <a:srgbClr val="FFFFFF"/>
              </a:solidFill>
              <a:effectLst>
                <a:outerShdw blurRad="38100" dist="38100" dir="2700000" algn="tl">
                  <a:srgbClr val="000000">
                    <a:alpha val="43137"/>
                  </a:srgbClr>
                </a:outerShdw>
              </a:effectLst>
              <a:latin typeface="Arial"/>
              <a:cs typeface="Arial"/>
            </a:endParaRPr>
          </a:p>
        </p:txBody>
      </p:sp>
      <p:sp>
        <p:nvSpPr>
          <p:cNvPr id="537603"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408</a:t>
            </a:r>
          </a:p>
          <a:p>
            <a:pPr algn="ctr"/>
            <a:r>
              <a:rPr lang="en-US" b="1">
                <a:solidFill>
                  <a:srgbClr val="FFFFFF"/>
                </a:solidFill>
                <a:latin typeface="Arial" charset="0"/>
                <a:cs typeface="Arial" charset="0"/>
              </a:rPr>
              <a:t>c</a:t>
            </a:r>
          </a:p>
        </p:txBody>
      </p:sp>
      <p:pic>
        <p:nvPicPr>
          <p:cNvPr id="3" name="Picture 2" descr="rev 17 usa_christian_nation_sticker-p217527085553785670qjcl_4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5738"/>
            <a:ext cx="3670300" cy="3670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rev 17 USA america-is-a-christian-nation-250x25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125" y="2847975"/>
            <a:ext cx="3463925" cy="346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rev 17 USA christian-nation-cover-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83000" y="0"/>
            <a:ext cx="27352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rev 17 USA Christian nation book.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667848">
            <a:off x="3798888" y="3905250"/>
            <a:ext cx="2444750" cy="355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rev 17 USA Decline of Christian USA.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62488" y="804863"/>
            <a:ext cx="4481512" cy="6037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Oval 8"/>
          <p:cNvSpPr/>
          <p:nvPr/>
        </p:nvSpPr>
        <p:spPr bwMode="auto">
          <a:xfrm>
            <a:off x="342900" y="0"/>
            <a:ext cx="2990850" cy="3086100"/>
          </a:xfrm>
          <a:prstGeom prst="ellipse">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a:lstStyle/>
          <a:p>
            <a:pPr algn="ctr" eaLnBrk="0" hangingPunct="0"/>
            <a:endParaRPr lang="en-US" altLang="zh-CN" sz="3200" b="1">
              <a:solidFill>
                <a:srgbClr val="FFFFFF"/>
              </a:solidFill>
              <a:effectLst>
                <a:outerShdw blurRad="38100" dist="38100" dir="2700000" algn="tl">
                  <a:srgbClr val="808080"/>
                </a:outerShdw>
              </a:effectLst>
              <a:latin typeface="Comic Sans MS" charset="0"/>
            </a:endParaRPr>
          </a:p>
          <a:p>
            <a:pPr algn="ctr" eaLnBrk="0" hangingPunct="0"/>
            <a:r>
              <a:rPr lang="zh-CN" altLang="en-US" sz="3200" b="1">
                <a:solidFill>
                  <a:srgbClr val="FFFFFF"/>
                </a:solidFill>
                <a:effectLst>
                  <a:outerShdw blurRad="38100" dist="38100" dir="2700000" algn="tl">
                    <a:srgbClr val="808080"/>
                  </a:outerShdw>
                </a:effectLst>
                <a:latin typeface="Comic Sans MS" charset="0"/>
              </a:rPr>
              <a:t>美国是一个基督教国家！</a:t>
            </a:r>
            <a:endParaRPr lang="en-US" sz="3200" b="1">
              <a:solidFill>
                <a:srgbClr val="FFFFFF"/>
              </a:solidFill>
              <a:effectLst>
                <a:outerShdw blurRad="38100" dist="38100" dir="2700000" algn="tl">
                  <a:srgbClr val="808080"/>
                </a:outerShdw>
              </a:effectLst>
            </a:endParaRPr>
          </a:p>
        </p:txBody>
      </p:sp>
      <p:pic>
        <p:nvPicPr>
          <p:cNvPr id="537610" name="Picture 9"/>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3262313" y="2557463"/>
            <a:ext cx="1042987" cy="693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p:cNvSpPr/>
          <p:nvPr/>
        </p:nvSpPr>
        <p:spPr bwMode="auto">
          <a:xfrm>
            <a:off x="342900" y="3676650"/>
            <a:ext cx="3124200" cy="1162050"/>
          </a:xfrm>
          <a:prstGeom prst="rect">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zh-CN" altLang="en-US" b="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rPr>
              <a:t>美国</a:t>
            </a:r>
            <a:endParaRPr lang="en-US" altLang="zh-CN" b="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endParaRPr>
          </a:p>
          <a:p>
            <a:pPr algn="ctr" eaLnBrk="0" hangingPunct="0">
              <a:defRPr/>
            </a:pPr>
            <a:r>
              <a:rPr lang="zh-CN" altLang="en-US" b="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rPr>
              <a:t>基督教国家</a:t>
            </a:r>
            <a:endParaRPr lang="en-SG" dirty="0">
              <a:solidFill>
                <a:srgbClr val="000000"/>
              </a:solidFill>
            </a:endParaRPr>
          </a:p>
        </p:txBody>
      </p:sp>
      <p:sp>
        <p:nvSpPr>
          <p:cNvPr id="12" name="Rectangle 11"/>
          <p:cNvSpPr/>
          <p:nvPr/>
        </p:nvSpPr>
        <p:spPr bwMode="auto">
          <a:xfrm>
            <a:off x="4648200" y="800100"/>
            <a:ext cx="4495800" cy="112395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zh-CN" altLang="en-US" sz="4800" b="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rPr>
              <a:t>新闻周刊</a:t>
            </a:r>
            <a:endParaRPr lang="en-SG" sz="4800" b="1" dirty="0">
              <a:solidFill>
                <a:srgbClr val="FFFFFF"/>
              </a:solidFill>
              <a:effectLst>
                <a:outerShdw blurRad="38100" dist="38100" dir="2700000" algn="tl">
                  <a:srgbClr val="000000">
                    <a:alpha val="43137"/>
                  </a:srgbClr>
                </a:outerShdw>
              </a:effectLst>
            </a:endParaRPr>
          </a:p>
        </p:txBody>
      </p:sp>
      <p:sp>
        <p:nvSpPr>
          <p:cNvPr id="13" name="Rectangle 12"/>
          <p:cNvSpPr/>
          <p:nvPr/>
        </p:nvSpPr>
        <p:spPr bwMode="auto">
          <a:xfrm>
            <a:off x="4972050" y="1924050"/>
            <a:ext cx="3943350" cy="4933950"/>
          </a:xfrm>
          <a:prstGeom prst="rect">
            <a:avLst/>
          </a:prstGeom>
          <a:solidFill>
            <a:schemeClr val="tx1">
              <a:lumMod val="95000"/>
              <a:lumOff val="5000"/>
            </a:schemeClr>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zh-CN" altLang="en-US" sz="8000" b="1" dirty="0">
                <a:solidFill>
                  <a:srgbClr val="FF0000"/>
                </a:solidFill>
                <a:effectLst>
                  <a:outerShdw blurRad="38100" dist="38100" dir="2700000" algn="tl">
                    <a:srgbClr val="000000">
                      <a:alpha val="43137"/>
                    </a:srgbClr>
                  </a:outerShdw>
                </a:effectLst>
                <a:latin typeface="Comic Sans MS" pitchFamily="66" charset="0"/>
                <a:ea typeface="ＭＳ Ｐゴシック" pitchFamily="34" charset="-128"/>
              </a:rPr>
              <a:t>基督教美国的衰亡</a:t>
            </a:r>
            <a:endParaRPr lang="en-SG" sz="80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642882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256941008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10939"/>
            <a:ext cx="9144000" cy="1455315"/>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“上帝赐福给大卫，使以色列人模仿他对圣殿崇拜的热情（历代志上</a:t>
            </a:r>
            <a:r>
              <a:rPr lang="en-US" altLang="zh-CN" sz="3600" b="1" dirty="0">
                <a:effectLst>
                  <a:glow rad="127000">
                    <a:schemeClr val="tx1"/>
                  </a:glow>
                </a:effectLst>
                <a:latin typeface="Arial" charset="0"/>
                <a:ea typeface="ＭＳ Ｐゴシック" charset="0"/>
                <a:cs typeface="ＭＳ Ｐゴシック" charset="0"/>
              </a:rPr>
              <a:t>10-29</a:t>
            </a:r>
            <a:r>
              <a:rPr lang="zh-CN" altLang="en-US" sz="3600" b="1" dirty="0">
                <a:effectLst>
                  <a:glow rad="127000">
                    <a:schemeClr val="tx1"/>
                  </a:glow>
                </a:effectLst>
                <a:latin typeface="Arial" charset="0"/>
                <a:ea typeface="ＭＳ Ｐゴシック" charset="0"/>
                <a:cs typeface="ＭＳ Ｐゴシック" charset="0"/>
              </a:rPr>
              <a:t>章）。”</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467544" y="1988840"/>
            <a:ext cx="5456276" cy="3528392"/>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79642" y="3356992"/>
            <a:ext cx="4664358" cy="3045811"/>
          </a:xfrm>
          <a:prstGeom prst="rect">
            <a:avLst/>
          </a:prstGeom>
        </p:spPr>
      </p:pic>
    </p:spTree>
    <p:extLst>
      <p:ext uri="{BB962C8B-B14F-4D97-AF65-F5344CB8AC3E}">
        <p14:creationId xmlns:p14="http://schemas.microsoft.com/office/powerpoint/2010/main" val="765486678"/>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descr="Green marble"/>
          <p:cNvSpPr>
            <a:spLocks noChangeArrowheads="1"/>
          </p:cNvSpPr>
          <p:nvPr/>
        </p:nvSpPr>
        <p:spPr bwMode="auto">
          <a:xfrm>
            <a:off x="-76200" y="0"/>
            <a:ext cx="92202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cs typeface="+mn-cs"/>
            </a:endParaRPr>
          </a:p>
        </p:txBody>
      </p:sp>
      <p:grpSp>
        <p:nvGrpSpPr>
          <p:cNvPr id="91139" name="Group 3"/>
          <p:cNvGrpSpPr>
            <a:grpSpLocks/>
          </p:cNvGrpSpPr>
          <p:nvPr/>
        </p:nvGrpSpPr>
        <p:grpSpPr bwMode="auto">
          <a:xfrm>
            <a:off x="2401888" y="4597400"/>
            <a:ext cx="74612" cy="1570038"/>
            <a:chOff x="2352" y="3120"/>
            <a:chExt cx="48" cy="864"/>
          </a:xfrm>
        </p:grpSpPr>
        <p:sp>
          <p:nvSpPr>
            <p:cNvPr id="91140" name="Line 4"/>
            <p:cNvSpPr>
              <a:spLocks noChangeShapeType="1"/>
            </p:cNvSpPr>
            <p:nvPr/>
          </p:nvSpPr>
          <p:spPr bwMode="auto">
            <a:xfrm>
              <a:off x="2352" y="3552"/>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cs typeface="+mn-cs"/>
              </a:endParaRPr>
            </a:p>
          </p:txBody>
        </p:sp>
        <p:grpSp>
          <p:nvGrpSpPr>
            <p:cNvPr id="91141" name="Group 5"/>
            <p:cNvGrpSpPr>
              <a:grpSpLocks/>
            </p:cNvGrpSpPr>
            <p:nvPr/>
          </p:nvGrpSpPr>
          <p:grpSpPr bwMode="auto">
            <a:xfrm>
              <a:off x="2352" y="3120"/>
              <a:ext cx="48" cy="432"/>
              <a:chOff x="2016" y="3120"/>
              <a:chExt cx="0" cy="864"/>
            </a:xfrm>
          </p:grpSpPr>
          <p:sp>
            <p:nvSpPr>
              <p:cNvPr id="91142" name="Line 6"/>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cs typeface="+mn-cs"/>
                </a:endParaRPr>
              </a:p>
            </p:txBody>
          </p:sp>
          <p:sp>
            <p:nvSpPr>
              <p:cNvPr id="91143" name="Line 7"/>
              <p:cNvSpPr>
                <a:spLocks noChangeShapeType="1"/>
              </p:cNvSpPr>
              <p:nvPr/>
            </p:nvSpPr>
            <p:spPr bwMode="auto">
              <a:xfrm>
                <a:off x="2016" y="3552"/>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cs typeface="+mn-cs"/>
                </a:endParaRPr>
              </a:p>
            </p:txBody>
          </p:sp>
        </p:grpSp>
      </p:grpSp>
      <p:sp>
        <p:nvSpPr>
          <p:cNvPr id="91144" name="Line 8"/>
          <p:cNvSpPr>
            <a:spLocks noChangeShapeType="1"/>
          </p:cNvSpPr>
          <p:nvPr/>
        </p:nvSpPr>
        <p:spPr bwMode="auto">
          <a:xfrm flipH="1">
            <a:off x="533400" y="1612900"/>
            <a:ext cx="723900" cy="2992438"/>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cs typeface="+mn-cs"/>
            </a:endParaRPr>
          </a:p>
        </p:txBody>
      </p:sp>
      <p:sp>
        <p:nvSpPr>
          <p:cNvPr id="91145" name="Text Box 9"/>
          <p:cNvSpPr txBox="1">
            <a:spLocks noChangeArrowheads="1"/>
          </p:cNvSpPr>
          <p:nvPr/>
        </p:nvSpPr>
        <p:spPr bwMode="auto">
          <a:xfrm>
            <a:off x="1295400" y="76200"/>
            <a:ext cx="7162800"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CN" altLang="en-US" sz="4400" b="1" i="1">
                <a:solidFill>
                  <a:srgbClr val="FFFFFF"/>
                </a:solidFill>
                <a:ea typeface="宋体" charset="0"/>
                <a:cs typeface="宋体" charset="0"/>
              </a:rPr>
              <a:t>我的子民若是</a:t>
            </a:r>
            <a:endParaRPr lang="en-US" sz="4400" b="1" i="1">
              <a:solidFill>
                <a:srgbClr val="FFFFFF"/>
              </a:solidFill>
              <a:ea typeface="宋体" charset="0"/>
              <a:cs typeface="宋体" charset="0"/>
            </a:endParaRPr>
          </a:p>
        </p:txBody>
      </p:sp>
      <p:sp>
        <p:nvSpPr>
          <p:cNvPr id="91146" name="Text Box 10"/>
          <p:cNvSpPr txBox="1">
            <a:spLocks noChangeArrowheads="1"/>
          </p:cNvSpPr>
          <p:nvPr/>
        </p:nvSpPr>
        <p:spPr bwMode="auto">
          <a:xfrm rot="-4573660">
            <a:off x="330201" y="2603500"/>
            <a:ext cx="3086100" cy="1006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zh-CN" altLang="en-US" sz="3200" b="1">
                <a:solidFill>
                  <a:srgbClr val="FFFFFF"/>
                </a:solidFill>
                <a:ea typeface="宋体" charset="0"/>
                <a:cs typeface="宋体" charset="0"/>
              </a:rPr>
              <a:t>上帝的主权</a:t>
            </a:r>
            <a:r>
              <a:rPr lang="zh-CN" altLang="en-US" sz="2800" b="1">
                <a:solidFill>
                  <a:srgbClr val="FFFFFF"/>
                </a:solidFill>
                <a:ea typeface="宋体" charset="0"/>
                <a:cs typeface="宋体" charset="0"/>
              </a:rPr>
              <a:t> 		</a:t>
            </a:r>
            <a:r>
              <a:rPr lang="en-US" sz="2800" b="1">
                <a:solidFill>
                  <a:srgbClr val="FFFFFF"/>
                </a:solidFill>
                <a:cs typeface="+mn-cs"/>
              </a:rPr>
              <a:t>1-9</a:t>
            </a:r>
          </a:p>
        </p:txBody>
      </p:sp>
      <p:sp>
        <p:nvSpPr>
          <p:cNvPr id="91147" name="Text Box 11"/>
          <p:cNvSpPr txBox="1">
            <a:spLocks noChangeArrowheads="1"/>
          </p:cNvSpPr>
          <p:nvPr/>
        </p:nvSpPr>
        <p:spPr bwMode="auto">
          <a:xfrm>
            <a:off x="381000" y="4567238"/>
            <a:ext cx="2171700" cy="5191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CN" altLang="en-US" sz="2800" b="1">
                <a:solidFill>
                  <a:srgbClr val="FFFFFF"/>
                </a:solidFill>
                <a:ea typeface="宋体" charset="0"/>
                <a:cs typeface="宋体" charset="0"/>
              </a:rPr>
              <a:t>家谱</a:t>
            </a:r>
          </a:p>
        </p:txBody>
      </p:sp>
      <p:sp>
        <p:nvSpPr>
          <p:cNvPr id="91148" name="Line 12"/>
          <p:cNvSpPr>
            <a:spLocks noChangeShapeType="1"/>
          </p:cNvSpPr>
          <p:nvPr/>
        </p:nvSpPr>
        <p:spPr bwMode="auto">
          <a:xfrm flipV="1">
            <a:off x="4879975" y="977900"/>
            <a:ext cx="1588" cy="642938"/>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cs typeface="+mn-cs"/>
            </a:endParaRPr>
          </a:p>
        </p:txBody>
      </p:sp>
      <p:sp>
        <p:nvSpPr>
          <p:cNvPr id="91149" name="Line 13"/>
          <p:cNvSpPr>
            <a:spLocks noChangeShapeType="1"/>
          </p:cNvSpPr>
          <p:nvPr/>
        </p:nvSpPr>
        <p:spPr bwMode="auto">
          <a:xfrm flipH="1">
            <a:off x="24003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cs typeface="+mn-cs"/>
            </a:endParaRPr>
          </a:p>
        </p:txBody>
      </p:sp>
      <p:sp>
        <p:nvSpPr>
          <p:cNvPr id="91150" name="Line 14"/>
          <p:cNvSpPr>
            <a:spLocks noChangeShapeType="1"/>
          </p:cNvSpPr>
          <p:nvPr/>
        </p:nvSpPr>
        <p:spPr bwMode="auto">
          <a:xfrm flipH="1">
            <a:off x="41529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cs typeface="+mn-cs"/>
            </a:endParaRPr>
          </a:p>
        </p:txBody>
      </p:sp>
      <p:sp>
        <p:nvSpPr>
          <p:cNvPr id="91151" name="Line 15"/>
          <p:cNvSpPr>
            <a:spLocks noChangeShapeType="1"/>
          </p:cNvSpPr>
          <p:nvPr/>
        </p:nvSpPr>
        <p:spPr bwMode="auto">
          <a:xfrm flipH="1">
            <a:off x="59436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cs typeface="+mn-cs"/>
            </a:endParaRPr>
          </a:p>
        </p:txBody>
      </p:sp>
      <p:sp>
        <p:nvSpPr>
          <p:cNvPr id="91152" name="Line 16"/>
          <p:cNvSpPr>
            <a:spLocks noChangeShapeType="1"/>
          </p:cNvSpPr>
          <p:nvPr/>
        </p:nvSpPr>
        <p:spPr bwMode="auto">
          <a:xfrm flipH="1">
            <a:off x="78105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cs typeface="+mn-cs"/>
            </a:endParaRPr>
          </a:p>
        </p:txBody>
      </p:sp>
      <p:sp>
        <p:nvSpPr>
          <p:cNvPr id="91153" name="Rectangle 17"/>
          <p:cNvSpPr>
            <a:spLocks noChangeArrowheads="1"/>
          </p:cNvSpPr>
          <p:nvPr/>
        </p:nvSpPr>
        <p:spPr bwMode="auto">
          <a:xfrm>
            <a:off x="533400" y="510063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solidFill>
                <a:srgbClr val="000000"/>
              </a:solidFill>
              <a:cs typeface="+mn-cs"/>
            </a:endParaRPr>
          </a:p>
        </p:txBody>
      </p:sp>
      <p:sp>
        <p:nvSpPr>
          <p:cNvPr id="91154" name="Text Box 18"/>
          <p:cNvSpPr txBox="1">
            <a:spLocks noChangeArrowheads="1"/>
          </p:cNvSpPr>
          <p:nvPr/>
        </p:nvSpPr>
        <p:spPr bwMode="auto">
          <a:xfrm>
            <a:off x="3562350" y="5054600"/>
            <a:ext cx="15621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CN" altLang="en-US" sz="3200" b="1">
                <a:solidFill>
                  <a:srgbClr val="FFFFFF"/>
                </a:solidFill>
                <a:ea typeface="宋体" charset="0"/>
                <a:cs typeface="宋体" charset="0"/>
              </a:rPr>
              <a:t>联合</a:t>
            </a:r>
          </a:p>
        </p:txBody>
      </p:sp>
      <p:sp>
        <p:nvSpPr>
          <p:cNvPr id="91155" name="Text Box 19"/>
          <p:cNvSpPr txBox="1">
            <a:spLocks noChangeArrowheads="1"/>
          </p:cNvSpPr>
          <p:nvPr/>
        </p:nvSpPr>
        <p:spPr bwMode="auto">
          <a:xfrm>
            <a:off x="533400" y="5602288"/>
            <a:ext cx="1828800" cy="5191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2800" b="1">
                <a:solidFill>
                  <a:srgbClr val="FFFFFF"/>
                </a:solidFill>
                <a:cs typeface="+mn-cs"/>
              </a:rPr>
              <a:t>4143-1011</a:t>
            </a:r>
          </a:p>
        </p:txBody>
      </p:sp>
      <p:sp>
        <p:nvSpPr>
          <p:cNvPr id="91156" name="Rectangle 20"/>
          <p:cNvSpPr>
            <a:spLocks noChangeArrowheads="1"/>
          </p:cNvSpPr>
          <p:nvPr/>
        </p:nvSpPr>
        <p:spPr bwMode="auto">
          <a:xfrm>
            <a:off x="533400" y="561498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solidFill>
                <a:srgbClr val="000000"/>
              </a:solidFill>
              <a:cs typeface="+mn-cs"/>
            </a:endParaRPr>
          </a:p>
        </p:txBody>
      </p:sp>
      <p:sp>
        <p:nvSpPr>
          <p:cNvPr id="91157" name="Rectangle 21"/>
          <p:cNvSpPr>
            <a:spLocks noChangeArrowheads="1"/>
          </p:cNvSpPr>
          <p:nvPr/>
        </p:nvSpPr>
        <p:spPr bwMode="auto">
          <a:xfrm>
            <a:off x="533400" y="458628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pPr algn="ctr"/>
            <a:endParaRPr lang="en-US" u="sng">
              <a:solidFill>
                <a:srgbClr val="000000"/>
              </a:solidFill>
              <a:cs typeface="+mn-cs"/>
            </a:endParaRPr>
          </a:p>
        </p:txBody>
      </p:sp>
      <p:grpSp>
        <p:nvGrpSpPr>
          <p:cNvPr id="91158" name="Group 22"/>
          <p:cNvGrpSpPr>
            <a:grpSpLocks/>
          </p:cNvGrpSpPr>
          <p:nvPr/>
        </p:nvGrpSpPr>
        <p:grpSpPr bwMode="auto">
          <a:xfrm>
            <a:off x="5945188" y="5100638"/>
            <a:ext cx="74612" cy="1071562"/>
            <a:chOff x="2352" y="3120"/>
            <a:chExt cx="48" cy="864"/>
          </a:xfrm>
        </p:grpSpPr>
        <p:sp>
          <p:nvSpPr>
            <p:cNvPr id="91159" name="Line 23"/>
            <p:cNvSpPr>
              <a:spLocks noChangeShapeType="1"/>
            </p:cNvSpPr>
            <p:nvPr/>
          </p:nvSpPr>
          <p:spPr bwMode="auto">
            <a:xfrm>
              <a:off x="2352" y="3552"/>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cs typeface="+mn-cs"/>
              </a:endParaRPr>
            </a:p>
          </p:txBody>
        </p:sp>
        <p:grpSp>
          <p:nvGrpSpPr>
            <p:cNvPr id="91160" name="Group 24"/>
            <p:cNvGrpSpPr>
              <a:grpSpLocks/>
            </p:cNvGrpSpPr>
            <p:nvPr/>
          </p:nvGrpSpPr>
          <p:grpSpPr bwMode="auto">
            <a:xfrm>
              <a:off x="2352" y="3120"/>
              <a:ext cx="48" cy="432"/>
              <a:chOff x="2016" y="3120"/>
              <a:chExt cx="0" cy="864"/>
            </a:xfrm>
          </p:grpSpPr>
          <p:sp>
            <p:nvSpPr>
              <p:cNvPr id="91161" name="Line 25"/>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cs typeface="+mn-cs"/>
                </a:endParaRPr>
              </a:p>
            </p:txBody>
          </p:sp>
          <p:sp>
            <p:nvSpPr>
              <p:cNvPr id="91162" name="Line 26"/>
              <p:cNvSpPr>
                <a:spLocks noChangeShapeType="1"/>
              </p:cNvSpPr>
              <p:nvPr/>
            </p:nvSpPr>
            <p:spPr bwMode="auto">
              <a:xfrm>
                <a:off x="2016" y="3552"/>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cs typeface="+mn-cs"/>
                </a:endParaRPr>
              </a:p>
            </p:txBody>
          </p:sp>
        </p:grpSp>
      </p:grpSp>
      <p:sp>
        <p:nvSpPr>
          <p:cNvPr id="91163" name="Rectangle 27"/>
          <p:cNvSpPr>
            <a:spLocks noChangeArrowheads="1"/>
          </p:cNvSpPr>
          <p:nvPr/>
        </p:nvSpPr>
        <p:spPr bwMode="auto">
          <a:xfrm>
            <a:off x="1276350" y="1009650"/>
            <a:ext cx="7258050" cy="585788"/>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Lst>
        </p:spPr>
        <p:txBody>
          <a:bodyPr wrap="none" anchor="ctr"/>
          <a:lstStyle/>
          <a:p>
            <a:endParaRPr lang="en-US">
              <a:solidFill>
                <a:srgbClr val="000000"/>
              </a:solidFill>
              <a:cs typeface="+mn-cs"/>
            </a:endParaRPr>
          </a:p>
        </p:txBody>
      </p:sp>
      <p:sp>
        <p:nvSpPr>
          <p:cNvPr id="91164" name="Text Box 28"/>
          <p:cNvSpPr txBox="1">
            <a:spLocks noChangeArrowheads="1"/>
          </p:cNvSpPr>
          <p:nvPr/>
        </p:nvSpPr>
        <p:spPr bwMode="auto">
          <a:xfrm>
            <a:off x="1447800" y="909638"/>
            <a:ext cx="3095625"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CN" altLang="en-US" sz="4000" b="1">
                <a:solidFill>
                  <a:srgbClr val="FFFFFF"/>
                </a:solidFill>
                <a:ea typeface="宋体" charset="0"/>
                <a:cs typeface="宋体" charset="0"/>
              </a:rPr>
              <a:t>历代志上</a:t>
            </a:r>
          </a:p>
        </p:txBody>
      </p:sp>
      <p:sp>
        <p:nvSpPr>
          <p:cNvPr id="91165" name="Text Box 29"/>
          <p:cNvSpPr txBox="1">
            <a:spLocks noChangeArrowheads="1"/>
          </p:cNvSpPr>
          <p:nvPr/>
        </p:nvSpPr>
        <p:spPr bwMode="auto">
          <a:xfrm rot="-4573660">
            <a:off x="2222501" y="2528887"/>
            <a:ext cx="3048000" cy="1006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zh-CN" altLang="en-US" sz="3200" b="1">
                <a:solidFill>
                  <a:srgbClr val="FFFFFF"/>
                </a:solidFill>
                <a:ea typeface="宋体" charset="0"/>
                <a:cs typeface="宋体" charset="0"/>
              </a:rPr>
              <a:t>大卫服务</a:t>
            </a:r>
            <a:r>
              <a:rPr lang="zh-CN" altLang="en-US" sz="2800" b="1">
                <a:solidFill>
                  <a:srgbClr val="FFFFFF"/>
                </a:solidFill>
                <a:ea typeface="宋体" charset="0"/>
                <a:cs typeface="宋体" charset="0"/>
              </a:rPr>
              <a:t> 			</a:t>
            </a:r>
            <a:r>
              <a:rPr lang="en-US" sz="2800" b="1">
                <a:solidFill>
                  <a:srgbClr val="FFFFFF"/>
                </a:solidFill>
                <a:cs typeface="+mn-cs"/>
              </a:rPr>
              <a:t>10-29</a:t>
            </a:r>
          </a:p>
        </p:txBody>
      </p:sp>
      <p:sp>
        <p:nvSpPr>
          <p:cNvPr id="91166" name="Text Box 30"/>
          <p:cNvSpPr txBox="1">
            <a:spLocks noChangeArrowheads="1"/>
          </p:cNvSpPr>
          <p:nvPr/>
        </p:nvSpPr>
        <p:spPr bwMode="auto">
          <a:xfrm>
            <a:off x="3962400" y="4567238"/>
            <a:ext cx="2171700" cy="5191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CN" altLang="en-US" sz="2800" b="1">
                <a:solidFill>
                  <a:srgbClr val="FFFFFF"/>
                </a:solidFill>
                <a:ea typeface="宋体" charset="0"/>
                <a:cs typeface="宋体" charset="0"/>
              </a:rPr>
              <a:t>历史</a:t>
            </a:r>
          </a:p>
        </p:txBody>
      </p:sp>
      <p:sp>
        <p:nvSpPr>
          <p:cNvPr id="91167" name="Text Box 31"/>
          <p:cNvSpPr txBox="1">
            <a:spLocks noChangeArrowheads="1"/>
          </p:cNvSpPr>
          <p:nvPr/>
        </p:nvSpPr>
        <p:spPr bwMode="auto">
          <a:xfrm>
            <a:off x="3429000" y="5603875"/>
            <a:ext cx="1828800" cy="5191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2800" b="1">
                <a:solidFill>
                  <a:srgbClr val="FFFFFF"/>
                </a:solidFill>
                <a:cs typeface="+mn-cs"/>
              </a:rPr>
              <a:t>1011-930</a:t>
            </a:r>
          </a:p>
        </p:txBody>
      </p:sp>
      <p:sp>
        <p:nvSpPr>
          <p:cNvPr id="91168" name="Text Box 32"/>
          <p:cNvSpPr txBox="1">
            <a:spLocks noChangeArrowheads="1"/>
          </p:cNvSpPr>
          <p:nvPr/>
        </p:nvSpPr>
        <p:spPr bwMode="auto">
          <a:xfrm>
            <a:off x="533400" y="5054600"/>
            <a:ext cx="19050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CN" altLang="en-US" sz="3200" b="1">
                <a:solidFill>
                  <a:srgbClr val="FFFFFF"/>
                </a:solidFill>
                <a:ea typeface="宋体" charset="0"/>
                <a:cs typeface="宋体" charset="0"/>
              </a:rPr>
              <a:t>预备</a:t>
            </a:r>
          </a:p>
        </p:txBody>
      </p:sp>
      <p:sp>
        <p:nvSpPr>
          <p:cNvPr id="33" name="Title 32"/>
          <p:cNvSpPr txBox="1">
            <a:spLocks/>
          </p:cNvSpPr>
          <p:nvPr/>
        </p:nvSpPr>
        <p:spPr bwMode="auto">
          <a:xfrm>
            <a:off x="0" y="0"/>
            <a:ext cx="7772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algn="l">
              <a:defRPr/>
            </a:pPr>
            <a:r>
              <a:rPr lang="en-US" sz="3200" b="1" kern="0">
                <a:solidFill>
                  <a:srgbClr val="FFFFFF"/>
                </a:solidFill>
                <a:effectLst>
                  <a:outerShdw blurRad="38100" dist="38100" dir="2700000" algn="tl">
                    <a:srgbClr val="808080"/>
                  </a:outerShdw>
                </a:effectLst>
                <a:latin typeface="Arial"/>
                <a:ea typeface="ＭＳ Ｐゴシック" charset="0"/>
                <a:cs typeface="Arial"/>
              </a:rPr>
              <a:t>Focus on David</a:t>
            </a:r>
            <a:endParaRPr lang="en-US" sz="3200" b="1" kern="0" dirty="0">
              <a:solidFill>
                <a:srgbClr val="FFFFFF"/>
              </a:solidFill>
              <a:effectLst>
                <a:outerShdw blurRad="38100" dist="38100" dir="2700000" algn="tl">
                  <a:srgbClr val="808080"/>
                </a:outerShdw>
              </a:effectLst>
              <a:latin typeface="Arial"/>
              <a:ea typeface="ＭＳ Ｐゴシック" charset="0"/>
              <a:cs typeface="Arial"/>
            </a:endParaRPr>
          </a:p>
        </p:txBody>
      </p:sp>
    </p:spTree>
    <p:extLst>
      <p:ext uri="{BB962C8B-B14F-4D97-AF65-F5344CB8AC3E}">
        <p14:creationId xmlns:p14="http://schemas.microsoft.com/office/powerpoint/2010/main" val="2383906760"/>
      </p:ext>
    </p:extLst>
  </p:cSld>
  <p:clrMapOvr>
    <a:masterClrMapping/>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2">
            <a:extLst>
              <a:ext uri="{28A0092B-C50C-407E-A947-70E740481C1C}">
                <a14:useLocalDpi xmlns:a14="http://schemas.microsoft.com/office/drawing/2010/main" val="0"/>
              </a:ext>
            </a:extLst>
          </a:blip>
          <a:srcRect l="2077" r="6139" b="3067"/>
          <a:stretch/>
        </p:blipFill>
        <p:spPr>
          <a:xfrm rot="10800000">
            <a:off x="-2" y="-99392"/>
            <a:ext cx="9217867" cy="6879209"/>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dirty="0">
                <a:solidFill>
                  <a:schemeClr val="bg1"/>
                </a:solidFill>
                <a:latin typeface="Arial"/>
                <a:cs typeface="Arial"/>
              </a:rPr>
              <a:t>Barry Huddleston, </a:t>
            </a:r>
            <a:br>
              <a:rPr lang="en-US" sz="1800" b="1" dirty="0">
                <a:solidFill>
                  <a:schemeClr val="bg1"/>
                </a:solidFill>
                <a:latin typeface="Arial"/>
                <a:cs typeface="Arial"/>
              </a:rPr>
            </a:br>
            <a:r>
              <a:rPr lang="en-US" sz="1800" b="1" i="1" dirty="0">
                <a:solidFill>
                  <a:schemeClr val="bg1"/>
                </a:solidFill>
                <a:latin typeface="Arial"/>
                <a:cs typeface="Arial"/>
              </a:rPr>
              <a:t>The Acrostic Summarized Bible</a:t>
            </a:r>
            <a:r>
              <a:rPr lang="zh-CN" altLang="en-US" sz="1800" b="1" dirty="0">
                <a:solidFill>
                  <a:schemeClr val="bg1"/>
                </a:solidFill>
                <a:latin typeface="Arial"/>
                <a:cs typeface="Arial"/>
              </a:rPr>
              <a:t>圣经总意离合诗集</a:t>
            </a:r>
            <a:r>
              <a:rPr lang="en-US" sz="1800" b="1" dirty="0">
                <a:solidFill>
                  <a:schemeClr val="bg1"/>
                </a:solidFill>
                <a:latin typeface="Arial"/>
                <a:cs typeface="Arial"/>
              </a:rPr>
              <a:t>(Grand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29 </a:t>
            </a:r>
            <a:r>
              <a:rPr lang="en-US" sz="1200" b="1" dirty="0">
                <a:solidFill>
                  <a:prstClr val="black"/>
                </a:solidFill>
              </a:rPr>
              <a:t>G</a:t>
            </a:r>
            <a:r>
              <a:rPr lang="en-US" sz="1200" dirty="0">
                <a:solidFill>
                  <a:prstClr val="black"/>
                </a:solidFill>
              </a:rPr>
              <a:t>enealogy of Jesus Christ</a:t>
            </a:r>
          </a:p>
          <a:p>
            <a:pPr defTabSz="457200" fontAlgn="auto">
              <a:spcBef>
                <a:spcPts val="0"/>
              </a:spcBef>
              <a:spcAft>
                <a:spcPts val="0"/>
              </a:spcAft>
            </a:pPr>
            <a:r>
              <a:rPr lang="en-US" sz="1200" dirty="0">
                <a:solidFill>
                  <a:prstClr val="black"/>
                </a:solidFill>
              </a:rPr>
              <a:t>30 </a:t>
            </a:r>
            <a:r>
              <a:rPr lang="en-US" sz="1200" b="1" dirty="0">
                <a:solidFill>
                  <a:prstClr val="black"/>
                </a:solidFill>
              </a:rPr>
              <a:t>O</a:t>
            </a:r>
            <a:r>
              <a:rPr lang="en-US" sz="1200" dirty="0">
                <a:solidFill>
                  <a:prstClr val="black"/>
                </a:solidFill>
              </a:rPr>
              <a:t>pposition of King Herod</a:t>
            </a:r>
          </a:p>
          <a:p>
            <a:pPr defTabSz="457200" fontAlgn="auto">
              <a:spcBef>
                <a:spcPts val="0"/>
              </a:spcBef>
              <a:spcAft>
                <a:spcPts val="0"/>
              </a:spcAft>
            </a:pPr>
            <a:r>
              <a:rPr lang="en-US" sz="1200" dirty="0">
                <a:solidFill>
                  <a:prstClr val="black"/>
                </a:solidFill>
              </a:rPr>
              <a:t>31 </a:t>
            </a:r>
            <a:r>
              <a:rPr lang="en-US" sz="1200" b="1" dirty="0">
                <a:solidFill>
                  <a:prstClr val="black"/>
                </a:solidFill>
              </a:rPr>
              <a:t>S</a:t>
            </a:r>
            <a:r>
              <a:rPr lang="en-US" sz="1200" dirty="0">
                <a:solidFill>
                  <a:prstClr val="black"/>
                </a:solidFill>
              </a:rPr>
              <a:t>pirit</a:t>
            </a:r>
            <a:r>
              <a:rPr lang="fr-FR" sz="1200" dirty="0">
                <a:solidFill>
                  <a:prstClr val="black"/>
                </a:solidFill>
              </a:rPr>
              <a:t>'</a:t>
            </a:r>
            <a:r>
              <a:rPr lang="en-US" sz="1200" dirty="0">
                <a:solidFill>
                  <a:prstClr val="black"/>
                </a:solidFill>
              </a:rPr>
              <a:t>s descent upon Jesus</a:t>
            </a:r>
          </a:p>
          <a:p>
            <a:pPr defTabSz="457200" fontAlgn="auto">
              <a:spcBef>
                <a:spcPts val="0"/>
              </a:spcBef>
              <a:spcAft>
                <a:spcPts val="0"/>
              </a:spcAft>
            </a:pPr>
            <a:r>
              <a:rPr lang="en-US" sz="1200" dirty="0">
                <a:solidFill>
                  <a:prstClr val="black"/>
                </a:solidFill>
              </a:rPr>
              <a:t>32 </a:t>
            </a:r>
            <a:r>
              <a:rPr lang="en-US" sz="1200" b="1" dirty="0">
                <a:solidFill>
                  <a:prstClr val="black"/>
                </a:solidFill>
              </a:rPr>
              <a:t>P</a:t>
            </a:r>
            <a:r>
              <a:rPr lang="en-US" sz="1200" dirty="0">
                <a:solidFill>
                  <a:prstClr val="black"/>
                </a:solidFill>
              </a:rPr>
              <a:t>ower over Satan</a:t>
            </a:r>
            <a:r>
              <a:rPr lang="fr-FR" sz="1200" dirty="0">
                <a:solidFill>
                  <a:prstClr val="black"/>
                </a:solidFill>
              </a:rPr>
              <a:t>'</a:t>
            </a:r>
            <a:r>
              <a:rPr lang="en-US" sz="1200" dirty="0">
                <a:solidFill>
                  <a:prstClr val="black"/>
                </a:solidFill>
              </a:rPr>
              <a:t>s temptations</a:t>
            </a:r>
          </a:p>
          <a:p>
            <a:pPr defTabSz="457200" fontAlgn="auto">
              <a:spcBef>
                <a:spcPts val="0"/>
              </a:spcBef>
              <a:spcAft>
                <a:spcPts val="0"/>
              </a:spcAft>
            </a:pPr>
            <a:r>
              <a:rPr lang="en-US" sz="1200" dirty="0">
                <a:solidFill>
                  <a:prstClr val="black"/>
                </a:solidFill>
              </a:rPr>
              <a:t>33 </a:t>
            </a:r>
            <a:r>
              <a:rPr lang="en-US" sz="1200" b="1" dirty="0">
                <a:solidFill>
                  <a:prstClr val="black"/>
                </a:solidFill>
              </a:rPr>
              <a:t>E</a:t>
            </a:r>
            <a:r>
              <a:rPr lang="en-US" sz="1200" dirty="0">
                <a:solidFill>
                  <a:prstClr val="black"/>
                </a:solidFill>
              </a:rPr>
              <a:t>xpounding Sermon on Mount</a:t>
            </a:r>
          </a:p>
          <a:p>
            <a:pPr defTabSz="457200" fontAlgn="auto">
              <a:spcBef>
                <a:spcPts val="0"/>
              </a:spcBef>
              <a:spcAft>
                <a:spcPts val="0"/>
              </a:spcAft>
            </a:pPr>
            <a:r>
              <a:rPr lang="en-US" sz="1200" dirty="0">
                <a:solidFill>
                  <a:prstClr val="black"/>
                </a:solidFill>
              </a:rPr>
              <a:t>34 </a:t>
            </a:r>
            <a:r>
              <a:rPr lang="en-US" sz="1200" b="1" dirty="0">
                <a:solidFill>
                  <a:prstClr val="black"/>
                </a:solidFill>
              </a:rPr>
              <a:t>L</a:t>
            </a:r>
            <a:r>
              <a:rPr lang="en-US" sz="1200" dirty="0">
                <a:solidFill>
                  <a:prstClr val="black"/>
                </a:solidFill>
              </a:rPr>
              <a:t>essons on proper priorities</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35 </a:t>
            </a:r>
            <a:r>
              <a:rPr lang="en-US" sz="1200" b="1" dirty="0">
                <a:solidFill>
                  <a:prstClr val="black"/>
                </a:solidFill>
              </a:rPr>
              <a:t>O</a:t>
            </a:r>
            <a:r>
              <a:rPr lang="en-US" sz="1200" dirty="0">
                <a:solidFill>
                  <a:prstClr val="black"/>
                </a:solidFill>
              </a:rPr>
              <a:t>utline for personal relationships</a:t>
            </a:r>
          </a:p>
          <a:p>
            <a:pPr defTabSz="457200" fontAlgn="auto">
              <a:spcBef>
                <a:spcPts val="0"/>
              </a:spcBef>
              <a:spcAft>
                <a:spcPts val="0"/>
              </a:spcAft>
            </a:pPr>
            <a:r>
              <a:rPr lang="en-US" sz="1200" dirty="0">
                <a:solidFill>
                  <a:prstClr val="black"/>
                </a:solidFill>
              </a:rPr>
              <a:t>36 </a:t>
            </a:r>
            <a:r>
              <a:rPr lang="en-US" sz="1200" b="1" dirty="0">
                <a:solidFill>
                  <a:prstClr val="black"/>
                </a:solidFill>
              </a:rPr>
              <a:t>F</a:t>
            </a:r>
            <a:r>
              <a:rPr lang="en-US" sz="1200" dirty="0">
                <a:solidFill>
                  <a:prstClr val="black"/>
                </a:solidFill>
              </a:rPr>
              <a:t>aith of the centurion</a:t>
            </a: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37 </a:t>
            </a:r>
            <a:r>
              <a:rPr lang="en-US" sz="1200" b="1" dirty="0">
                <a:solidFill>
                  <a:prstClr val="black"/>
                </a:solidFill>
              </a:rPr>
              <a:t>M</a:t>
            </a:r>
            <a:r>
              <a:rPr lang="en-US" sz="1200" dirty="0">
                <a:solidFill>
                  <a:prstClr val="black"/>
                </a:solidFill>
              </a:rPr>
              <a:t>atthew</a:t>
            </a:r>
            <a:r>
              <a:rPr lang="fr-FR" sz="1200" dirty="0">
                <a:solidFill>
                  <a:prstClr val="black"/>
                </a:solidFill>
              </a:rPr>
              <a:t>'</a:t>
            </a:r>
            <a:r>
              <a:rPr lang="en-US" sz="1200" dirty="0">
                <a:solidFill>
                  <a:prstClr val="black"/>
                </a:solidFill>
              </a:rPr>
              <a:t>s call from Jesus</a:t>
            </a:r>
          </a:p>
          <a:p>
            <a:pPr defTabSz="457200" fontAlgn="auto">
              <a:spcBef>
                <a:spcPts val="0"/>
              </a:spcBef>
              <a:spcAft>
                <a:spcPts val="0"/>
              </a:spcAft>
            </a:pPr>
            <a:r>
              <a:rPr lang="en-US" sz="1200" dirty="0">
                <a:solidFill>
                  <a:prstClr val="black"/>
                </a:solidFill>
              </a:rPr>
              <a:t>38 </a:t>
            </a:r>
            <a:r>
              <a:rPr lang="en-US" sz="1200" b="1" dirty="0">
                <a:solidFill>
                  <a:prstClr val="black"/>
                </a:solidFill>
              </a:rPr>
              <a:t>A</a:t>
            </a:r>
            <a:r>
              <a:rPr lang="en-US" sz="1200" dirty="0">
                <a:solidFill>
                  <a:prstClr val="black"/>
                </a:solidFill>
              </a:rPr>
              <a:t>postles sent to preach</a:t>
            </a:r>
          </a:p>
          <a:p>
            <a:pPr defTabSz="457200" fontAlgn="auto">
              <a:spcBef>
                <a:spcPts val="0"/>
              </a:spcBef>
              <a:spcAft>
                <a:spcPts val="0"/>
              </a:spcAft>
            </a:pPr>
            <a:r>
              <a:rPr lang="en-US" sz="1200" dirty="0">
                <a:solidFill>
                  <a:prstClr val="black"/>
                </a:solidFill>
              </a:rPr>
              <a:t>39 </a:t>
            </a:r>
            <a:r>
              <a:rPr lang="en-US" sz="1200" b="1" dirty="0">
                <a:solidFill>
                  <a:prstClr val="black"/>
                </a:solidFill>
              </a:rPr>
              <a:t>T</a:t>
            </a:r>
            <a:r>
              <a:rPr lang="en-US" sz="1200" dirty="0">
                <a:solidFill>
                  <a:prstClr val="black"/>
                </a:solidFill>
              </a:rPr>
              <a:t>estimony about John</a:t>
            </a:r>
            <a:r>
              <a:rPr lang="fr-FR" sz="1200" dirty="0">
                <a:solidFill>
                  <a:prstClr val="black"/>
                </a:solidFill>
              </a:rPr>
              <a:t>'</a:t>
            </a:r>
            <a:r>
              <a:rPr lang="en-US" sz="1200" dirty="0">
                <a:solidFill>
                  <a:prstClr val="black"/>
                </a:solidFill>
              </a:rPr>
              <a:t>s message</a:t>
            </a:r>
          </a:p>
          <a:p>
            <a:pPr defTabSz="457200" fontAlgn="auto">
              <a:spcBef>
                <a:spcPts val="0"/>
              </a:spcBef>
              <a:spcAft>
                <a:spcPts val="0"/>
              </a:spcAft>
            </a:pPr>
            <a:r>
              <a:rPr lang="en-US" sz="1200" dirty="0">
                <a:solidFill>
                  <a:prstClr val="black"/>
                </a:solidFill>
              </a:rPr>
              <a:t>40 </a:t>
            </a:r>
            <a:r>
              <a:rPr lang="en-US" sz="1200" b="1" dirty="0">
                <a:solidFill>
                  <a:prstClr val="black"/>
                </a:solidFill>
              </a:rPr>
              <a:t>T</a:t>
            </a:r>
            <a:r>
              <a:rPr lang="en-US" sz="1200" dirty="0">
                <a:solidFill>
                  <a:prstClr val="black"/>
                </a:solidFill>
              </a:rPr>
              <a:t>rue Messiah called demonic</a:t>
            </a:r>
          </a:p>
          <a:p>
            <a:pPr defTabSz="457200" fontAlgn="auto">
              <a:spcBef>
                <a:spcPts val="0"/>
              </a:spcBef>
              <a:spcAft>
                <a:spcPts val="0"/>
              </a:spcAft>
            </a:pPr>
            <a:r>
              <a:rPr lang="en-US" sz="1200" dirty="0">
                <a:solidFill>
                  <a:prstClr val="black"/>
                </a:solidFill>
              </a:rPr>
              <a:t>41 </a:t>
            </a:r>
            <a:r>
              <a:rPr lang="en-US" sz="1200" b="1" dirty="0">
                <a:solidFill>
                  <a:prstClr val="black"/>
                </a:solidFill>
              </a:rPr>
              <a:t>H</a:t>
            </a:r>
            <a:r>
              <a:rPr lang="en-US" sz="1200" dirty="0">
                <a:solidFill>
                  <a:prstClr val="black"/>
                </a:solidFill>
              </a:rPr>
              <a:t>idden message of parables</a:t>
            </a:r>
          </a:p>
          <a:p>
            <a:pPr defTabSz="457200" fontAlgn="auto">
              <a:spcBef>
                <a:spcPts val="0"/>
              </a:spcBef>
              <a:spcAft>
                <a:spcPts val="0"/>
              </a:spcAft>
            </a:pPr>
            <a:r>
              <a:rPr lang="en-US" sz="1200" dirty="0">
                <a:solidFill>
                  <a:prstClr val="black"/>
                </a:solidFill>
              </a:rPr>
              <a:t>42 </a:t>
            </a:r>
            <a:r>
              <a:rPr lang="en-US" sz="1200" b="1" dirty="0">
                <a:solidFill>
                  <a:prstClr val="black"/>
                </a:solidFill>
              </a:rPr>
              <a:t>E</a:t>
            </a:r>
            <a:r>
              <a:rPr lang="en-US" sz="1200" dirty="0">
                <a:solidFill>
                  <a:prstClr val="black"/>
                </a:solidFill>
              </a:rPr>
              <a:t>xecution of the Baptist</a:t>
            </a:r>
          </a:p>
          <a:p>
            <a:pPr defTabSz="457200" fontAlgn="auto">
              <a:spcBef>
                <a:spcPts val="0"/>
              </a:spcBef>
              <a:spcAft>
                <a:spcPts val="0"/>
              </a:spcAft>
            </a:pPr>
            <a:r>
              <a:rPr lang="en-US" sz="1200" dirty="0">
                <a:solidFill>
                  <a:prstClr val="black"/>
                </a:solidFill>
              </a:rPr>
              <a:t>43 </a:t>
            </a:r>
            <a:r>
              <a:rPr lang="en-US" sz="1200" b="1" dirty="0">
                <a:solidFill>
                  <a:prstClr val="black"/>
                </a:solidFill>
              </a:rPr>
              <a:t>W</a:t>
            </a:r>
            <a:r>
              <a:rPr lang="en-US" sz="1200" dirty="0">
                <a:solidFill>
                  <a:prstClr val="black"/>
                </a:solidFill>
              </a:rPr>
              <a:t>isdom is answering Pharisees</a:t>
            </a: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44 </a:t>
            </a:r>
            <a:r>
              <a:rPr lang="en-US" sz="1200" b="1" dirty="0">
                <a:solidFill>
                  <a:prstClr val="black"/>
                </a:solidFill>
              </a:rPr>
              <a:t>K</a:t>
            </a:r>
            <a:r>
              <a:rPr lang="en-US" sz="1200" dirty="0">
                <a:solidFill>
                  <a:prstClr val="black"/>
                </a:solidFill>
              </a:rPr>
              <a:t>eys of the kingdom</a:t>
            </a:r>
          </a:p>
          <a:p>
            <a:pPr defTabSz="457200" fontAlgn="auto">
              <a:spcBef>
                <a:spcPts val="0"/>
              </a:spcBef>
              <a:spcAft>
                <a:spcPts val="0"/>
              </a:spcAft>
            </a:pPr>
            <a:r>
              <a:rPr lang="en-US" sz="1200" dirty="0">
                <a:solidFill>
                  <a:prstClr val="black"/>
                </a:solidFill>
              </a:rPr>
              <a:t>45 </a:t>
            </a:r>
            <a:r>
              <a:rPr lang="en-US" sz="1200" b="1" dirty="0">
                <a:solidFill>
                  <a:prstClr val="black"/>
                </a:solidFill>
              </a:rPr>
              <a:t>I</a:t>
            </a:r>
            <a:r>
              <a:rPr lang="en-US" sz="1200" dirty="0">
                <a:solidFill>
                  <a:prstClr val="black"/>
                </a:solidFill>
              </a:rPr>
              <a:t>mpact of Jesus</a:t>
            </a:r>
            <a:r>
              <a:rPr lang="fr-FR" sz="1200" dirty="0">
                <a:solidFill>
                  <a:prstClr val="black"/>
                </a:solidFill>
              </a:rPr>
              <a:t>'</a:t>
            </a:r>
            <a:r>
              <a:rPr lang="en-US" sz="1200" dirty="0">
                <a:solidFill>
                  <a:prstClr val="black"/>
                </a:solidFill>
              </a:rPr>
              <a:t> transfiguration</a:t>
            </a:r>
          </a:p>
          <a:p>
            <a:pPr defTabSz="457200" fontAlgn="auto">
              <a:spcBef>
                <a:spcPts val="0"/>
              </a:spcBef>
              <a:spcAft>
                <a:spcPts val="0"/>
              </a:spcAft>
            </a:pPr>
            <a:r>
              <a:rPr lang="en-US" sz="1200" dirty="0">
                <a:solidFill>
                  <a:prstClr val="black"/>
                </a:solidFill>
              </a:rPr>
              <a:t>46 </a:t>
            </a:r>
            <a:r>
              <a:rPr lang="en-US" sz="1200" b="1" dirty="0">
                <a:solidFill>
                  <a:prstClr val="black"/>
                </a:solidFill>
              </a:rPr>
              <a:t>N</a:t>
            </a:r>
            <a:r>
              <a:rPr lang="en-US" sz="1200" dirty="0">
                <a:solidFill>
                  <a:prstClr val="black"/>
                </a:solidFill>
              </a:rPr>
              <a:t>eed for true forgiveness</a:t>
            </a:r>
          </a:p>
          <a:p>
            <a:pPr defTabSz="457200" fontAlgn="auto">
              <a:spcBef>
                <a:spcPts val="0"/>
              </a:spcBef>
              <a:spcAft>
                <a:spcPts val="0"/>
              </a:spcAft>
            </a:pPr>
            <a:r>
              <a:rPr lang="en-US" sz="1200" dirty="0">
                <a:solidFill>
                  <a:prstClr val="black"/>
                </a:solidFill>
              </a:rPr>
              <a:t>47 </a:t>
            </a:r>
            <a:r>
              <a:rPr lang="en-US" sz="1200" b="1" dirty="0">
                <a:solidFill>
                  <a:prstClr val="black"/>
                </a:solidFill>
              </a:rPr>
              <a:t>G</a:t>
            </a:r>
            <a:r>
              <a:rPr lang="en-US" sz="1200" dirty="0">
                <a:solidFill>
                  <a:prstClr val="black"/>
                </a:solidFill>
              </a:rPr>
              <a:t>rounds for divorce clarified</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48 </a:t>
            </a:r>
            <a:r>
              <a:rPr lang="en-US" sz="1200" b="1" dirty="0">
                <a:solidFill>
                  <a:prstClr val="black"/>
                </a:solidFill>
              </a:rPr>
              <a:t>O</a:t>
            </a:r>
            <a:r>
              <a:rPr lang="en-US" sz="1200" dirty="0">
                <a:solidFill>
                  <a:prstClr val="black"/>
                </a:solidFill>
              </a:rPr>
              <a:t>pportunities in the vineyard</a:t>
            </a:r>
          </a:p>
          <a:p>
            <a:pPr defTabSz="457200" fontAlgn="auto">
              <a:spcBef>
                <a:spcPts val="0"/>
              </a:spcBef>
              <a:spcAft>
                <a:spcPts val="0"/>
              </a:spcAft>
            </a:pPr>
            <a:r>
              <a:rPr lang="en-US" sz="1200" dirty="0">
                <a:solidFill>
                  <a:prstClr val="black"/>
                </a:solidFill>
              </a:rPr>
              <a:t>49 </a:t>
            </a:r>
            <a:r>
              <a:rPr lang="en-US" sz="1200" b="1" dirty="0">
                <a:solidFill>
                  <a:prstClr val="black"/>
                </a:solidFill>
              </a:rPr>
              <a:t>F</a:t>
            </a:r>
            <a:r>
              <a:rPr lang="en-US" sz="1200" dirty="0">
                <a:solidFill>
                  <a:prstClr val="black"/>
                </a:solidFill>
              </a:rPr>
              <a:t>ig tree is cursed</a:t>
            </a: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50 </a:t>
            </a:r>
            <a:r>
              <a:rPr lang="en-US" sz="1200" b="1" dirty="0">
                <a:solidFill>
                  <a:prstClr val="black"/>
                </a:solidFill>
              </a:rPr>
              <a:t>T</a:t>
            </a:r>
            <a:r>
              <a:rPr lang="en-US" sz="1200" dirty="0">
                <a:solidFill>
                  <a:prstClr val="black"/>
                </a:solidFill>
              </a:rPr>
              <a:t>axes paid to Caesar</a:t>
            </a:r>
          </a:p>
          <a:p>
            <a:pPr defTabSz="457200" fontAlgn="auto">
              <a:spcBef>
                <a:spcPts val="0"/>
              </a:spcBef>
              <a:spcAft>
                <a:spcPts val="0"/>
              </a:spcAft>
            </a:pPr>
            <a:r>
              <a:rPr lang="en-US" sz="1200" dirty="0">
                <a:solidFill>
                  <a:prstClr val="black"/>
                </a:solidFill>
              </a:rPr>
              <a:t>51 </a:t>
            </a:r>
            <a:r>
              <a:rPr lang="en-US" sz="1200" b="1" dirty="0">
                <a:solidFill>
                  <a:prstClr val="black"/>
                </a:solidFill>
              </a:rPr>
              <a:t>H</a:t>
            </a:r>
            <a:r>
              <a:rPr lang="en-US" sz="1200" dirty="0">
                <a:solidFill>
                  <a:prstClr val="black"/>
                </a:solidFill>
              </a:rPr>
              <a:t>ypocrisy denounced by "woes"</a:t>
            </a:r>
          </a:p>
          <a:p>
            <a:pPr defTabSz="457200" fontAlgn="auto">
              <a:spcBef>
                <a:spcPts val="0"/>
              </a:spcBef>
              <a:spcAft>
                <a:spcPts val="0"/>
              </a:spcAft>
            </a:pPr>
            <a:r>
              <a:rPr lang="en-US" sz="1200" dirty="0">
                <a:solidFill>
                  <a:prstClr val="black"/>
                </a:solidFill>
              </a:rPr>
              <a:t>52 </a:t>
            </a:r>
            <a:r>
              <a:rPr lang="en-US" sz="1200" b="1" dirty="0">
                <a:solidFill>
                  <a:prstClr val="black"/>
                </a:solidFill>
              </a:rPr>
              <a:t>E</a:t>
            </a:r>
            <a:r>
              <a:rPr lang="en-US" sz="1200" dirty="0">
                <a:solidFill>
                  <a:prstClr val="black"/>
                </a:solidFill>
              </a:rPr>
              <a:t>vents of second coming</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53 </a:t>
            </a:r>
            <a:r>
              <a:rPr lang="en-US" sz="1200" b="1" dirty="0">
                <a:solidFill>
                  <a:prstClr val="black"/>
                </a:solidFill>
              </a:rPr>
              <a:t>J</a:t>
            </a:r>
            <a:r>
              <a:rPr lang="en-US" sz="1200" dirty="0">
                <a:solidFill>
                  <a:prstClr val="black"/>
                </a:solidFill>
              </a:rPr>
              <a:t>udgment of the nations</a:t>
            </a:r>
          </a:p>
          <a:p>
            <a:pPr defTabSz="457200" fontAlgn="auto">
              <a:spcBef>
                <a:spcPts val="0"/>
              </a:spcBef>
              <a:spcAft>
                <a:spcPts val="0"/>
              </a:spcAft>
            </a:pPr>
            <a:r>
              <a:rPr lang="en-US" sz="1200" dirty="0">
                <a:solidFill>
                  <a:prstClr val="black"/>
                </a:solidFill>
              </a:rPr>
              <a:t>54 </a:t>
            </a:r>
            <a:r>
              <a:rPr lang="en-US" sz="1200" b="1" dirty="0">
                <a:solidFill>
                  <a:prstClr val="black"/>
                </a:solidFill>
              </a:rPr>
              <a:t>E</a:t>
            </a:r>
            <a:r>
              <a:rPr lang="en-US" sz="1200" dirty="0">
                <a:solidFill>
                  <a:prstClr val="black"/>
                </a:solidFill>
              </a:rPr>
              <a:t>vents on Calvary</a:t>
            </a:r>
            <a:r>
              <a:rPr lang="fr-FR" sz="1200" dirty="0">
                <a:solidFill>
                  <a:prstClr val="black"/>
                </a:solidFill>
              </a:rPr>
              <a:t>'</a:t>
            </a:r>
            <a:r>
              <a:rPr lang="en-US" sz="1200" dirty="0">
                <a:solidFill>
                  <a:prstClr val="black"/>
                </a:solidFill>
              </a:rPr>
              <a:t>s eve</a:t>
            </a:r>
          </a:p>
          <a:p>
            <a:pPr defTabSz="457200" fontAlgn="auto">
              <a:spcBef>
                <a:spcPts val="0"/>
              </a:spcBef>
              <a:spcAft>
                <a:spcPts val="0"/>
              </a:spcAft>
            </a:pPr>
            <a:r>
              <a:rPr lang="en-US" sz="1200" dirty="0">
                <a:solidFill>
                  <a:prstClr val="black"/>
                </a:solidFill>
              </a:rPr>
              <a:t>55 </a:t>
            </a:r>
            <a:r>
              <a:rPr lang="en-US" sz="1200" b="1" dirty="0">
                <a:solidFill>
                  <a:prstClr val="black"/>
                </a:solidFill>
              </a:rPr>
              <a:t>W</a:t>
            </a:r>
            <a:r>
              <a:rPr lang="en-US" sz="1200" dirty="0">
                <a:solidFill>
                  <a:prstClr val="black"/>
                </a:solidFill>
              </a:rPr>
              <a:t>ay of the cross</a:t>
            </a:r>
          </a:p>
          <a:p>
            <a:pPr defTabSz="457200" fontAlgn="auto">
              <a:spcBef>
                <a:spcPts val="0"/>
              </a:spcBef>
              <a:spcAft>
                <a:spcPts val="0"/>
              </a:spcAft>
            </a:pPr>
            <a:r>
              <a:rPr lang="en-US" sz="1200" dirty="0">
                <a:solidFill>
                  <a:prstClr val="black"/>
                </a:solidFill>
              </a:rPr>
              <a:t>56 </a:t>
            </a:r>
            <a:r>
              <a:rPr lang="en-US" sz="1200" b="1" dirty="0">
                <a:solidFill>
                  <a:prstClr val="black"/>
                </a:solidFill>
              </a:rPr>
              <a:t>S</a:t>
            </a:r>
            <a:r>
              <a:rPr lang="en-US" sz="1200" dirty="0">
                <a:solidFill>
                  <a:prstClr val="black"/>
                </a:solidFill>
              </a:rPr>
              <a:t>avior</a:t>
            </a:r>
            <a:r>
              <a:rPr lang="fr-FR" sz="1200" dirty="0">
                <a:solidFill>
                  <a:prstClr val="black"/>
                </a:solidFill>
              </a:rPr>
              <a:t>'</a:t>
            </a:r>
            <a:r>
              <a:rPr lang="en-US" sz="1200" dirty="0">
                <a:solidFill>
                  <a:prstClr val="black"/>
                </a:solidFill>
              </a:rPr>
              <a:t>s resurrection and commission</a:t>
            </a: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1 Inception of the world</a:t>
            </a:r>
          </a:p>
          <a:p>
            <a:pPr defTabSz="457200" fontAlgn="auto">
              <a:spcBef>
                <a:spcPts val="0"/>
              </a:spcBef>
              <a:spcAft>
                <a:spcPts val="0"/>
              </a:spcAft>
            </a:pPr>
            <a:r>
              <a:rPr lang="en-US" sz="1200" dirty="0">
                <a:solidFill>
                  <a:prstClr val="black"/>
                </a:solidFill>
              </a:rPr>
              <a:t>2 </a:t>
            </a:r>
            <a:r>
              <a:rPr lang="en-US" sz="1200" b="1" dirty="0">
                <a:solidFill>
                  <a:prstClr val="black"/>
                </a:solidFill>
              </a:rPr>
              <a:t>N</a:t>
            </a:r>
            <a:r>
              <a:rPr lang="en-US" sz="1200" dirty="0">
                <a:solidFill>
                  <a:prstClr val="black"/>
                </a:solidFill>
              </a:rPr>
              <a:t>ewlyweds placed in Eden</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3 </a:t>
            </a:r>
            <a:r>
              <a:rPr lang="en-US" sz="1200" b="1" dirty="0">
                <a:solidFill>
                  <a:prstClr val="black"/>
                </a:solidFill>
              </a:rPr>
              <a:t>T</a:t>
            </a:r>
            <a:r>
              <a:rPr lang="en-US" sz="1200" dirty="0">
                <a:solidFill>
                  <a:prstClr val="black"/>
                </a:solidFill>
              </a:rPr>
              <a:t>emptation and man’s fall</a:t>
            </a:r>
          </a:p>
          <a:p>
            <a:pPr defTabSz="457200" fontAlgn="auto">
              <a:spcBef>
                <a:spcPts val="0"/>
              </a:spcBef>
              <a:spcAft>
                <a:spcPts val="0"/>
              </a:spcAft>
            </a:pPr>
            <a:r>
              <a:rPr lang="en-US" sz="1200" dirty="0">
                <a:solidFill>
                  <a:prstClr val="black"/>
                </a:solidFill>
              </a:rPr>
              <a:t>4 </a:t>
            </a:r>
            <a:r>
              <a:rPr lang="en-US" sz="1200" b="1" dirty="0">
                <a:solidFill>
                  <a:prstClr val="black"/>
                </a:solidFill>
              </a:rPr>
              <a:t>H</a:t>
            </a:r>
            <a:r>
              <a:rPr lang="en-US" sz="1200" dirty="0">
                <a:solidFill>
                  <a:prstClr val="black"/>
                </a:solidFill>
              </a:rPr>
              <a:t>atred and first murder</a:t>
            </a:r>
          </a:p>
          <a:p>
            <a:pPr defTabSz="457200" fontAlgn="auto">
              <a:spcBef>
                <a:spcPts val="0"/>
              </a:spcBef>
              <a:spcAft>
                <a:spcPts val="0"/>
              </a:spcAft>
            </a:pPr>
            <a:r>
              <a:rPr lang="en-US" sz="1200" dirty="0">
                <a:solidFill>
                  <a:prstClr val="black"/>
                </a:solidFill>
              </a:rPr>
              <a:t>5 </a:t>
            </a:r>
            <a:r>
              <a:rPr lang="en-US" sz="1200" b="1" dirty="0">
                <a:solidFill>
                  <a:prstClr val="black"/>
                </a:solidFill>
              </a:rPr>
              <a:t>E</a:t>
            </a:r>
            <a:r>
              <a:rPr lang="en-US" sz="1200" dirty="0">
                <a:solidFill>
                  <a:prstClr val="black"/>
                </a:solidFill>
              </a:rPr>
              <a:t>ntire genealogy of Adam</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6 </a:t>
            </a:r>
            <a:r>
              <a:rPr lang="en-US" sz="1200" b="1" dirty="0">
                <a:solidFill>
                  <a:prstClr val="black"/>
                </a:solidFill>
              </a:rPr>
              <a:t>L</a:t>
            </a:r>
            <a:r>
              <a:rPr lang="en-US" sz="1200" dirty="0">
                <a:solidFill>
                  <a:prstClr val="black"/>
                </a:solidFill>
              </a:rPr>
              <a:t>essons on proper priorities</a:t>
            </a:r>
          </a:p>
          <a:p>
            <a:pPr defTabSz="457200" fontAlgn="auto">
              <a:spcBef>
                <a:spcPts val="0"/>
              </a:spcBef>
              <a:spcAft>
                <a:spcPts val="0"/>
              </a:spcAft>
            </a:pPr>
            <a:r>
              <a:rPr lang="en-US" sz="1200" dirty="0">
                <a:solidFill>
                  <a:prstClr val="black"/>
                </a:solidFill>
              </a:rPr>
              <a:t>7 </a:t>
            </a:r>
            <a:r>
              <a:rPr lang="en-US" sz="1200" b="1" dirty="0">
                <a:solidFill>
                  <a:prstClr val="black"/>
                </a:solidFill>
              </a:rPr>
              <a:t>O</a:t>
            </a:r>
            <a:r>
              <a:rPr lang="en-US" sz="1200" dirty="0">
                <a:solidFill>
                  <a:prstClr val="black"/>
                </a:solidFill>
              </a:rPr>
              <a:t>utline for personal relationships</a:t>
            </a:r>
          </a:p>
          <a:p>
            <a:pPr defTabSz="457200" fontAlgn="auto">
              <a:spcBef>
                <a:spcPts val="0"/>
              </a:spcBef>
              <a:spcAft>
                <a:spcPts val="0"/>
              </a:spcAft>
            </a:pPr>
            <a:r>
              <a:rPr lang="en-US" sz="1200" dirty="0">
                <a:solidFill>
                  <a:prstClr val="black"/>
                </a:solidFill>
              </a:rPr>
              <a:t>8 </a:t>
            </a:r>
            <a:r>
              <a:rPr lang="en-US" sz="1200" b="1" dirty="0">
                <a:solidFill>
                  <a:prstClr val="black"/>
                </a:solidFill>
              </a:rPr>
              <a:t>F</a:t>
            </a:r>
            <a:r>
              <a:rPr lang="en-US" sz="1200" dirty="0">
                <a:solidFill>
                  <a:prstClr val="black"/>
                </a:solidFill>
              </a:rPr>
              <a:t>aith of the centurion</a:t>
            </a: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  9 </a:t>
            </a:r>
            <a:r>
              <a:rPr lang="en-US" sz="1200" b="1" dirty="0">
                <a:solidFill>
                  <a:prstClr val="black"/>
                </a:solidFill>
              </a:rPr>
              <a:t>M</a:t>
            </a:r>
            <a:r>
              <a:rPr lang="en-US" sz="1200" dirty="0">
                <a:solidFill>
                  <a:prstClr val="black"/>
                </a:solidFill>
              </a:rPr>
              <a:t>atthew</a:t>
            </a:r>
            <a:r>
              <a:rPr lang="fr-FR" sz="1200" dirty="0">
                <a:solidFill>
                  <a:prstClr val="black"/>
                </a:solidFill>
              </a:rPr>
              <a:t>'</a:t>
            </a:r>
            <a:r>
              <a:rPr lang="en-US" sz="1200" dirty="0">
                <a:solidFill>
                  <a:prstClr val="black"/>
                </a:solidFill>
              </a:rPr>
              <a:t>s call from Jesus</a:t>
            </a:r>
          </a:p>
          <a:p>
            <a:pPr defTabSz="457200" fontAlgn="auto">
              <a:spcBef>
                <a:spcPts val="0"/>
              </a:spcBef>
              <a:spcAft>
                <a:spcPts val="0"/>
              </a:spcAft>
            </a:pPr>
            <a:r>
              <a:rPr lang="en-US" sz="1200" dirty="0">
                <a:solidFill>
                  <a:prstClr val="black"/>
                </a:solidFill>
              </a:rPr>
              <a:t>10 </a:t>
            </a:r>
            <a:r>
              <a:rPr lang="en-US" sz="1200" b="1" dirty="0">
                <a:solidFill>
                  <a:prstClr val="black"/>
                </a:solidFill>
              </a:rPr>
              <a:t>A</a:t>
            </a:r>
            <a:r>
              <a:rPr lang="en-US" sz="1200" dirty="0">
                <a:solidFill>
                  <a:prstClr val="black"/>
                </a:solidFill>
              </a:rPr>
              <a:t>postles sent to preach</a:t>
            </a:r>
          </a:p>
          <a:p>
            <a:pPr defTabSz="457200" fontAlgn="auto">
              <a:spcBef>
                <a:spcPts val="0"/>
              </a:spcBef>
              <a:spcAft>
                <a:spcPts val="0"/>
              </a:spcAft>
            </a:pPr>
            <a:r>
              <a:rPr lang="en-US" sz="1200" dirty="0">
                <a:solidFill>
                  <a:prstClr val="black"/>
                </a:solidFill>
              </a:rPr>
              <a:t>11 </a:t>
            </a:r>
            <a:r>
              <a:rPr lang="en-US" sz="1200" b="1" dirty="0">
                <a:solidFill>
                  <a:prstClr val="black"/>
                </a:solidFill>
              </a:rPr>
              <a:t>T</a:t>
            </a:r>
            <a:r>
              <a:rPr lang="en-US" sz="1200" dirty="0">
                <a:solidFill>
                  <a:prstClr val="black"/>
                </a:solidFill>
              </a:rPr>
              <a:t>estimony about John</a:t>
            </a:r>
            <a:r>
              <a:rPr lang="fr-FR" sz="1200" dirty="0">
                <a:solidFill>
                  <a:prstClr val="black"/>
                </a:solidFill>
              </a:rPr>
              <a:t>'</a:t>
            </a:r>
            <a:r>
              <a:rPr lang="en-US" sz="1200" dirty="0">
                <a:solidFill>
                  <a:prstClr val="black"/>
                </a:solidFill>
              </a:rPr>
              <a:t>s message</a:t>
            </a:r>
          </a:p>
          <a:p>
            <a:pPr defTabSz="457200" fontAlgn="auto">
              <a:spcBef>
                <a:spcPts val="0"/>
              </a:spcBef>
              <a:spcAft>
                <a:spcPts val="0"/>
              </a:spcAft>
            </a:pPr>
            <a:r>
              <a:rPr lang="en-US" sz="1200" dirty="0">
                <a:solidFill>
                  <a:prstClr val="black"/>
                </a:solidFill>
              </a:rPr>
              <a:t>12 </a:t>
            </a:r>
            <a:r>
              <a:rPr lang="en-US" sz="1200" b="1" dirty="0">
                <a:solidFill>
                  <a:prstClr val="black"/>
                </a:solidFill>
              </a:rPr>
              <a:t>T</a:t>
            </a:r>
            <a:r>
              <a:rPr lang="en-US" sz="1200" dirty="0">
                <a:solidFill>
                  <a:prstClr val="black"/>
                </a:solidFill>
              </a:rPr>
              <a:t>rue Messiah called demonic</a:t>
            </a:r>
          </a:p>
          <a:p>
            <a:pPr defTabSz="457200" fontAlgn="auto">
              <a:spcBef>
                <a:spcPts val="0"/>
              </a:spcBef>
              <a:spcAft>
                <a:spcPts val="0"/>
              </a:spcAft>
            </a:pPr>
            <a:r>
              <a:rPr lang="en-US" sz="1200" dirty="0">
                <a:solidFill>
                  <a:prstClr val="black"/>
                </a:solidFill>
              </a:rPr>
              <a:t>13 </a:t>
            </a:r>
            <a:r>
              <a:rPr lang="en-US" sz="1200" b="1" dirty="0">
                <a:solidFill>
                  <a:prstClr val="black"/>
                </a:solidFill>
              </a:rPr>
              <a:t>H</a:t>
            </a:r>
            <a:r>
              <a:rPr lang="en-US" sz="1200" dirty="0">
                <a:solidFill>
                  <a:prstClr val="black"/>
                </a:solidFill>
              </a:rPr>
              <a:t>idden message of parables</a:t>
            </a:r>
          </a:p>
          <a:p>
            <a:pPr defTabSz="457200" fontAlgn="auto">
              <a:spcBef>
                <a:spcPts val="0"/>
              </a:spcBef>
              <a:spcAft>
                <a:spcPts val="0"/>
              </a:spcAft>
            </a:pPr>
            <a:r>
              <a:rPr lang="en-US" sz="1200" dirty="0">
                <a:solidFill>
                  <a:prstClr val="black"/>
                </a:solidFill>
              </a:rPr>
              <a:t>14 </a:t>
            </a:r>
            <a:r>
              <a:rPr lang="en-US" sz="1200" b="1" dirty="0">
                <a:solidFill>
                  <a:prstClr val="black"/>
                </a:solidFill>
              </a:rPr>
              <a:t>E</a:t>
            </a:r>
            <a:r>
              <a:rPr lang="en-US" sz="1200" dirty="0">
                <a:solidFill>
                  <a:prstClr val="black"/>
                </a:solidFill>
              </a:rPr>
              <a:t>xecution of the Baptist</a:t>
            </a:r>
          </a:p>
          <a:p>
            <a:pPr defTabSz="457200" fontAlgn="auto">
              <a:spcBef>
                <a:spcPts val="0"/>
              </a:spcBef>
              <a:spcAft>
                <a:spcPts val="0"/>
              </a:spcAft>
            </a:pPr>
            <a:r>
              <a:rPr lang="en-US" sz="1200" dirty="0">
                <a:solidFill>
                  <a:prstClr val="black"/>
                </a:solidFill>
              </a:rPr>
              <a:t>15 </a:t>
            </a:r>
            <a:r>
              <a:rPr lang="en-US" sz="1200" b="1" dirty="0">
                <a:solidFill>
                  <a:prstClr val="black"/>
                </a:solidFill>
              </a:rPr>
              <a:t>W</a:t>
            </a:r>
            <a:r>
              <a:rPr lang="en-US" sz="1200" dirty="0">
                <a:solidFill>
                  <a:prstClr val="black"/>
                </a:solidFill>
              </a:rPr>
              <a:t>isdom is answering Pharisees</a:t>
            </a: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16 </a:t>
            </a:r>
            <a:r>
              <a:rPr lang="en-US" sz="1200" b="1" dirty="0">
                <a:solidFill>
                  <a:prstClr val="black"/>
                </a:solidFill>
              </a:rPr>
              <a:t>K</a:t>
            </a:r>
            <a:r>
              <a:rPr lang="en-US" sz="1200" dirty="0">
                <a:solidFill>
                  <a:prstClr val="black"/>
                </a:solidFill>
              </a:rPr>
              <a:t>eys of the kingdom</a:t>
            </a:r>
          </a:p>
          <a:p>
            <a:pPr defTabSz="457200" fontAlgn="auto">
              <a:spcBef>
                <a:spcPts val="0"/>
              </a:spcBef>
              <a:spcAft>
                <a:spcPts val="0"/>
              </a:spcAft>
            </a:pPr>
            <a:r>
              <a:rPr lang="en-US" sz="1200" dirty="0">
                <a:solidFill>
                  <a:prstClr val="black"/>
                </a:solidFill>
              </a:rPr>
              <a:t>17 </a:t>
            </a:r>
            <a:r>
              <a:rPr lang="en-US" sz="1200" b="1" dirty="0">
                <a:solidFill>
                  <a:prstClr val="black"/>
                </a:solidFill>
              </a:rPr>
              <a:t>I</a:t>
            </a:r>
            <a:r>
              <a:rPr lang="en-US" sz="1200" dirty="0">
                <a:solidFill>
                  <a:prstClr val="black"/>
                </a:solidFill>
              </a:rPr>
              <a:t>mpact of Jesus</a:t>
            </a:r>
            <a:r>
              <a:rPr lang="fr-FR" sz="1200" dirty="0">
                <a:solidFill>
                  <a:prstClr val="black"/>
                </a:solidFill>
              </a:rPr>
              <a:t>'</a:t>
            </a:r>
            <a:r>
              <a:rPr lang="en-US" sz="1200" dirty="0">
                <a:solidFill>
                  <a:prstClr val="black"/>
                </a:solidFill>
              </a:rPr>
              <a:t> transfiguration</a:t>
            </a:r>
          </a:p>
          <a:p>
            <a:pPr defTabSz="457200" fontAlgn="auto">
              <a:spcBef>
                <a:spcPts val="0"/>
              </a:spcBef>
              <a:spcAft>
                <a:spcPts val="0"/>
              </a:spcAft>
            </a:pPr>
            <a:r>
              <a:rPr lang="en-US" sz="1200" dirty="0">
                <a:solidFill>
                  <a:prstClr val="black"/>
                </a:solidFill>
              </a:rPr>
              <a:t>18 </a:t>
            </a:r>
            <a:r>
              <a:rPr lang="en-US" sz="1200" b="1" dirty="0">
                <a:solidFill>
                  <a:prstClr val="black"/>
                </a:solidFill>
              </a:rPr>
              <a:t>N</a:t>
            </a:r>
            <a:r>
              <a:rPr lang="en-US" sz="1200" dirty="0">
                <a:solidFill>
                  <a:prstClr val="black"/>
                </a:solidFill>
              </a:rPr>
              <a:t>eed for true forgiveness</a:t>
            </a:r>
          </a:p>
          <a:p>
            <a:pPr defTabSz="457200" fontAlgn="auto">
              <a:spcBef>
                <a:spcPts val="0"/>
              </a:spcBef>
              <a:spcAft>
                <a:spcPts val="0"/>
              </a:spcAft>
            </a:pPr>
            <a:r>
              <a:rPr lang="en-US" sz="1200" dirty="0">
                <a:solidFill>
                  <a:prstClr val="black"/>
                </a:solidFill>
              </a:rPr>
              <a:t>19 </a:t>
            </a:r>
            <a:r>
              <a:rPr lang="en-US" sz="1200" b="1" dirty="0">
                <a:solidFill>
                  <a:prstClr val="black"/>
                </a:solidFill>
              </a:rPr>
              <a:t>G</a:t>
            </a:r>
            <a:r>
              <a:rPr lang="en-US" sz="1200" dirty="0">
                <a:solidFill>
                  <a:prstClr val="black"/>
                </a:solidFill>
              </a:rPr>
              <a:t>rounds for divorce clarified</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20 </a:t>
            </a:r>
            <a:r>
              <a:rPr lang="en-US" sz="1200" b="1" dirty="0">
                <a:solidFill>
                  <a:prstClr val="black"/>
                </a:solidFill>
              </a:rPr>
              <a:t>O</a:t>
            </a:r>
            <a:r>
              <a:rPr lang="en-US" sz="1200" dirty="0">
                <a:solidFill>
                  <a:prstClr val="black"/>
                </a:solidFill>
              </a:rPr>
              <a:t>pportunities in the vineyard</a:t>
            </a:r>
          </a:p>
          <a:p>
            <a:pPr defTabSz="457200" fontAlgn="auto">
              <a:spcBef>
                <a:spcPts val="0"/>
              </a:spcBef>
              <a:spcAft>
                <a:spcPts val="0"/>
              </a:spcAft>
            </a:pPr>
            <a:r>
              <a:rPr lang="en-US" sz="1200" dirty="0">
                <a:solidFill>
                  <a:prstClr val="black"/>
                </a:solidFill>
              </a:rPr>
              <a:t>21 </a:t>
            </a:r>
            <a:r>
              <a:rPr lang="en-US" sz="1200" b="1" dirty="0">
                <a:solidFill>
                  <a:prstClr val="black"/>
                </a:solidFill>
              </a:rPr>
              <a:t>F</a:t>
            </a:r>
            <a:r>
              <a:rPr lang="en-US" sz="1200" dirty="0">
                <a:solidFill>
                  <a:prstClr val="black"/>
                </a:solidFill>
              </a:rPr>
              <a:t>ig tree is cursed</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22 </a:t>
            </a:r>
            <a:r>
              <a:rPr lang="en-US" sz="1200" b="1" dirty="0">
                <a:solidFill>
                  <a:prstClr val="black"/>
                </a:solidFill>
              </a:rPr>
              <a:t>T</a:t>
            </a:r>
            <a:r>
              <a:rPr lang="en-US" sz="1200" dirty="0">
                <a:solidFill>
                  <a:prstClr val="black"/>
                </a:solidFill>
              </a:rPr>
              <a:t>axes paid to Caesar</a:t>
            </a:r>
          </a:p>
          <a:p>
            <a:pPr defTabSz="457200" fontAlgn="auto">
              <a:spcBef>
                <a:spcPts val="0"/>
              </a:spcBef>
              <a:spcAft>
                <a:spcPts val="0"/>
              </a:spcAft>
            </a:pPr>
            <a:r>
              <a:rPr lang="en-US" sz="1200" dirty="0">
                <a:solidFill>
                  <a:prstClr val="black"/>
                </a:solidFill>
              </a:rPr>
              <a:t>23 </a:t>
            </a:r>
            <a:r>
              <a:rPr lang="en-US" sz="1200" b="1" dirty="0">
                <a:solidFill>
                  <a:prstClr val="black"/>
                </a:solidFill>
              </a:rPr>
              <a:t>H</a:t>
            </a:r>
            <a:r>
              <a:rPr lang="en-US" sz="1200" dirty="0">
                <a:solidFill>
                  <a:prstClr val="black"/>
                </a:solidFill>
              </a:rPr>
              <a:t>ypocrisy denounced by "woes"</a:t>
            </a:r>
          </a:p>
          <a:p>
            <a:pPr defTabSz="457200" fontAlgn="auto">
              <a:spcBef>
                <a:spcPts val="0"/>
              </a:spcBef>
              <a:spcAft>
                <a:spcPts val="0"/>
              </a:spcAft>
            </a:pPr>
            <a:r>
              <a:rPr lang="en-US" sz="1200" dirty="0">
                <a:solidFill>
                  <a:prstClr val="black"/>
                </a:solidFill>
              </a:rPr>
              <a:t>24 </a:t>
            </a:r>
            <a:r>
              <a:rPr lang="en-US" sz="1200" b="1" dirty="0">
                <a:solidFill>
                  <a:prstClr val="black"/>
                </a:solidFill>
              </a:rPr>
              <a:t>E</a:t>
            </a:r>
            <a:r>
              <a:rPr lang="en-US" sz="1200" dirty="0">
                <a:solidFill>
                  <a:prstClr val="black"/>
                </a:solidFill>
              </a:rPr>
              <a:t>vents of second coming</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25 </a:t>
            </a:r>
            <a:r>
              <a:rPr lang="en-US" sz="1200" b="1" dirty="0">
                <a:solidFill>
                  <a:prstClr val="black"/>
                </a:solidFill>
              </a:rPr>
              <a:t>J</a:t>
            </a:r>
            <a:r>
              <a:rPr lang="en-US" sz="1200" dirty="0">
                <a:solidFill>
                  <a:prstClr val="black"/>
                </a:solidFill>
              </a:rPr>
              <a:t>udgment of the nations</a:t>
            </a:r>
          </a:p>
          <a:p>
            <a:pPr defTabSz="457200" fontAlgn="auto">
              <a:spcBef>
                <a:spcPts val="0"/>
              </a:spcBef>
              <a:spcAft>
                <a:spcPts val="0"/>
              </a:spcAft>
            </a:pPr>
            <a:r>
              <a:rPr lang="en-US" sz="1200" dirty="0">
                <a:solidFill>
                  <a:prstClr val="black"/>
                </a:solidFill>
              </a:rPr>
              <a:t>26 </a:t>
            </a:r>
            <a:r>
              <a:rPr lang="en-US" sz="1200" b="1" dirty="0">
                <a:solidFill>
                  <a:prstClr val="black"/>
                </a:solidFill>
              </a:rPr>
              <a:t>E</a:t>
            </a:r>
            <a:r>
              <a:rPr lang="en-US" sz="1200" dirty="0">
                <a:solidFill>
                  <a:prstClr val="black"/>
                </a:solidFill>
              </a:rPr>
              <a:t>vents on Calvary</a:t>
            </a:r>
            <a:r>
              <a:rPr lang="fr-FR" sz="1200" dirty="0">
                <a:solidFill>
                  <a:prstClr val="black"/>
                </a:solidFill>
              </a:rPr>
              <a:t>'</a:t>
            </a:r>
            <a:r>
              <a:rPr lang="en-US" sz="1200" dirty="0">
                <a:solidFill>
                  <a:prstClr val="black"/>
                </a:solidFill>
              </a:rPr>
              <a:t>s eve</a:t>
            </a:r>
          </a:p>
          <a:p>
            <a:pPr defTabSz="457200" fontAlgn="auto">
              <a:spcBef>
                <a:spcPts val="0"/>
              </a:spcBef>
              <a:spcAft>
                <a:spcPts val="0"/>
              </a:spcAft>
            </a:pPr>
            <a:r>
              <a:rPr lang="en-US" sz="1200" dirty="0">
                <a:solidFill>
                  <a:prstClr val="black"/>
                </a:solidFill>
              </a:rPr>
              <a:t>27 </a:t>
            </a:r>
            <a:r>
              <a:rPr lang="en-US" sz="1200" b="1" dirty="0">
                <a:solidFill>
                  <a:prstClr val="black"/>
                </a:solidFill>
              </a:rPr>
              <a:t>W</a:t>
            </a:r>
            <a:r>
              <a:rPr lang="en-US" sz="1200" dirty="0">
                <a:solidFill>
                  <a:prstClr val="black"/>
                </a:solidFill>
              </a:rPr>
              <a:t>ay of the cross</a:t>
            </a:r>
          </a:p>
          <a:p>
            <a:pPr defTabSz="457200" fontAlgn="auto">
              <a:spcBef>
                <a:spcPts val="0"/>
              </a:spcBef>
              <a:spcAft>
                <a:spcPts val="0"/>
              </a:spcAft>
            </a:pPr>
            <a:r>
              <a:rPr lang="en-US" sz="1200" dirty="0">
                <a:solidFill>
                  <a:prstClr val="black"/>
                </a:solidFill>
              </a:rPr>
              <a:t>28 </a:t>
            </a:r>
            <a:r>
              <a:rPr lang="en-US" sz="1200" b="1" dirty="0">
                <a:solidFill>
                  <a:prstClr val="black"/>
                </a:solidFill>
              </a:rPr>
              <a:t>S</a:t>
            </a:r>
            <a:r>
              <a:rPr lang="en-US" sz="1200" dirty="0">
                <a:solidFill>
                  <a:prstClr val="black"/>
                </a:solidFill>
              </a:rPr>
              <a:t>avior</a:t>
            </a:r>
            <a:r>
              <a:rPr lang="fr-FR" sz="1200" dirty="0">
                <a:solidFill>
                  <a:prstClr val="black"/>
                </a:solidFill>
              </a:rPr>
              <a:t>'</a:t>
            </a:r>
            <a:r>
              <a:rPr lang="en-US" sz="1200" dirty="0">
                <a:solidFill>
                  <a:prstClr val="black"/>
                </a:solidFill>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latin typeface="Helvetica"/>
                <a:ea typeface="+mn-ea"/>
                <a:cs typeface="+mn-cs"/>
              </a:rPr>
              <a:t> </a:t>
            </a:r>
            <a:endParaRPr lang="en-US" sz="1800">
              <a:solidFill>
                <a:prstClr val="black"/>
              </a:solidFill>
              <a:latin typeface="Tw Cen MT"/>
              <a:ea typeface="+mn-ea"/>
              <a:cs typeface="+mn-cs"/>
            </a:endParaRPr>
          </a:p>
        </p:txBody>
      </p:sp>
      <p:sp>
        <p:nvSpPr>
          <p:cNvPr id="14" name="Title 1"/>
          <p:cNvSpPr txBox="1">
            <a:spLocks/>
          </p:cNvSpPr>
          <p:nvPr/>
        </p:nvSpPr>
        <p:spPr bwMode="auto">
          <a:xfrm>
            <a:off x="0" y="3848101"/>
            <a:ext cx="5905500" cy="723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zh-TW" altLang="en-US" sz="4800" b="1">
                <a:solidFill>
                  <a:prstClr val="white"/>
                </a:solidFill>
                <a:latin typeface="Arial"/>
                <a:cs typeface="Arial"/>
              </a:rPr>
              <a:t>历代志上</a:t>
            </a:r>
          </a:p>
        </p:txBody>
      </p:sp>
    </p:spTree>
    <p:extLst>
      <p:ext uri="{BB962C8B-B14F-4D97-AF65-F5344CB8AC3E}">
        <p14:creationId xmlns:p14="http://schemas.microsoft.com/office/powerpoint/2010/main" val="239666449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60648"/>
            <a:ext cx="9144000" cy="1396069"/>
          </a:xfrm>
          <a:effectLst>
            <a:outerShdw blurRad="63500" dist="35921" dir="2700000" algn="ctr" rotWithShape="0">
              <a:schemeClr val="tx2">
                <a:alpha val="74998"/>
              </a:schemeClr>
            </a:outerShdw>
          </a:effectLst>
        </p:spPr>
        <p:txBody>
          <a:bodyPr anchor="t"/>
          <a:lstStyle/>
          <a:p>
            <a:pPr>
              <a:defRPr/>
            </a:pPr>
            <a:r>
              <a:rPr lang="zh-CN" altLang="en-US" sz="3200" b="1" i="1" dirty="0">
                <a:solidFill>
                  <a:srgbClr val="FFFF00"/>
                </a:solidFill>
                <a:effectLst>
                  <a:glow rad="127000">
                    <a:schemeClr val="tx1"/>
                  </a:glow>
                </a:effectLst>
                <a:latin typeface="Arial" charset="0"/>
                <a:ea typeface="ＭＳ Ｐゴシック" charset="0"/>
                <a:cs typeface="ＭＳ Ｐゴシック" charset="0"/>
              </a:rPr>
              <a:t>上帝</a:t>
            </a:r>
            <a:r>
              <a:rPr lang="zh-CN" altLang="en-US" sz="3200" b="1" i="1" dirty="0">
                <a:effectLst>
                  <a:glow rad="127000">
                    <a:schemeClr val="tx1"/>
                  </a:glow>
                </a:effectLst>
                <a:latin typeface="Arial" charset="0"/>
                <a:ea typeface="ＭＳ Ｐゴシック" charset="0"/>
                <a:cs typeface="ＭＳ Ｐゴシック" charset="0"/>
              </a:rPr>
              <a:t>因扫罗不适合王位而废黜他，</a:t>
            </a:r>
            <a:r>
              <a:rPr lang="zh-CN" altLang="en-US" sz="3200" b="1" i="1" dirty="0">
                <a:solidFill>
                  <a:srgbClr val="FFFF00"/>
                </a:solidFill>
                <a:effectLst>
                  <a:glow rad="127000">
                    <a:schemeClr val="tx1"/>
                  </a:glow>
                </a:effectLst>
                <a:latin typeface="Arial" charset="0"/>
                <a:ea typeface="ＭＳ Ｐゴシック" charset="0"/>
                <a:cs typeface="ＭＳ Ｐゴシック" charset="0"/>
              </a:rPr>
              <a:t>立大卫为王</a:t>
            </a:r>
            <a:r>
              <a:rPr lang="zh-CN" altLang="en-US" sz="3200" b="1" i="1" dirty="0">
                <a:effectLst>
                  <a:glow rad="127000">
                    <a:schemeClr val="tx1"/>
                  </a:glow>
                </a:effectLst>
                <a:latin typeface="Arial" charset="0"/>
                <a:ea typeface="ＭＳ Ｐゴシック" charset="0"/>
                <a:cs typeface="ＭＳ Ｐゴシック" charset="0"/>
              </a:rPr>
              <a:t>，以显示大卫是理想的君王（历代志上</a:t>
            </a:r>
            <a:r>
              <a:rPr lang="en-US" altLang="zh-CN" sz="3200" b="1" i="1" dirty="0">
                <a:effectLst>
                  <a:glow rad="127000">
                    <a:schemeClr val="tx1"/>
                  </a:glow>
                </a:effectLst>
                <a:latin typeface="Arial" charset="0"/>
                <a:ea typeface="ＭＳ Ｐゴシック" charset="0"/>
                <a:cs typeface="ＭＳ Ｐゴシック" charset="0"/>
              </a:rPr>
              <a:t>10-12</a:t>
            </a:r>
            <a:r>
              <a:rPr lang="zh-CN" altLang="en-US" sz="3200" b="1" i="1" dirty="0">
                <a:effectLst>
                  <a:glow rad="127000">
                    <a:schemeClr val="tx1"/>
                  </a:glow>
                </a:effectLst>
                <a:latin typeface="Arial" charset="0"/>
                <a:ea typeface="ＭＳ Ｐゴシック" charset="0"/>
                <a:cs typeface="ＭＳ Ｐゴシック" charset="0"/>
              </a:rPr>
              <a:t>章）。</a:t>
            </a:r>
            <a:endParaRPr lang="en-US" sz="32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816063"/>
            <a:ext cx="9144000" cy="5041937"/>
          </a:xfrm>
          <a:prstGeom prst="rect">
            <a:avLst/>
          </a:prstGeom>
        </p:spPr>
      </p:pic>
    </p:spTree>
    <p:extLst>
      <p:ext uri="{BB962C8B-B14F-4D97-AF65-F5344CB8AC3E}">
        <p14:creationId xmlns:p14="http://schemas.microsoft.com/office/powerpoint/2010/main" val="114189556"/>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447800" y="152400"/>
            <a:ext cx="5943600" cy="762000"/>
          </a:xfrm>
          <a:solidFill>
            <a:schemeClr val="tx1"/>
          </a:solidFill>
          <a:ln>
            <a:solidFill>
              <a:schemeClr val="tx1"/>
            </a:solidFill>
            <a:miter lim="800000"/>
            <a:headEnd/>
            <a:tailEnd/>
          </a:ln>
        </p:spPr>
        <p:txBody>
          <a:bodyPr/>
          <a:lstStyle/>
          <a:p>
            <a:pPr eaLnBrk="1" hangingPunct="1"/>
            <a:r>
              <a:rPr lang="zh-CN" altLang="en-US" b="1" dirty="0">
                <a:solidFill>
                  <a:srgbClr val="FFFFFF"/>
                </a:solidFill>
                <a:latin typeface="Arial Black" charset="0"/>
                <a:ea typeface="ＭＳ Ｐゴシック" charset="0"/>
                <a:cs typeface="ＭＳ Ｐゴシック" charset="0"/>
              </a:rPr>
              <a:t>大纲</a:t>
            </a:r>
            <a:endParaRPr lang="en-US" b="1" dirty="0">
              <a:solidFill>
                <a:srgbClr val="FFFFFF"/>
              </a:solidFill>
              <a:latin typeface="Arial Black" charset="0"/>
              <a:ea typeface="ＭＳ Ｐゴシック" charset="0"/>
              <a:cs typeface="ＭＳ Ｐゴシック" charset="0"/>
            </a:endParaRPr>
          </a:p>
        </p:txBody>
      </p:sp>
      <p:sp>
        <p:nvSpPr>
          <p:cNvPr id="83971" name="Text Box 3"/>
          <p:cNvSpPr txBox="1">
            <a:spLocks noChangeArrowheads="1"/>
          </p:cNvSpPr>
          <p:nvPr/>
        </p:nvSpPr>
        <p:spPr bwMode="auto">
          <a:xfrm>
            <a:off x="7740650" y="152400"/>
            <a:ext cx="1250950" cy="684213"/>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b="1">
                <a:solidFill>
                  <a:srgbClr val="FFFFFF"/>
                </a:solidFill>
                <a:latin typeface="Arial" charset="0"/>
                <a:cs typeface="Arial" charset="0"/>
              </a:rPr>
              <a:t>266</a:t>
            </a:r>
            <a:br>
              <a:rPr lang="en-US" b="1">
                <a:solidFill>
                  <a:srgbClr val="FFFFFF"/>
                </a:solidFill>
                <a:latin typeface="Arial" charset="0"/>
                <a:cs typeface="Arial" charset="0"/>
              </a:rPr>
            </a:br>
            <a:r>
              <a:rPr lang="en-US" b="1">
                <a:solidFill>
                  <a:srgbClr val="FFFFFF"/>
                </a:solidFill>
                <a:latin typeface="Arial" charset="0"/>
                <a:cs typeface="Arial" charset="0"/>
              </a:rPr>
              <a:t>-267</a:t>
            </a:r>
          </a:p>
        </p:txBody>
      </p:sp>
      <p:sp>
        <p:nvSpPr>
          <p:cNvPr id="35849" name="Text Box 9"/>
          <p:cNvSpPr txBox="1">
            <a:spLocks noChangeArrowheads="1"/>
          </p:cNvSpPr>
          <p:nvPr/>
        </p:nvSpPr>
        <p:spPr bwMode="auto">
          <a:xfrm>
            <a:off x="533400" y="1192213"/>
            <a:ext cx="8001000" cy="1815882"/>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000000"/>
                </a:solidFill>
                <a:latin typeface="Arial" charset="0"/>
                <a:cs typeface="Arial" charset="0"/>
              </a:rPr>
              <a:t>I.	(</a:t>
            </a:r>
            <a:r>
              <a:rPr lang="zh-CN" altLang="en-US" sz="2800" b="1" dirty="0">
                <a:solidFill>
                  <a:srgbClr val="000000"/>
                </a:solidFill>
                <a:latin typeface="Arial" charset="0"/>
                <a:cs typeface="Arial" charset="0"/>
              </a:rPr>
              <a:t>历代志上</a:t>
            </a:r>
            <a:r>
              <a:rPr lang="en-US" altLang="zh-CN" sz="2800" b="1" dirty="0">
                <a:solidFill>
                  <a:srgbClr val="000000"/>
                </a:solidFill>
                <a:latin typeface="Arial" charset="0"/>
                <a:cs typeface="Arial" charset="0"/>
              </a:rPr>
              <a:t>1—9) </a:t>
            </a:r>
            <a:r>
              <a:rPr lang="zh-CN" altLang="en-US" sz="2800" b="1" dirty="0">
                <a:solidFill>
                  <a:srgbClr val="000000"/>
                </a:solidFill>
                <a:latin typeface="Arial" charset="0"/>
                <a:cs typeface="Arial" charset="0"/>
              </a:rPr>
              <a:t>提供了一条从亚当直到从巴比伦归回的族谱</a:t>
            </a:r>
            <a:r>
              <a:rPr lang="en-US" altLang="zh-CN" sz="2800" b="1" dirty="0">
                <a:solidFill>
                  <a:srgbClr val="000000"/>
                </a:solidFill>
                <a:latin typeface="Arial" charset="0"/>
                <a:cs typeface="Arial" charset="0"/>
              </a:rPr>
              <a:t>,</a:t>
            </a:r>
            <a:r>
              <a:rPr lang="zh-CN" altLang="en-US" sz="2800" b="1" dirty="0">
                <a:solidFill>
                  <a:srgbClr val="000000"/>
                </a:solidFill>
                <a:latin typeface="Arial" charset="0"/>
                <a:cs typeface="Arial" charset="0"/>
              </a:rPr>
              <a:t>以鼓励当时归回的剩余子民：正是由于上帝的恩典，尽管大卫的宝座并不在他们中间，但是大卫王权的族谱在他们中间。</a:t>
            </a:r>
          </a:p>
        </p:txBody>
      </p:sp>
      <p:sp>
        <p:nvSpPr>
          <p:cNvPr id="35850" name="Text Box 10"/>
          <p:cNvSpPr txBox="1">
            <a:spLocks noChangeArrowheads="1"/>
          </p:cNvSpPr>
          <p:nvPr/>
        </p:nvSpPr>
        <p:spPr bwMode="auto">
          <a:xfrm>
            <a:off x="533400" y="4011613"/>
            <a:ext cx="8001000" cy="1815882"/>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000000"/>
                </a:solidFill>
                <a:latin typeface="Arial" charset="0"/>
                <a:cs typeface="Arial" charset="0"/>
              </a:rPr>
              <a:t>II. (</a:t>
            </a:r>
            <a:r>
              <a:rPr lang="zh-CN" altLang="en-US" sz="2800" b="1" dirty="0">
                <a:solidFill>
                  <a:srgbClr val="000000"/>
                </a:solidFill>
                <a:latin typeface="Arial" charset="0"/>
                <a:cs typeface="Arial" charset="0"/>
              </a:rPr>
              <a:t>历代志上</a:t>
            </a:r>
            <a:r>
              <a:rPr lang="en-US" altLang="zh-CN" sz="2800" b="1" dirty="0">
                <a:solidFill>
                  <a:srgbClr val="000000"/>
                </a:solidFill>
                <a:latin typeface="Arial" charset="0"/>
                <a:cs typeface="Arial" charset="0"/>
              </a:rPr>
              <a:t>10—29)</a:t>
            </a:r>
            <a:r>
              <a:rPr lang="zh-CN" altLang="en-US" sz="2800" b="1" dirty="0">
                <a:solidFill>
                  <a:srgbClr val="000000"/>
                </a:solidFill>
                <a:latin typeface="Arial" charset="0"/>
                <a:cs typeface="Arial" charset="0"/>
              </a:rPr>
              <a:t>上帝通过他在军事上的胜利显示出对他的祝福。这是因为大卫对上帝的顺服使他有心愿要建立圣殿来长期保存上帝的约柜。这里的记载告诉以色列什麽是合宜的敬拜方式。</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5849"/>
                                        </p:tgtEl>
                                        <p:attrNameLst>
                                          <p:attrName>style.visibility</p:attrName>
                                        </p:attrNameLst>
                                      </p:cBhvr>
                                      <p:to>
                                        <p:strVal val="visible"/>
                                      </p:to>
                                    </p:set>
                                    <p:anim calcmode="lin" valueType="num">
                                      <p:cBhvr additive="base">
                                        <p:cTn id="7" dur="500" fill="hold"/>
                                        <p:tgtEl>
                                          <p:spTgt spid="35849"/>
                                        </p:tgtEl>
                                        <p:attrNameLst>
                                          <p:attrName>ppt_x</p:attrName>
                                        </p:attrNameLst>
                                      </p:cBhvr>
                                      <p:tavLst>
                                        <p:tav tm="0">
                                          <p:val>
                                            <p:strVal val="#ppt_x"/>
                                          </p:val>
                                        </p:tav>
                                        <p:tav tm="100000">
                                          <p:val>
                                            <p:strVal val="#ppt_x"/>
                                          </p:val>
                                        </p:tav>
                                      </p:tavLst>
                                    </p:anim>
                                    <p:anim calcmode="lin" valueType="num">
                                      <p:cBhvr additive="base">
                                        <p:cTn id="8" dur="500" fill="hold"/>
                                        <p:tgtEl>
                                          <p:spTgt spid="35849"/>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5850"/>
                                        </p:tgtEl>
                                        <p:attrNameLst>
                                          <p:attrName>style.visibility</p:attrName>
                                        </p:attrNameLst>
                                      </p:cBhvr>
                                      <p:to>
                                        <p:strVal val="visible"/>
                                      </p:to>
                                    </p:set>
                                    <p:anim calcmode="lin" valueType="num">
                                      <p:cBhvr additive="base">
                                        <p:cTn id="13" dur="500" fill="hold"/>
                                        <p:tgtEl>
                                          <p:spTgt spid="35850"/>
                                        </p:tgtEl>
                                        <p:attrNameLst>
                                          <p:attrName>ppt_x</p:attrName>
                                        </p:attrNameLst>
                                      </p:cBhvr>
                                      <p:tavLst>
                                        <p:tav tm="0">
                                          <p:val>
                                            <p:strVal val="#ppt_x"/>
                                          </p:val>
                                        </p:tav>
                                        <p:tav tm="100000">
                                          <p:val>
                                            <p:strVal val="#ppt_x"/>
                                          </p:val>
                                        </p:tav>
                                      </p:tavLst>
                                    </p:anim>
                                    <p:anim calcmode="lin" valueType="num">
                                      <p:cBhvr additive="base">
                                        <p:cTn id="14" dur="500" fill="hold"/>
                                        <p:tgtEl>
                                          <p:spTgt spid="358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9" grpId="0" animBg="1" autoUpdateAnimBg="0"/>
      <p:bldP spid="35850" grpId="0" animBg="1"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358440560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31640" y="576786"/>
            <a:ext cx="6370953" cy="638060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 name="Rectangle 2"/>
          <p:cNvSpPr txBox="1">
            <a:spLocks noChangeArrowheads="1"/>
          </p:cNvSpPr>
          <p:nvPr/>
        </p:nvSpPr>
        <p:spPr bwMode="auto">
          <a:xfrm>
            <a:off x="30915" y="6237312"/>
            <a:ext cx="9144000" cy="620688"/>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36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历代志上</a:t>
            </a:r>
            <a:r>
              <a:rPr kumimoji="0" lang="ko-KR"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altLang="ko-KR"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11:10-19</a:t>
            </a:r>
            <a:r>
              <a:rPr kumimoji="0" lang="ko-KR"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ko-KR" altLang="en-US" sz="36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撒母耳记下</a:t>
            </a:r>
            <a:r>
              <a:rPr kumimoji="0" lang="ko-KR"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altLang="ko-KR"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23:11</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54884" y="390525"/>
            <a:ext cx="9144000" cy="930944"/>
          </a:xfrm>
          <a:solidFill>
            <a:srgbClr val="000000"/>
          </a:solidFill>
          <a:effectLst>
            <a:outerShdw blurRad="63500" dist="35921" dir="2700000" algn="ctr" rotWithShape="0">
              <a:schemeClr val="tx2">
                <a:alpha val="74998"/>
              </a:schemeClr>
            </a:outerShdw>
          </a:effectLst>
        </p:spPr>
        <p:txBody>
          <a:bodyPr anchor="b"/>
          <a:lstStyle/>
          <a:p>
            <a:pPr>
              <a:defRPr/>
            </a:pPr>
            <a:r>
              <a:rPr lang="zh-CN" altLang="en-US" sz="4000" dirty="0">
                <a:effectLst>
                  <a:glow rad="127000">
                    <a:schemeClr val="tx1"/>
                  </a:glow>
                </a:effectLst>
                <a:latin typeface="Arial" charset="0"/>
                <a:ea typeface="ＭＳ Ｐゴシック" charset="0"/>
                <a:cs typeface="ＭＳ Ｐゴシック" charset="0"/>
              </a:rPr>
              <a:t>“三人组”：</a:t>
            </a:r>
            <a:br>
              <a:rPr lang="en-US" altLang="zh-CN" sz="4000" dirty="0">
                <a:effectLst>
                  <a:glow rad="127000">
                    <a:schemeClr val="tx1"/>
                  </a:glow>
                </a:effectLst>
                <a:latin typeface="Arial" charset="0"/>
                <a:ea typeface="ＭＳ Ｐゴシック" charset="0"/>
                <a:cs typeface="ＭＳ Ｐゴシック" charset="0"/>
              </a:rPr>
            </a:br>
            <a:r>
              <a:rPr lang="zh-CN" altLang="en-US" sz="4000" dirty="0">
                <a:effectLst>
                  <a:glow rad="127000">
                    <a:schemeClr val="tx1"/>
                  </a:glow>
                </a:effectLst>
                <a:latin typeface="Arial" charset="0"/>
                <a:ea typeface="ＭＳ Ｐゴシック" charset="0"/>
                <a:cs typeface="ＭＳ Ｐゴシック" charset="0"/>
              </a:rPr>
              <a:t>雅述比暗、以利亚撒、沙玛</a:t>
            </a:r>
            <a:endParaRPr lang="en-US" sz="280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05876703"/>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858936"/>
          </a:xfrm>
          <a:effectLst>
            <a:outerShdw blurRad="63500" dist="35921" dir="2700000" algn="ctr" rotWithShape="0">
              <a:schemeClr val="tx2">
                <a:alpha val="74998"/>
              </a:schemeClr>
            </a:outerShdw>
          </a:effectLst>
        </p:spPr>
        <p:txBody>
          <a:bodyPr anchor="ctr"/>
          <a:lstStyle/>
          <a:p>
            <a:pPr>
              <a:defRPr/>
            </a:pPr>
            <a:r>
              <a:rPr lang="zh-CN" altLang="en-US" sz="3600" b="1" dirty="0">
                <a:effectLst>
                  <a:glow rad="127000">
                    <a:schemeClr val="tx1"/>
                  </a:glow>
                </a:effectLst>
                <a:latin typeface="Arial" charset="0"/>
                <a:ea typeface="ＭＳ Ｐゴシック" charset="0"/>
                <a:cs typeface="ＭＳ Ｐゴシック" charset="0"/>
              </a:rPr>
              <a:t>詹姆斯</a:t>
            </a:r>
            <a:r>
              <a:rPr lang="en-US" altLang="zh-C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提索的 </a:t>
            </a:r>
            <a:r>
              <a:rPr lang="en-US" altLang="zh-C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大卫的勇士们</a:t>
            </a:r>
            <a:r>
              <a:rPr lang="en-US" altLang="zh-CN"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0915" y="5805264"/>
            <a:ext cx="9144000" cy="85893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4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历代志上</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11:26-47</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284" y="1124744"/>
            <a:ext cx="9168864" cy="4477367"/>
          </a:xfrm>
          <a:prstGeom prst="rect">
            <a:avLst/>
          </a:prstGeom>
        </p:spPr>
      </p:pic>
    </p:spTree>
    <p:extLst>
      <p:ext uri="{BB962C8B-B14F-4D97-AF65-F5344CB8AC3E}">
        <p14:creationId xmlns:p14="http://schemas.microsoft.com/office/powerpoint/2010/main" val="3256781094"/>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3866163845"/>
      </p:ext>
    </p:extLst>
  </p:cSld>
  <p:clrMapOvr>
    <a:overrideClrMapping bg1="lt1" tx1="dk1" bg2="lt2" tx2="dk2" accent1="accent1" accent2="accent2" accent3="accent3" accent4="accent4" accent5="accent5" accent6="accent6" hlink="hlink" folHlink="folHlink"/>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模范国王</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15900" y="977900"/>
            <a:ext cx="8699500" cy="4889500"/>
          </a:xfrm>
          <a:prstGeom prst="rect">
            <a:avLst/>
          </a:prstGeom>
        </p:spPr>
      </p:pic>
      <p:sp>
        <p:nvSpPr>
          <p:cNvPr id="5" name="Rectangle 2"/>
          <p:cNvSpPr txBox="1">
            <a:spLocks noChangeArrowheads="1"/>
          </p:cNvSpPr>
          <p:nvPr/>
        </p:nvSpPr>
        <p:spPr bwMode="auto">
          <a:xfrm>
            <a:off x="107504" y="6021288"/>
            <a:ext cx="9144000" cy="7647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这与扫罗形成了鲜明的对比</a:t>
            </a:r>
            <a:r>
              <a:rPr kumimoji="0" lang="en-US" altLang="zh-CN" sz="4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4" name="TextBox 3">
            <a:extLst>
              <a:ext uri="{FF2B5EF4-FFF2-40B4-BE49-F238E27FC236}">
                <a16:creationId xmlns:a16="http://schemas.microsoft.com/office/drawing/2014/main" id="{EF8640ED-30EC-634D-EABF-B8EBF05F2103}"/>
              </a:ext>
            </a:extLst>
          </p:cNvPr>
          <p:cNvSpPr txBox="1"/>
          <p:nvPr/>
        </p:nvSpPr>
        <p:spPr>
          <a:xfrm>
            <a:off x="4952446" y="1290271"/>
            <a:ext cx="2677804" cy="1015663"/>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Times New Roman" charset="0"/>
                <a:ea typeface="ＭＳ Ｐゴシック" charset="0"/>
              </a:rPr>
              <a:t>大卫王</a:t>
            </a:r>
            <a:endParaRPr kumimoji="0" lang="en-US" sz="4000" b="0" i="0" u="none" strike="noStrike" kern="1200" cap="none" spc="0" normalizeH="0" baseline="0" noProof="0" dirty="0">
              <a:ln>
                <a:noFill/>
              </a:ln>
              <a:solidFill>
                <a:srgbClr val="000000"/>
              </a:solidFill>
              <a:effectLst/>
              <a:uLnTx/>
              <a:uFillTx/>
              <a:latin typeface="Times New Roman"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Times New Roman" charset="0"/>
                <a:ea typeface="ＭＳ Ｐゴシック" charset="0"/>
              </a:rPr>
              <a:t>一位合神心意的人</a:t>
            </a:r>
            <a:endPar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066640678"/>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17142044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68300"/>
            <a:ext cx="9144000" cy="2247403"/>
          </a:xfrm>
          <a:effectLst>
            <a:outerShdw blurRad="63500" dist="35921" dir="2700000" algn="ctr" rotWithShape="0">
              <a:schemeClr val="tx2">
                <a:alpha val="74998"/>
              </a:schemeClr>
            </a:outerShdw>
          </a:effectLst>
        </p:spPr>
        <p:txBody>
          <a:bodyPr anchor="t"/>
          <a:lstStyle/>
          <a:p>
            <a:pPr>
              <a:defRPr/>
            </a:pPr>
            <a:r>
              <a:rPr lang="zh-CN" altLang="en-US" sz="3600" b="1" i="1" dirty="0">
                <a:solidFill>
                  <a:srgbClr val="FFFF00"/>
                </a:solidFill>
                <a:effectLst>
                  <a:glow rad="127000">
                    <a:schemeClr val="tx1"/>
                  </a:glow>
                </a:effectLst>
                <a:latin typeface="Arial" charset="0"/>
                <a:ea typeface="ＭＳ Ｐゴシック" charset="0"/>
                <a:cs typeface="ＭＳ Ｐゴシック" charset="0"/>
              </a:rPr>
              <a:t>上帝奖赏了大卫对约柜的尊重，</a:t>
            </a:r>
            <a:r>
              <a:rPr lang="zh-CN" altLang="en-US" sz="3600" b="1" i="1" dirty="0">
                <a:effectLst>
                  <a:glow rad="127000">
                    <a:schemeClr val="tx1"/>
                  </a:glow>
                </a:effectLst>
                <a:latin typeface="Arial" charset="0"/>
                <a:ea typeface="ＭＳ Ｐゴシック" charset="0"/>
                <a:cs typeface="ＭＳ Ｐゴシック" charset="0"/>
              </a:rPr>
              <a:t>许诺大卫之约将给大卫王朝带来永久的延续，以表明顺从会带来祝福（历代志上 </a:t>
            </a:r>
            <a:r>
              <a:rPr lang="en-US" altLang="zh-CN" sz="3600" b="1" i="1" dirty="0">
                <a:effectLst>
                  <a:glow rad="127000">
                    <a:schemeClr val="tx1"/>
                  </a:glow>
                </a:effectLst>
                <a:latin typeface="Arial" charset="0"/>
                <a:ea typeface="ＭＳ Ｐゴシック" charset="0"/>
                <a:cs typeface="ＭＳ Ｐゴシック" charset="0"/>
              </a:rPr>
              <a:t>13-17</a:t>
            </a:r>
            <a:r>
              <a:rPr lang="zh-CN" altLang="en-US" sz="3600" b="1" i="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3261320"/>
            <a:ext cx="9144000" cy="3048000"/>
          </a:xfrm>
          <a:prstGeom prst="rect">
            <a:avLst/>
          </a:prstGeom>
        </p:spPr>
      </p:pic>
    </p:spTree>
    <p:extLst>
      <p:ext uri="{BB962C8B-B14F-4D97-AF65-F5344CB8AC3E}">
        <p14:creationId xmlns:p14="http://schemas.microsoft.com/office/powerpoint/2010/main" val="2206854518"/>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275</a:t>
            </a:r>
          </a:p>
        </p:txBody>
      </p:sp>
      <p:sp>
        <p:nvSpPr>
          <p:cNvPr id="290819" name="Rectangle 3"/>
          <p:cNvSpPr>
            <a:spLocks noGrp="1" noChangeArrowheads="1"/>
          </p:cNvSpPr>
          <p:nvPr>
            <p:ph type="title"/>
          </p:nvPr>
        </p:nvSpPr>
        <p:spPr>
          <a:xfrm>
            <a:off x="0" y="-22225"/>
            <a:ext cx="8229600" cy="1219200"/>
          </a:xfrm>
          <a:solidFill>
            <a:srgbClr val="800000"/>
          </a:solidFill>
        </p:spPr>
        <p:txBody>
          <a:bodyPr anchorCtr="1"/>
          <a:lstStyle/>
          <a:p>
            <a:r>
              <a:rPr kumimoji="0" lang="zh-CN" altLang="en-US" sz="3600" b="1" dirty="0">
                <a:solidFill>
                  <a:schemeClr val="tx1"/>
                </a:solidFill>
                <a:latin typeface="Arial Black" charset="0"/>
                <a:ea typeface="ＭＳ Ｐゴシック" charset="0"/>
                <a:cs typeface="Times New Roman" charset="0"/>
              </a:rPr>
              <a:t>大卫和所罗门转移约柜的相似之处</a:t>
            </a:r>
            <a:endParaRPr kumimoji="0" lang="en-US" sz="3600" b="1" dirty="0">
              <a:solidFill>
                <a:schemeClr val="tx1"/>
              </a:solidFill>
              <a:latin typeface="Arial Black" charset="0"/>
              <a:ea typeface="ＭＳ Ｐゴシック" charset="0"/>
              <a:cs typeface="Times New Roman" charset="0"/>
            </a:endParaRPr>
          </a:p>
        </p:txBody>
      </p:sp>
      <p:grpSp>
        <p:nvGrpSpPr>
          <p:cNvPr id="290820" name="Group 167"/>
          <p:cNvGrpSpPr>
            <a:grpSpLocks/>
          </p:cNvGrpSpPr>
          <p:nvPr/>
        </p:nvGrpSpPr>
        <p:grpSpPr bwMode="auto">
          <a:xfrm>
            <a:off x="0" y="903288"/>
            <a:ext cx="9144000" cy="5911850"/>
            <a:chOff x="0" y="569"/>
            <a:chExt cx="5760" cy="3724"/>
          </a:xfrm>
        </p:grpSpPr>
        <p:grpSp>
          <p:nvGrpSpPr>
            <p:cNvPr id="290821" name="Group 87"/>
            <p:cNvGrpSpPr>
              <a:grpSpLocks/>
            </p:cNvGrpSpPr>
            <p:nvPr/>
          </p:nvGrpSpPr>
          <p:grpSpPr bwMode="auto">
            <a:xfrm>
              <a:off x="0" y="569"/>
              <a:ext cx="3327" cy="592"/>
              <a:chOff x="0" y="-121"/>
              <a:chExt cx="2264" cy="694"/>
            </a:xfrm>
          </p:grpSpPr>
          <p:sp>
            <p:nvSpPr>
              <p:cNvPr id="290900" name="Rectangle 85"/>
              <p:cNvSpPr>
                <a:spLocks noChangeArrowheads="1"/>
              </p:cNvSpPr>
              <p:nvPr/>
            </p:nvSpPr>
            <p:spPr bwMode="auto">
              <a:xfrm>
                <a:off x="0" y="-121"/>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901" name="Rectangle 86"/>
              <p:cNvSpPr>
                <a:spLocks noChangeArrowheads="1"/>
              </p:cNvSpPr>
              <p:nvPr/>
            </p:nvSpPr>
            <p:spPr bwMode="auto">
              <a:xfrm>
                <a:off x="0" y="34"/>
                <a:ext cx="2264"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grpSp>
        <p:grpSp>
          <p:nvGrpSpPr>
            <p:cNvPr id="290822" name="Group 90"/>
            <p:cNvGrpSpPr>
              <a:grpSpLocks/>
            </p:cNvGrpSpPr>
            <p:nvPr/>
          </p:nvGrpSpPr>
          <p:grpSpPr bwMode="auto">
            <a:xfrm>
              <a:off x="3265" y="569"/>
              <a:ext cx="1367" cy="716"/>
              <a:chOff x="-42" y="282"/>
              <a:chExt cx="931" cy="840"/>
            </a:xfrm>
          </p:grpSpPr>
          <p:sp>
            <p:nvSpPr>
              <p:cNvPr id="290898" name="Rectangle 88"/>
              <p:cNvSpPr>
                <a:spLocks noChangeArrowheads="1"/>
              </p:cNvSpPr>
              <p:nvPr/>
            </p:nvSpPr>
            <p:spPr bwMode="auto">
              <a:xfrm>
                <a:off x="0" y="28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99" name="Rectangle 89"/>
              <p:cNvSpPr>
                <a:spLocks noChangeArrowheads="1"/>
              </p:cNvSpPr>
              <p:nvPr/>
            </p:nvSpPr>
            <p:spPr bwMode="auto">
              <a:xfrm>
                <a:off x="-42" y="576"/>
                <a:ext cx="931"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大卫</a:t>
                </a:r>
                <a:endParaRPr kumimoji="0" lang="en-US" altLang="zh-CN" sz="2400" b="0" i="0" u="none" strike="noStrike" kern="1200" cap="none" spc="0" normalizeH="0" baseline="0" noProof="0" dirty="0">
                  <a:ln>
                    <a:noFill/>
                  </a:ln>
                  <a:solidFill>
                    <a:srgbClr val="FFFFFF"/>
                  </a:solidFill>
                  <a:effectLst/>
                  <a:uLnTx/>
                  <a:uFillTx/>
                  <a:latin typeface="Times New Roman"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（历代志上）：</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3" name="Group 93"/>
            <p:cNvGrpSpPr>
              <a:grpSpLocks/>
            </p:cNvGrpSpPr>
            <p:nvPr/>
          </p:nvGrpSpPr>
          <p:grpSpPr bwMode="auto">
            <a:xfrm>
              <a:off x="4543" y="569"/>
              <a:ext cx="1217" cy="710"/>
              <a:chOff x="0" y="800"/>
              <a:chExt cx="828" cy="833"/>
            </a:xfrm>
          </p:grpSpPr>
          <p:sp>
            <p:nvSpPr>
              <p:cNvPr id="290896" name="Rectangle 91"/>
              <p:cNvSpPr>
                <a:spLocks noChangeArrowheads="1"/>
              </p:cNvSpPr>
              <p:nvPr/>
            </p:nvSpPr>
            <p:spPr bwMode="auto">
              <a:xfrm>
                <a:off x="0" y="80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97" name="Rectangle 92"/>
              <p:cNvSpPr>
                <a:spLocks noChangeArrowheads="1"/>
              </p:cNvSpPr>
              <p:nvPr/>
            </p:nvSpPr>
            <p:spPr bwMode="auto">
              <a:xfrm>
                <a:off x="0" y="1087"/>
                <a:ext cx="828"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所罗门</a:t>
                </a:r>
                <a:endParaRPr kumimoji="0" lang="en-US" altLang="zh-CN" sz="2400" b="0" i="0" u="none" strike="noStrike" kern="1200" cap="none" spc="0" normalizeH="0" baseline="0" noProof="0" dirty="0">
                  <a:ln>
                    <a:noFill/>
                  </a:ln>
                  <a:solidFill>
                    <a:srgbClr val="FFFFFF"/>
                  </a:solidFill>
                  <a:effectLst/>
                  <a:uLnTx/>
                  <a:uFillTx/>
                  <a:latin typeface="Times New Roman"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（历代志下）</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4" name="Group 96"/>
            <p:cNvGrpSpPr>
              <a:grpSpLocks/>
            </p:cNvGrpSpPr>
            <p:nvPr/>
          </p:nvGrpSpPr>
          <p:grpSpPr bwMode="auto">
            <a:xfrm>
              <a:off x="0" y="1012"/>
              <a:ext cx="3600" cy="479"/>
              <a:chOff x="0" y="1318"/>
              <a:chExt cx="2451" cy="561"/>
            </a:xfrm>
          </p:grpSpPr>
          <p:sp>
            <p:nvSpPr>
              <p:cNvPr id="290894" name="Rectangle 94"/>
              <p:cNvSpPr>
                <a:spLocks noChangeArrowheads="1"/>
              </p:cNvSpPr>
              <p:nvPr/>
            </p:nvSpPr>
            <p:spPr bwMode="auto">
              <a:xfrm>
                <a:off x="0" y="131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95" name="Rectangle 95"/>
              <p:cNvSpPr>
                <a:spLocks noChangeArrowheads="1"/>
              </p:cNvSpPr>
              <p:nvPr/>
            </p:nvSpPr>
            <p:spPr bwMode="auto">
              <a:xfrm>
                <a:off x="186" y="1606"/>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约柜转移前的位置</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5" name="Group 99"/>
            <p:cNvGrpSpPr>
              <a:grpSpLocks/>
            </p:cNvGrpSpPr>
            <p:nvPr/>
          </p:nvGrpSpPr>
          <p:grpSpPr bwMode="auto">
            <a:xfrm>
              <a:off x="3327" y="1012"/>
              <a:ext cx="1216" cy="479"/>
              <a:chOff x="0" y="1721"/>
              <a:chExt cx="828" cy="561"/>
            </a:xfrm>
          </p:grpSpPr>
          <p:sp>
            <p:nvSpPr>
              <p:cNvPr id="290892" name="Rectangle 97"/>
              <p:cNvSpPr>
                <a:spLocks noChangeArrowheads="1"/>
              </p:cNvSpPr>
              <p:nvPr/>
            </p:nvSpPr>
            <p:spPr bwMode="auto">
              <a:xfrm>
                <a:off x="0" y="172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93" name="Rectangle 98"/>
              <p:cNvSpPr>
                <a:spLocks noChangeArrowheads="1"/>
              </p:cNvSpPr>
              <p:nvPr/>
            </p:nvSpPr>
            <p:spPr bwMode="auto">
              <a:xfrm>
                <a:off x="0" y="200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基列耶琳</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6" name="Group 102"/>
            <p:cNvGrpSpPr>
              <a:grpSpLocks/>
            </p:cNvGrpSpPr>
            <p:nvPr/>
          </p:nvGrpSpPr>
          <p:grpSpPr bwMode="auto">
            <a:xfrm>
              <a:off x="4543" y="1012"/>
              <a:ext cx="1217" cy="479"/>
              <a:chOff x="0" y="2124"/>
              <a:chExt cx="828" cy="561"/>
            </a:xfrm>
          </p:grpSpPr>
          <p:sp>
            <p:nvSpPr>
              <p:cNvPr id="290890" name="Rectangle 100"/>
              <p:cNvSpPr>
                <a:spLocks noChangeArrowheads="1"/>
              </p:cNvSpPr>
              <p:nvPr/>
            </p:nvSpPr>
            <p:spPr bwMode="auto">
              <a:xfrm>
                <a:off x="0" y="212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91" name="Rectangle 101"/>
              <p:cNvSpPr>
                <a:spLocks noChangeArrowheads="1"/>
              </p:cNvSpPr>
              <p:nvPr/>
            </p:nvSpPr>
            <p:spPr bwMode="auto">
              <a:xfrm>
                <a:off x="0" y="2412"/>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大卫城</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7" name="Group 105"/>
            <p:cNvGrpSpPr>
              <a:grpSpLocks/>
            </p:cNvGrpSpPr>
            <p:nvPr/>
          </p:nvGrpSpPr>
          <p:grpSpPr bwMode="auto">
            <a:xfrm>
              <a:off x="0" y="1477"/>
              <a:ext cx="3600" cy="426"/>
              <a:chOff x="0" y="310"/>
              <a:chExt cx="2451" cy="500"/>
            </a:xfrm>
          </p:grpSpPr>
          <p:sp>
            <p:nvSpPr>
              <p:cNvPr id="290888" name="Rectangle 103"/>
              <p:cNvSpPr>
                <a:spLocks noChangeArrowheads="1"/>
              </p:cNvSpPr>
              <p:nvPr/>
            </p:nvSpPr>
            <p:spPr bwMode="auto">
              <a:xfrm>
                <a:off x="0" y="310"/>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89" name="Rectangle 104"/>
              <p:cNvSpPr>
                <a:spLocks noChangeArrowheads="1"/>
              </p:cNvSpPr>
              <p:nvPr/>
            </p:nvSpPr>
            <p:spPr bwMode="auto">
              <a:xfrm>
                <a:off x="186" y="537"/>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约柜转移后的位置</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8" name="Group 108"/>
            <p:cNvGrpSpPr>
              <a:grpSpLocks/>
            </p:cNvGrpSpPr>
            <p:nvPr/>
          </p:nvGrpSpPr>
          <p:grpSpPr bwMode="auto">
            <a:xfrm>
              <a:off x="3327" y="1477"/>
              <a:ext cx="1216" cy="579"/>
              <a:chOff x="0" y="310"/>
              <a:chExt cx="828" cy="680"/>
            </a:xfrm>
          </p:grpSpPr>
          <p:sp>
            <p:nvSpPr>
              <p:cNvPr id="290886" name="Rectangle 106"/>
              <p:cNvSpPr>
                <a:spLocks noChangeArrowheads="1"/>
              </p:cNvSpPr>
              <p:nvPr/>
            </p:nvSpPr>
            <p:spPr bwMode="auto">
              <a:xfrm>
                <a:off x="0" y="31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87" name="Rectangle 107"/>
              <p:cNvSpPr>
                <a:spLocks noChangeArrowheads="1"/>
              </p:cNvSpPr>
              <p:nvPr/>
            </p:nvSpPr>
            <p:spPr bwMode="auto">
              <a:xfrm>
                <a:off x="0" y="553"/>
                <a:ext cx="828" cy="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俄别以东家附近的大卫城</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9" name="Group 111"/>
            <p:cNvGrpSpPr>
              <a:grpSpLocks/>
            </p:cNvGrpSpPr>
            <p:nvPr/>
          </p:nvGrpSpPr>
          <p:grpSpPr bwMode="auto">
            <a:xfrm>
              <a:off x="4543" y="1632"/>
              <a:ext cx="1217" cy="340"/>
              <a:chOff x="0" y="-32"/>
              <a:chExt cx="828" cy="1531"/>
            </a:xfrm>
          </p:grpSpPr>
          <p:sp>
            <p:nvSpPr>
              <p:cNvPr id="290884" name="Rectangle 109"/>
              <p:cNvSpPr>
                <a:spLocks noChangeArrowheads="1"/>
              </p:cNvSpPr>
              <p:nvPr/>
            </p:nvSpPr>
            <p:spPr bwMode="auto">
              <a:xfrm>
                <a:off x="0" y="-32"/>
                <a:ext cx="828"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85" name="Rectangle 110"/>
              <p:cNvSpPr>
                <a:spLocks noChangeArrowheads="1"/>
              </p:cNvSpPr>
              <p:nvPr/>
            </p:nvSpPr>
            <p:spPr bwMode="auto">
              <a:xfrm>
                <a:off x="26" y="101"/>
                <a:ext cx="769" cy="13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Times New Roman" charset="0"/>
                    <a:ea typeface="ＭＳ Ｐゴシック" charset="0"/>
                  </a:rPr>
                  <a:t>摩利亚山的殿（亚劳拿禾场原址）</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30" name="Group 114"/>
            <p:cNvGrpSpPr>
              <a:grpSpLocks/>
            </p:cNvGrpSpPr>
            <p:nvPr/>
          </p:nvGrpSpPr>
          <p:grpSpPr bwMode="auto">
            <a:xfrm>
              <a:off x="0" y="1993"/>
              <a:ext cx="3327" cy="674"/>
              <a:chOff x="0" y="915"/>
              <a:chExt cx="2264" cy="792"/>
            </a:xfrm>
          </p:grpSpPr>
          <p:sp>
            <p:nvSpPr>
              <p:cNvPr id="290882" name="Rectangle 112"/>
              <p:cNvSpPr>
                <a:spLocks noChangeArrowheads="1"/>
              </p:cNvSpPr>
              <p:nvPr/>
            </p:nvSpPr>
            <p:spPr bwMode="auto">
              <a:xfrm>
                <a:off x="0" y="91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83" name="Rectangle 113"/>
              <p:cNvSpPr>
                <a:spLocks noChangeArrowheads="1"/>
              </p:cNvSpPr>
              <p:nvPr/>
            </p:nvSpPr>
            <p:spPr bwMode="auto">
              <a:xfrm>
                <a:off x="453" y="1161"/>
                <a:ext cx="1699"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与以色列的领袖协商及全国游行</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31" name="Group 117"/>
            <p:cNvGrpSpPr>
              <a:grpSpLocks/>
            </p:cNvGrpSpPr>
            <p:nvPr/>
          </p:nvGrpSpPr>
          <p:grpSpPr bwMode="auto">
            <a:xfrm>
              <a:off x="3327" y="2057"/>
              <a:ext cx="1216" cy="477"/>
              <a:chOff x="0" y="1433"/>
              <a:chExt cx="828" cy="559"/>
            </a:xfrm>
          </p:grpSpPr>
          <p:sp>
            <p:nvSpPr>
              <p:cNvPr id="290880" name="Rectangle 115"/>
              <p:cNvSpPr>
                <a:spLocks noChangeArrowheads="1"/>
              </p:cNvSpPr>
              <p:nvPr/>
            </p:nvSpPr>
            <p:spPr bwMode="auto">
              <a:xfrm>
                <a:off x="0" y="143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81" name="Rectangle 116"/>
              <p:cNvSpPr>
                <a:spLocks noChangeArrowheads="1"/>
              </p:cNvSpPr>
              <p:nvPr/>
            </p:nvSpPr>
            <p:spPr bwMode="auto">
              <a:xfrm>
                <a:off x="0" y="1723"/>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13:1-5</a:t>
                </a:r>
              </a:p>
            </p:txBody>
          </p:sp>
        </p:grpSp>
        <p:grpSp>
          <p:nvGrpSpPr>
            <p:cNvPr id="290832" name="Group 120"/>
            <p:cNvGrpSpPr>
              <a:grpSpLocks/>
            </p:cNvGrpSpPr>
            <p:nvPr/>
          </p:nvGrpSpPr>
          <p:grpSpPr bwMode="auto">
            <a:xfrm>
              <a:off x="4464" y="2205"/>
              <a:ext cx="1217" cy="339"/>
              <a:chOff x="0" y="1699"/>
              <a:chExt cx="828" cy="849"/>
            </a:xfrm>
          </p:grpSpPr>
          <p:sp>
            <p:nvSpPr>
              <p:cNvPr id="290878" name="Rectangle 118"/>
              <p:cNvSpPr>
                <a:spLocks noChangeArrowheads="1"/>
              </p:cNvSpPr>
              <p:nvPr/>
            </p:nvSpPr>
            <p:spPr bwMode="auto">
              <a:xfrm>
                <a:off x="0" y="1699"/>
                <a:ext cx="8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79" name="Rectangle 119"/>
              <p:cNvSpPr>
                <a:spLocks noChangeArrowheads="1"/>
              </p:cNvSpPr>
              <p:nvPr/>
            </p:nvSpPr>
            <p:spPr bwMode="auto">
              <a:xfrm>
                <a:off x="0" y="1972"/>
                <a:ext cx="828"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5:2-3</a:t>
                </a:r>
              </a:p>
            </p:txBody>
          </p:sp>
        </p:grpSp>
        <p:grpSp>
          <p:nvGrpSpPr>
            <p:cNvPr id="290833" name="Group 123"/>
            <p:cNvGrpSpPr>
              <a:grpSpLocks/>
            </p:cNvGrpSpPr>
            <p:nvPr/>
          </p:nvGrpSpPr>
          <p:grpSpPr bwMode="auto">
            <a:xfrm>
              <a:off x="0" y="2436"/>
              <a:ext cx="3600" cy="478"/>
              <a:chOff x="0" y="2239"/>
              <a:chExt cx="2451" cy="561"/>
            </a:xfrm>
          </p:grpSpPr>
          <p:sp>
            <p:nvSpPr>
              <p:cNvPr id="290876" name="Rectangle 121"/>
              <p:cNvSpPr>
                <a:spLocks noChangeArrowheads="1"/>
              </p:cNvSpPr>
              <p:nvPr/>
            </p:nvSpPr>
            <p:spPr bwMode="auto">
              <a:xfrm>
                <a:off x="0" y="2239"/>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77" name="Rectangle 122"/>
              <p:cNvSpPr>
                <a:spLocks noChangeArrowheads="1"/>
              </p:cNvSpPr>
              <p:nvPr/>
            </p:nvSpPr>
            <p:spPr bwMode="auto">
              <a:xfrm>
                <a:off x="186" y="2527"/>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正确运输约柜</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34" name="Group 126"/>
            <p:cNvGrpSpPr>
              <a:grpSpLocks/>
            </p:cNvGrpSpPr>
            <p:nvPr/>
          </p:nvGrpSpPr>
          <p:grpSpPr bwMode="auto">
            <a:xfrm>
              <a:off x="3327" y="2436"/>
              <a:ext cx="1216" cy="478"/>
              <a:chOff x="0" y="2642"/>
              <a:chExt cx="828" cy="561"/>
            </a:xfrm>
          </p:grpSpPr>
          <p:sp>
            <p:nvSpPr>
              <p:cNvPr id="290874" name="Rectangle 124"/>
              <p:cNvSpPr>
                <a:spLocks noChangeArrowheads="1"/>
              </p:cNvSpPr>
              <p:nvPr/>
            </p:nvSpPr>
            <p:spPr bwMode="auto">
              <a:xfrm>
                <a:off x="0" y="264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75" name="Rectangle 125"/>
              <p:cNvSpPr>
                <a:spLocks noChangeArrowheads="1"/>
              </p:cNvSpPr>
              <p:nvPr/>
            </p:nvSpPr>
            <p:spPr bwMode="auto">
              <a:xfrm>
                <a:off x="0" y="293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15:1–16:3</a:t>
                </a:r>
              </a:p>
            </p:txBody>
          </p:sp>
        </p:grpSp>
        <p:grpSp>
          <p:nvGrpSpPr>
            <p:cNvPr id="290835" name="Group 129"/>
            <p:cNvGrpSpPr>
              <a:grpSpLocks/>
            </p:cNvGrpSpPr>
            <p:nvPr/>
          </p:nvGrpSpPr>
          <p:grpSpPr bwMode="auto">
            <a:xfrm>
              <a:off x="4543" y="2435"/>
              <a:ext cx="1217" cy="477"/>
              <a:chOff x="0" y="3045"/>
              <a:chExt cx="828" cy="559"/>
            </a:xfrm>
          </p:grpSpPr>
          <p:sp>
            <p:nvSpPr>
              <p:cNvPr id="290872" name="Rectangle 127"/>
              <p:cNvSpPr>
                <a:spLocks noChangeArrowheads="1"/>
              </p:cNvSpPr>
              <p:nvPr/>
            </p:nvSpPr>
            <p:spPr bwMode="auto">
              <a:xfrm>
                <a:off x="0" y="3045"/>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73" name="Rectangle 128"/>
              <p:cNvSpPr>
                <a:spLocks noChangeArrowheads="1"/>
              </p:cNvSpPr>
              <p:nvPr/>
            </p:nvSpPr>
            <p:spPr bwMode="auto">
              <a:xfrm>
                <a:off x="0" y="3335"/>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5:2-10</a:t>
                </a:r>
              </a:p>
            </p:txBody>
          </p:sp>
        </p:grpSp>
        <p:grpSp>
          <p:nvGrpSpPr>
            <p:cNvPr id="290836" name="Group 132"/>
            <p:cNvGrpSpPr>
              <a:grpSpLocks/>
            </p:cNvGrpSpPr>
            <p:nvPr/>
          </p:nvGrpSpPr>
          <p:grpSpPr bwMode="auto">
            <a:xfrm>
              <a:off x="0" y="2780"/>
              <a:ext cx="3600" cy="478"/>
              <a:chOff x="0" y="3448"/>
              <a:chExt cx="2451" cy="561"/>
            </a:xfrm>
          </p:grpSpPr>
          <p:sp>
            <p:nvSpPr>
              <p:cNvPr id="290870" name="Rectangle 130"/>
              <p:cNvSpPr>
                <a:spLocks noChangeArrowheads="1"/>
              </p:cNvSpPr>
              <p:nvPr/>
            </p:nvSpPr>
            <p:spPr bwMode="auto">
              <a:xfrm>
                <a:off x="0" y="344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71" name="Rectangle 131"/>
              <p:cNvSpPr>
                <a:spLocks noChangeArrowheads="1"/>
              </p:cNvSpPr>
              <p:nvPr/>
            </p:nvSpPr>
            <p:spPr bwMode="auto">
              <a:xfrm>
                <a:off x="186" y="3736"/>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到达时的赞美庆典</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37" name="Group 135"/>
            <p:cNvGrpSpPr>
              <a:grpSpLocks/>
            </p:cNvGrpSpPr>
            <p:nvPr/>
          </p:nvGrpSpPr>
          <p:grpSpPr bwMode="auto">
            <a:xfrm>
              <a:off x="3327" y="2779"/>
              <a:ext cx="1216" cy="477"/>
              <a:chOff x="0" y="3851"/>
              <a:chExt cx="828" cy="560"/>
            </a:xfrm>
          </p:grpSpPr>
          <p:sp>
            <p:nvSpPr>
              <p:cNvPr id="290868" name="Rectangle 133"/>
              <p:cNvSpPr>
                <a:spLocks noChangeArrowheads="1"/>
              </p:cNvSpPr>
              <p:nvPr/>
            </p:nvSpPr>
            <p:spPr bwMode="auto">
              <a:xfrm>
                <a:off x="0" y="385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69" name="Rectangle 134"/>
              <p:cNvSpPr>
                <a:spLocks noChangeArrowheads="1"/>
              </p:cNvSpPr>
              <p:nvPr/>
            </p:nvSpPr>
            <p:spPr bwMode="auto">
              <a:xfrm>
                <a:off x="0" y="4141"/>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16:7-36</a:t>
                </a:r>
              </a:p>
            </p:txBody>
          </p:sp>
        </p:grpSp>
        <p:grpSp>
          <p:nvGrpSpPr>
            <p:cNvPr id="290838" name="Group 138"/>
            <p:cNvGrpSpPr>
              <a:grpSpLocks/>
            </p:cNvGrpSpPr>
            <p:nvPr/>
          </p:nvGrpSpPr>
          <p:grpSpPr bwMode="auto">
            <a:xfrm>
              <a:off x="4543" y="2779"/>
              <a:ext cx="1217" cy="477"/>
              <a:chOff x="0" y="4254"/>
              <a:chExt cx="828" cy="560"/>
            </a:xfrm>
          </p:grpSpPr>
          <p:sp>
            <p:nvSpPr>
              <p:cNvPr id="290866" name="Rectangle 136"/>
              <p:cNvSpPr>
                <a:spLocks noChangeArrowheads="1"/>
              </p:cNvSpPr>
              <p:nvPr/>
            </p:nvSpPr>
            <p:spPr bwMode="auto">
              <a:xfrm>
                <a:off x="0" y="425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67" name="Rectangle 137"/>
              <p:cNvSpPr>
                <a:spLocks noChangeArrowheads="1"/>
              </p:cNvSpPr>
              <p:nvPr/>
            </p:nvSpPr>
            <p:spPr bwMode="auto">
              <a:xfrm>
                <a:off x="0" y="4544"/>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5:11-14</a:t>
                </a:r>
              </a:p>
            </p:txBody>
          </p:sp>
        </p:grpSp>
        <p:grpSp>
          <p:nvGrpSpPr>
            <p:cNvPr id="290839" name="Group 141"/>
            <p:cNvGrpSpPr>
              <a:grpSpLocks/>
            </p:cNvGrpSpPr>
            <p:nvPr/>
          </p:nvGrpSpPr>
          <p:grpSpPr bwMode="auto">
            <a:xfrm>
              <a:off x="0" y="3124"/>
              <a:ext cx="3327" cy="477"/>
              <a:chOff x="0" y="4657"/>
              <a:chExt cx="2264" cy="560"/>
            </a:xfrm>
          </p:grpSpPr>
          <p:sp>
            <p:nvSpPr>
              <p:cNvPr id="290864" name="Rectangle 139"/>
              <p:cNvSpPr>
                <a:spLocks noChangeArrowheads="1"/>
              </p:cNvSpPr>
              <p:nvPr/>
            </p:nvSpPr>
            <p:spPr bwMode="auto">
              <a:xfrm>
                <a:off x="0" y="4657"/>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65" name="Rectangle 140"/>
              <p:cNvSpPr>
                <a:spLocks noChangeArrowheads="1"/>
              </p:cNvSpPr>
              <p:nvPr/>
            </p:nvSpPr>
            <p:spPr bwMode="auto">
              <a:xfrm>
                <a:off x="0" y="4944"/>
                <a:ext cx="226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建立常规的礼拜系统</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40" name="Group 144"/>
            <p:cNvGrpSpPr>
              <a:grpSpLocks/>
            </p:cNvGrpSpPr>
            <p:nvPr/>
          </p:nvGrpSpPr>
          <p:grpSpPr bwMode="auto">
            <a:xfrm>
              <a:off x="3327" y="3123"/>
              <a:ext cx="1216" cy="476"/>
              <a:chOff x="0" y="5060"/>
              <a:chExt cx="828" cy="559"/>
            </a:xfrm>
          </p:grpSpPr>
          <p:sp>
            <p:nvSpPr>
              <p:cNvPr id="290862" name="Rectangle 142"/>
              <p:cNvSpPr>
                <a:spLocks noChangeArrowheads="1"/>
              </p:cNvSpPr>
              <p:nvPr/>
            </p:nvSpPr>
            <p:spPr bwMode="auto">
              <a:xfrm>
                <a:off x="0" y="506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63" name="Rectangle 143"/>
              <p:cNvSpPr>
                <a:spLocks noChangeArrowheads="1"/>
              </p:cNvSpPr>
              <p:nvPr/>
            </p:nvSpPr>
            <p:spPr bwMode="auto">
              <a:xfrm>
                <a:off x="0" y="5349"/>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16:4-6, 37-42</a:t>
                </a:r>
              </a:p>
            </p:txBody>
          </p:sp>
        </p:grpSp>
        <p:grpSp>
          <p:nvGrpSpPr>
            <p:cNvPr id="290841" name="Group 147"/>
            <p:cNvGrpSpPr>
              <a:grpSpLocks/>
            </p:cNvGrpSpPr>
            <p:nvPr/>
          </p:nvGrpSpPr>
          <p:grpSpPr bwMode="auto">
            <a:xfrm>
              <a:off x="4543" y="3123"/>
              <a:ext cx="1217" cy="476"/>
              <a:chOff x="0" y="5463"/>
              <a:chExt cx="828" cy="559"/>
            </a:xfrm>
          </p:grpSpPr>
          <p:sp>
            <p:nvSpPr>
              <p:cNvPr id="290860" name="Rectangle 145"/>
              <p:cNvSpPr>
                <a:spLocks noChangeArrowheads="1"/>
              </p:cNvSpPr>
              <p:nvPr/>
            </p:nvSpPr>
            <p:spPr bwMode="auto">
              <a:xfrm>
                <a:off x="0" y="546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61" name="Rectangle 146"/>
              <p:cNvSpPr>
                <a:spLocks noChangeArrowheads="1"/>
              </p:cNvSpPr>
              <p:nvPr/>
            </p:nvSpPr>
            <p:spPr bwMode="auto">
              <a:xfrm>
                <a:off x="0" y="5752"/>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8:12-16</a:t>
                </a:r>
              </a:p>
            </p:txBody>
          </p:sp>
        </p:grpSp>
        <p:grpSp>
          <p:nvGrpSpPr>
            <p:cNvPr id="290842" name="Group 150"/>
            <p:cNvGrpSpPr>
              <a:grpSpLocks/>
            </p:cNvGrpSpPr>
            <p:nvPr/>
          </p:nvGrpSpPr>
          <p:grpSpPr bwMode="auto">
            <a:xfrm>
              <a:off x="274" y="3469"/>
              <a:ext cx="3327" cy="480"/>
              <a:chOff x="186" y="5866"/>
              <a:chExt cx="2264" cy="562"/>
            </a:xfrm>
          </p:grpSpPr>
          <p:sp>
            <p:nvSpPr>
              <p:cNvPr id="290858" name="Rectangle 148"/>
              <p:cNvSpPr>
                <a:spLocks noChangeArrowheads="1"/>
              </p:cNvSpPr>
              <p:nvPr/>
            </p:nvSpPr>
            <p:spPr bwMode="auto">
              <a:xfrm>
                <a:off x="186" y="5866"/>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59" name="Rectangle 149"/>
              <p:cNvSpPr>
                <a:spLocks noChangeArrowheads="1"/>
              </p:cNvSpPr>
              <p:nvPr/>
            </p:nvSpPr>
            <p:spPr bwMode="auto">
              <a:xfrm>
                <a:off x="186" y="6155"/>
                <a:ext cx="226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神的启示</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43" name="Group 153"/>
            <p:cNvGrpSpPr>
              <a:grpSpLocks/>
            </p:cNvGrpSpPr>
            <p:nvPr/>
          </p:nvGrpSpPr>
          <p:grpSpPr bwMode="auto">
            <a:xfrm>
              <a:off x="3327" y="3466"/>
              <a:ext cx="1216" cy="478"/>
              <a:chOff x="0" y="6269"/>
              <a:chExt cx="828" cy="560"/>
            </a:xfrm>
          </p:grpSpPr>
          <p:sp>
            <p:nvSpPr>
              <p:cNvPr id="290856" name="Rectangle 151"/>
              <p:cNvSpPr>
                <a:spLocks noChangeArrowheads="1"/>
              </p:cNvSpPr>
              <p:nvPr/>
            </p:nvSpPr>
            <p:spPr bwMode="auto">
              <a:xfrm>
                <a:off x="0" y="6269"/>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57" name="Rectangle 152"/>
              <p:cNvSpPr>
                <a:spLocks noChangeArrowheads="1"/>
              </p:cNvSpPr>
              <p:nvPr/>
            </p:nvSpPr>
            <p:spPr bwMode="auto">
              <a:xfrm>
                <a:off x="0" y="6560"/>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17:1-15</a:t>
                </a:r>
              </a:p>
            </p:txBody>
          </p:sp>
        </p:grpSp>
        <p:grpSp>
          <p:nvGrpSpPr>
            <p:cNvPr id="290844" name="Group 156"/>
            <p:cNvGrpSpPr>
              <a:grpSpLocks/>
            </p:cNvGrpSpPr>
            <p:nvPr/>
          </p:nvGrpSpPr>
          <p:grpSpPr bwMode="auto">
            <a:xfrm>
              <a:off x="4543" y="3466"/>
              <a:ext cx="1217" cy="478"/>
              <a:chOff x="0" y="6672"/>
              <a:chExt cx="828" cy="560"/>
            </a:xfrm>
          </p:grpSpPr>
          <p:sp>
            <p:nvSpPr>
              <p:cNvPr id="290854" name="Rectangle 154"/>
              <p:cNvSpPr>
                <a:spLocks noChangeArrowheads="1"/>
              </p:cNvSpPr>
              <p:nvPr/>
            </p:nvSpPr>
            <p:spPr bwMode="auto">
              <a:xfrm>
                <a:off x="0" y="667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55" name="Rectangle 155"/>
              <p:cNvSpPr>
                <a:spLocks noChangeArrowheads="1"/>
              </p:cNvSpPr>
              <p:nvPr/>
            </p:nvSpPr>
            <p:spPr bwMode="auto">
              <a:xfrm>
                <a:off x="0" y="6963"/>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7:12-22</a:t>
                </a:r>
              </a:p>
            </p:txBody>
          </p:sp>
        </p:grpSp>
        <p:grpSp>
          <p:nvGrpSpPr>
            <p:cNvPr id="290845" name="Group 159"/>
            <p:cNvGrpSpPr>
              <a:grpSpLocks/>
            </p:cNvGrpSpPr>
            <p:nvPr/>
          </p:nvGrpSpPr>
          <p:grpSpPr bwMode="auto">
            <a:xfrm>
              <a:off x="0" y="3814"/>
              <a:ext cx="3600" cy="479"/>
              <a:chOff x="0" y="7075"/>
              <a:chExt cx="2451" cy="561"/>
            </a:xfrm>
          </p:grpSpPr>
          <p:sp>
            <p:nvSpPr>
              <p:cNvPr id="290852" name="Rectangle 157"/>
              <p:cNvSpPr>
                <a:spLocks noChangeArrowheads="1"/>
              </p:cNvSpPr>
              <p:nvPr/>
            </p:nvSpPr>
            <p:spPr bwMode="auto">
              <a:xfrm>
                <a:off x="0" y="707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53" name="Rectangle 158"/>
              <p:cNvSpPr>
                <a:spLocks noChangeArrowheads="1"/>
              </p:cNvSpPr>
              <p:nvPr/>
            </p:nvSpPr>
            <p:spPr bwMode="auto">
              <a:xfrm>
                <a:off x="186" y="7363"/>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王的祷告</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46" name="Group 162"/>
            <p:cNvGrpSpPr>
              <a:grpSpLocks/>
            </p:cNvGrpSpPr>
            <p:nvPr/>
          </p:nvGrpSpPr>
          <p:grpSpPr bwMode="auto">
            <a:xfrm>
              <a:off x="3327" y="3810"/>
              <a:ext cx="1216" cy="477"/>
              <a:chOff x="0" y="7478"/>
              <a:chExt cx="828" cy="559"/>
            </a:xfrm>
          </p:grpSpPr>
          <p:sp>
            <p:nvSpPr>
              <p:cNvPr id="290850" name="Rectangle 160"/>
              <p:cNvSpPr>
                <a:spLocks noChangeArrowheads="1"/>
              </p:cNvSpPr>
              <p:nvPr/>
            </p:nvSpPr>
            <p:spPr bwMode="auto">
              <a:xfrm>
                <a:off x="0" y="7478"/>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51" name="Rectangle 161"/>
              <p:cNvSpPr>
                <a:spLocks noChangeArrowheads="1"/>
              </p:cNvSpPr>
              <p:nvPr/>
            </p:nvSpPr>
            <p:spPr bwMode="auto">
              <a:xfrm>
                <a:off x="0" y="7768"/>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17:16-27</a:t>
                </a:r>
              </a:p>
            </p:txBody>
          </p:sp>
        </p:grpSp>
        <p:grpSp>
          <p:nvGrpSpPr>
            <p:cNvPr id="290847" name="Group 165"/>
            <p:cNvGrpSpPr>
              <a:grpSpLocks/>
            </p:cNvGrpSpPr>
            <p:nvPr/>
          </p:nvGrpSpPr>
          <p:grpSpPr bwMode="auto">
            <a:xfrm>
              <a:off x="4543" y="3810"/>
              <a:ext cx="1217" cy="477"/>
              <a:chOff x="0" y="7881"/>
              <a:chExt cx="828" cy="559"/>
            </a:xfrm>
          </p:grpSpPr>
          <p:sp>
            <p:nvSpPr>
              <p:cNvPr id="290848" name="Rectangle 163"/>
              <p:cNvSpPr>
                <a:spLocks noChangeArrowheads="1"/>
              </p:cNvSpPr>
              <p:nvPr/>
            </p:nvSpPr>
            <p:spPr bwMode="auto">
              <a:xfrm>
                <a:off x="0" y="788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49" name="Rectangle 164"/>
              <p:cNvSpPr>
                <a:spLocks noChangeArrowheads="1"/>
              </p:cNvSpPr>
              <p:nvPr/>
            </p:nvSpPr>
            <p:spPr bwMode="auto">
              <a:xfrm>
                <a:off x="0" y="8171"/>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6:12-42</a:t>
                </a:r>
              </a:p>
            </p:txBody>
          </p:sp>
        </p:grpSp>
      </p:grpSp>
      <p:sp>
        <p:nvSpPr>
          <p:cNvPr id="3" name="Notched Right Arrow 2"/>
          <p:cNvSpPr/>
          <p:nvPr/>
        </p:nvSpPr>
        <p:spPr bwMode="auto">
          <a:xfrm>
            <a:off x="5220072" y="3356992"/>
            <a:ext cx="2088232" cy="1008112"/>
          </a:xfrm>
          <a:prstGeom prst="notchedRightArrow">
            <a:avLst/>
          </a:prstGeom>
          <a:noFill/>
          <a:ln w="381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marR="0" lvl="0" indent="-57150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pitchFamily="-108" charset="0"/>
              <a:ea typeface="Times New Roman" pitchFamily="-108" charset="0"/>
              <a:cs typeface="Times New Roman" pitchFamily="-108" charset="0"/>
            </a:endParaRPr>
          </a:p>
        </p:txBody>
      </p:sp>
    </p:spTree>
    <p:extLst>
      <p:ext uri="{BB962C8B-B14F-4D97-AF65-F5344CB8AC3E}">
        <p14:creationId xmlns:p14="http://schemas.microsoft.com/office/powerpoint/2010/main" val="147009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80728"/>
            <a:ext cx="9144000" cy="431800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ko-KR" altLang="en-US" sz="5400" b="1" i="1" dirty="0" err="1">
                <a:solidFill>
                  <a:srgbClr val="FFFFFF"/>
                </a:solidFill>
                <a:effectLst>
                  <a:glow rad="127000">
                    <a:srgbClr val="000000"/>
                  </a:glow>
                </a:effectLst>
                <a:latin typeface="Arial" charset="0"/>
                <a:ea typeface="ＭＳ Ｐゴシック" charset="0"/>
                <a:cs typeface="ＭＳ Ｐゴシック" charset="0"/>
              </a:rPr>
              <a:t>历代志上</a:t>
            </a:r>
            <a:endParaRPr lang="en-US" sz="5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ko-KR" altLang="en-US" sz="8000" b="1" dirty="0" err="1">
                <a:effectLst>
                  <a:glow rad="127000">
                    <a:schemeClr val="tx1"/>
                  </a:glow>
                </a:effectLst>
                <a:latin typeface="Arial" charset="0"/>
                <a:ea typeface="ＭＳ Ｐゴシック" charset="0"/>
                <a:cs typeface="ＭＳ Ｐゴシック" charset="0"/>
              </a:rPr>
              <a:t>作个持守建立的人</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2243118060"/>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14</a:t>
            </a:r>
          </a:p>
        </p:txBody>
      </p:sp>
    </p:spTree>
    <p:extLst>
      <p:ext uri="{BB962C8B-B14F-4D97-AF65-F5344CB8AC3E}">
        <p14:creationId xmlns:p14="http://schemas.microsoft.com/office/powerpoint/2010/main" val="373716372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1743347"/>
          </a:xfrm>
          <a:effectLst>
            <a:outerShdw blurRad="63500" dist="35921" dir="2700000" algn="ctr" rotWithShape="0">
              <a:schemeClr val="tx2">
                <a:alpha val="74998"/>
              </a:schemeClr>
            </a:outerShdw>
          </a:effectLst>
        </p:spPr>
        <p:txBody>
          <a:bodyPr anchor="ctr"/>
          <a:lstStyle/>
          <a:p>
            <a:pPr>
              <a:defRPr/>
            </a:pPr>
            <a:r>
              <a:rPr lang="zh-CN" altLang="en-US" sz="2800" b="1" dirty="0">
                <a:effectLst>
                  <a:glow rad="127000">
                    <a:schemeClr val="tx1"/>
                  </a:glow>
                </a:effectLst>
                <a:latin typeface="Arial" charset="0"/>
                <a:ea typeface="ＭＳ Ｐゴシック" charset="0"/>
                <a:cs typeface="ＭＳ Ｐゴシック" charset="0"/>
              </a:rPr>
              <a:t>上帝赐福给大卫，让他成为国王，给他安排了宫殿、众多的妻子和儿女，并让他战胜了非利士人（</a:t>
            </a:r>
            <a:r>
              <a:rPr lang="en-US" altLang="zh-CN"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历代志上</a:t>
            </a:r>
            <a:r>
              <a:rPr lang="en-US" altLang="zh-CN"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第 </a:t>
            </a:r>
            <a:r>
              <a:rPr lang="en-US" altLang="zh-CN" sz="2800" b="1" dirty="0">
                <a:effectLst>
                  <a:glow rad="127000">
                    <a:schemeClr val="tx1"/>
                  </a:glow>
                </a:effectLst>
                <a:latin typeface="Arial" charset="0"/>
                <a:ea typeface="ＭＳ Ｐゴシック" charset="0"/>
                <a:cs typeface="ＭＳ Ｐゴシック" charset="0"/>
              </a:rPr>
              <a:t>14 </a:t>
            </a:r>
            <a:r>
              <a:rPr lang="zh-CN" altLang="en-US" sz="2800" b="1" dirty="0">
                <a:effectLst>
                  <a:glow rad="127000">
                    <a:schemeClr val="tx1"/>
                  </a:glow>
                </a:effectLst>
                <a:latin typeface="Arial" charset="0"/>
                <a:ea typeface="ＭＳ Ｐゴシック" charset="0"/>
                <a:cs typeface="ＭＳ Ｐゴシック" charset="0"/>
              </a:rPr>
              <a:t>章）。</a:t>
            </a:r>
            <a:endParaRPr lang="en-US" sz="2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620" y="1727572"/>
            <a:ext cx="9144000" cy="5143500"/>
          </a:xfrm>
          <a:prstGeom prst="rect">
            <a:avLst/>
          </a:prstGeom>
        </p:spPr>
      </p:pic>
    </p:spTree>
    <p:extLst>
      <p:ext uri="{BB962C8B-B14F-4D97-AF65-F5344CB8AC3E}">
        <p14:creationId xmlns:p14="http://schemas.microsoft.com/office/powerpoint/2010/main" val="363015386"/>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15</a:t>
            </a:r>
          </a:p>
        </p:txBody>
      </p:sp>
    </p:spTree>
    <p:extLst>
      <p:ext uri="{BB962C8B-B14F-4D97-AF65-F5344CB8AC3E}">
        <p14:creationId xmlns:p14="http://schemas.microsoft.com/office/powerpoint/2010/main" val="106852901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275</a:t>
            </a:r>
          </a:p>
        </p:txBody>
      </p:sp>
      <p:sp>
        <p:nvSpPr>
          <p:cNvPr id="290819" name="Rectangle 3"/>
          <p:cNvSpPr>
            <a:spLocks noGrp="1" noChangeArrowheads="1"/>
          </p:cNvSpPr>
          <p:nvPr>
            <p:ph type="title"/>
          </p:nvPr>
        </p:nvSpPr>
        <p:spPr>
          <a:xfrm>
            <a:off x="0" y="-22225"/>
            <a:ext cx="8229600" cy="1219200"/>
          </a:xfrm>
          <a:solidFill>
            <a:srgbClr val="800000"/>
          </a:solidFill>
        </p:spPr>
        <p:txBody>
          <a:bodyPr anchorCtr="1"/>
          <a:lstStyle/>
          <a:p>
            <a:r>
              <a:rPr kumimoji="0" lang="zh-CN" altLang="en-US" sz="3600" b="1" dirty="0">
                <a:solidFill>
                  <a:schemeClr val="tx1"/>
                </a:solidFill>
                <a:latin typeface="Arial Black" charset="0"/>
                <a:ea typeface="ＭＳ Ｐゴシック" charset="0"/>
                <a:cs typeface="Times New Roman" charset="0"/>
              </a:rPr>
              <a:t>大卫和所罗门转移约柜的相似之处</a:t>
            </a:r>
            <a:endParaRPr kumimoji="0" lang="en-US" sz="3600" b="1" dirty="0">
              <a:solidFill>
                <a:schemeClr val="tx1"/>
              </a:solidFill>
              <a:latin typeface="Arial Black" charset="0"/>
              <a:ea typeface="ＭＳ Ｐゴシック" charset="0"/>
              <a:cs typeface="Times New Roman" charset="0"/>
            </a:endParaRPr>
          </a:p>
        </p:txBody>
      </p:sp>
      <p:grpSp>
        <p:nvGrpSpPr>
          <p:cNvPr id="290820" name="Group 167"/>
          <p:cNvGrpSpPr>
            <a:grpSpLocks/>
          </p:cNvGrpSpPr>
          <p:nvPr/>
        </p:nvGrpSpPr>
        <p:grpSpPr bwMode="auto">
          <a:xfrm>
            <a:off x="0" y="903288"/>
            <a:ext cx="9144000" cy="5911850"/>
            <a:chOff x="0" y="569"/>
            <a:chExt cx="5760" cy="3724"/>
          </a:xfrm>
        </p:grpSpPr>
        <p:grpSp>
          <p:nvGrpSpPr>
            <p:cNvPr id="290821" name="Group 87"/>
            <p:cNvGrpSpPr>
              <a:grpSpLocks/>
            </p:cNvGrpSpPr>
            <p:nvPr/>
          </p:nvGrpSpPr>
          <p:grpSpPr bwMode="auto">
            <a:xfrm>
              <a:off x="0" y="569"/>
              <a:ext cx="3327" cy="592"/>
              <a:chOff x="0" y="-121"/>
              <a:chExt cx="2264" cy="694"/>
            </a:xfrm>
          </p:grpSpPr>
          <p:sp>
            <p:nvSpPr>
              <p:cNvPr id="290900" name="Rectangle 85"/>
              <p:cNvSpPr>
                <a:spLocks noChangeArrowheads="1"/>
              </p:cNvSpPr>
              <p:nvPr/>
            </p:nvSpPr>
            <p:spPr bwMode="auto">
              <a:xfrm>
                <a:off x="0" y="-121"/>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901" name="Rectangle 86"/>
              <p:cNvSpPr>
                <a:spLocks noChangeArrowheads="1"/>
              </p:cNvSpPr>
              <p:nvPr/>
            </p:nvSpPr>
            <p:spPr bwMode="auto">
              <a:xfrm>
                <a:off x="0" y="34"/>
                <a:ext cx="2264"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grpSp>
        <p:grpSp>
          <p:nvGrpSpPr>
            <p:cNvPr id="290822" name="Group 90"/>
            <p:cNvGrpSpPr>
              <a:grpSpLocks/>
            </p:cNvGrpSpPr>
            <p:nvPr/>
          </p:nvGrpSpPr>
          <p:grpSpPr bwMode="auto">
            <a:xfrm>
              <a:off x="3265" y="569"/>
              <a:ext cx="1367" cy="716"/>
              <a:chOff x="-42" y="282"/>
              <a:chExt cx="931" cy="840"/>
            </a:xfrm>
          </p:grpSpPr>
          <p:sp>
            <p:nvSpPr>
              <p:cNvPr id="290898" name="Rectangle 88"/>
              <p:cNvSpPr>
                <a:spLocks noChangeArrowheads="1"/>
              </p:cNvSpPr>
              <p:nvPr/>
            </p:nvSpPr>
            <p:spPr bwMode="auto">
              <a:xfrm>
                <a:off x="0" y="28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99" name="Rectangle 89"/>
              <p:cNvSpPr>
                <a:spLocks noChangeArrowheads="1"/>
              </p:cNvSpPr>
              <p:nvPr/>
            </p:nvSpPr>
            <p:spPr bwMode="auto">
              <a:xfrm>
                <a:off x="-42" y="576"/>
                <a:ext cx="931"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大卫</a:t>
                </a:r>
                <a:endParaRPr kumimoji="0" lang="en-US" altLang="zh-CN" sz="2400" b="0" i="0" u="none" strike="noStrike" kern="1200" cap="none" spc="0" normalizeH="0" baseline="0" noProof="0" dirty="0">
                  <a:ln>
                    <a:noFill/>
                  </a:ln>
                  <a:solidFill>
                    <a:srgbClr val="FFFFFF"/>
                  </a:solidFill>
                  <a:effectLst/>
                  <a:uLnTx/>
                  <a:uFillTx/>
                  <a:latin typeface="Times New Roman"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（历代志上）：</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3" name="Group 93"/>
            <p:cNvGrpSpPr>
              <a:grpSpLocks/>
            </p:cNvGrpSpPr>
            <p:nvPr/>
          </p:nvGrpSpPr>
          <p:grpSpPr bwMode="auto">
            <a:xfrm>
              <a:off x="4543" y="569"/>
              <a:ext cx="1217" cy="710"/>
              <a:chOff x="0" y="800"/>
              <a:chExt cx="828" cy="833"/>
            </a:xfrm>
          </p:grpSpPr>
          <p:sp>
            <p:nvSpPr>
              <p:cNvPr id="290896" name="Rectangle 91"/>
              <p:cNvSpPr>
                <a:spLocks noChangeArrowheads="1"/>
              </p:cNvSpPr>
              <p:nvPr/>
            </p:nvSpPr>
            <p:spPr bwMode="auto">
              <a:xfrm>
                <a:off x="0" y="80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97" name="Rectangle 92"/>
              <p:cNvSpPr>
                <a:spLocks noChangeArrowheads="1"/>
              </p:cNvSpPr>
              <p:nvPr/>
            </p:nvSpPr>
            <p:spPr bwMode="auto">
              <a:xfrm>
                <a:off x="0" y="1087"/>
                <a:ext cx="828"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所罗门</a:t>
                </a:r>
                <a:endParaRPr kumimoji="0" lang="en-US" altLang="zh-CN" sz="2400" b="0" i="0" u="none" strike="noStrike" kern="1200" cap="none" spc="0" normalizeH="0" baseline="0" noProof="0" dirty="0">
                  <a:ln>
                    <a:noFill/>
                  </a:ln>
                  <a:solidFill>
                    <a:srgbClr val="FFFFFF"/>
                  </a:solidFill>
                  <a:effectLst/>
                  <a:uLnTx/>
                  <a:uFillTx/>
                  <a:latin typeface="Times New Roman"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（历代志下）</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4" name="Group 96"/>
            <p:cNvGrpSpPr>
              <a:grpSpLocks/>
            </p:cNvGrpSpPr>
            <p:nvPr/>
          </p:nvGrpSpPr>
          <p:grpSpPr bwMode="auto">
            <a:xfrm>
              <a:off x="0" y="1012"/>
              <a:ext cx="3600" cy="479"/>
              <a:chOff x="0" y="1318"/>
              <a:chExt cx="2451" cy="561"/>
            </a:xfrm>
          </p:grpSpPr>
          <p:sp>
            <p:nvSpPr>
              <p:cNvPr id="290894" name="Rectangle 94"/>
              <p:cNvSpPr>
                <a:spLocks noChangeArrowheads="1"/>
              </p:cNvSpPr>
              <p:nvPr/>
            </p:nvSpPr>
            <p:spPr bwMode="auto">
              <a:xfrm>
                <a:off x="0" y="131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95" name="Rectangle 95"/>
              <p:cNvSpPr>
                <a:spLocks noChangeArrowheads="1"/>
              </p:cNvSpPr>
              <p:nvPr/>
            </p:nvSpPr>
            <p:spPr bwMode="auto">
              <a:xfrm>
                <a:off x="186" y="1606"/>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约柜转移前的位置</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5" name="Group 99"/>
            <p:cNvGrpSpPr>
              <a:grpSpLocks/>
            </p:cNvGrpSpPr>
            <p:nvPr/>
          </p:nvGrpSpPr>
          <p:grpSpPr bwMode="auto">
            <a:xfrm>
              <a:off x="3327" y="1012"/>
              <a:ext cx="1216" cy="479"/>
              <a:chOff x="0" y="1721"/>
              <a:chExt cx="828" cy="561"/>
            </a:xfrm>
          </p:grpSpPr>
          <p:sp>
            <p:nvSpPr>
              <p:cNvPr id="290892" name="Rectangle 97"/>
              <p:cNvSpPr>
                <a:spLocks noChangeArrowheads="1"/>
              </p:cNvSpPr>
              <p:nvPr/>
            </p:nvSpPr>
            <p:spPr bwMode="auto">
              <a:xfrm>
                <a:off x="0" y="172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93" name="Rectangle 98"/>
              <p:cNvSpPr>
                <a:spLocks noChangeArrowheads="1"/>
              </p:cNvSpPr>
              <p:nvPr/>
            </p:nvSpPr>
            <p:spPr bwMode="auto">
              <a:xfrm>
                <a:off x="0" y="200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基列耶琳</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6" name="Group 102"/>
            <p:cNvGrpSpPr>
              <a:grpSpLocks/>
            </p:cNvGrpSpPr>
            <p:nvPr/>
          </p:nvGrpSpPr>
          <p:grpSpPr bwMode="auto">
            <a:xfrm>
              <a:off x="4543" y="1012"/>
              <a:ext cx="1217" cy="479"/>
              <a:chOff x="0" y="2124"/>
              <a:chExt cx="828" cy="561"/>
            </a:xfrm>
          </p:grpSpPr>
          <p:sp>
            <p:nvSpPr>
              <p:cNvPr id="290890" name="Rectangle 100"/>
              <p:cNvSpPr>
                <a:spLocks noChangeArrowheads="1"/>
              </p:cNvSpPr>
              <p:nvPr/>
            </p:nvSpPr>
            <p:spPr bwMode="auto">
              <a:xfrm>
                <a:off x="0" y="212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91" name="Rectangle 101"/>
              <p:cNvSpPr>
                <a:spLocks noChangeArrowheads="1"/>
              </p:cNvSpPr>
              <p:nvPr/>
            </p:nvSpPr>
            <p:spPr bwMode="auto">
              <a:xfrm>
                <a:off x="0" y="2412"/>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大卫城</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7" name="Group 105"/>
            <p:cNvGrpSpPr>
              <a:grpSpLocks/>
            </p:cNvGrpSpPr>
            <p:nvPr/>
          </p:nvGrpSpPr>
          <p:grpSpPr bwMode="auto">
            <a:xfrm>
              <a:off x="0" y="1477"/>
              <a:ext cx="3600" cy="426"/>
              <a:chOff x="0" y="310"/>
              <a:chExt cx="2451" cy="500"/>
            </a:xfrm>
          </p:grpSpPr>
          <p:sp>
            <p:nvSpPr>
              <p:cNvPr id="290888" name="Rectangle 103"/>
              <p:cNvSpPr>
                <a:spLocks noChangeArrowheads="1"/>
              </p:cNvSpPr>
              <p:nvPr/>
            </p:nvSpPr>
            <p:spPr bwMode="auto">
              <a:xfrm>
                <a:off x="0" y="310"/>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89" name="Rectangle 104"/>
              <p:cNvSpPr>
                <a:spLocks noChangeArrowheads="1"/>
              </p:cNvSpPr>
              <p:nvPr/>
            </p:nvSpPr>
            <p:spPr bwMode="auto">
              <a:xfrm>
                <a:off x="186" y="537"/>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约柜转移后的位置</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8" name="Group 108"/>
            <p:cNvGrpSpPr>
              <a:grpSpLocks/>
            </p:cNvGrpSpPr>
            <p:nvPr/>
          </p:nvGrpSpPr>
          <p:grpSpPr bwMode="auto">
            <a:xfrm>
              <a:off x="3327" y="1477"/>
              <a:ext cx="1216" cy="579"/>
              <a:chOff x="0" y="310"/>
              <a:chExt cx="828" cy="680"/>
            </a:xfrm>
          </p:grpSpPr>
          <p:sp>
            <p:nvSpPr>
              <p:cNvPr id="290886" name="Rectangle 106"/>
              <p:cNvSpPr>
                <a:spLocks noChangeArrowheads="1"/>
              </p:cNvSpPr>
              <p:nvPr/>
            </p:nvSpPr>
            <p:spPr bwMode="auto">
              <a:xfrm>
                <a:off x="0" y="31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87" name="Rectangle 107"/>
              <p:cNvSpPr>
                <a:spLocks noChangeArrowheads="1"/>
              </p:cNvSpPr>
              <p:nvPr/>
            </p:nvSpPr>
            <p:spPr bwMode="auto">
              <a:xfrm>
                <a:off x="0" y="553"/>
                <a:ext cx="828" cy="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俄别以东家附近的大卫城</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9" name="Group 111"/>
            <p:cNvGrpSpPr>
              <a:grpSpLocks/>
            </p:cNvGrpSpPr>
            <p:nvPr/>
          </p:nvGrpSpPr>
          <p:grpSpPr bwMode="auto">
            <a:xfrm>
              <a:off x="4543" y="1632"/>
              <a:ext cx="1217" cy="340"/>
              <a:chOff x="0" y="-32"/>
              <a:chExt cx="828" cy="1531"/>
            </a:xfrm>
          </p:grpSpPr>
          <p:sp>
            <p:nvSpPr>
              <p:cNvPr id="290884" name="Rectangle 109"/>
              <p:cNvSpPr>
                <a:spLocks noChangeArrowheads="1"/>
              </p:cNvSpPr>
              <p:nvPr/>
            </p:nvSpPr>
            <p:spPr bwMode="auto">
              <a:xfrm>
                <a:off x="0" y="-32"/>
                <a:ext cx="828"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85" name="Rectangle 110"/>
              <p:cNvSpPr>
                <a:spLocks noChangeArrowheads="1"/>
              </p:cNvSpPr>
              <p:nvPr/>
            </p:nvSpPr>
            <p:spPr bwMode="auto">
              <a:xfrm>
                <a:off x="26" y="101"/>
                <a:ext cx="769" cy="13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Times New Roman" charset="0"/>
                    <a:ea typeface="ＭＳ Ｐゴシック" charset="0"/>
                  </a:rPr>
                  <a:t>摩利亚山的殿（亚劳拿禾场原址）</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30" name="Group 114"/>
            <p:cNvGrpSpPr>
              <a:grpSpLocks/>
            </p:cNvGrpSpPr>
            <p:nvPr/>
          </p:nvGrpSpPr>
          <p:grpSpPr bwMode="auto">
            <a:xfrm>
              <a:off x="0" y="1993"/>
              <a:ext cx="3327" cy="674"/>
              <a:chOff x="0" y="915"/>
              <a:chExt cx="2264" cy="792"/>
            </a:xfrm>
          </p:grpSpPr>
          <p:sp>
            <p:nvSpPr>
              <p:cNvPr id="290882" name="Rectangle 112"/>
              <p:cNvSpPr>
                <a:spLocks noChangeArrowheads="1"/>
              </p:cNvSpPr>
              <p:nvPr/>
            </p:nvSpPr>
            <p:spPr bwMode="auto">
              <a:xfrm>
                <a:off x="0" y="91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83" name="Rectangle 113"/>
              <p:cNvSpPr>
                <a:spLocks noChangeArrowheads="1"/>
              </p:cNvSpPr>
              <p:nvPr/>
            </p:nvSpPr>
            <p:spPr bwMode="auto">
              <a:xfrm>
                <a:off x="453" y="1161"/>
                <a:ext cx="1699"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与以色列的领袖协商及全国游行</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31" name="Group 117"/>
            <p:cNvGrpSpPr>
              <a:grpSpLocks/>
            </p:cNvGrpSpPr>
            <p:nvPr/>
          </p:nvGrpSpPr>
          <p:grpSpPr bwMode="auto">
            <a:xfrm>
              <a:off x="3327" y="2057"/>
              <a:ext cx="1216" cy="477"/>
              <a:chOff x="0" y="1433"/>
              <a:chExt cx="828" cy="559"/>
            </a:xfrm>
          </p:grpSpPr>
          <p:sp>
            <p:nvSpPr>
              <p:cNvPr id="290880" name="Rectangle 115"/>
              <p:cNvSpPr>
                <a:spLocks noChangeArrowheads="1"/>
              </p:cNvSpPr>
              <p:nvPr/>
            </p:nvSpPr>
            <p:spPr bwMode="auto">
              <a:xfrm>
                <a:off x="0" y="143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81" name="Rectangle 116"/>
              <p:cNvSpPr>
                <a:spLocks noChangeArrowheads="1"/>
              </p:cNvSpPr>
              <p:nvPr/>
            </p:nvSpPr>
            <p:spPr bwMode="auto">
              <a:xfrm>
                <a:off x="0" y="1723"/>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13:1-5</a:t>
                </a:r>
              </a:p>
            </p:txBody>
          </p:sp>
        </p:grpSp>
        <p:grpSp>
          <p:nvGrpSpPr>
            <p:cNvPr id="290832" name="Group 120"/>
            <p:cNvGrpSpPr>
              <a:grpSpLocks/>
            </p:cNvGrpSpPr>
            <p:nvPr/>
          </p:nvGrpSpPr>
          <p:grpSpPr bwMode="auto">
            <a:xfrm>
              <a:off x="4464" y="2205"/>
              <a:ext cx="1217" cy="339"/>
              <a:chOff x="0" y="1699"/>
              <a:chExt cx="828" cy="849"/>
            </a:xfrm>
          </p:grpSpPr>
          <p:sp>
            <p:nvSpPr>
              <p:cNvPr id="290878" name="Rectangle 118"/>
              <p:cNvSpPr>
                <a:spLocks noChangeArrowheads="1"/>
              </p:cNvSpPr>
              <p:nvPr/>
            </p:nvSpPr>
            <p:spPr bwMode="auto">
              <a:xfrm>
                <a:off x="0" y="1699"/>
                <a:ext cx="8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79" name="Rectangle 119"/>
              <p:cNvSpPr>
                <a:spLocks noChangeArrowheads="1"/>
              </p:cNvSpPr>
              <p:nvPr/>
            </p:nvSpPr>
            <p:spPr bwMode="auto">
              <a:xfrm>
                <a:off x="0" y="1972"/>
                <a:ext cx="828"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5:2-3</a:t>
                </a:r>
              </a:p>
            </p:txBody>
          </p:sp>
        </p:grpSp>
        <p:grpSp>
          <p:nvGrpSpPr>
            <p:cNvPr id="290833" name="Group 123"/>
            <p:cNvGrpSpPr>
              <a:grpSpLocks/>
            </p:cNvGrpSpPr>
            <p:nvPr/>
          </p:nvGrpSpPr>
          <p:grpSpPr bwMode="auto">
            <a:xfrm>
              <a:off x="0" y="2436"/>
              <a:ext cx="3600" cy="478"/>
              <a:chOff x="0" y="2239"/>
              <a:chExt cx="2451" cy="561"/>
            </a:xfrm>
          </p:grpSpPr>
          <p:sp>
            <p:nvSpPr>
              <p:cNvPr id="290876" name="Rectangle 121"/>
              <p:cNvSpPr>
                <a:spLocks noChangeArrowheads="1"/>
              </p:cNvSpPr>
              <p:nvPr/>
            </p:nvSpPr>
            <p:spPr bwMode="auto">
              <a:xfrm>
                <a:off x="0" y="2239"/>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77" name="Rectangle 122"/>
              <p:cNvSpPr>
                <a:spLocks noChangeArrowheads="1"/>
              </p:cNvSpPr>
              <p:nvPr/>
            </p:nvSpPr>
            <p:spPr bwMode="auto">
              <a:xfrm>
                <a:off x="186" y="2527"/>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正确运输约柜</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34" name="Group 126"/>
            <p:cNvGrpSpPr>
              <a:grpSpLocks/>
            </p:cNvGrpSpPr>
            <p:nvPr/>
          </p:nvGrpSpPr>
          <p:grpSpPr bwMode="auto">
            <a:xfrm>
              <a:off x="3327" y="2436"/>
              <a:ext cx="1216" cy="478"/>
              <a:chOff x="0" y="2642"/>
              <a:chExt cx="828" cy="561"/>
            </a:xfrm>
          </p:grpSpPr>
          <p:sp>
            <p:nvSpPr>
              <p:cNvPr id="290874" name="Rectangle 124"/>
              <p:cNvSpPr>
                <a:spLocks noChangeArrowheads="1"/>
              </p:cNvSpPr>
              <p:nvPr/>
            </p:nvSpPr>
            <p:spPr bwMode="auto">
              <a:xfrm>
                <a:off x="0" y="264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75" name="Rectangle 125"/>
              <p:cNvSpPr>
                <a:spLocks noChangeArrowheads="1"/>
              </p:cNvSpPr>
              <p:nvPr/>
            </p:nvSpPr>
            <p:spPr bwMode="auto">
              <a:xfrm>
                <a:off x="0" y="293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15:1–16:3</a:t>
                </a:r>
              </a:p>
            </p:txBody>
          </p:sp>
        </p:grpSp>
        <p:grpSp>
          <p:nvGrpSpPr>
            <p:cNvPr id="290835" name="Group 129"/>
            <p:cNvGrpSpPr>
              <a:grpSpLocks/>
            </p:cNvGrpSpPr>
            <p:nvPr/>
          </p:nvGrpSpPr>
          <p:grpSpPr bwMode="auto">
            <a:xfrm>
              <a:off x="4543" y="2435"/>
              <a:ext cx="1217" cy="477"/>
              <a:chOff x="0" y="3045"/>
              <a:chExt cx="828" cy="559"/>
            </a:xfrm>
          </p:grpSpPr>
          <p:sp>
            <p:nvSpPr>
              <p:cNvPr id="290872" name="Rectangle 127"/>
              <p:cNvSpPr>
                <a:spLocks noChangeArrowheads="1"/>
              </p:cNvSpPr>
              <p:nvPr/>
            </p:nvSpPr>
            <p:spPr bwMode="auto">
              <a:xfrm>
                <a:off x="0" y="3045"/>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73" name="Rectangle 128"/>
              <p:cNvSpPr>
                <a:spLocks noChangeArrowheads="1"/>
              </p:cNvSpPr>
              <p:nvPr/>
            </p:nvSpPr>
            <p:spPr bwMode="auto">
              <a:xfrm>
                <a:off x="0" y="3335"/>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5:2-10</a:t>
                </a:r>
              </a:p>
            </p:txBody>
          </p:sp>
        </p:grpSp>
        <p:grpSp>
          <p:nvGrpSpPr>
            <p:cNvPr id="290836" name="Group 132"/>
            <p:cNvGrpSpPr>
              <a:grpSpLocks/>
            </p:cNvGrpSpPr>
            <p:nvPr/>
          </p:nvGrpSpPr>
          <p:grpSpPr bwMode="auto">
            <a:xfrm>
              <a:off x="0" y="2780"/>
              <a:ext cx="3600" cy="478"/>
              <a:chOff x="0" y="3448"/>
              <a:chExt cx="2451" cy="561"/>
            </a:xfrm>
          </p:grpSpPr>
          <p:sp>
            <p:nvSpPr>
              <p:cNvPr id="290870" name="Rectangle 130"/>
              <p:cNvSpPr>
                <a:spLocks noChangeArrowheads="1"/>
              </p:cNvSpPr>
              <p:nvPr/>
            </p:nvSpPr>
            <p:spPr bwMode="auto">
              <a:xfrm>
                <a:off x="0" y="344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71" name="Rectangle 131"/>
              <p:cNvSpPr>
                <a:spLocks noChangeArrowheads="1"/>
              </p:cNvSpPr>
              <p:nvPr/>
            </p:nvSpPr>
            <p:spPr bwMode="auto">
              <a:xfrm>
                <a:off x="186" y="3736"/>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到达时的赞美庆典</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37" name="Group 135"/>
            <p:cNvGrpSpPr>
              <a:grpSpLocks/>
            </p:cNvGrpSpPr>
            <p:nvPr/>
          </p:nvGrpSpPr>
          <p:grpSpPr bwMode="auto">
            <a:xfrm>
              <a:off x="3327" y="2779"/>
              <a:ext cx="1216" cy="477"/>
              <a:chOff x="0" y="3851"/>
              <a:chExt cx="828" cy="560"/>
            </a:xfrm>
          </p:grpSpPr>
          <p:sp>
            <p:nvSpPr>
              <p:cNvPr id="290868" name="Rectangle 133"/>
              <p:cNvSpPr>
                <a:spLocks noChangeArrowheads="1"/>
              </p:cNvSpPr>
              <p:nvPr/>
            </p:nvSpPr>
            <p:spPr bwMode="auto">
              <a:xfrm>
                <a:off x="0" y="385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69" name="Rectangle 134"/>
              <p:cNvSpPr>
                <a:spLocks noChangeArrowheads="1"/>
              </p:cNvSpPr>
              <p:nvPr/>
            </p:nvSpPr>
            <p:spPr bwMode="auto">
              <a:xfrm>
                <a:off x="0" y="4141"/>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16:7-36</a:t>
                </a:r>
              </a:p>
            </p:txBody>
          </p:sp>
        </p:grpSp>
        <p:grpSp>
          <p:nvGrpSpPr>
            <p:cNvPr id="290838" name="Group 138"/>
            <p:cNvGrpSpPr>
              <a:grpSpLocks/>
            </p:cNvGrpSpPr>
            <p:nvPr/>
          </p:nvGrpSpPr>
          <p:grpSpPr bwMode="auto">
            <a:xfrm>
              <a:off x="4543" y="2779"/>
              <a:ext cx="1217" cy="477"/>
              <a:chOff x="0" y="4254"/>
              <a:chExt cx="828" cy="560"/>
            </a:xfrm>
          </p:grpSpPr>
          <p:sp>
            <p:nvSpPr>
              <p:cNvPr id="290866" name="Rectangle 136"/>
              <p:cNvSpPr>
                <a:spLocks noChangeArrowheads="1"/>
              </p:cNvSpPr>
              <p:nvPr/>
            </p:nvSpPr>
            <p:spPr bwMode="auto">
              <a:xfrm>
                <a:off x="0" y="425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67" name="Rectangle 137"/>
              <p:cNvSpPr>
                <a:spLocks noChangeArrowheads="1"/>
              </p:cNvSpPr>
              <p:nvPr/>
            </p:nvSpPr>
            <p:spPr bwMode="auto">
              <a:xfrm>
                <a:off x="0" y="4544"/>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5:11-14</a:t>
                </a:r>
              </a:p>
            </p:txBody>
          </p:sp>
        </p:grpSp>
        <p:grpSp>
          <p:nvGrpSpPr>
            <p:cNvPr id="290839" name="Group 141"/>
            <p:cNvGrpSpPr>
              <a:grpSpLocks/>
            </p:cNvGrpSpPr>
            <p:nvPr/>
          </p:nvGrpSpPr>
          <p:grpSpPr bwMode="auto">
            <a:xfrm>
              <a:off x="0" y="3124"/>
              <a:ext cx="3327" cy="477"/>
              <a:chOff x="0" y="4657"/>
              <a:chExt cx="2264" cy="560"/>
            </a:xfrm>
          </p:grpSpPr>
          <p:sp>
            <p:nvSpPr>
              <p:cNvPr id="290864" name="Rectangle 139"/>
              <p:cNvSpPr>
                <a:spLocks noChangeArrowheads="1"/>
              </p:cNvSpPr>
              <p:nvPr/>
            </p:nvSpPr>
            <p:spPr bwMode="auto">
              <a:xfrm>
                <a:off x="0" y="4657"/>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65" name="Rectangle 140"/>
              <p:cNvSpPr>
                <a:spLocks noChangeArrowheads="1"/>
              </p:cNvSpPr>
              <p:nvPr/>
            </p:nvSpPr>
            <p:spPr bwMode="auto">
              <a:xfrm>
                <a:off x="0" y="4944"/>
                <a:ext cx="226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建立常规的礼拜系统</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40" name="Group 144"/>
            <p:cNvGrpSpPr>
              <a:grpSpLocks/>
            </p:cNvGrpSpPr>
            <p:nvPr/>
          </p:nvGrpSpPr>
          <p:grpSpPr bwMode="auto">
            <a:xfrm>
              <a:off x="3327" y="3123"/>
              <a:ext cx="1216" cy="476"/>
              <a:chOff x="0" y="5060"/>
              <a:chExt cx="828" cy="559"/>
            </a:xfrm>
          </p:grpSpPr>
          <p:sp>
            <p:nvSpPr>
              <p:cNvPr id="290862" name="Rectangle 142"/>
              <p:cNvSpPr>
                <a:spLocks noChangeArrowheads="1"/>
              </p:cNvSpPr>
              <p:nvPr/>
            </p:nvSpPr>
            <p:spPr bwMode="auto">
              <a:xfrm>
                <a:off x="0" y="506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63" name="Rectangle 143"/>
              <p:cNvSpPr>
                <a:spLocks noChangeArrowheads="1"/>
              </p:cNvSpPr>
              <p:nvPr/>
            </p:nvSpPr>
            <p:spPr bwMode="auto">
              <a:xfrm>
                <a:off x="0" y="5349"/>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16:4-6, 37-42</a:t>
                </a:r>
              </a:p>
            </p:txBody>
          </p:sp>
        </p:grpSp>
        <p:grpSp>
          <p:nvGrpSpPr>
            <p:cNvPr id="290841" name="Group 147"/>
            <p:cNvGrpSpPr>
              <a:grpSpLocks/>
            </p:cNvGrpSpPr>
            <p:nvPr/>
          </p:nvGrpSpPr>
          <p:grpSpPr bwMode="auto">
            <a:xfrm>
              <a:off x="4543" y="3123"/>
              <a:ext cx="1217" cy="476"/>
              <a:chOff x="0" y="5463"/>
              <a:chExt cx="828" cy="559"/>
            </a:xfrm>
          </p:grpSpPr>
          <p:sp>
            <p:nvSpPr>
              <p:cNvPr id="290860" name="Rectangle 145"/>
              <p:cNvSpPr>
                <a:spLocks noChangeArrowheads="1"/>
              </p:cNvSpPr>
              <p:nvPr/>
            </p:nvSpPr>
            <p:spPr bwMode="auto">
              <a:xfrm>
                <a:off x="0" y="546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61" name="Rectangle 146"/>
              <p:cNvSpPr>
                <a:spLocks noChangeArrowheads="1"/>
              </p:cNvSpPr>
              <p:nvPr/>
            </p:nvSpPr>
            <p:spPr bwMode="auto">
              <a:xfrm>
                <a:off x="0" y="5752"/>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8:12-16</a:t>
                </a:r>
              </a:p>
            </p:txBody>
          </p:sp>
        </p:grpSp>
        <p:grpSp>
          <p:nvGrpSpPr>
            <p:cNvPr id="290842" name="Group 150"/>
            <p:cNvGrpSpPr>
              <a:grpSpLocks/>
            </p:cNvGrpSpPr>
            <p:nvPr/>
          </p:nvGrpSpPr>
          <p:grpSpPr bwMode="auto">
            <a:xfrm>
              <a:off x="274" y="3469"/>
              <a:ext cx="3327" cy="480"/>
              <a:chOff x="186" y="5866"/>
              <a:chExt cx="2264" cy="562"/>
            </a:xfrm>
          </p:grpSpPr>
          <p:sp>
            <p:nvSpPr>
              <p:cNvPr id="290858" name="Rectangle 148"/>
              <p:cNvSpPr>
                <a:spLocks noChangeArrowheads="1"/>
              </p:cNvSpPr>
              <p:nvPr/>
            </p:nvSpPr>
            <p:spPr bwMode="auto">
              <a:xfrm>
                <a:off x="186" y="5866"/>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59" name="Rectangle 149"/>
              <p:cNvSpPr>
                <a:spLocks noChangeArrowheads="1"/>
              </p:cNvSpPr>
              <p:nvPr/>
            </p:nvSpPr>
            <p:spPr bwMode="auto">
              <a:xfrm>
                <a:off x="186" y="6155"/>
                <a:ext cx="226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神的启示</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43" name="Group 153"/>
            <p:cNvGrpSpPr>
              <a:grpSpLocks/>
            </p:cNvGrpSpPr>
            <p:nvPr/>
          </p:nvGrpSpPr>
          <p:grpSpPr bwMode="auto">
            <a:xfrm>
              <a:off x="3327" y="3466"/>
              <a:ext cx="1216" cy="478"/>
              <a:chOff x="0" y="6269"/>
              <a:chExt cx="828" cy="560"/>
            </a:xfrm>
          </p:grpSpPr>
          <p:sp>
            <p:nvSpPr>
              <p:cNvPr id="290856" name="Rectangle 151"/>
              <p:cNvSpPr>
                <a:spLocks noChangeArrowheads="1"/>
              </p:cNvSpPr>
              <p:nvPr/>
            </p:nvSpPr>
            <p:spPr bwMode="auto">
              <a:xfrm>
                <a:off x="0" y="6269"/>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57" name="Rectangle 152"/>
              <p:cNvSpPr>
                <a:spLocks noChangeArrowheads="1"/>
              </p:cNvSpPr>
              <p:nvPr/>
            </p:nvSpPr>
            <p:spPr bwMode="auto">
              <a:xfrm>
                <a:off x="0" y="6560"/>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17:1-15</a:t>
                </a:r>
              </a:p>
            </p:txBody>
          </p:sp>
        </p:grpSp>
        <p:grpSp>
          <p:nvGrpSpPr>
            <p:cNvPr id="290844" name="Group 156"/>
            <p:cNvGrpSpPr>
              <a:grpSpLocks/>
            </p:cNvGrpSpPr>
            <p:nvPr/>
          </p:nvGrpSpPr>
          <p:grpSpPr bwMode="auto">
            <a:xfrm>
              <a:off x="4543" y="3466"/>
              <a:ext cx="1217" cy="478"/>
              <a:chOff x="0" y="6672"/>
              <a:chExt cx="828" cy="560"/>
            </a:xfrm>
          </p:grpSpPr>
          <p:sp>
            <p:nvSpPr>
              <p:cNvPr id="290854" name="Rectangle 154"/>
              <p:cNvSpPr>
                <a:spLocks noChangeArrowheads="1"/>
              </p:cNvSpPr>
              <p:nvPr/>
            </p:nvSpPr>
            <p:spPr bwMode="auto">
              <a:xfrm>
                <a:off x="0" y="667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55" name="Rectangle 155"/>
              <p:cNvSpPr>
                <a:spLocks noChangeArrowheads="1"/>
              </p:cNvSpPr>
              <p:nvPr/>
            </p:nvSpPr>
            <p:spPr bwMode="auto">
              <a:xfrm>
                <a:off x="0" y="6963"/>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7:12-22</a:t>
                </a:r>
              </a:p>
            </p:txBody>
          </p:sp>
        </p:grpSp>
        <p:grpSp>
          <p:nvGrpSpPr>
            <p:cNvPr id="290845" name="Group 159"/>
            <p:cNvGrpSpPr>
              <a:grpSpLocks/>
            </p:cNvGrpSpPr>
            <p:nvPr/>
          </p:nvGrpSpPr>
          <p:grpSpPr bwMode="auto">
            <a:xfrm>
              <a:off x="0" y="3814"/>
              <a:ext cx="3600" cy="479"/>
              <a:chOff x="0" y="7075"/>
              <a:chExt cx="2451" cy="561"/>
            </a:xfrm>
          </p:grpSpPr>
          <p:sp>
            <p:nvSpPr>
              <p:cNvPr id="290852" name="Rectangle 157"/>
              <p:cNvSpPr>
                <a:spLocks noChangeArrowheads="1"/>
              </p:cNvSpPr>
              <p:nvPr/>
            </p:nvSpPr>
            <p:spPr bwMode="auto">
              <a:xfrm>
                <a:off x="0" y="707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53" name="Rectangle 158"/>
              <p:cNvSpPr>
                <a:spLocks noChangeArrowheads="1"/>
              </p:cNvSpPr>
              <p:nvPr/>
            </p:nvSpPr>
            <p:spPr bwMode="auto">
              <a:xfrm>
                <a:off x="186" y="7363"/>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王的祷告</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46" name="Group 162"/>
            <p:cNvGrpSpPr>
              <a:grpSpLocks/>
            </p:cNvGrpSpPr>
            <p:nvPr/>
          </p:nvGrpSpPr>
          <p:grpSpPr bwMode="auto">
            <a:xfrm>
              <a:off x="3327" y="3810"/>
              <a:ext cx="1216" cy="477"/>
              <a:chOff x="0" y="7478"/>
              <a:chExt cx="828" cy="559"/>
            </a:xfrm>
          </p:grpSpPr>
          <p:sp>
            <p:nvSpPr>
              <p:cNvPr id="290850" name="Rectangle 160"/>
              <p:cNvSpPr>
                <a:spLocks noChangeArrowheads="1"/>
              </p:cNvSpPr>
              <p:nvPr/>
            </p:nvSpPr>
            <p:spPr bwMode="auto">
              <a:xfrm>
                <a:off x="0" y="7478"/>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51" name="Rectangle 161"/>
              <p:cNvSpPr>
                <a:spLocks noChangeArrowheads="1"/>
              </p:cNvSpPr>
              <p:nvPr/>
            </p:nvSpPr>
            <p:spPr bwMode="auto">
              <a:xfrm>
                <a:off x="0" y="7768"/>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17:16-27</a:t>
                </a:r>
              </a:p>
            </p:txBody>
          </p:sp>
        </p:grpSp>
        <p:grpSp>
          <p:nvGrpSpPr>
            <p:cNvPr id="290847" name="Group 165"/>
            <p:cNvGrpSpPr>
              <a:grpSpLocks/>
            </p:cNvGrpSpPr>
            <p:nvPr/>
          </p:nvGrpSpPr>
          <p:grpSpPr bwMode="auto">
            <a:xfrm>
              <a:off x="4543" y="3810"/>
              <a:ext cx="1217" cy="477"/>
              <a:chOff x="0" y="7881"/>
              <a:chExt cx="828" cy="559"/>
            </a:xfrm>
          </p:grpSpPr>
          <p:sp>
            <p:nvSpPr>
              <p:cNvPr id="290848" name="Rectangle 163"/>
              <p:cNvSpPr>
                <a:spLocks noChangeArrowheads="1"/>
              </p:cNvSpPr>
              <p:nvPr/>
            </p:nvSpPr>
            <p:spPr bwMode="auto">
              <a:xfrm>
                <a:off x="0" y="788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49" name="Rectangle 164"/>
              <p:cNvSpPr>
                <a:spLocks noChangeArrowheads="1"/>
              </p:cNvSpPr>
              <p:nvPr/>
            </p:nvSpPr>
            <p:spPr bwMode="auto">
              <a:xfrm>
                <a:off x="0" y="8171"/>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6:12-42</a:t>
                </a:r>
              </a:p>
            </p:txBody>
          </p:sp>
        </p:grpSp>
      </p:grpSp>
      <p:sp>
        <p:nvSpPr>
          <p:cNvPr id="3" name="Notched Right Arrow 2"/>
          <p:cNvSpPr/>
          <p:nvPr/>
        </p:nvSpPr>
        <p:spPr bwMode="auto">
          <a:xfrm>
            <a:off x="5265069" y="3956335"/>
            <a:ext cx="2088232" cy="1008112"/>
          </a:xfrm>
          <a:prstGeom prst="notchedRightArrow">
            <a:avLst/>
          </a:prstGeom>
          <a:noFill/>
          <a:ln w="381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marR="0" lvl="0" indent="-57150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pitchFamily="-108" charset="0"/>
              <a:ea typeface="Times New Roman" pitchFamily="-108" charset="0"/>
              <a:cs typeface="Times New Roman" pitchFamily="-108" charset="0"/>
            </a:endParaRPr>
          </a:p>
        </p:txBody>
      </p:sp>
    </p:spTree>
    <p:extLst>
      <p:ext uri="{BB962C8B-B14F-4D97-AF65-F5344CB8AC3E}">
        <p14:creationId xmlns:p14="http://schemas.microsoft.com/office/powerpoint/2010/main" val="197375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16</a:t>
            </a:r>
          </a:p>
        </p:txBody>
      </p:sp>
    </p:spTree>
    <p:extLst>
      <p:ext uri="{BB962C8B-B14F-4D97-AF65-F5344CB8AC3E}">
        <p14:creationId xmlns:p14="http://schemas.microsoft.com/office/powerpoint/2010/main" val="249569471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275</a:t>
            </a:r>
          </a:p>
        </p:txBody>
      </p:sp>
      <p:sp>
        <p:nvSpPr>
          <p:cNvPr id="290819" name="Rectangle 3"/>
          <p:cNvSpPr>
            <a:spLocks noGrp="1" noChangeArrowheads="1"/>
          </p:cNvSpPr>
          <p:nvPr>
            <p:ph type="title"/>
          </p:nvPr>
        </p:nvSpPr>
        <p:spPr>
          <a:xfrm>
            <a:off x="0" y="-22225"/>
            <a:ext cx="8229600" cy="1219200"/>
          </a:xfrm>
          <a:solidFill>
            <a:srgbClr val="800000"/>
          </a:solidFill>
        </p:spPr>
        <p:txBody>
          <a:bodyPr anchorCtr="1"/>
          <a:lstStyle/>
          <a:p>
            <a:r>
              <a:rPr kumimoji="0" lang="zh-CN" altLang="en-US" sz="3600" b="1" dirty="0">
                <a:solidFill>
                  <a:schemeClr val="tx1"/>
                </a:solidFill>
                <a:latin typeface="Arial Black" charset="0"/>
                <a:ea typeface="ＭＳ Ｐゴシック" charset="0"/>
                <a:cs typeface="Times New Roman" charset="0"/>
              </a:rPr>
              <a:t>大卫和所罗门转移约柜的相似之处</a:t>
            </a:r>
            <a:endParaRPr kumimoji="0" lang="en-US" sz="3600" b="1" dirty="0">
              <a:solidFill>
                <a:schemeClr val="tx1"/>
              </a:solidFill>
              <a:latin typeface="Arial Black" charset="0"/>
              <a:ea typeface="ＭＳ Ｐゴシック" charset="0"/>
              <a:cs typeface="Times New Roman" charset="0"/>
            </a:endParaRPr>
          </a:p>
        </p:txBody>
      </p:sp>
      <p:grpSp>
        <p:nvGrpSpPr>
          <p:cNvPr id="290820" name="Group 167"/>
          <p:cNvGrpSpPr>
            <a:grpSpLocks/>
          </p:cNvGrpSpPr>
          <p:nvPr/>
        </p:nvGrpSpPr>
        <p:grpSpPr bwMode="auto">
          <a:xfrm>
            <a:off x="0" y="903288"/>
            <a:ext cx="9144000" cy="5911850"/>
            <a:chOff x="0" y="569"/>
            <a:chExt cx="5760" cy="3724"/>
          </a:xfrm>
        </p:grpSpPr>
        <p:grpSp>
          <p:nvGrpSpPr>
            <p:cNvPr id="290821" name="Group 87"/>
            <p:cNvGrpSpPr>
              <a:grpSpLocks/>
            </p:cNvGrpSpPr>
            <p:nvPr/>
          </p:nvGrpSpPr>
          <p:grpSpPr bwMode="auto">
            <a:xfrm>
              <a:off x="0" y="569"/>
              <a:ext cx="3327" cy="592"/>
              <a:chOff x="0" y="-121"/>
              <a:chExt cx="2264" cy="694"/>
            </a:xfrm>
          </p:grpSpPr>
          <p:sp>
            <p:nvSpPr>
              <p:cNvPr id="290900" name="Rectangle 85"/>
              <p:cNvSpPr>
                <a:spLocks noChangeArrowheads="1"/>
              </p:cNvSpPr>
              <p:nvPr/>
            </p:nvSpPr>
            <p:spPr bwMode="auto">
              <a:xfrm>
                <a:off x="0" y="-121"/>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901" name="Rectangle 86"/>
              <p:cNvSpPr>
                <a:spLocks noChangeArrowheads="1"/>
              </p:cNvSpPr>
              <p:nvPr/>
            </p:nvSpPr>
            <p:spPr bwMode="auto">
              <a:xfrm>
                <a:off x="0" y="34"/>
                <a:ext cx="2264"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grpSp>
        <p:grpSp>
          <p:nvGrpSpPr>
            <p:cNvPr id="290822" name="Group 90"/>
            <p:cNvGrpSpPr>
              <a:grpSpLocks/>
            </p:cNvGrpSpPr>
            <p:nvPr/>
          </p:nvGrpSpPr>
          <p:grpSpPr bwMode="auto">
            <a:xfrm>
              <a:off x="3265" y="569"/>
              <a:ext cx="1367" cy="716"/>
              <a:chOff x="-42" y="282"/>
              <a:chExt cx="931" cy="840"/>
            </a:xfrm>
          </p:grpSpPr>
          <p:sp>
            <p:nvSpPr>
              <p:cNvPr id="290898" name="Rectangle 88"/>
              <p:cNvSpPr>
                <a:spLocks noChangeArrowheads="1"/>
              </p:cNvSpPr>
              <p:nvPr/>
            </p:nvSpPr>
            <p:spPr bwMode="auto">
              <a:xfrm>
                <a:off x="0" y="28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99" name="Rectangle 89"/>
              <p:cNvSpPr>
                <a:spLocks noChangeArrowheads="1"/>
              </p:cNvSpPr>
              <p:nvPr/>
            </p:nvSpPr>
            <p:spPr bwMode="auto">
              <a:xfrm>
                <a:off x="-42" y="576"/>
                <a:ext cx="931"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大卫</a:t>
                </a:r>
                <a:endParaRPr kumimoji="0" lang="en-US" altLang="zh-CN" sz="2400" b="0" i="0" u="none" strike="noStrike" kern="1200" cap="none" spc="0" normalizeH="0" baseline="0" noProof="0" dirty="0">
                  <a:ln>
                    <a:noFill/>
                  </a:ln>
                  <a:solidFill>
                    <a:srgbClr val="FFFFFF"/>
                  </a:solidFill>
                  <a:effectLst/>
                  <a:uLnTx/>
                  <a:uFillTx/>
                  <a:latin typeface="Times New Roman"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（历代志上）：</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3" name="Group 93"/>
            <p:cNvGrpSpPr>
              <a:grpSpLocks/>
            </p:cNvGrpSpPr>
            <p:nvPr/>
          </p:nvGrpSpPr>
          <p:grpSpPr bwMode="auto">
            <a:xfrm>
              <a:off x="4543" y="569"/>
              <a:ext cx="1217" cy="710"/>
              <a:chOff x="0" y="800"/>
              <a:chExt cx="828" cy="833"/>
            </a:xfrm>
          </p:grpSpPr>
          <p:sp>
            <p:nvSpPr>
              <p:cNvPr id="290896" name="Rectangle 91"/>
              <p:cNvSpPr>
                <a:spLocks noChangeArrowheads="1"/>
              </p:cNvSpPr>
              <p:nvPr/>
            </p:nvSpPr>
            <p:spPr bwMode="auto">
              <a:xfrm>
                <a:off x="0" y="80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97" name="Rectangle 92"/>
              <p:cNvSpPr>
                <a:spLocks noChangeArrowheads="1"/>
              </p:cNvSpPr>
              <p:nvPr/>
            </p:nvSpPr>
            <p:spPr bwMode="auto">
              <a:xfrm>
                <a:off x="0" y="1087"/>
                <a:ext cx="828"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所罗门</a:t>
                </a:r>
                <a:endParaRPr kumimoji="0" lang="en-US" altLang="zh-CN" sz="2400" b="0" i="0" u="none" strike="noStrike" kern="1200" cap="none" spc="0" normalizeH="0" baseline="0" noProof="0" dirty="0">
                  <a:ln>
                    <a:noFill/>
                  </a:ln>
                  <a:solidFill>
                    <a:srgbClr val="FFFFFF"/>
                  </a:solidFill>
                  <a:effectLst/>
                  <a:uLnTx/>
                  <a:uFillTx/>
                  <a:latin typeface="Times New Roman"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（历代志下）</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4" name="Group 96"/>
            <p:cNvGrpSpPr>
              <a:grpSpLocks/>
            </p:cNvGrpSpPr>
            <p:nvPr/>
          </p:nvGrpSpPr>
          <p:grpSpPr bwMode="auto">
            <a:xfrm>
              <a:off x="0" y="1012"/>
              <a:ext cx="3600" cy="479"/>
              <a:chOff x="0" y="1318"/>
              <a:chExt cx="2451" cy="561"/>
            </a:xfrm>
          </p:grpSpPr>
          <p:sp>
            <p:nvSpPr>
              <p:cNvPr id="290894" name="Rectangle 94"/>
              <p:cNvSpPr>
                <a:spLocks noChangeArrowheads="1"/>
              </p:cNvSpPr>
              <p:nvPr/>
            </p:nvSpPr>
            <p:spPr bwMode="auto">
              <a:xfrm>
                <a:off x="0" y="131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95" name="Rectangle 95"/>
              <p:cNvSpPr>
                <a:spLocks noChangeArrowheads="1"/>
              </p:cNvSpPr>
              <p:nvPr/>
            </p:nvSpPr>
            <p:spPr bwMode="auto">
              <a:xfrm>
                <a:off x="186" y="1606"/>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约柜转移前的位置</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5" name="Group 99"/>
            <p:cNvGrpSpPr>
              <a:grpSpLocks/>
            </p:cNvGrpSpPr>
            <p:nvPr/>
          </p:nvGrpSpPr>
          <p:grpSpPr bwMode="auto">
            <a:xfrm>
              <a:off x="3327" y="1012"/>
              <a:ext cx="1216" cy="479"/>
              <a:chOff x="0" y="1721"/>
              <a:chExt cx="828" cy="561"/>
            </a:xfrm>
          </p:grpSpPr>
          <p:sp>
            <p:nvSpPr>
              <p:cNvPr id="290892" name="Rectangle 97"/>
              <p:cNvSpPr>
                <a:spLocks noChangeArrowheads="1"/>
              </p:cNvSpPr>
              <p:nvPr/>
            </p:nvSpPr>
            <p:spPr bwMode="auto">
              <a:xfrm>
                <a:off x="0" y="172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93" name="Rectangle 98"/>
              <p:cNvSpPr>
                <a:spLocks noChangeArrowheads="1"/>
              </p:cNvSpPr>
              <p:nvPr/>
            </p:nvSpPr>
            <p:spPr bwMode="auto">
              <a:xfrm>
                <a:off x="0" y="200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基列耶琳</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6" name="Group 102"/>
            <p:cNvGrpSpPr>
              <a:grpSpLocks/>
            </p:cNvGrpSpPr>
            <p:nvPr/>
          </p:nvGrpSpPr>
          <p:grpSpPr bwMode="auto">
            <a:xfrm>
              <a:off x="4543" y="1012"/>
              <a:ext cx="1217" cy="479"/>
              <a:chOff x="0" y="2124"/>
              <a:chExt cx="828" cy="561"/>
            </a:xfrm>
          </p:grpSpPr>
          <p:sp>
            <p:nvSpPr>
              <p:cNvPr id="290890" name="Rectangle 100"/>
              <p:cNvSpPr>
                <a:spLocks noChangeArrowheads="1"/>
              </p:cNvSpPr>
              <p:nvPr/>
            </p:nvSpPr>
            <p:spPr bwMode="auto">
              <a:xfrm>
                <a:off x="0" y="212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91" name="Rectangle 101"/>
              <p:cNvSpPr>
                <a:spLocks noChangeArrowheads="1"/>
              </p:cNvSpPr>
              <p:nvPr/>
            </p:nvSpPr>
            <p:spPr bwMode="auto">
              <a:xfrm>
                <a:off x="0" y="2412"/>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大卫城</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7" name="Group 105"/>
            <p:cNvGrpSpPr>
              <a:grpSpLocks/>
            </p:cNvGrpSpPr>
            <p:nvPr/>
          </p:nvGrpSpPr>
          <p:grpSpPr bwMode="auto">
            <a:xfrm>
              <a:off x="0" y="1477"/>
              <a:ext cx="3600" cy="426"/>
              <a:chOff x="0" y="310"/>
              <a:chExt cx="2451" cy="500"/>
            </a:xfrm>
          </p:grpSpPr>
          <p:sp>
            <p:nvSpPr>
              <p:cNvPr id="290888" name="Rectangle 103"/>
              <p:cNvSpPr>
                <a:spLocks noChangeArrowheads="1"/>
              </p:cNvSpPr>
              <p:nvPr/>
            </p:nvSpPr>
            <p:spPr bwMode="auto">
              <a:xfrm>
                <a:off x="0" y="310"/>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89" name="Rectangle 104"/>
              <p:cNvSpPr>
                <a:spLocks noChangeArrowheads="1"/>
              </p:cNvSpPr>
              <p:nvPr/>
            </p:nvSpPr>
            <p:spPr bwMode="auto">
              <a:xfrm>
                <a:off x="186" y="537"/>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约柜转移后的位置</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8" name="Group 108"/>
            <p:cNvGrpSpPr>
              <a:grpSpLocks/>
            </p:cNvGrpSpPr>
            <p:nvPr/>
          </p:nvGrpSpPr>
          <p:grpSpPr bwMode="auto">
            <a:xfrm>
              <a:off x="3327" y="1477"/>
              <a:ext cx="1216" cy="579"/>
              <a:chOff x="0" y="310"/>
              <a:chExt cx="828" cy="680"/>
            </a:xfrm>
          </p:grpSpPr>
          <p:sp>
            <p:nvSpPr>
              <p:cNvPr id="290886" name="Rectangle 106"/>
              <p:cNvSpPr>
                <a:spLocks noChangeArrowheads="1"/>
              </p:cNvSpPr>
              <p:nvPr/>
            </p:nvSpPr>
            <p:spPr bwMode="auto">
              <a:xfrm>
                <a:off x="0" y="31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87" name="Rectangle 107"/>
              <p:cNvSpPr>
                <a:spLocks noChangeArrowheads="1"/>
              </p:cNvSpPr>
              <p:nvPr/>
            </p:nvSpPr>
            <p:spPr bwMode="auto">
              <a:xfrm>
                <a:off x="0" y="553"/>
                <a:ext cx="828" cy="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俄别以东家附近的大卫城</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9" name="Group 111"/>
            <p:cNvGrpSpPr>
              <a:grpSpLocks/>
            </p:cNvGrpSpPr>
            <p:nvPr/>
          </p:nvGrpSpPr>
          <p:grpSpPr bwMode="auto">
            <a:xfrm>
              <a:off x="4543" y="1632"/>
              <a:ext cx="1217" cy="340"/>
              <a:chOff x="0" y="-32"/>
              <a:chExt cx="828" cy="1531"/>
            </a:xfrm>
          </p:grpSpPr>
          <p:sp>
            <p:nvSpPr>
              <p:cNvPr id="290884" name="Rectangle 109"/>
              <p:cNvSpPr>
                <a:spLocks noChangeArrowheads="1"/>
              </p:cNvSpPr>
              <p:nvPr/>
            </p:nvSpPr>
            <p:spPr bwMode="auto">
              <a:xfrm>
                <a:off x="0" y="-32"/>
                <a:ext cx="828"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85" name="Rectangle 110"/>
              <p:cNvSpPr>
                <a:spLocks noChangeArrowheads="1"/>
              </p:cNvSpPr>
              <p:nvPr/>
            </p:nvSpPr>
            <p:spPr bwMode="auto">
              <a:xfrm>
                <a:off x="26" y="101"/>
                <a:ext cx="769" cy="13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Times New Roman" charset="0"/>
                    <a:ea typeface="ＭＳ Ｐゴシック" charset="0"/>
                  </a:rPr>
                  <a:t>摩利亚山的殿（亚劳拿禾场原址）</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30" name="Group 114"/>
            <p:cNvGrpSpPr>
              <a:grpSpLocks/>
            </p:cNvGrpSpPr>
            <p:nvPr/>
          </p:nvGrpSpPr>
          <p:grpSpPr bwMode="auto">
            <a:xfrm>
              <a:off x="0" y="1993"/>
              <a:ext cx="3327" cy="674"/>
              <a:chOff x="0" y="915"/>
              <a:chExt cx="2264" cy="792"/>
            </a:xfrm>
          </p:grpSpPr>
          <p:sp>
            <p:nvSpPr>
              <p:cNvPr id="290882" name="Rectangle 112"/>
              <p:cNvSpPr>
                <a:spLocks noChangeArrowheads="1"/>
              </p:cNvSpPr>
              <p:nvPr/>
            </p:nvSpPr>
            <p:spPr bwMode="auto">
              <a:xfrm>
                <a:off x="0" y="91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83" name="Rectangle 113"/>
              <p:cNvSpPr>
                <a:spLocks noChangeArrowheads="1"/>
              </p:cNvSpPr>
              <p:nvPr/>
            </p:nvSpPr>
            <p:spPr bwMode="auto">
              <a:xfrm>
                <a:off x="453" y="1161"/>
                <a:ext cx="1699"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与以色列的领袖协商及全国游行</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31" name="Group 117"/>
            <p:cNvGrpSpPr>
              <a:grpSpLocks/>
            </p:cNvGrpSpPr>
            <p:nvPr/>
          </p:nvGrpSpPr>
          <p:grpSpPr bwMode="auto">
            <a:xfrm>
              <a:off x="3327" y="2057"/>
              <a:ext cx="1216" cy="477"/>
              <a:chOff x="0" y="1433"/>
              <a:chExt cx="828" cy="559"/>
            </a:xfrm>
          </p:grpSpPr>
          <p:sp>
            <p:nvSpPr>
              <p:cNvPr id="290880" name="Rectangle 115"/>
              <p:cNvSpPr>
                <a:spLocks noChangeArrowheads="1"/>
              </p:cNvSpPr>
              <p:nvPr/>
            </p:nvSpPr>
            <p:spPr bwMode="auto">
              <a:xfrm>
                <a:off x="0" y="143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81" name="Rectangle 116"/>
              <p:cNvSpPr>
                <a:spLocks noChangeArrowheads="1"/>
              </p:cNvSpPr>
              <p:nvPr/>
            </p:nvSpPr>
            <p:spPr bwMode="auto">
              <a:xfrm>
                <a:off x="0" y="1723"/>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13:1-5</a:t>
                </a:r>
              </a:p>
            </p:txBody>
          </p:sp>
        </p:grpSp>
        <p:grpSp>
          <p:nvGrpSpPr>
            <p:cNvPr id="290832" name="Group 120"/>
            <p:cNvGrpSpPr>
              <a:grpSpLocks/>
            </p:cNvGrpSpPr>
            <p:nvPr/>
          </p:nvGrpSpPr>
          <p:grpSpPr bwMode="auto">
            <a:xfrm>
              <a:off x="4464" y="2205"/>
              <a:ext cx="1217" cy="339"/>
              <a:chOff x="0" y="1699"/>
              <a:chExt cx="828" cy="849"/>
            </a:xfrm>
          </p:grpSpPr>
          <p:sp>
            <p:nvSpPr>
              <p:cNvPr id="290878" name="Rectangle 118"/>
              <p:cNvSpPr>
                <a:spLocks noChangeArrowheads="1"/>
              </p:cNvSpPr>
              <p:nvPr/>
            </p:nvSpPr>
            <p:spPr bwMode="auto">
              <a:xfrm>
                <a:off x="0" y="1699"/>
                <a:ext cx="8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79" name="Rectangle 119"/>
              <p:cNvSpPr>
                <a:spLocks noChangeArrowheads="1"/>
              </p:cNvSpPr>
              <p:nvPr/>
            </p:nvSpPr>
            <p:spPr bwMode="auto">
              <a:xfrm>
                <a:off x="0" y="1972"/>
                <a:ext cx="828"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5:2-3</a:t>
                </a:r>
              </a:p>
            </p:txBody>
          </p:sp>
        </p:grpSp>
        <p:grpSp>
          <p:nvGrpSpPr>
            <p:cNvPr id="290833" name="Group 123"/>
            <p:cNvGrpSpPr>
              <a:grpSpLocks/>
            </p:cNvGrpSpPr>
            <p:nvPr/>
          </p:nvGrpSpPr>
          <p:grpSpPr bwMode="auto">
            <a:xfrm>
              <a:off x="0" y="2436"/>
              <a:ext cx="3600" cy="478"/>
              <a:chOff x="0" y="2239"/>
              <a:chExt cx="2451" cy="561"/>
            </a:xfrm>
          </p:grpSpPr>
          <p:sp>
            <p:nvSpPr>
              <p:cNvPr id="290876" name="Rectangle 121"/>
              <p:cNvSpPr>
                <a:spLocks noChangeArrowheads="1"/>
              </p:cNvSpPr>
              <p:nvPr/>
            </p:nvSpPr>
            <p:spPr bwMode="auto">
              <a:xfrm>
                <a:off x="0" y="2239"/>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77" name="Rectangle 122"/>
              <p:cNvSpPr>
                <a:spLocks noChangeArrowheads="1"/>
              </p:cNvSpPr>
              <p:nvPr/>
            </p:nvSpPr>
            <p:spPr bwMode="auto">
              <a:xfrm>
                <a:off x="186" y="2527"/>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正确运输约柜</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34" name="Group 126"/>
            <p:cNvGrpSpPr>
              <a:grpSpLocks/>
            </p:cNvGrpSpPr>
            <p:nvPr/>
          </p:nvGrpSpPr>
          <p:grpSpPr bwMode="auto">
            <a:xfrm>
              <a:off x="3327" y="2436"/>
              <a:ext cx="1216" cy="478"/>
              <a:chOff x="0" y="2642"/>
              <a:chExt cx="828" cy="561"/>
            </a:xfrm>
          </p:grpSpPr>
          <p:sp>
            <p:nvSpPr>
              <p:cNvPr id="290874" name="Rectangle 124"/>
              <p:cNvSpPr>
                <a:spLocks noChangeArrowheads="1"/>
              </p:cNvSpPr>
              <p:nvPr/>
            </p:nvSpPr>
            <p:spPr bwMode="auto">
              <a:xfrm>
                <a:off x="0" y="264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75" name="Rectangle 125"/>
              <p:cNvSpPr>
                <a:spLocks noChangeArrowheads="1"/>
              </p:cNvSpPr>
              <p:nvPr/>
            </p:nvSpPr>
            <p:spPr bwMode="auto">
              <a:xfrm>
                <a:off x="0" y="293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15:1–16:3</a:t>
                </a:r>
              </a:p>
            </p:txBody>
          </p:sp>
        </p:grpSp>
        <p:grpSp>
          <p:nvGrpSpPr>
            <p:cNvPr id="290835" name="Group 129"/>
            <p:cNvGrpSpPr>
              <a:grpSpLocks/>
            </p:cNvGrpSpPr>
            <p:nvPr/>
          </p:nvGrpSpPr>
          <p:grpSpPr bwMode="auto">
            <a:xfrm>
              <a:off x="4543" y="2435"/>
              <a:ext cx="1217" cy="477"/>
              <a:chOff x="0" y="3045"/>
              <a:chExt cx="828" cy="559"/>
            </a:xfrm>
          </p:grpSpPr>
          <p:sp>
            <p:nvSpPr>
              <p:cNvPr id="290872" name="Rectangle 127"/>
              <p:cNvSpPr>
                <a:spLocks noChangeArrowheads="1"/>
              </p:cNvSpPr>
              <p:nvPr/>
            </p:nvSpPr>
            <p:spPr bwMode="auto">
              <a:xfrm>
                <a:off x="0" y="3045"/>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73" name="Rectangle 128"/>
              <p:cNvSpPr>
                <a:spLocks noChangeArrowheads="1"/>
              </p:cNvSpPr>
              <p:nvPr/>
            </p:nvSpPr>
            <p:spPr bwMode="auto">
              <a:xfrm>
                <a:off x="0" y="3335"/>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5:2-10</a:t>
                </a:r>
              </a:p>
            </p:txBody>
          </p:sp>
        </p:grpSp>
        <p:grpSp>
          <p:nvGrpSpPr>
            <p:cNvPr id="290836" name="Group 132"/>
            <p:cNvGrpSpPr>
              <a:grpSpLocks/>
            </p:cNvGrpSpPr>
            <p:nvPr/>
          </p:nvGrpSpPr>
          <p:grpSpPr bwMode="auto">
            <a:xfrm>
              <a:off x="0" y="2780"/>
              <a:ext cx="3600" cy="478"/>
              <a:chOff x="0" y="3448"/>
              <a:chExt cx="2451" cy="561"/>
            </a:xfrm>
          </p:grpSpPr>
          <p:sp>
            <p:nvSpPr>
              <p:cNvPr id="290870" name="Rectangle 130"/>
              <p:cNvSpPr>
                <a:spLocks noChangeArrowheads="1"/>
              </p:cNvSpPr>
              <p:nvPr/>
            </p:nvSpPr>
            <p:spPr bwMode="auto">
              <a:xfrm>
                <a:off x="0" y="344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71" name="Rectangle 131"/>
              <p:cNvSpPr>
                <a:spLocks noChangeArrowheads="1"/>
              </p:cNvSpPr>
              <p:nvPr/>
            </p:nvSpPr>
            <p:spPr bwMode="auto">
              <a:xfrm>
                <a:off x="186" y="3736"/>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到达时的赞美庆典</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37" name="Group 135"/>
            <p:cNvGrpSpPr>
              <a:grpSpLocks/>
            </p:cNvGrpSpPr>
            <p:nvPr/>
          </p:nvGrpSpPr>
          <p:grpSpPr bwMode="auto">
            <a:xfrm>
              <a:off x="3327" y="2779"/>
              <a:ext cx="1216" cy="477"/>
              <a:chOff x="0" y="3851"/>
              <a:chExt cx="828" cy="560"/>
            </a:xfrm>
          </p:grpSpPr>
          <p:sp>
            <p:nvSpPr>
              <p:cNvPr id="290868" name="Rectangle 133"/>
              <p:cNvSpPr>
                <a:spLocks noChangeArrowheads="1"/>
              </p:cNvSpPr>
              <p:nvPr/>
            </p:nvSpPr>
            <p:spPr bwMode="auto">
              <a:xfrm>
                <a:off x="0" y="385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69" name="Rectangle 134"/>
              <p:cNvSpPr>
                <a:spLocks noChangeArrowheads="1"/>
              </p:cNvSpPr>
              <p:nvPr/>
            </p:nvSpPr>
            <p:spPr bwMode="auto">
              <a:xfrm>
                <a:off x="0" y="4141"/>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16:7-36</a:t>
                </a:r>
              </a:p>
            </p:txBody>
          </p:sp>
        </p:grpSp>
        <p:grpSp>
          <p:nvGrpSpPr>
            <p:cNvPr id="290838" name="Group 138"/>
            <p:cNvGrpSpPr>
              <a:grpSpLocks/>
            </p:cNvGrpSpPr>
            <p:nvPr/>
          </p:nvGrpSpPr>
          <p:grpSpPr bwMode="auto">
            <a:xfrm>
              <a:off x="4543" y="2779"/>
              <a:ext cx="1217" cy="477"/>
              <a:chOff x="0" y="4254"/>
              <a:chExt cx="828" cy="560"/>
            </a:xfrm>
          </p:grpSpPr>
          <p:sp>
            <p:nvSpPr>
              <p:cNvPr id="290866" name="Rectangle 136"/>
              <p:cNvSpPr>
                <a:spLocks noChangeArrowheads="1"/>
              </p:cNvSpPr>
              <p:nvPr/>
            </p:nvSpPr>
            <p:spPr bwMode="auto">
              <a:xfrm>
                <a:off x="0" y="425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67" name="Rectangle 137"/>
              <p:cNvSpPr>
                <a:spLocks noChangeArrowheads="1"/>
              </p:cNvSpPr>
              <p:nvPr/>
            </p:nvSpPr>
            <p:spPr bwMode="auto">
              <a:xfrm>
                <a:off x="0" y="4544"/>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5:11-14</a:t>
                </a:r>
              </a:p>
            </p:txBody>
          </p:sp>
        </p:grpSp>
        <p:grpSp>
          <p:nvGrpSpPr>
            <p:cNvPr id="290839" name="Group 141"/>
            <p:cNvGrpSpPr>
              <a:grpSpLocks/>
            </p:cNvGrpSpPr>
            <p:nvPr/>
          </p:nvGrpSpPr>
          <p:grpSpPr bwMode="auto">
            <a:xfrm>
              <a:off x="0" y="3124"/>
              <a:ext cx="3327" cy="477"/>
              <a:chOff x="0" y="4657"/>
              <a:chExt cx="2264" cy="560"/>
            </a:xfrm>
          </p:grpSpPr>
          <p:sp>
            <p:nvSpPr>
              <p:cNvPr id="290864" name="Rectangle 139"/>
              <p:cNvSpPr>
                <a:spLocks noChangeArrowheads="1"/>
              </p:cNvSpPr>
              <p:nvPr/>
            </p:nvSpPr>
            <p:spPr bwMode="auto">
              <a:xfrm>
                <a:off x="0" y="4657"/>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65" name="Rectangle 140"/>
              <p:cNvSpPr>
                <a:spLocks noChangeArrowheads="1"/>
              </p:cNvSpPr>
              <p:nvPr/>
            </p:nvSpPr>
            <p:spPr bwMode="auto">
              <a:xfrm>
                <a:off x="0" y="4944"/>
                <a:ext cx="226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建立常规的礼拜系统</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40" name="Group 144"/>
            <p:cNvGrpSpPr>
              <a:grpSpLocks/>
            </p:cNvGrpSpPr>
            <p:nvPr/>
          </p:nvGrpSpPr>
          <p:grpSpPr bwMode="auto">
            <a:xfrm>
              <a:off x="3327" y="3123"/>
              <a:ext cx="1216" cy="476"/>
              <a:chOff x="0" y="5060"/>
              <a:chExt cx="828" cy="559"/>
            </a:xfrm>
          </p:grpSpPr>
          <p:sp>
            <p:nvSpPr>
              <p:cNvPr id="290862" name="Rectangle 142"/>
              <p:cNvSpPr>
                <a:spLocks noChangeArrowheads="1"/>
              </p:cNvSpPr>
              <p:nvPr/>
            </p:nvSpPr>
            <p:spPr bwMode="auto">
              <a:xfrm>
                <a:off x="0" y="506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63" name="Rectangle 143"/>
              <p:cNvSpPr>
                <a:spLocks noChangeArrowheads="1"/>
              </p:cNvSpPr>
              <p:nvPr/>
            </p:nvSpPr>
            <p:spPr bwMode="auto">
              <a:xfrm>
                <a:off x="0" y="5349"/>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16:4-6, 37-42</a:t>
                </a:r>
              </a:p>
            </p:txBody>
          </p:sp>
        </p:grpSp>
        <p:grpSp>
          <p:nvGrpSpPr>
            <p:cNvPr id="290841" name="Group 147"/>
            <p:cNvGrpSpPr>
              <a:grpSpLocks/>
            </p:cNvGrpSpPr>
            <p:nvPr/>
          </p:nvGrpSpPr>
          <p:grpSpPr bwMode="auto">
            <a:xfrm>
              <a:off x="4543" y="3123"/>
              <a:ext cx="1217" cy="476"/>
              <a:chOff x="0" y="5463"/>
              <a:chExt cx="828" cy="559"/>
            </a:xfrm>
          </p:grpSpPr>
          <p:sp>
            <p:nvSpPr>
              <p:cNvPr id="290860" name="Rectangle 145"/>
              <p:cNvSpPr>
                <a:spLocks noChangeArrowheads="1"/>
              </p:cNvSpPr>
              <p:nvPr/>
            </p:nvSpPr>
            <p:spPr bwMode="auto">
              <a:xfrm>
                <a:off x="0" y="546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61" name="Rectangle 146"/>
              <p:cNvSpPr>
                <a:spLocks noChangeArrowheads="1"/>
              </p:cNvSpPr>
              <p:nvPr/>
            </p:nvSpPr>
            <p:spPr bwMode="auto">
              <a:xfrm>
                <a:off x="0" y="5752"/>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8:12-16</a:t>
                </a:r>
              </a:p>
            </p:txBody>
          </p:sp>
        </p:grpSp>
        <p:grpSp>
          <p:nvGrpSpPr>
            <p:cNvPr id="290842" name="Group 150"/>
            <p:cNvGrpSpPr>
              <a:grpSpLocks/>
            </p:cNvGrpSpPr>
            <p:nvPr/>
          </p:nvGrpSpPr>
          <p:grpSpPr bwMode="auto">
            <a:xfrm>
              <a:off x="274" y="3469"/>
              <a:ext cx="3327" cy="480"/>
              <a:chOff x="186" y="5866"/>
              <a:chExt cx="2264" cy="562"/>
            </a:xfrm>
          </p:grpSpPr>
          <p:sp>
            <p:nvSpPr>
              <p:cNvPr id="290858" name="Rectangle 148"/>
              <p:cNvSpPr>
                <a:spLocks noChangeArrowheads="1"/>
              </p:cNvSpPr>
              <p:nvPr/>
            </p:nvSpPr>
            <p:spPr bwMode="auto">
              <a:xfrm>
                <a:off x="186" y="5866"/>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59" name="Rectangle 149"/>
              <p:cNvSpPr>
                <a:spLocks noChangeArrowheads="1"/>
              </p:cNvSpPr>
              <p:nvPr/>
            </p:nvSpPr>
            <p:spPr bwMode="auto">
              <a:xfrm>
                <a:off x="186" y="6155"/>
                <a:ext cx="226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神的启示</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43" name="Group 153"/>
            <p:cNvGrpSpPr>
              <a:grpSpLocks/>
            </p:cNvGrpSpPr>
            <p:nvPr/>
          </p:nvGrpSpPr>
          <p:grpSpPr bwMode="auto">
            <a:xfrm>
              <a:off x="3327" y="3466"/>
              <a:ext cx="1216" cy="478"/>
              <a:chOff x="0" y="6269"/>
              <a:chExt cx="828" cy="560"/>
            </a:xfrm>
          </p:grpSpPr>
          <p:sp>
            <p:nvSpPr>
              <p:cNvPr id="290856" name="Rectangle 151"/>
              <p:cNvSpPr>
                <a:spLocks noChangeArrowheads="1"/>
              </p:cNvSpPr>
              <p:nvPr/>
            </p:nvSpPr>
            <p:spPr bwMode="auto">
              <a:xfrm>
                <a:off x="0" y="6269"/>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57" name="Rectangle 152"/>
              <p:cNvSpPr>
                <a:spLocks noChangeArrowheads="1"/>
              </p:cNvSpPr>
              <p:nvPr/>
            </p:nvSpPr>
            <p:spPr bwMode="auto">
              <a:xfrm>
                <a:off x="0" y="6560"/>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17:1-15</a:t>
                </a:r>
              </a:p>
            </p:txBody>
          </p:sp>
        </p:grpSp>
        <p:grpSp>
          <p:nvGrpSpPr>
            <p:cNvPr id="290844" name="Group 156"/>
            <p:cNvGrpSpPr>
              <a:grpSpLocks/>
            </p:cNvGrpSpPr>
            <p:nvPr/>
          </p:nvGrpSpPr>
          <p:grpSpPr bwMode="auto">
            <a:xfrm>
              <a:off x="4543" y="3466"/>
              <a:ext cx="1217" cy="478"/>
              <a:chOff x="0" y="6672"/>
              <a:chExt cx="828" cy="560"/>
            </a:xfrm>
          </p:grpSpPr>
          <p:sp>
            <p:nvSpPr>
              <p:cNvPr id="290854" name="Rectangle 154"/>
              <p:cNvSpPr>
                <a:spLocks noChangeArrowheads="1"/>
              </p:cNvSpPr>
              <p:nvPr/>
            </p:nvSpPr>
            <p:spPr bwMode="auto">
              <a:xfrm>
                <a:off x="0" y="667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55" name="Rectangle 155"/>
              <p:cNvSpPr>
                <a:spLocks noChangeArrowheads="1"/>
              </p:cNvSpPr>
              <p:nvPr/>
            </p:nvSpPr>
            <p:spPr bwMode="auto">
              <a:xfrm>
                <a:off x="0" y="6963"/>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7:12-22</a:t>
                </a:r>
              </a:p>
            </p:txBody>
          </p:sp>
        </p:grpSp>
        <p:grpSp>
          <p:nvGrpSpPr>
            <p:cNvPr id="290845" name="Group 159"/>
            <p:cNvGrpSpPr>
              <a:grpSpLocks/>
            </p:cNvGrpSpPr>
            <p:nvPr/>
          </p:nvGrpSpPr>
          <p:grpSpPr bwMode="auto">
            <a:xfrm>
              <a:off x="0" y="3814"/>
              <a:ext cx="3600" cy="479"/>
              <a:chOff x="0" y="7075"/>
              <a:chExt cx="2451" cy="561"/>
            </a:xfrm>
          </p:grpSpPr>
          <p:sp>
            <p:nvSpPr>
              <p:cNvPr id="290852" name="Rectangle 157"/>
              <p:cNvSpPr>
                <a:spLocks noChangeArrowheads="1"/>
              </p:cNvSpPr>
              <p:nvPr/>
            </p:nvSpPr>
            <p:spPr bwMode="auto">
              <a:xfrm>
                <a:off x="0" y="707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53" name="Rectangle 158"/>
              <p:cNvSpPr>
                <a:spLocks noChangeArrowheads="1"/>
              </p:cNvSpPr>
              <p:nvPr/>
            </p:nvSpPr>
            <p:spPr bwMode="auto">
              <a:xfrm>
                <a:off x="186" y="7363"/>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王的祷告</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46" name="Group 162"/>
            <p:cNvGrpSpPr>
              <a:grpSpLocks/>
            </p:cNvGrpSpPr>
            <p:nvPr/>
          </p:nvGrpSpPr>
          <p:grpSpPr bwMode="auto">
            <a:xfrm>
              <a:off x="3327" y="3810"/>
              <a:ext cx="1216" cy="477"/>
              <a:chOff x="0" y="7478"/>
              <a:chExt cx="828" cy="559"/>
            </a:xfrm>
          </p:grpSpPr>
          <p:sp>
            <p:nvSpPr>
              <p:cNvPr id="290850" name="Rectangle 160"/>
              <p:cNvSpPr>
                <a:spLocks noChangeArrowheads="1"/>
              </p:cNvSpPr>
              <p:nvPr/>
            </p:nvSpPr>
            <p:spPr bwMode="auto">
              <a:xfrm>
                <a:off x="0" y="7478"/>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51" name="Rectangle 161"/>
              <p:cNvSpPr>
                <a:spLocks noChangeArrowheads="1"/>
              </p:cNvSpPr>
              <p:nvPr/>
            </p:nvSpPr>
            <p:spPr bwMode="auto">
              <a:xfrm>
                <a:off x="0" y="7768"/>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17:16-27</a:t>
                </a:r>
              </a:p>
            </p:txBody>
          </p:sp>
        </p:grpSp>
        <p:grpSp>
          <p:nvGrpSpPr>
            <p:cNvPr id="290847" name="Group 165"/>
            <p:cNvGrpSpPr>
              <a:grpSpLocks/>
            </p:cNvGrpSpPr>
            <p:nvPr/>
          </p:nvGrpSpPr>
          <p:grpSpPr bwMode="auto">
            <a:xfrm>
              <a:off x="4543" y="3810"/>
              <a:ext cx="1217" cy="477"/>
              <a:chOff x="0" y="7881"/>
              <a:chExt cx="828" cy="559"/>
            </a:xfrm>
          </p:grpSpPr>
          <p:sp>
            <p:nvSpPr>
              <p:cNvPr id="290848" name="Rectangle 163"/>
              <p:cNvSpPr>
                <a:spLocks noChangeArrowheads="1"/>
              </p:cNvSpPr>
              <p:nvPr/>
            </p:nvSpPr>
            <p:spPr bwMode="auto">
              <a:xfrm>
                <a:off x="0" y="788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49" name="Rectangle 164"/>
              <p:cNvSpPr>
                <a:spLocks noChangeArrowheads="1"/>
              </p:cNvSpPr>
              <p:nvPr/>
            </p:nvSpPr>
            <p:spPr bwMode="auto">
              <a:xfrm>
                <a:off x="0" y="8171"/>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6:12-42</a:t>
                </a:r>
              </a:p>
            </p:txBody>
          </p:sp>
        </p:grpSp>
      </p:grpSp>
      <p:sp>
        <p:nvSpPr>
          <p:cNvPr id="2" name="Notched Right Arrow 1">
            <a:extLst>
              <a:ext uri="{FF2B5EF4-FFF2-40B4-BE49-F238E27FC236}">
                <a16:creationId xmlns:a16="http://schemas.microsoft.com/office/drawing/2014/main" id="{86860F58-BA00-87C3-4F63-75BFA1BC2FCE}"/>
              </a:ext>
            </a:extLst>
          </p:cNvPr>
          <p:cNvSpPr/>
          <p:nvPr/>
        </p:nvSpPr>
        <p:spPr bwMode="auto">
          <a:xfrm>
            <a:off x="5220072" y="4437112"/>
            <a:ext cx="2160240" cy="1728192"/>
          </a:xfrm>
          <a:prstGeom prst="notchedRightArrow">
            <a:avLst/>
          </a:prstGeom>
          <a:noFill/>
          <a:ln w="381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marR="0" lvl="0" indent="-57150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pitchFamily="-108" charset="0"/>
              <a:ea typeface="Times New Roman" pitchFamily="-108" charset="0"/>
              <a:cs typeface="Times New Roman" pitchFamily="-108" charset="0"/>
            </a:endParaRPr>
          </a:p>
        </p:txBody>
      </p:sp>
    </p:spTree>
    <p:extLst>
      <p:ext uri="{BB962C8B-B14F-4D97-AF65-F5344CB8AC3E}">
        <p14:creationId xmlns:p14="http://schemas.microsoft.com/office/powerpoint/2010/main" val="348793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6019"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267a</a:t>
            </a:r>
          </a:p>
        </p:txBody>
      </p:sp>
      <p:sp>
        <p:nvSpPr>
          <p:cNvPr id="52" name="Rectangle 2"/>
          <p:cNvSpPr txBox="1">
            <a:spLocks noChangeArrowheads="1"/>
          </p:cNvSpPr>
          <p:nvPr/>
        </p:nvSpPr>
        <p:spPr bwMode="auto">
          <a:xfrm>
            <a:off x="32123" y="57150"/>
            <a:ext cx="7467600" cy="762000"/>
          </a:xfrm>
          <a:prstGeom prst="rect">
            <a:avLst/>
          </a:prstGeom>
          <a:solidFill>
            <a:srgbClr val="000000"/>
          </a:solidFill>
          <a:ln>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0" cap="none" spc="0" normalizeH="0" baseline="0" noProof="0">
                <a:ln>
                  <a:noFill/>
                </a:ln>
                <a:solidFill>
                  <a:srgbClr val="FFFFFF"/>
                </a:solidFill>
                <a:effectLst/>
                <a:uLnTx/>
                <a:uFillTx/>
                <a:latin typeface="Arial Black" charset="0"/>
                <a:ea typeface="宋体" charset="0"/>
                <a:cs typeface="宋体" charset="0"/>
              </a:rPr>
              <a:t>历代志 </a:t>
            </a:r>
            <a:r>
              <a:rPr kumimoji="0" lang="zh-CN" altLang="en-US" sz="3200" b="1" i="0" u="none" strike="noStrike" kern="0" cap="none" spc="0" normalizeH="0" baseline="0" noProof="0">
                <a:ln>
                  <a:noFill/>
                </a:ln>
                <a:solidFill>
                  <a:srgbClr val="FFFFFF"/>
                </a:solidFill>
                <a:effectLst/>
                <a:uLnTx/>
                <a:uFillTx/>
                <a:latin typeface="Arial Black" charset="0"/>
                <a:ea typeface="宋体" charset="0"/>
                <a:cs typeface="宋体" charset="0"/>
              </a:rPr>
              <a:t>对比</a:t>
            </a:r>
            <a:r>
              <a:rPr kumimoji="0" lang="zh-CN" altLang="en-US" sz="4000" b="1" i="0" u="none" strike="noStrike" kern="0" cap="none" spc="0" normalizeH="0" baseline="0" noProof="0">
                <a:ln>
                  <a:noFill/>
                </a:ln>
                <a:solidFill>
                  <a:srgbClr val="FFFFFF"/>
                </a:solidFill>
                <a:effectLst/>
                <a:uLnTx/>
                <a:uFillTx/>
                <a:latin typeface="Arial Black" charset="0"/>
                <a:ea typeface="宋体" charset="0"/>
                <a:cs typeface="宋体" charset="0"/>
              </a:rPr>
              <a:t> 撒母耳记 </a:t>
            </a:r>
            <a:r>
              <a:rPr kumimoji="0" lang="en-US" altLang="zh-CN" sz="4000" b="1" i="0" u="none" strike="noStrike" kern="0" cap="none" spc="0" normalizeH="0" baseline="0" noProof="0">
                <a:ln>
                  <a:noFill/>
                </a:ln>
                <a:solidFill>
                  <a:srgbClr val="FFFFFF"/>
                </a:solidFill>
                <a:effectLst/>
                <a:uLnTx/>
                <a:uFillTx/>
                <a:latin typeface="Arial Black" charset="0"/>
                <a:ea typeface="宋体" charset="0"/>
                <a:cs typeface="宋体" charset="0"/>
              </a:rPr>
              <a:t>/ </a:t>
            </a:r>
            <a:r>
              <a:rPr kumimoji="0" lang="zh-CN" altLang="en-US" sz="4000" b="1" i="0" u="none" strike="noStrike" kern="0" cap="none" spc="0" normalizeH="0" baseline="0" noProof="0">
                <a:ln>
                  <a:noFill/>
                </a:ln>
                <a:solidFill>
                  <a:srgbClr val="FFFFFF"/>
                </a:solidFill>
                <a:effectLst/>
                <a:uLnTx/>
                <a:uFillTx/>
                <a:latin typeface="Arial Black" charset="0"/>
                <a:ea typeface="宋体" charset="0"/>
                <a:cs typeface="宋体" charset="0"/>
              </a:rPr>
              <a:t>列王记</a:t>
            </a:r>
            <a:endParaRPr kumimoji="0" lang="zh-CN" altLang="en-US" sz="4000" b="1" i="0" u="none" strike="noStrike" kern="0" cap="none" spc="0" normalizeH="0" baseline="0" noProof="0" dirty="0">
              <a:ln>
                <a:noFill/>
              </a:ln>
              <a:solidFill>
                <a:srgbClr val="FFFFFF"/>
              </a:solidFill>
              <a:effectLst/>
              <a:uLnTx/>
              <a:uFillTx/>
              <a:latin typeface="Arial Black" charset="0"/>
              <a:ea typeface="宋体" charset="0"/>
              <a:cs typeface="宋体" charset="0"/>
            </a:endParaRPr>
          </a:p>
        </p:txBody>
      </p:sp>
      <p:grpSp>
        <p:nvGrpSpPr>
          <p:cNvPr id="54" name="Group 158"/>
          <p:cNvGrpSpPr>
            <a:grpSpLocks/>
          </p:cNvGrpSpPr>
          <p:nvPr/>
        </p:nvGrpSpPr>
        <p:grpSpPr bwMode="auto">
          <a:xfrm>
            <a:off x="9525" y="919163"/>
            <a:ext cx="9124950" cy="5938837"/>
            <a:chOff x="6" y="576"/>
            <a:chExt cx="5748" cy="3741"/>
          </a:xfrm>
        </p:grpSpPr>
        <p:sp>
          <p:nvSpPr>
            <p:cNvPr id="55" name="Rectangle 104"/>
            <p:cNvSpPr>
              <a:spLocks noChangeArrowheads="1"/>
            </p:cNvSpPr>
            <p:nvPr/>
          </p:nvSpPr>
          <p:spPr bwMode="auto">
            <a:xfrm>
              <a:off x="7" y="576"/>
              <a:ext cx="2873" cy="691"/>
            </a:xfrm>
            <a:prstGeom prst="rect">
              <a:avLst/>
            </a:prstGeom>
            <a:solidFill>
              <a:srgbClr val="000000"/>
            </a:solidFill>
            <a:ln w="12700" cap="sq">
              <a:solidFill>
                <a:srgbClr val="000000"/>
              </a:solidFill>
              <a:miter lim="800000"/>
              <a:headEnd type="none" w="sm" len="sm"/>
              <a:tailEnd type="none" w="sm" len="sm"/>
            </a:ln>
          </p:spPr>
          <p:txBody>
            <a:bodyPr lIns="0" tIns="0" rIns="0" b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800" b="1" i="0" u="none" strike="noStrike" kern="0" cap="none" spc="0" normalizeH="0" baseline="0" noProof="0" dirty="0">
                  <a:ln>
                    <a:noFill/>
                  </a:ln>
                  <a:solidFill>
                    <a:srgbClr val="FFFFFF"/>
                  </a:solidFill>
                  <a:effectLst/>
                  <a:uLnTx/>
                  <a:uFillTx/>
                  <a:latin typeface="Arial Black" charset="0"/>
                  <a:ea typeface="宋体" charset="0"/>
                  <a:cs typeface="宋体" charset="0"/>
                </a:rPr>
                <a:t>什麽在历代志中被省略而在 撒母耳记 </a:t>
              </a:r>
              <a:r>
                <a:rPr kumimoji="0" lang="en-US" altLang="zh-CN" sz="2800" b="1" i="0" u="none" strike="noStrike" kern="0" cap="none" spc="0" normalizeH="0" baseline="0" noProof="0" dirty="0">
                  <a:ln>
                    <a:noFill/>
                  </a:ln>
                  <a:solidFill>
                    <a:srgbClr val="FFFFFF"/>
                  </a:solidFill>
                  <a:effectLst/>
                  <a:uLnTx/>
                  <a:uFillTx/>
                  <a:latin typeface="Arial Black" charset="0"/>
                  <a:ea typeface="宋体" charset="0"/>
                  <a:cs typeface="宋体" charset="0"/>
                </a:rPr>
                <a:t>/ </a:t>
              </a:r>
              <a:r>
                <a:rPr kumimoji="0" lang="zh-CN" altLang="en-US" sz="2800" b="1" i="0" u="none" strike="noStrike" kern="0" cap="none" spc="0" normalizeH="0" baseline="0" noProof="0" dirty="0">
                  <a:ln>
                    <a:noFill/>
                  </a:ln>
                  <a:solidFill>
                    <a:srgbClr val="FFFFFF"/>
                  </a:solidFill>
                  <a:effectLst/>
                  <a:uLnTx/>
                  <a:uFillTx/>
                  <a:latin typeface="Arial Black" charset="0"/>
                  <a:ea typeface="宋体" charset="0"/>
                  <a:cs typeface="宋体" charset="0"/>
                </a:rPr>
                <a:t>列王记中被记录</a:t>
              </a:r>
              <a:r>
                <a:rPr kumimoji="0" lang="en-US" altLang="zh-CN" sz="2500" b="1" i="0" u="none" strike="noStrike" kern="0" cap="none" spc="0" normalizeH="0" baseline="0" noProof="0" dirty="0">
                  <a:ln>
                    <a:noFill/>
                  </a:ln>
                  <a:solidFill>
                    <a:srgbClr val="FFFFFF"/>
                  </a:solidFill>
                  <a:effectLst/>
                  <a:uLnTx/>
                  <a:uFillTx/>
                  <a:latin typeface="Arial Narrow" charset="0"/>
                  <a:ea typeface="宋体" charset="0"/>
                  <a:cs typeface="宋体" charset="0"/>
                </a:rPr>
                <a:t>? </a:t>
              </a:r>
            </a:p>
          </p:txBody>
        </p:sp>
        <p:grpSp>
          <p:nvGrpSpPr>
            <p:cNvPr id="56" name="Group 126"/>
            <p:cNvGrpSpPr>
              <a:grpSpLocks/>
            </p:cNvGrpSpPr>
            <p:nvPr/>
          </p:nvGrpSpPr>
          <p:grpSpPr bwMode="auto">
            <a:xfrm>
              <a:off x="2880" y="579"/>
              <a:ext cx="2874" cy="693"/>
              <a:chOff x="1984" y="0"/>
              <a:chExt cx="1984" cy="1074"/>
            </a:xfrm>
          </p:grpSpPr>
          <p:sp>
            <p:nvSpPr>
              <p:cNvPr id="97" name="Rectangle 125"/>
              <p:cNvSpPr>
                <a:spLocks noChangeArrowheads="1"/>
              </p:cNvSpPr>
              <p:nvPr/>
            </p:nvSpPr>
            <p:spPr bwMode="auto">
              <a:xfrm>
                <a:off x="1984" y="0"/>
                <a:ext cx="1984" cy="1074"/>
              </a:xfrm>
              <a:prstGeom prst="rect">
                <a:avLst/>
              </a:prstGeom>
              <a:solidFill>
                <a:srgbClr val="000000"/>
              </a:solidFill>
              <a:ln w="12700" cap="sq">
                <a:solidFill>
                  <a:srgbClr val="000000"/>
                </a:solidFill>
                <a:miter lim="800000"/>
                <a:headEnd type="none" w="sm" len="sm"/>
                <a:tailEnd type="none" w="sm" len="sm"/>
              </a:ln>
            </p:spPr>
            <p:txBody>
              <a:bodyPr wrap="none" lIns="0" tIns="0" r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nvGrpSpPr>
              <p:cNvPr id="98" name="Group 124"/>
              <p:cNvGrpSpPr>
                <a:grpSpLocks/>
              </p:cNvGrpSpPr>
              <p:nvPr/>
            </p:nvGrpSpPr>
            <p:grpSpPr bwMode="auto">
              <a:xfrm>
                <a:off x="1984" y="0"/>
                <a:ext cx="1984" cy="1074"/>
                <a:chOff x="1984" y="0"/>
                <a:chExt cx="1984" cy="1074"/>
              </a:xfrm>
            </p:grpSpPr>
            <p:sp>
              <p:nvSpPr>
                <p:cNvPr id="99" name="Rectangle 106"/>
                <p:cNvSpPr>
                  <a:spLocks noChangeArrowheads="1"/>
                </p:cNvSpPr>
                <p:nvPr/>
              </p:nvSpPr>
              <p:spPr bwMode="auto">
                <a:xfrm>
                  <a:off x="2027" y="0"/>
                  <a:ext cx="1898" cy="1074"/>
                </a:xfrm>
                <a:prstGeom prst="rect">
                  <a:avLst/>
                </a:prstGeom>
                <a:solidFill>
                  <a:srgbClr val="000000"/>
                </a:solidFill>
                <a:ln w="12700" cap="sq">
                  <a:solidFill>
                    <a:srgbClr val="000000"/>
                  </a:solidFill>
                  <a:miter lim="800000"/>
                  <a:headEnd type="none" w="sm" len="sm"/>
                  <a:tailEnd type="none" w="sm" len="sm"/>
                </a:ln>
              </p:spPr>
              <p:txBody>
                <a:bodyPr lIns="0" tIns="0" r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500" b="1" i="0" u="none" strike="noStrike" kern="0" cap="none" spc="0" normalizeH="0" baseline="0" noProof="0">
                      <a:ln>
                        <a:noFill/>
                      </a:ln>
                      <a:solidFill>
                        <a:srgbClr val="FFFFFF"/>
                      </a:solidFill>
                      <a:effectLst/>
                      <a:uLnTx/>
                      <a:uFillTx/>
                      <a:latin typeface="Arial Narrow" charset="0"/>
                      <a:ea typeface="宋体" charset="0"/>
                      <a:cs typeface="宋体" charset="0"/>
                    </a:rPr>
                    <a:t> </a:t>
                  </a:r>
                  <a:r>
                    <a:rPr kumimoji="0" lang="zh-CN" altLang="en-US" sz="2800" b="1" i="0" u="none" strike="noStrike" kern="0" cap="none" spc="0" normalizeH="0" baseline="0" noProof="0">
                      <a:ln>
                        <a:noFill/>
                      </a:ln>
                      <a:solidFill>
                        <a:srgbClr val="FFFFFF"/>
                      </a:solidFill>
                      <a:effectLst/>
                      <a:uLnTx/>
                      <a:uFillTx/>
                      <a:latin typeface="Arial Black" charset="0"/>
                      <a:ea typeface="宋体" charset="0"/>
                      <a:cs typeface="宋体" charset="0"/>
                    </a:rPr>
                    <a:t>什麽在撒母耳记 </a:t>
                  </a:r>
                  <a:r>
                    <a:rPr kumimoji="0" lang="en-US" altLang="zh-CN" sz="2800" b="1" i="0" u="none" strike="noStrike" kern="0" cap="none" spc="0" normalizeH="0" baseline="0" noProof="0">
                      <a:ln>
                        <a:noFill/>
                      </a:ln>
                      <a:solidFill>
                        <a:srgbClr val="FFFFFF"/>
                      </a:solidFill>
                      <a:effectLst/>
                      <a:uLnTx/>
                      <a:uFillTx/>
                      <a:latin typeface="Arial Black" charset="0"/>
                      <a:ea typeface="宋体" charset="0"/>
                      <a:cs typeface="宋体" charset="0"/>
                    </a:rPr>
                    <a:t>/ </a:t>
                  </a:r>
                  <a:r>
                    <a:rPr kumimoji="0" lang="zh-CN" altLang="en-US" sz="2800" b="1" i="0" u="none" strike="noStrike" kern="0" cap="none" spc="0" normalizeH="0" baseline="0" noProof="0">
                      <a:ln>
                        <a:noFill/>
                      </a:ln>
                      <a:solidFill>
                        <a:srgbClr val="FFFFFF"/>
                      </a:solidFill>
                      <a:effectLst/>
                      <a:uLnTx/>
                      <a:uFillTx/>
                      <a:latin typeface="Arial Black" charset="0"/>
                      <a:ea typeface="宋体" charset="0"/>
                      <a:cs typeface="宋体" charset="0"/>
                    </a:rPr>
                    <a:t>列王记中被省略而在历代志中被记录</a:t>
                  </a:r>
                  <a:r>
                    <a:rPr kumimoji="0" lang="en-US" altLang="zh-CN" sz="2500" b="1" i="0" u="none" strike="noStrike" kern="0" cap="none" spc="0" normalizeH="0" baseline="0" noProof="0">
                      <a:ln>
                        <a:noFill/>
                      </a:ln>
                      <a:solidFill>
                        <a:srgbClr val="FFFFFF"/>
                      </a:solidFill>
                      <a:effectLst/>
                      <a:uLnTx/>
                      <a:uFillTx/>
                      <a:latin typeface="Arial Narrow" charset="0"/>
                      <a:ea typeface="宋体" charset="0"/>
                      <a:cs typeface="宋体" charset="0"/>
                    </a:rPr>
                    <a:t>?</a:t>
                  </a:r>
                  <a:endParaRPr kumimoji="0" lang="en-US" altLang="zh-CN" sz="2500" b="1" i="0" u="none" strike="noStrike" kern="0" cap="none" spc="0" normalizeH="0" baseline="0" noProof="0">
                    <a:ln>
                      <a:noFill/>
                    </a:ln>
                    <a:solidFill>
                      <a:srgbClr val="000000"/>
                    </a:solidFill>
                    <a:effectLst/>
                    <a:uLnTx/>
                    <a:uFillTx/>
                    <a:latin typeface="Arial Narrow" charset="0"/>
                    <a:ea typeface="宋体" charset="0"/>
                    <a:cs typeface="宋体" charset="0"/>
                  </a:endParaRPr>
                </a:p>
              </p:txBody>
            </p:sp>
            <p:sp>
              <p:nvSpPr>
                <p:cNvPr id="100" name="Rectangle 123"/>
                <p:cNvSpPr>
                  <a:spLocks noChangeArrowheads="1"/>
                </p:cNvSpPr>
                <p:nvPr/>
              </p:nvSpPr>
              <p:spPr bwMode="auto">
                <a:xfrm>
                  <a:off x="1984" y="0"/>
                  <a:ext cx="1984" cy="1074"/>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grpSp>
          <p:nvGrpSpPr>
            <p:cNvPr id="57" name="Group 130"/>
            <p:cNvGrpSpPr>
              <a:grpSpLocks/>
            </p:cNvGrpSpPr>
            <p:nvPr/>
          </p:nvGrpSpPr>
          <p:grpSpPr bwMode="auto">
            <a:xfrm>
              <a:off x="6" y="1272"/>
              <a:ext cx="2874" cy="483"/>
              <a:chOff x="0" y="1074"/>
              <a:chExt cx="1984" cy="748"/>
            </a:xfrm>
          </p:grpSpPr>
          <p:sp>
            <p:nvSpPr>
              <p:cNvPr id="93" name="Rectangle 129"/>
              <p:cNvSpPr>
                <a:spLocks noChangeArrowheads="1"/>
              </p:cNvSpPr>
              <p:nvPr/>
            </p:nvSpPr>
            <p:spPr bwMode="auto">
              <a:xfrm>
                <a:off x="0" y="1074"/>
                <a:ext cx="1984" cy="748"/>
              </a:xfrm>
              <a:prstGeom prst="rect">
                <a:avLst/>
              </a:prstGeom>
              <a:solidFill>
                <a:srgbClr val="BFBFBF"/>
              </a:solidFill>
              <a:ln w="12700" cap="sq">
                <a:solidFill>
                  <a:srgbClr val="000000"/>
                </a:solidFill>
                <a:miter lim="800000"/>
                <a:headEnd type="none" w="sm" len="sm"/>
                <a:tailEnd type="none" w="sm" len="sm"/>
              </a:ln>
            </p:spPr>
            <p:txBody>
              <a:bodyPr wrap="none" lIns="0" tIns="0" r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nvGrpSpPr>
              <p:cNvPr id="94" name="Group 128"/>
              <p:cNvGrpSpPr>
                <a:grpSpLocks/>
              </p:cNvGrpSpPr>
              <p:nvPr/>
            </p:nvGrpSpPr>
            <p:grpSpPr bwMode="auto">
              <a:xfrm>
                <a:off x="0" y="1074"/>
                <a:ext cx="1984" cy="748"/>
                <a:chOff x="0" y="1074"/>
                <a:chExt cx="1984" cy="748"/>
              </a:xfrm>
            </p:grpSpPr>
            <p:sp>
              <p:nvSpPr>
                <p:cNvPr id="95" name="Rectangle 107"/>
                <p:cNvSpPr>
                  <a:spLocks noChangeArrowheads="1"/>
                </p:cNvSpPr>
                <p:nvPr/>
              </p:nvSpPr>
              <p:spPr bwMode="auto">
                <a:xfrm>
                  <a:off x="43" y="1074"/>
                  <a:ext cx="1898" cy="748"/>
                </a:xfrm>
                <a:prstGeom prst="rect">
                  <a:avLst/>
                </a:prstGeom>
                <a:solidFill>
                  <a:srgbClr val="BFBFBF"/>
                </a:solidFill>
                <a:ln w="12700" cap="sq">
                  <a:solidFill>
                    <a:srgbClr val="000000"/>
                  </a:solidFill>
                  <a:miter lim="800000"/>
                  <a:headEnd type="none" w="sm" len="sm"/>
                  <a:tailEnd type="none" w="sm" len="sm"/>
                </a:ln>
              </p:spPr>
              <p:txBody>
                <a:bodyPr lIns="0" tIns="0" r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a:t>
                  </a: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那些一般说来是负面的，或和以色列和王室有关的因素</a:t>
                  </a:r>
                  <a:endPar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endParaRPr>
                </a:p>
              </p:txBody>
            </p:sp>
            <p:sp>
              <p:nvSpPr>
                <p:cNvPr id="96" name="Rectangle 127"/>
                <p:cNvSpPr>
                  <a:spLocks noChangeArrowheads="1"/>
                </p:cNvSpPr>
                <p:nvPr/>
              </p:nvSpPr>
              <p:spPr bwMode="auto">
                <a:xfrm>
                  <a:off x="0" y="1074"/>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grpSp>
          <p:nvGrpSpPr>
            <p:cNvPr id="58" name="Group 134"/>
            <p:cNvGrpSpPr>
              <a:grpSpLocks/>
            </p:cNvGrpSpPr>
            <p:nvPr/>
          </p:nvGrpSpPr>
          <p:grpSpPr bwMode="auto">
            <a:xfrm>
              <a:off x="2880" y="1272"/>
              <a:ext cx="2874" cy="483"/>
              <a:chOff x="1984" y="1074"/>
              <a:chExt cx="1984" cy="748"/>
            </a:xfrm>
          </p:grpSpPr>
          <p:sp>
            <p:nvSpPr>
              <p:cNvPr id="89" name="Rectangle 133"/>
              <p:cNvSpPr>
                <a:spLocks noChangeArrowheads="1"/>
              </p:cNvSpPr>
              <p:nvPr/>
            </p:nvSpPr>
            <p:spPr bwMode="auto">
              <a:xfrm>
                <a:off x="1984" y="1074"/>
                <a:ext cx="1984" cy="748"/>
              </a:xfrm>
              <a:prstGeom prst="rect">
                <a:avLst/>
              </a:prstGeom>
              <a:solidFill>
                <a:srgbClr val="BFBFBF"/>
              </a:solidFill>
              <a:ln w="12700" cap="sq">
                <a:solidFill>
                  <a:srgbClr val="000000"/>
                </a:solidFill>
                <a:miter lim="800000"/>
                <a:headEnd type="none" w="sm" len="sm"/>
                <a:tailEnd type="none" w="sm" len="sm"/>
              </a:ln>
            </p:spPr>
            <p:txBody>
              <a:bodyPr wrap="none" lIns="0" tIns="0" r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nvGrpSpPr>
              <p:cNvPr id="90" name="Group 132"/>
              <p:cNvGrpSpPr>
                <a:grpSpLocks/>
              </p:cNvGrpSpPr>
              <p:nvPr/>
            </p:nvGrpSpPr>
            <p:grpSpPr bwMode="auto">
              <a:xfrm>
                <a:off x="1984" y="1074"/>
                <a:ext cx="1984" cy="748"/>
                <a:chOff x="1984" y="1074"/>
                <a:chExt cx="1984" cy="748"/>
              </a:xfrm>
            </p:grpSpPr>
            <p:sp>
              <p:nvSpPr>
                <p:cNvPr id="91" name="Rectangle 108"/>
                <p:cNvSpPr>
                  <a:spLocks noChangeArrowheads="1"/>
                </p:cNvSpPr>
                <p:nvPr/>
              </p:nvSpPr>
              <p:spPr bwMode="auto">
                <a:xfrm>
                  <a:off x="2027" y="1074"/>
                  <a:ext cx="1898" cy="748"/>
                </a:xfrm>
                <a:prstGeom prst="rect">
                  <a:avLst/>
                </a:prstGeom>
                <a:solidFill>
                  <a:srgbClr val="BFBFBF"/>
                </a:solidFill>
                <a:ln w="12700" cap="sq">
                  <a:solidFill>
                    <a:srgbClr val="000000"/>
                  </a:solidFill>
                  <a:miter lim="800000"/>
                  <a:headEnd type="none" w="sm" len="sm"/>
                  <a:tailEnd type="none" w="sm" len="sm"/>
                </a:ln>
              </p:spPr>
              <p:txBody>
                <a:bodyPr lIns="0" tIns="0" r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a:t>
                  </a: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那些一般说来是正面的，或和犹大以色列和圣殿王室有关的因素</a:t>
                  </a:r>
                  <a:endPar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endParaRPr>
                </a:p>
              </p:txBody>
            </p:sp>
            <p:sp>
              <p:nvSpPr>
                <p:cNvPr id="92" name="Rectangle 131"/>
                <p:cNvSpPr>
                  <a:spLocks noChangeArrowheads="1"/>
                </p:cNvSpPr>
                <p:nvPr/>
              </p:nvSpPr>
              <p:spPr bwMode="auto">
                <a:xfrm>
                  <a:off x="1984" y="1074"/>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grpSp>
          <p:nvGrpSpPr>
            <p:cNvPr id="59" name="Group 136"/>
            <p:cNvGrpSpPr>
              <a:grpSpLocks/>
            </p:cNvGrpSpPr>
            <p:nvPr/>
          </p:nvGrpSpPr>
          <p:grpSpPr bwMode="auto">
            <a:xfrm>
              <a:off x="6" y="1755"/>
              <a:ext cx="2874" cy="483"/>
              <a:chOff x="0" y="1822"/>
              <a:chExt cx="1984" cy="748"/>
            </a:xfrm>
          </p:grpSpPr>
          <p:sp>
            <p:nvSpPr>
              <p:cNvPr id="87" name="Rectangle 109"/>
              <p:cNvSpPr>
                <a:spLocks noChangeArrowheads="1"/>
              </p:cNvSpPr>
              <p:nvPr/>
            </p:nvSpPr>
            <p:spPr bwMode="auto">
              <a:xfrm>
                <a:off x="43" y="1822"/>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a:t>
                </a: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米甲轻蔑大卫在约柜前跳舞</a:t>
                </a:r>
                <a:endPar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a:t>
                </a: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撒母耳记下</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6:20b-23)</a:t>
                </a:r>
              </a:p>
            </p:txBody>
          </p:sp>
          <p:sp>
            <p:nvSpPr>
              <p:cNvPr id="88" name="Rectangle 135"/>
              <p:cNvSpPr>
                <a:spLocks noChangeArrowheads="1"/>
              </p:cNvSpPr>
              <p:nvPr/>
            </p:nvSpPr>
            <p:spPr bwMode="auto">
              <a:xfrm>
                <a:off x="0" y="1822"/>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60" name="Group 138"/>
            <p:cNvGrpSpPr>
              <a:grpSpLocks/>
            </p:cNvGrpSpPr>
            <p:nvPr/>
          </p:nvGrpSpPr>
          <p:grpSpPr bwMode="auto">
            <a:xfrm>
              <a:off x="2880" y="1755"/>
              <a:ext cx="2874" cy="483"/>
              <a:chOff x="1984" y="1822"/>
              <a:chExt cx="1984" cy="748"/>
            </a:xfrm>
          </p:grpSpPr>
          <p:sp>
            <p:nvSpPr>
              <p:cNvPr id="85" name="Rectangle 110"/>
              <p:cNvSpPr>
                <a:spLocks noChangeArrowheads="1"/>
              </p:cNvSpPr>
              <p:nvPr/>
            </p:nvSpPr>
            <p:spPr bwMode="auto">
              <a:xfrm>
                <a:off x="2027" y="1822"/>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利未人</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a:t>
                </a: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在约柜前荣耀神</a:t>
                </a:r>
                <a:endPar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a:t>
                </a: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历代志上</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16:4-42)</a:t>
                </a:r>
              </a:p>
            </p:txBody>
          </p:sp>
          <p:sp>
            <p:nvSpPr>
              <p:cNvPr id="86" name="Rectangle 137"/>
              <p:cNvSpPr>
                <a:spLocks noChangeArrowheads="1"/>
              </p:cNvSpPr>
              <p:nvPr/>
            </p:nvSpPr>
            <p:spPr bwMode="auto">
              <a:xfrm>
                <a:off x="1984" y="1822"/>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61" name="Group 140"/>
            <p:cNvGrpSpPr>
              <a:grpSpLocks/>
            </p:cNvGrpSpPr>
            <p:nvPr/>
          </p:nvGrpSpPr>
          <p:grpSpPr bwMode="auto">
            <a:xfrm>
              <a:off x="6" y="2238"/>
              <a:ext cx="2874" cy="557"/>
              <a:chOff x="0" y="2570"/>
              <a:chExt cx="1984" cy="863"/>
            </a:xfrm>
          </p:grpSpPr>
          <p:sp>
            <p:nvSpPr>
              <p:cNvPr id="83" name="Rectangle 111"/>
              <p:cNvSpPr>
                <a:spLocks noChangeArrowheads="1"/>
              </p:cNvSpPr>
              <p:nvPr/>
            </p:nvSpPr>
            <p:spPr bwMode="auto">
              <a:xfrm>
                <a:off x="43" y="2570"/>
                <a:ext cx="1898"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a:t>
                </a: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大卫之约中有关纪律方面的事情</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a:t>
                </a:r>
                <a:b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b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a:t>
                </a: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撒母耳记下</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7:14b)</a:t>
                </a:r>
              </a:p>
            </p:txBody>
          </p:sp>
          <p:sp>
            <p:nvSpPr>
              <p:cNvPr id="84" name="Rectangle 139"/>
              <p:cNvSpPr>
                <a:spLocks noChangeArrowheads="1"/>
              </p:cNvSpPr>
              <p:nvPr/>
            </p:nvSpPr>
            <p:spPr bwMode="auto">
              <a:xfrm>
                <a:off x="0" y="2570"/>
                <a:ext cx="1984" cy="863"/>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62" name="Group 142"/>
            <p:cNvGrpSpPr>
              <a:grpSpLocks/>
            </p:cNvGrpSpPr>
            <p:nvPr/>
          </p:nvGrpSpPr>
          <p:grpSpPr bwMode="auto">
            <a:xfrm>
              <a:off x="2880" y="2238"/>
              <a:ext cx="2874" cy="557"/>
              <a:chOff x="1984" y="2570"/>
              <a:chExt cx="1984" cy="863"/>
            </a:xfrm>
          </p:grpSpPr>
          <p:sp>
            <p:nvSpPr>
              <p:cNvPr id="81" name="Rectangle 112"/>
              <p:cNvSpPr>
                <a:spLocks noChangeArrowheads="1"/>
              </p:cNvSpPr>
              <p:nvPr/>
            </p:nvSpPr>
            <p:spPr bwMode="auto">
              <a:xfrm>
                <a:off x="2027" y="2570"/>
                <a:ext cx="1898"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100" b="1" i="0" u="none" strike="noStrike" kern="0" cap="none" spc="0" normalizeH="0" baseline="0" noProof="0" dirty="0">
                    <a:ln>
                      <a:noFill/>
                    </a:ln>
                    <a:solidFill>
                      <a:srgbClr val="000000"/>
                    </a:solidFill>
                    <a:effectLst/>
                    <a:uLnTx/>
                    <a:uFillTx/>
                    <a:latin typeface="Arial Narrow" charset="0"/>
                    <a:ea typeface="宋体" charset="0"/>
                    <a:cs typeface="宋体" charset="0"/>
                  </a:rPr>
                  <a:t>上帝惩罚大卫那骄傲的普查但允许大卫确立圣殿的位置</a:t>
                </a:r>
                <a:r>
                  <a:rPr kumimoji="0" lang="en-US" altLang="zh-CN" sz="2100" b="1" i="0" u="none" strike="noStrike" kern="0" cap="none" spc="0" normalizeH="0" baseline="0" noProof="0" dirty="0">
                    <a:ln>
                      <a:noFill/>
                    </a:ln>
                    <a:solidFill>
                      <a:srgbClr val="000000"/>
                    </a:solidFill>
                    <a:effectLst/>
                    <a:uLnTx/>
                    <a:uFillTx/>
                    <a:latin typeface="Arial Narrow" charset="0"/>
                    <a:ea typeface="宋体" charset="0"/>
                    <a:cs typeface="宋体" charset="0"/>
                  </a:rPr>
                  <a:t> (</a:t>
                </a:r>
                <a:r>
                  <a:rPr kumimoji="0" lang="zh-CN" altLang="en-US" sz="2100" b="1" i="0" u="none" strike="noStrike" kern="0" cap="none" spc="0" normalizeH="0" baseline="0" noProof="0" dirty="0">
                    <a:ln>
                      <a:noFill/>
                    </a:ln>
                    <a:solidFill>
                      <a:srgbClr val="000000"/>
                    </a:solidFill>
                    <a:effectLst/>
                    <a:uLnTx/>
                    <a:uFillTx/>
                    <a:latin typeface="Arial Narrow" charset="0"/>
                    <a:ea typeface="宋体" charset="0"/>
                    <a:cs typeface="宋体" charset="0"/>
                  </a:rPr>
                  <a:t>历代志上</a:t>
                </a:r>
                <a:r>
                  <a:rPr kumimoji="0" lang="en-US" altLang="zh-CN" sz="2100" b="1" i="0" u="none" strike="noStrike" kern="0" cap="none" spc="0" normalizeH="0" baseline="0" noProof="0" dirty="0">
                    <a:ln>
                      <a:noFill/>
                    </a:ln>
                    <a:solidFill>
                      <a:srgbClr val="000000"/>
                    </a:solidFill>
                    <a:effectLst/>
                    <a:uLnTx/>
                    <a:uFillTx/>
                    <a:latin typeface="Arial Narrow" charset="0"/>
                    <a:ea typeface="宋体" charset="0"/>
                    <a:cs typeface="宋体" charset="0"/>
                  </a:rPr>
                  <a:t> 21:27–22:1; </a:t>
                </a:r>
                <a:r>
                  <a:rPr kumimoji="0" lang="zh-CN" altLang="en-US" sz="2100" b="1" i="0" u="none" strike="noStrike" kern="0" cap="none" spc="0" normalizeH="0" baseline="0" noProof="0" dirty="0">
                    <a:ln>
                      <a:noFill/>
                    </a:ln>
                    <a:solidFill>
                      <a:srgbClr val="000000"/>
                    </a:solidFill>
                    <a:effectLst/>
                    <a:uLnTx/>
                    <a:uFillTx/>
                    <a:latin typeface="Arial Narrow" charset="0"/>
                    <a:ea typeface="宋体" charset="0"/>
                    <a:cs typeface="宋体" charset="0"/>
                  </a:rPr>
                  <a:t>参考撒母耳记下</a:t>
                </a:r>
                <a:r>
                  <a:rPr kumimoji="0" lang="en-US" altLang="zh-CN" sz="2100" b="1" i="0" u="none" strike="noStrike" kern="0" cap="none" spc="0" normalizeH="0" baseline="0" noProof="0" dirty="0">
                    <a:ln>
                      <a:noFill/>
                    </a:ln>
                    <a:solidFill>
                      <a:srgbClr val="000000"/>
                    </a:solidFill>
                    <a:effectLst/>
                    <a:uLnTx/>
                    <a:uFillTx/>
                    <a:latin typeface="Arial Narrow" charset="0"/>
                    <a:ea typeface="宋体" charset="0"/>
                    <a:cs typeface="宋体" charset="0"/>
                  </a:rPr>
                  <a:t> 24:25)</a:t>
                </a:r>
              </a:p>
            </p:txBody>
          </p:sp>
          <p:sp>
            <p:nvSpPr>
              <p:cNvPr id="82" name="Rectangle 141"/>
              <p:cNvSpPr>
                <a:spLocks noChangeArrowheads="1"/>
              </p:cNvSpPr>
              <p:nvPr/>
            </p:nvSpPr>
            <p:spPr bwMode="auto">
              <a:xfrm>
                <a:off x="1984" y="2570"/>
                <a:ext cx="1984" cy="863"/>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63" name="Group 144"/>
            <p:cNvGrpSpPr>
              <a:grpSpLocks/>
            </p:cNvGrpSpPr>
            <p:nvPr/>
          </p:nvGrpSpPr>
          <p:grpSpPr bwMode="auto">
            <a:xfrm>
              <a:off x="6" y="2795"/>
              <a:ext cx="2874" cy="631"/>
              <a:chOff x="0" y="3433"/>
              <a:chExt cx="1984" cy="978"/>
            </a:xfrm>
          </p:grpSpPr>
          <p:sp>
            <p:nvSpPr>
              <p:cNvPr id="79" name="Rectangle 113"/>
              <p:cNvSpPr>
                <a:spLocks noChangeArrowheads="1"/>
              </p:cNvSpPr>
              <p:nvPr/>
            </p:nvSpPr>
            <p:spPr bwMode="auto">
              <a:xfrm>
                <a:off x="43" y="3433"/>
                <a:ext cx="1898"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a:t>
                </a: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大卫和拔示巴行淫，谋杀乌利亚，和面对先知拿单</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a:t>
                </a: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撒母耳记下</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11:2–12:25)</a:t>
                </a:r>
              </a:p>
            </p:txBody>
          </p:sp>
          <p:sp>
            <p:nvSpPr>
              <p:cNvPr id="80" name="Rectangle 143"/>
              <p:cNvSpPr>
                <a:spLocks noChangeArrowheads="1"/>
              </p:cNvSpPr>
              <p:nvPr/>
            </p:nvSpPr>
            <p:spPr bwMode="auto">
              <a:xfrm>
                <a:off x="0" y="3433"/>
                <a:ext cx="1984" cy="97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64" name="Group 146"/>
            <p:cNvGrpSpPr>
              <a:grpSpLocks/>
            </p:cNvGrpSpPr>
            <p:nvPr/>
          </p:nvGrpSpPr>
          <p:grpSpPr bwMode="auto">
            <a:xfrm>
              <a:off x="2880" y="2795"/>
              <a:ext cx="2874" cy="631"/>
              <a:chOff x="1984" y="3433"/>
              <a:chExt cx="1984" cy="978"/>
            </a:xfrm>
          </p:grpSpPr>
          <p:sp>
            <p:nvSpPr>
              <p:cNvPr id="77" name="Rectangle 114"/>
              <p:cNvSpPr>
                <a:spLocks noChangeArrowheads="1"/>
              </p:cNvSpPr>
              <p:nvPr/>
            </p:nvSpPr>
            <p:spPr bwMode="auto">
              <a:xfrm>
                <a:off x="2027" y="3433"/>
                <a:ext cx="1898"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利未人的分裂</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a:t>
                </a: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历代志上</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22–27)</a:t>
                </a:r>
              </a:p>
            </p:txBody>
          </p:sp>
          <p:sp>
            <p:nvSpPr>
              <p:cNvPr id="78" name="Rectangle 145"/>
              <p:cNvSpPr>
                <a:spLocks noChangeArrowheads="1"/>
              </p:cNvSpPr>
              <p:nvPr/>
            </p:nvSpPr>
            <p:spPr bwMode="auto">
              <a:xfrm>
                <a:off x="1984" y="3433"/>
                <a:ext cx="1984" cy="97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65" name="Group 148"/>
            <p:cNvGrpSpPr>
              <a:grpSpLocks/>
            </p:cNvGrpSpPr>
            <p:nvPr/>
          </p:nvGrpSpPr>
          <p:grpSpPr bwMode="auto">
            <a:xfrm>
              <a:off x="6" y="3426"/>
              <a:ext cx="2874" cy="482"/>
              <a:chOff x="0" y="4411"/>
              <a:chExt cx="1984" cy="748"/>
            </a:xfrm>
          </p:grpSpPr>
          <p:sp>
            <p:nvSpPr>
              <p:cNvPr id="75" name="Rectangle 115"/>
              <p:cNvSpPr>
                <a:spLocks noChangeArrowheads="1"/>
              </p:cNvSpPr>
              <p:nvPr/>
            </p:nvSpPr>
            <p:spPr bwMode="auto">
              <a:xfrm>
                <a:off x="43" y="4411"/>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大卫和押沙龙之间的麻烦</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a:t>
                </a: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撒母耳记下</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13–19)</a:t>
                </a:r>
              </a:p>
            </p:txBody>
          </p:sp>
          <p:sp>
            <p:nvSpPr>
              <p:cNvPr id="76" name="Rectangle 147"/>
              <p:cNvSpPr>
                <a:spLocks noChangeArrowheads="1"/>
              </p:cNvSpPr>
              <p:nvPr/>
            </p:nvSpPr>
            <p:spPr bwMode="auto">
              <a:xfrm>
                <a:off x="0" y="4411"/>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66" name="Group 150"/>
            <p:cNvGrpSpPr>
              <a:grpSpLocks/>
            </p:cNvGrpSpPr>
            <p:nvPr/>
          </p:nvGrpSpPr>
          <p:grpSpPr bwMode="auto">
            <a:xfrm>
              <a:off x="2880" y="3426"/>
              <a:ext cx="2874" cy="482"/>
              <a:chOff x="1984" y="4411"/>
              <a:chExt cx="1984" cy="748"/>
            </a:xfrm>
          </p:grpSpPr>
          <p:sp>
            <p:nvSpPr>
              <p:cNvPr id="73" name="Rectangle 116"/>
              <p:cNvSpPr>
                <a:spLocks noChangeArrowheads="1"/>
              </p:cNvSpPr>
              <p:nvPr/>
            </p:nvSpPr>
            <p:spPr bwMode="auto">
              <a:xfrm>
                <a:off x="2027" y="4411"/>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大卫对以色列人和所罗门的教训，以及他的祷告</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a:t>
                </a: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历代志上</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28:1–29:22a)</a:t>
                </a:r>
              </a:p>
            </p:txBody>
          </p:sp>
          <p:sp>
            <p:nvSpPr>
              <p:cNvPr id="74" name="Rectangle 149"/>
              <p:cNvSpPr>
                <a:spLocks noChangeArrowheads="1"/>
              </p:cNvSpPr>
              <p:nvPr/>
            </p:nvSpPr>
            <p:spPr bwMode="auto">
              <a:xfrm>
                <a:off x="1984" y="4411"/>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67" name="Group 152"/>
            <p:cNvGrpSpPr>
              <a:grpSpLocks/>
            </p:cNvGrpSpPr>
            <p:nvPr/>
          </p:nvGrpSpPr>
          <p:grpSpPr bwMode="auto">
            <a:xfrm>
              <a:off x="6" y="3908"/>
              <a:ext cx="2874" cy="409"/>
              <a:chOff x="0" y="5159"/>
              <a:chExt cx="1984" cy="633"/>
            </a:xfrm>
          </p:grpSpPr>
          <p:sp>
            <p:nvSpPr>
              <p:cNvPr id="71" name="Rectangle 117"/>
              <p:cNvSpPr>
                <a:spLocks noChangeArrowheads="1"/>
              </p:cNvSpPr>
              <p:nvPr/>
            </p:nvSpPr>
            <p:spPr bwMode="auto">
              <a:xfrm>
                <a:off x="43" y="5159"/>
                <a:ext cx="1898"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a:t>
                </a: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平定士巴叛乱 </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a:t>
                </a: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撒母耳记下</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20)</a:t>
                </a:r>
              </a:p>
            </p:txBody>
          </p:sp>
          <p:sp>
            <p:nvSpPr>
              <p:cNvPr id="72" name="Rectangle 151"/>
              <p:cNvSpPr>
                <a:spLocks noChangeArrowheads="1"/>
              </p:cNvSpPr>
              <p:nvPr/>
            </p:nvSpPr>
            <p:spPr bwMode="auto">
              <a:xfrm>
                <a:off x="0" y="5159"/>
                <a:ext cx="1984" cy="633"/>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68" name="Group 154"/>
            <p:cNvGrpSpPr>
              <a:grpSpLocks/>
            </p:cNvGrpSpPr>
            <p:nvPr/>
          </p:nvGrpSpPr>
          <p:grpSpPr bwMode="auto">
            <a:xfrm>
              <a:off x="2880" y="3908"/>
              <a:ext cx="2874" cy="409"/>
              <a:chOff x="1984" y="5159"/>
              <a:chExt cx="1984" cy="633"/>
            </a:xfrm>
          </p:grpSpPr>
          <p:sp>
            <p:nvSpPr>
              <p:cNvPr id="69" name="Rectangle 118"/>
              <p:cNvSpPr>
                <a:spLocks noChangeArrowheads="1"/>
              </p:cNvSpPr>
              <p:nvPr/>
            </p:nvSpPr>
            <p:spPr bwMode="auto">
              <a:xfrm>
                <a:off x="2027" y="5159"/>
                <a:ext cx="1898"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罗波安修筑城池</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a:t>
                </a:r>
                <a:r>
                  <a:rPr kumimoji="0" lang="zh-CN" altLang="en-US" sz="2100" b="1" i="0" u="none" strike="noStrike" kern="0" cap="none" spc="0" normalizeH="0" baseline="0" noProof="0">
                    <a:ln>
                      <a:noFill/>
                    </a:ln>
                    <a:solidFill>
                      <a:srgbClr val="000000"/>
                    </a:solidFill>
                    <a:effectLst/>
                    <a:uLnTx/>
                    <a:uFillTx/>
                    <a:latin typeface="Arial Narrow" charset="0"/>
                    <a:ea typeface="宋体" charset="0"/>
                    <a:cs typeface="宋体" charset="0"/>
                  </a:rPr>
                  <a:t>历代志下</a:t>
                </a:r>
                <a:r>
                  <a:rPr kumimoji="0" lang="en-US" altLang="zh-CN" sz="2100" b="1" i="0" u="none" strike="noStrike" kern="0" cap="none" spc="0" normalizeH="0" baseline="0" noProof="0">
                    <a:ln>
                      <a:noFill/>
                    </a:ln>
                    <a:solidFill>
                      <a:srgbClr val="000000"/>
                    </a:solidFill>
                    <a:effectLst/>
                    <a:uLnTx/>
                    <a:uFillTx/>
                    <a:latin typeface="Arial Narrow" charset="0"/>
                    <a:ea typeface="宋体" charset="0"/>
                    <a:cs typeface="宋体" charset="0"/>
                  </a:rPr>
                  <a:t> 11:5-23)</a:t>
                </a:r>
              </a:p>
            </p:txBody>
          </p:sp>
          <p:sp>
            <p:nvSpPr>
              <p:cNvPr id="70" name="Rectangle 153"/>
              <p:cNvSpPr>
                <a:spLocks noChangeArrowheads="1"/>
              </p:cNvSpPr>
              <p:nvPr/>
            </p:nvSpPr>
            <p:spPr bwMode="auto">
              <a:xfrm>
                <a:off x="1984" y="5159"/>
                <a:ext cx="1984" cy="633"/>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sp>
        <p:nvSpPr>
          <p:cNvPr id="2" name="Cloud 1"/>
          <p:cNvSpPr/>
          <p:nvPr/>
        </p:nvSpPr>
        <p:spPr bwMode="auto">
          <a:xfrm>
            <a:off x="4139952" y="2708920"/>
            <a:ext cx="5328592" cy="1008112"/>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5"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17</a:t>
            </a:r>
          </a:p>
        </p:txBody>
      </p:sp>
    </p:spTree>
    <p:extLst>
      <p:ext uri="{BB962C8B-B14F-4D97-AF65-F5344CB8AC3E}">
        <p14:creationId xmlns:p14="http://schemas.microsoft.com/office/powerpoint/2010/main" val="119119764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033536"/>
            <a:ext cx="9144000" cy="48810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eaLnBrk="0" fontAlgn="base" hangingPunct="0">
              <a:spcBef>
                <a:spcPct val="0"/>
              </a:spcBef>
              <a:spcAft>
                <a:spcPct val="0"/>
              </a:spcAft>
              <a:defRPr sz="48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ctr" defTabSz="457200"/>
            <a:r>
              <a:rPr lang="ru-RU" sz="2800" dirty="0"/>
              <a:t>“</a:t>
            </a:r>
            <a:r>
              <a:rPr lang="zh-CN" altLang="en-US" sz="2800" dirty="0"/>
              <a:t>耶和华必为你建立家室。</a:t>
            </a:r>
            <a:r>
              <a:rPr lang="en-US" altLang="zh-CN" sz="2800" dirty="0"/>
              <a:t> </a:t>
            </a:r>
            <a:r>
              <a:rPr lang="zh-CN" altLang="en-US" sz="2800" dirty="0"/>
              <a:t>你的寿数满足，归你列祖那里的时候，我必兴起你的后裔接替你，他是你的众子中的一位；我必坚立他的国。他要为我建造殿宇，我必坚立他的王位，直到永远。我要作他的父亲，他要作我的儿子；我的慈爱必不离开他，像离开在你以前的那位一样； </a:t>
            </a:r>
            <a:r>
              <a:rPr lang="en-US" altLang="zh-CN" sz="2800" dirty="0"/>
              <a:t>14 </a:t>
            </a:r>
            <a:r>
              <a:rPr lang="zh-CN" altLang="en-US" sz="2800" dirty="0"/>
              <a:t>我却要把他坚立在我的家里和我的国里，直到永远；他的王位必永远坚立。</a:t>
            </a:r>
            <a:r>
              <a:rPr lang="ru-RU" sz="2800" dirty="0"/>
              <a:t>”</a:t>
            </a:r>
            <a:r>
              <a:rPr lang="en-US" sz="2800" dirty="0"/>
              <a:t> </a:t>
            </a:r>
          </a:p>
          <a:p>
            <a:pPr algn="ctr" defTabSz="457200"/>
            <a:r>
              <a:rPr lang="en-US" sz="2800" dirty="0"/>
              <a:t>(</a:t>
            </a:r>
            <a:r>
              <a:rPr lang="zh-CN" altLang="en-US" sz="2800" dirty="0"/>
              <a:t>历代志上</a:t>
            </a:r>
            <a:r>
              <a:rPr lang="en-US" sz="2800" dirty="0"/>
              <a:t>17:10b-14)</a:t>
            </a:r>
            <a:r>
              <a:rPr lang="en-SG" sz="2800" dirty="0"/>
              <a:t>.</a:t>
            </a:r>
            <a:endParaRPr lang="en-US" sz="2800" dirty="0"/>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历代志上</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en-US" altLang="zh-CN" b="1" dirty="0" err="1">
                <a:solidFill>
                  <a:prstClr val="white"/>
                </a:solidFill>
                <a:effectLst>
                  <a:outerShdw blurRad="50800" dist="38100" dir="2700000" algn="tl" rotWithShape="0">
                    <a:srgbClr val="000000">
                      <a:alpha val="96000"/>
                    </a:srgbClr>
                  </a:outerShdw>
                </a:effectLst>
                <a:latin typeface="Arial"/>
                <a:cs typeface="Arial"/>
              </a:rPr>
              <a:t>262</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42033231"/>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275</a:t>
            </a:r>
          </a:p>
        </p:txBody>
      </p:sp>
      <p:sp>
        <p:nvSpPr>
          <p:cNvPr id="290819" name="Rectangle 3"/>
          <p:cNvSpPr>
            <a:spLocks noGrp="1" noChangeArrowheads="1"/>
          </p:cNvSpPr>
          <p:nvPr>
            <p:ph type="title"/>
          </p:nvPr>
        </p:nvSpPr>
        <p:spPr>
          <a:xfrm>
            <a:off x="0" y="-22225"/>
            <a:ext cx="8229600" cy="1219200"/>
          </a:xfrm>
          <a:solidFill>
            <a:srgbClr val="800000"/>
          </a:solidFill>
        </p:spPr>
        <p:txBody>
          <a:bodyPr anchorCtr="1"/>
          <a:lstStyle/>
          <a:p>
            <a:r>
              <a:rPr kumimoji="0" lang="zh-CN" altLang="en-US" sz="3600" b="1" dirty="0">
                <a:solidFill>
                  <a:schemeClr val="tx1"/>
                </a:solidFill>
                <a:latin typeface="Arial Black" charset="0"/>
                <a:ea typeface="ＭＳ Ｐゴシック" charset="0"/>
                <a:cs typeface="Times New Roman" charset="0"/>
              </a:rPr>
              <a:t>大卫和所罗门转移约柜的相似之处</a:t>
            </a:r>
            <a:endParaRPr kumimoji="0" lang="en-US" sz="3600" b="1" dirty="0">
              <a:solidFill>
                <a:schemeClr val="tx1"/>
              </a:solidFill>
              <a:latin typeface="Arial Black" charset="0"/>
              <a:ea typeface="ＭＳ Ｐゴシック" charset="0"/>
              <a:cs typeface="Times New Roman" charset="0"/>
            </a:endParaRPr>
          </a:p>
        </p:txBody>
      </p:sp>
      <p:grpSp>
        <p:nvGrpSpPr>
          <p:cNvPr id="290820" name="Group 167"/>
          <p:cNvGrpSpPr>
            <a:grpSpLocks/>
          </p:cNvGrpSpPr>
          <p:nvPr/>
        </p:nvGrpSpPr>
        <p:grpSpPr bwMode="auto">
          <a:xfrm>
            <a:off x="0" y="903288"/>
            <a:ext cx="9144000" cy="5911850"/>
            <a:chOff x="0" y="569"/>
            <a:chExt cx="5760" cy="3724"/>
          </a:xfrm>
        </p:grpSpPr>
        <p:grpSp>
          <p:nvGrpSpPr>
            <p:cNvPr id="290821" name="Group 87"/>
            <p:cNvGrpSpPr>
              <a:grpSpLocks/>
            </p:cNvGrpSpPr>
            <p:nvPr/>
          </p:nvGrpSpPr>
          <p:grpSpPr bwMode="auto">
            <a:xfrm>
              <a:off x="0" y="569"/>
              <a:ext cx="3327" cy="592"/>
              <a:chOff x="0" y="-121"/>
              <a:chExt cx="2264" cy="694"/>
            </a:xfrm>
          </p:grpSpPr>
          <p:sp>
            <p:nvSpPr>
              <p:cNvPr id="290900" name="Rectangle 85"/>
              <p:cNvSpPr>
                <a:spLocks noChangeArrowheads="1"/>
              </p:cNvSpPr>
              <p:nvPr/>
            </p:nvSpPr>
            <p:spPr bwMode="auto">
              <a:xfrm>
                <a:off x="0" y="-121"/>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901" name="Rectangle 86"/>
              <p:cNvSpPr>
                <a:spLocks noChangeArrowheads="1"/>
              </p:cNvSpPr>
              <p:nvPr/>
            </p:nvSpPr>
            <p:spPr bwMode="auto">
              <a:xfrm>
                <a:off x="0" y="34"/>
                <a:ext cx="2264"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grpSp>
        <p:grpSp>
          <p:nvGrpSpPr>
            <p:cNvPr id="290822" name="Group 90"/>
            <p:cNvGrpSpPr>
              <a:grpSpLocks/>
            </p:cNvGrpSpPr>
            <p:nvPr/>
          </p:nvGrpSpPr>
          <p:grpSpPr bwMode="auto">
            <a:xfrm>
              <a:off x="3265" y="569"/>
              <a:ext cx="1367" cy="716"/>
              <a:chOff x="-42" y="282"/>
              <a:chExt cx="931" cy="840"/>
            </a:xfrm>
          </p:grpSpPr>
          <p:sp>
            <p:nvSpPr>
              <p:cNvPr id="290898" name="Rectangle 88"/>
              <p:cNvSpPr>
                <a:spLocks noChangeArrowheads="1"/>
              </p:cNvSpPr>
              <p:nvPr/>
            </p:nvSpPr>
            <p:spPr bwMode="auto">
              <a:xfrm>
                <a:off x="0" y="28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99" name="Rectangle 89"/>
              <p:cNvSpPr>
                <a:spLocks noChangeArrowheads="1"/>
              </p:cNvSpPr>
              <p:nvPr/>
            </p:nvSpPr>
            <p:spPr bwMode="auto">
              <a:xfrm>
                <a:off x="-42" y="576"/>
                <a:ext cx="931"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大卫</a:t>
                </a:r>
                <a:endParaRPr kumimoji="0" lang="en-US" altLang="zh-CN" sz="2400" b="0" i="0" u="none" strike="noStrike" kern="1200" cap="none" spc="0" normalizeH="0" baseline="0" noProof="0" dirty="0">
                  <a:ln>
                    <a:noFill/>
                  </a:ln>
                  <a:solidFill>
                    <a:srgbClr val="FFFFFF"/>
                  </a:solidFill>
                  <a:effectLst/>
                  <a:uLnTx/>
                  <a:uFillTx/>
                  <a:latin typeface="Times New Roman"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（历代志上）：</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3" name="Group 93"/>
            <p:cNvGrpSpPr>
              <a:grpSpLocks/>
            </p:cNvGrpSpPr>
            <p:nvPr/>
          </p:nvGrpSpPr>
          <p:grpSpPr bwMode="auto">
            <a:xfrm>
              <a:off x="4543" y="569"/>
              <a:ext cx="1217" cy="710"/>
              <a:chOff x="0" y="800"/>
              <a:chExt cx="828" cy="833"/>
            </a:xfrm>
          </p:grpSpPr>
          <p:sp>
            <p:nvSpPr>
              <p:cNvPr id="290896" name="Rectangle 91"/>
              <p:cNvSpPr>
                <a:spLocks noChangeArrowheads="1"/>
              </p:cNvSpPr>
              <p:nvPr/>
            </p:nvSpPr>
            <p:spPr bwMode="auto">
              <a:xfrm>
                <a:off x="0" y="80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97" name="Rectangle 92"/>
              <p:cNvSpPr>
                <a:spLocks noChangeArrowheads="1"/>
              </p:cNvSpPr>
              <p:nvPr/>
            </p:nvSpPr>
            <p:spPr bwMode="auto">
              <a:xfrm>
                <a:off x="0" y="1087"/>
                <a:ext cx="828"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所罗门</a:t>
                </a:r>
                <a:endParaRPr kumimoji="0" lang="en-US" altLang="zh-CN" sz="2400" b="0" i="0" u="none" strike="noStrike" kern="1200" cap="none" spc="0" normalizeH="0" baseline="0" noProof="0" dirty="0">
                  <a:ln>
                    <a:noFill/>
                  </a:ln>
                  <a:solidFill>
                    <a:srgbClr val="FFFFFF"/>
                  </a:solidFill>
                  <a:effectLst/>
                  <a:uLnTx/>
                  <a:uFillTx/>
                  <a:latin typeface="Times New Roman"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（历代志下）</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4" name="Group 96"/>
            <p:cNvGrpSpPr>
              <a:grpSpLocks/>
            </p:cNvGrpSpPr>
            <p:nvPr/>
          </p:nvGrpSpPr>
          <p:grpSpPr bwMode="auto">
            <a:xfrm>
              <a:off x="0" y="1012"/>
              <a:ext cx="3600" cy="479"/>
              <a:chOff x="0" y="1318"/>
              <a:chExt cx="2451" cy="561"/>
            </a:xfrm>
          </p:grpSpPr>
          <p:sp>
            <p:nvSpPr>
              <p:cNvPr id="290894" name="Rectangle 94"/>
              <p:cNvSpPr>
                <a:spLocks noChangeArrowheads="1"/>
              </p:cNvSpPr>
              <p:nvPr/>
            </p:nvSpPr>
            <p:spPr bwMode="auto">
              <a:xfrm>
                <a:off x="0" y="131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95" name="Rectangle 95"/>
              <p:cNvSpPr>
                <a:spLocks noChangeArrowheads="1"/>
              </p:cNvSpPr>
              <p:nvPr/>
            </p:nvSpPr>
            <p:spPr bwMode="auto">
              <a:xfrm>
                <a:off x="186" y="1606"/>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约柜转移前的位置</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5" name="Group 99"/>
            <p:cNvGrpSpPr>
              <a:grpSpLocks/>
            </p:cNvGrpSpPr>
            <p:nvPr/>
          </p:nvGrpSpPr>
          <p:grpSpPr bwMode="auto">
            <a:xfrm>
              <a:off x="3327" y="1012"/>
              <a:ext cx="1216" cy="479"/>
              <a:chOff x="0" y="1721"/>
              <a:chExt cx="828" cy="561"/>
            </a:xfrm>
          </p:grpSpPr>
          <p:sp>
            <p:nvSpPr>
              <p:cNvPr id="290892" name="Rectangle 97"/>
              <p:cNvSpPr>
                <a:spLocks noChangeArrowheads="1"/>
              </p:cNvSpPr>
              <p:nvPr/>
            </p:nvSpPr>
            <p:spPr bwMode="auto">
              <a:xfrm>
                <a:off x="0" y="172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93" name="Rectangle 98"/>
              <p:cNvSpPr>
                <a:spLocks noChangeArrowheads="1"/>
              </p:cNvSpPr>
              <p:nvPr/>
            </p:nvSpPr>
            <p:spPr bwMode="auto">
              <a:xfrm>
                <a:off x="0" y="2009"/>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基列耶琳</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6" name="Group 102"/>
            <p:cNvGrpSpPr>
              <a:grpSpLocks/>
            </p:cNvGrpSpPr>
            <p:nvPr/>
          </p:nvGrpSpPr>
          <p:grpSpPr bwMode="auto">
            <a:xfrm>
              <a:off x="4543" y="1012"/>
              <a:ext cx="1217" cy="479"/>
              <a:chOff x="0" y="2124"/>
              <a:chExt cx="828" cy="561"/>
            </a:xfrm>
          </p:grpSpPr>
          <p:sp>
            <p:nvSpPr>
              <p:cNvPr id="290890" name="Rectangle 100"/>
              <p:cNvSpPr>
                <a:spLocks noChangeArrowheads="1"/>
              </p:cNvSpPr>
              <p:nvPr/>
            </p:nvSpPr>
            <p:spPr bwMode="auto">
              <a:xfrm>
                <a:off x="0" y="212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91" name="Rectangle 101"/>
              <p:cNvSpPr>
                <a:spLocks noChangeArrowheads="1"/>
              </p:cNvSpPr>
              <p:nvPr/>
            </p:nvSpPr>
            <p:spPr bwMode="auto">
              <a:xfrm>
                <a:off x="0" y="2412"/>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大卫城</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7" name="Group 105"/>
            <p:cNvGrpSpPr>
              <a:grpSpLocks/>
            </p:cNvGrpSpPr>
            <p:nvPr/>
          </p:nvGrpSpPr>
          <p:grpSpPr bwMode="auto">
            <a:xfrm>
              <a:off x="0" y="1477"/>
              <a:ext cx="3600" cy="426"/>
              <a:chOff x="0" y="310"/>
              <a:chExt cx="2451" cy="500"/>
            </a:xfrm>
          </p:grpSpPr>
          <p:sp>
            <p:nvSpPr>
              <p:cNvPr id="290888" name="Rectangle 103"/>
              <p:cNvSpPr>
                <a:spLocks noChangeArrowheads="1"/>
              </p:cNvSpPr>
              <p:nvPr/>
            </p:nvSpPr>
            <p:spPr bwMode="auto">
              <a:xfrm>
                <a:off x="0" y="310"/>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89" name="Rectangle 104"/>
              <p:cNvSpPr>
                <a:spLocks noChangeArrowheads="1"/>
              </p:cNvSpPr>
              <p:nvPr/>
            </p:nvSpPr>
            <p:spPr bwMode="auto">
              <a:xfrm>
                <a:off x="186" y="537"/>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约柜转移后的位置</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8" name="Group 108"/>
            <p:cNvGrpSpPr>
              <a:grpSpLocks/>
            </p:cNvGrpSpPr>
            <p:nvPr/>
          </p:nvGrpSpPr>
          <p:grpSpPr bwMode="auto">
            <a:xfrm>
              <a:off x="3327" y="1477"/>
              <a:ext cx="1216" cy="579"/>
              <a:chOff x="0" y="310"/>
              <a:chExt cx="828" cy="680"/>
            </a:xfrm>
          </p:grpSpPr>
          <p:sp>
            <p:nvSpPr>
              <p:cNvPr id="290886" name="Rectangle 106"/>
              <p:cNvSpPr>
                <a:spLocks noChangeArrowheads="1"/>
              </p:cNvSpPr>
              <p:nvPr/>
            </p:nvSpPr>
            <p:spPr bwMode="auto">
              <a:xfrm>
                <a:off x="0" y="31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87" name="Rectangle 107"/>
              <p:cNvSpPr>
                <a:spLocks noChangeArrowheads="1"/>
              </p:cNvSpPr>
              <p:nvPr/>
            </p:nvSpPr>
            <p:spPr bwMode="auto">
              <a:xfrm>
                <a:off x="0" y="553"/>
                <a:ext cx="828" cy="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俄别以东家附近的大卫城</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29" name="Group 111"/>
            <p:cNvGrpSpPr>
              <a:grpSpLocks/>
            </p:cNvGrpSpPr>
            <p:nvPr/>
          </p:nvGrpSpPr>
          <p:grpSpPr bwMode="auto">
            <a:xfrm>
              <a:off x="4543" y="1632"/>
              <a:ext cx="1217" cy="340"/>
              <a:chOff x="0" y="-32"/>
              <a:chExt cx="828" cy="1531"/>
            </a:xfrm>
          </p:grpSpPr>
          <p:sp>
            <p:nvSpPr>
              <p:cNvPr id="290884" name="Rectangle 109"/>
              <p:cNvSpPr>
                <a:spLocks noChangeArrowheads="1"/>
              </p:cNvSpPr>
              <p:nvPr/>
            </p:nvSpPr>
            <p:spPr bwMode="auto">
              <a:xfrm>
                <a:off x="0" y="-32"/>
                <a:ext cx="828"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85" name="Rectangle 110"/>
              <p:cNvSpPr>
                <a:spLocks noChangeArrowheads="1"/>
              </p:cNvSpPr>
              <p:nvPr/>
            </p:nvSpPr>
            <p:spPr bwMode="auto">
              <a:xfrm>
                <a:off x="26" y="101"/>
                <a:ext cx="769" cy="13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dirty="0">
                    <a:ln>
                      <a:noFill/>
                    </a:ln>
                    <a:solidFill>
                      <a:srgbClr val="FFFFFF"/>
                    </a:solidFill>
                    <a:effectLst/>
                    <a:uLnTx/>
                    <a:uFillTx/>
                    <a:latin typeface="Times New Roman" charset="0"/>
                    <a:ea typeface="ＭＳ Ｐゴシック" charset="0"/>
                  </a:rPr>
                  <a:t>摩利亚山的殿（亚劳拿禾场原址）</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30" name="Group 114"/>
            <p:cNvGrpSpPr>
              <a:grpSpLocks/>
            </p:cNvGrpSpPr>
            <p:nvPr/>
          </p:nvGrpSpPr>
          <p:grpSpPr bwMode="auto">
            <a:xfrm>
              <a:off x="0" y="1993"/>
              <a:ext cx="3327" cy="674"/>
              <a:chOff x="0" y="915"/>
              <a:chExt cx="2264" cy="792"/>
            </a:xfrm>
          </p:grpSpPr>
          <p:sp>
            <p:nvSpPr>
              <p:cNvPr id="290882" name="Rectangle 112"/>
              <p:cNvSpPr>
                <a:spLocks noChangeArrowheads="1"/>
              </p:cNvSpPr>
              <p:nvPr/>
            </p:nvSpPr>
            <p:spPr bwMode="auto">
              <a:xfrm>
                <a:off x="0" y="91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83" name="Rectangle 113"/>
              <p:cNvSpPr>
                <a:spLocks noChangeArrowheads="1"/>
              </p:cNvSpPr>
              <p:nvPr/>
            </p:nvSpPr>
            <p:spPr bwMode="auto">
              <a:xfrm>
                <a:off x="453" y="1161"/>
                <a:ext cx="1699"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与以色列的领袖协商及全国游行</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31" name="Group 117"/>
            <p:cNvGrpSpPr>
              <a:grpSpLocks/>
            </p:cNvGrpSpPr>
            <p:nvPr/>
          </p:nvGrpSpPr>
          <p:grpSpPr bwMode="auto">
            <a:xfrm>
              <a:off x="3327" y="2057"/>
              <a:ext cx="1216" cy="477"/>
              <a:chOff x="0" y="1433"/>
              <a:chExt cx="828" cy="559"/>
            </a:xfrm>
          </p:grpSpPr>
          <p:sp>
            <p:nvSpPr>
              <p:cNvPr id="290880" name="Rectangle 115"/>
              <p:cNvSpPr>
                <a:spLocks noChangeArrowheads="1"/>
              </p:cNvSpPr>
              <p:nvPr/>
            </p:nvSpPr>
            <p:spPr bwMode="auto">
              <a:xfrm>
                <a:off x="0" y="143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81" name="Rectangle 116"/>
              <p:cNvSpPr>
                <a:spLocks noChangeArrowheads="1"/>
              </p:cNvSpPr>
              <p:nvPr/>
            </p:nvSpPr>
            <p:spPr bwMode="auto">
              <a:xfrm>
                <a:off x="0" y="1723"/>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13:1-5</a:t>
                </a:r>
              </a:p>
            </p:txBody>
          </p:sp>
        </p:grpSp>
        <p:grpSp>
          <p:nvGrpSpPr>
            <p:cNvPr id="290832" name="Group 120"/>
            <p:cNvGrpSpPr>
              <a:grpSpLocks/>
            </p:cNvGrpSpPr>
            <p:nvPr/>
          </p:nvGrpSpPr>
          <p:grpSpPr bwMode="auto">
            <a:xfrm>
              <a:off x="4464" y="2205"/>
              <a:ext cx="1217" cy="339"/>
              <a:chOff x="0" y="1699"/>
              <a:chExt cx="828" cy="849"/>
            </a:xfrm>
          </p:grpSpPr>
          <p:sp>
            <p:nvSpPr>
              <p:cNvPr id="290878" name="Rectangle 118"/>
              <p:cNvSpPr>
                <a:spLocks noChangeArrowheads="1"/>
              </p:cNvSpPr>
              <p:nvPr/>
            </p:nvSpPr>
            <p:spPr bwMode="auto">
              <a:xfrm>
                <a:off x="0" y="1699"/>
                <a:ext cx="8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79" name="Rectangle 119"/>
              <p:cNvSpPr>
                <a:spLocks noChangeArrowheads="1"/>
              </p:cNvSpPr>
              <p:nvPr/>
            </p:nvSpPr>
            <p:spPr bwMode="auto">
              <a:xfrm>
                <a:off x="0" y="1972"/>
                <a:ext cx="828"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5:2-3</a:t>
                </a:r>
              </a:p>
            </p:txBody>
          </p:sp>
        </p:grpSp>
        <p:grpSp>
          <p:nvGrpSpPr>
            <p:cNvPr id="290833" name="Group 123"/>
            <p:cNvGrpSpPr>
              <a:grpSpLocks/>
            </p:cNvGrpSpPr>
            <p:nvPr/>
          </p:nvGrpSpPr>
          <p:grpSpPr bwMode="auto">
            <a:xfrm>
              <a:off x="0" y="2436"/>
              <a:ext cx="3600" cy="478"/>
              <a:chOff x="0" y="2239"/>
              <a:chExt cx="2451" cy="561"/>
            </a:xfrm>
          </p:grpSpPr>
          <p:sp>
            <p:nvSpPr>
              <p:cNvPr id="290876" name="Rectangle 121"/>
              <p:cNvSpPr>
                <a:spLocks noChangeArrowheads="1"/>
              </p:cNvSpPr>
              <p:nvPr/>
            </p:nvSpPr>
            <p:spPr bwMode="auto">
              <a:xfrm>
                <a:off x="0" y="2239"/>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77" name="Rectangle 122"/>
              <p:cNvSpPr>
                <a:spLocks noChangeArrowheads="1"/>
              </p:cNvSpPr>
              <p:nvPr/>
            </p:nvSpPr>
            <p:spPr bwMode="auto">
              <a:xfrm>
                <a:off x="186" y="2527"/>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正确运输约柜</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34" name="Group 126"/>
            <p:cNvGrpSpPr>
              <a:grpSpLocks/>
            </p:cNvGrpSpPr>
            <p:nvPr/>
          </p:nvGrpSpPr>
          <p:grpSpPr bwMode="auto">
            <a:xfrm>
              <a:off x="3327" y="2436"/>
              <a:ext cx="1216" cy="478"/>
              <a:chOff x="0" y="2642"/>
              <a:chExt cx="828" cy="561"/>
            </a:xfrm>
          </p:grpSpPr>
          <p:sp>
            <p:nvSpPr>
              <p:cNvPr id="290874" name="Rectangle 124"/>
              <p:cNvSpPr>
                <a:spLocks noChangeArrowheads="1"/>
              </p:cNvSpPr>
              <p:nvPr/>
            </p:nvSpPr>
            <p:spPr bwMode="auto">
              <a:xfrm>
                <a:off x="0" y="264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75" name="Rectangle 125"/>
              <p:cNvSpPr>
                <a:spLocks noChangeArrowheads="1"/>
              </p:cNvSpPr>
              <p:nvPr/>
            </p:nvSpPr>
            <p:spPr bwMode="auto">
              <a:xfrm>
                <a:off x="0" y="293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15:1–16:3</a:t>
                </a:r>
              </a:p>
            </p:txBody>
          </p:sp>
        </p:grpSp>
        <p:grpSp>
          <p:nvGrpSpPr>
            <p:cNvPr id="290835" name="Group 129"/>
            <p:cNvGrpSpPr>
              <a:grpSpLocks/>
            </p:cNvGrpSpPr>
            <p:nvPr/>
          </p:nvGrpSpPr>
          <p:grpSpPr bwMode="auto">
            <a:xfrm>
              <a:off x="4543" y="2435"/>
              <a:ext cx="1217" cy="477"/>
              <a:chOff x="0" y="3045"/>
              <a:chExt cx="828" cy="559"/>
            </a:xfrm>
          </p:grpSpPr>
          <p:sp>
            <p:nvSpPr>
              <p:cNvPr id="290872" name="Rectangle 127"/>
              <p:cNvSpPr>
                <a:spLocks noChangeArrowheads="1"/>
              </p:cNvSpPr>
              <p:nvPr/>
            </p:nvSpPr>
            <p:spPr bwMode="auto">
              <a:xfrm>
                <a:off x="0" y="3045"/>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73" name="Rectangle 128"/>
              <p:cNvSpPr>
                <a:spLocks noChangeArrowheads="1"/>
              </p:cNvSpPr>
              <p:nvPr/>
            </p:nvSpPr>
            <p:spPr bwMode="auto">
              <a:xfrm>
                <a:off x="0" y="3335"/>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5:2-10</a:t>
                </a:r>
              </a:p>
            </p:txBody>
          </p:sp>
        </p:grpSp>
        <p:grpSp>
          <p:nvGrpSpPr>
            <p:cNvPr id="290836" name="Group 132"/>
            <p:cNvGrpSpPr>
              <a:grpSpLocks/>
            </p:cNvGrpSpPr>
            <p:nvPr/>
          </p:nvGrpSpPr>
          <p:grpSpPr bwMode="auto">
            <a:xfrm>
              <a:off x="0" y="2780"/>
              <a:ext cx="3600" cy="478"/>
              <a:chOff x="0" y="3448"/>
              <a:chExt cx="2451" cy="561"/>
            </a:xfrm>
          </p:grpSpPr>
          <p:sp>
            <p:nvSpPr>
              <p:cNvPr id="290870" name="Rectangle 130"/>
              <p:cNvSpPr>
                <a:spLocks noChangeArrowheads="1"/>
              </p:cNvSpPr>
              <p:nvPr/>
            </p:nvSpPr>
            <p:spPr bwMode="auto">
              <a:xfrm>
                <a:off x="0" y="344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71" name="Rectangle 131"/>
              <p:cNvSpPr>
                <a:spLocks noChangeArrowheads="1"/>
              </p:cNvSpPr>
              <p:nvPr/>
            </p:nvSpPr>
            <p:spPr bwMode="auto">
              <a:xfrm>
                <a:off x="186" y="3736"/>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到达时的赞美庆典</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37" name="Group 135"/>
            <p:cNvGrpSpPr>
              <a:grpSpLocks/>
            </p:cNvGrpSpPr>
            <p:nvPr/>
          </p:nvGrpSpPr>
          <p:grpSpPr bwMode="auto">
            <a:xfrm>
              <a:off x="3327" y="2779"/>
              <a:ext cx="1216" cy="477"/>
              <a:chOff x="0" y="3851"/>
              <a:chExt cx="828" cy="560"/>
            </a:xfrm>
          </p:grpSpPr>
          <p:sp>
            <p:nvSpPr>
              <p:cNvPr id="290868" name="Rectangle 133"/>
              <p:cNvSpPr>
                <a:spLocks noChangeArrowheads="1"/>
              </p:cNvSpPr>
              <p:nvPr/>
            </p:nvSpPr>
            <p:spPr bwMode="auto">
              <a:xfrm>
                <a:off x="0" y="385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69" name="Rectangle 134"/>
              <p:cNvSpPr>
                <a:spLocks noChangeArrowheads="1"/>
              </p:cNvSpPr>
              <p:nvPr/>
            </p:nvSpPr>
            <p:spPr bwMode="auto">
              <a:xfrm>
                <a:off x="0" y="4141"/>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16:7-36</a:t>
                </a:r>
              </a:p>
            </p:txBody>
          </p:sp>
        </p:grpSp>
        <p:grpSp>
          <p:nvGrpSpPr>
            <p:cNvPr id="290838" name="Group 138"/>
            <p:cNvGrpSpPr>
              <a:grpSpLocks/>
            </p:cNvGrpSpPr>
            <p:nvPr/>
          </p:nvGrpSpPr>
          <p:grpSpPr bwMode="auto">
            <a:xfrm>
              <a:off x="4543" y="2779"/>
              <a:ext cx="1217" cy="477"/>
              <a:chOff x="0" y="4254"/>
              <a:chExt cx="828" cy="560"/>
            </a:xfrm>
          </p:grpSpPr>
          <p:sp>
            <p:nvSpPr>
              <p:cNvPr id="290866" name="Rectangle 136"/>
              <p:cNvSpPr>
                <a:spLocks noChangeArrowheads="1"/>
              </p:cNvSpPr>
              <p:nvPr/>
            </p:nvSpPr>
            <p:spPr bwMode="auto">
              <a:xfrm>
                <a:off x="0" y="425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67" name="Rectangle 137"/>
              <p:cNvSpPr>
                <a:spLocks noChangeArrowheads="1"/>
              </p:cNvSpPr>
              <p:nvPr/>
            </p:nvSpPr>
            <p:spPr bwMode="auto">
              <a:xfrm>
                <a:off x="0" y="4544"/>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5:11-14</a:t>
                </a:r>
              </a:p>
            </p:txBody>
          </p:sp>
        </p:grpSp>
        <p:grpSp>
          <p:nvGrpSpPr>
            <p:cNvPr id="290839" name="Group 141"/>
            <p:cNvGrpSpPr>
              <a:grpSpLocks/>
            </p:cNvGrpSpPr>
            <p:nvPr/>
          </p:nvGrpSpPr>
          <p:grpSpPr bwMode="auto">
            <a:xfrm>
              <a:off x="0" y="3124"/>
              <a:ext cx="3327" cy="477"/>
              <a:chOff x="0" y="4657"/>
              <a:chExt cx="2264" cy="560"/>
            </a:xfrm>
          </p:grpSpPr>
          <p:sp>
            <p:nvSpPr>
              <p:cNvPr id="290864" name="Rectangle 139"/>
              <p:cNvSpPr>
                <a:spLocks noChangeArrowheads="1"/>
              </p:cNvSpPr>
              <p:nvPr/>
            </p:nvSpPr>
            <p:spPr bwMode="auto">
              <a:xfrm>
                <a:off x="0" y="4657"/>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65" name="Rectangle 140"/>
              <p:cNvSpPr>
                <a:spLocks noChangeArrowheads="1"/>
              </p:cNvSpPr>
              <p:nvPr/>
            </p:nvSpPr>
            <p:spPr bwMode="auto">
              <a:xfrm>
                <a:off x="0" y="4944"/>
                <a:ext cx="226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建立常规的礼拜系统</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40" name="Group 144"/>
            <p:cNvGrpSpPr>
              <a:grpSpLocks/>
            </p:cNvGrpSpPr>
            <p:nvPr/>
          </p:nvGrpSpPr>
          <p:grpSpPr bwMode="auto">
            <a:xfrm>
              <a:off x="3327" y="3123"/>
              <a:ext cx="1216" cy="476"/>
              <a:chOff x="0" y="5060"/>
              <a:chExt cx="828" cy="559"/>
            </a:xfrm>
          </p:grpSpPr>
          <p:sp>
            <p:nvSpPr>
              <p:cNvPr id="290862" name="Rectangle 142"/>
              <p:cNvSpPr>
                <a:spLocks noChangeArrowheads="1"/>
              </p:cNvSpPr>
              <p:nvPr/>
            </p:nvSpPr>
            <p:spPr bwMode="auto">
              <a:xfrm>
                <a:off x="0" y="506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63" name="Rectangle 143"/>
              <p:cNvSpPr>
                <a:spLocks noChangeArrowheads="1"/>
              </p:cNvSpPr>
              <p:nvPr/>
            </p:nvSpPr>
            <p:spPr bwMode="auto">
              <a:xfrm>
                <a:off x="0" y="5349"/>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16:4-6, 37-42</a:t>
                </a:r>
              </a:p>
            </p:txBody>
          </p:sp>
        </p:grpSp>
        <p:grpSp>
          <p:nvGrpSpPr>
            <p:cNvPr id="290841" name="Group 147"/>
            <p:cNvGrpSpPr>
              <a:grpSpLocks/>
            </p:cNvGrpSpPr>
            <p:nvPr/>
          </p:nvGrpSpPr>
          <p:grpSpPr bwMode="auto">
            <a:xfrm>
              <a:off x="4543" y="3123"/>
              <a:ext cx="1217" cy="476"/>
              <a:chOff x="0" y="5463"/>
              <a:chExt cx="828" cy="559"/>
            </a:xfrm>
          </p:grpSpPr>
          <p:sp>
            <p:nvSpPr>
              <p:cNvPr id="290860" name="Rectangle 145"/>
              <p:cNvSpPr>
                <a:spLocks noChangeArrowheads="1"/>
              </p:cNvSpPr>
              <p:nvPr/>
            </p:nvSpPr>
            <p:spPr bwMode="auto">
              <a:xfrm>
                <a:off x="0" y="546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61" name="Rectangle 146"/>
              <p:cNvSpPr>
                <a:spLocks noChangeArrowheads="1"/>
              </p:cNvSpPr>
              <p:nvPr/>
            </p:nvSpPr>
            <p:spPr bwMode="auto">
              <a:xfrm>
                <a:off x="0" y="5752"/>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8:12-16</a:t>
                </a:r>
              </a:p>
            </p:txBody>
          </p:sp>
        </p:grpSp>
        <p:grpSp>
          <p:nvGrpSpPr>
            <p:cNvPr id="290842" name="Group 150"/>
            <p:cNvGrpSpPr>
              <a:grpSpLocks/>
            </p:cNvGrpSpPr>
            <p:nvPr/>
          </p:nvGrpSpPr>
          <p:grpSpPr bwMode="auto">
            <a:xfrm>
              <a:off x="274" y="3469"/>
              <a:ext cx="3327" cy="480"/>
              <a:chOff x="186" y="5866"/>
              <a:chExt cx="2264" cy="562"/>
            </a:xfrm>
          </p:grpSpPr>
          <p:sp>
            <p:nvSpPr>
              <p:cNvPr id="290858" name="Rectangle 148"/>
              <p:cNvSpPr>
                <a:spLocks noChangeArrowheads="1"/>
              </p:cNvSpPr>
              <p:nvPr/>
            </p:nvSpPr>
            <p:spPr bwMode="auto">
              <a:xfrm>
                <a:off x="186" y="5866"/>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59" name="Rectangle 149"/>
              <p:cNvSpPr>
                <a:spLocks noChangeArrowheads="1"/>
              </p:cNvSpPr>
              <p:nvPr/>
            </p:nvSpPr>
            <p:spPr bwMode="auto">
              <a:xfrm>
                <a:off x="186" y="6155"/>
                <a:ext cx="2264"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神的启示</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43" name="Group 153"/>
            <p:cNvGrpSpPr>
              <a:grpSpLocks/>
            </p:cNvGrpSpPr>
            <p:nvPr/>
          </p:nvGrpSpPr>
          <p:grpSpPr bwMode="auto">
            <a:xfrm>
              <a:off x="3327" y="3466"/>
              <a:ext cx="1216" cy="478"/>
              <a:chOff x="0" y="6269"/>
              <a:chExt cx="828" cy="560"/>
            </a:xfrm>
          </p:grpSpPr>
          <p:sp>
            <p:nvSpPr>
              <p:cNvPr id="290856" name="Rectangle 151"/>
              <p:cNvSpPr>
                <a:spLocks noChangeArrowheads="1"/>
              </p:cNvSpPr>
              <p:nvPr/>
            </p:nvSpPr>
            <p:spPr bwMode="auto">
              <a:xfrm>
                <a:off x="0" y="6269"/>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57" name="Rectangle 152"/>
              <p:cNvSpPr>
                <a:spLocks noChangeArrowheads="1"/>
              </p:cNvSpPr>
              <p:nvPr/>
            </p:nvSpPr>
            <p:spPr bwMode="auto">
              <a:xfrm>
                <a:off x="0" y="6560"/>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17:1-15</a:t>
                </a:r>
              </a:p>
            </p:txBody>
          </p:sp>
        </p:grpSp>
        <p:grpSp>
          <p:nvGrpSpPr>
            <p:cNvPr id="290844" name="Group 156"/>
            <p:cNvGrpSpPr>
              <a:grpSpLocks/>
            </p:cNvGrpSpPr>
            <p:nvPr/>
          </p:nvGrpSpPr>
          <p:grpSpPr bwMode="auto">
            <a:xfrm>
              <a:off x="4543" y="3466"/>
              <a:ext cx="1217" cy="478"/>
              <a:chOff x="0" y="6672"/>
              <a:chExt cx="828" cy="560"/>
            </a:xfrm>
          </p:grpSpPr>
          <p:sp>
            <p:nvSpPr>
              <p:cNvPr id="290854" name="Rectangle 154"/>
              <p:cNvSpPr>
                <a:spLocks noChangeArrowheads="1"/>
              </p:cNvSpPr>
              <p:nvPr/>
            </p:nvSpPr>
            <p:spPr bwMode="auto">
              <a:xfrm>
                <a:off x="0" y="667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55" name="Rectangle 155"/>
              <p:cNvSpPr>
                <a:spLocks noChangeArrowheads="1"/>
              </p:cNvSpPr>
              <p:nvPr/>
            </p:nvSpPr>
            <p:spPr bwMode="auto">
              <a:xfrm>
                <a:off x="0" y="6963"/>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7:12-22</a:t>
                </a:r>
              </a:p>
            </p:txBody>
          </p:sp>
        </p:grpSp>
        <p:grpSp>
          <p:nvGrpSpPr>
            <p:cNvPr id="290845" name="Group 159"/>
            <p:cNvGrpSpPr>
              <a:grpSpLocks/>
            </p:cNvGrpSpPr>
            <p:nvPr/>
          </p:nvGrpSpPr>
          <p:grpSpPr bwMode="auto">
            <a:xfrm>
              <a:off x="0" y="3814"/>
              <a:ext cx="3600" cy="479"/>
              <a:chOff x="0" y="7075"/>
              <a:chExt cx="2451" cy="561"/>
            </a:xfrm>
          </p:grpSpPr>
          <p:sp>
            <p:nvSpPr>
              <p:cNvPr id="290852" name="Rectangle 157"/>
              <p:cNvSpPr>
                <a:spLocks noChangeArrowheads="1"/>
              </p:cNvSpPr>
              <p:nvPr/>
            </p:nvSpPr>
            <p:spPr bwMode="auto">
              <a:xfrm>
                <a:off x="0" y="707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53" name="Rectangle 158"/>
              <p:cNvSpPr>
                <a:spLocks noChangeArrowheads="1"/>
              </p:cNvSpPr>
              <p:nvPr/>
            </p:nvSpPr>
            <p:spPr bwMode="auto">
              <a:xfrm>
                <a:off x="186" y="7363"/>
                <a:ext cx="2265"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Times New Roman" charset="0"/>
                    <a:ea typeface="ＭＳ Ｐゴシック" charset="0"/>
                  </a:rPr>
                  <a:t>王的祷告</a:t>
                </a:r>
                <a:r>
                  <a:rPr kumimoji="0" lang="zh-CN" altLang="en-US" sz="2400" b="0" i="0" u="none" strike="noStrike" kern="1200" cap="none" spc="0" normalizeH="0" baseline="0" noProof="0" dirty="0">
                    <a:ln>
                      <a:noFill/>
                    </a:ln>
                    <a:solidFill>
                      <a:srgbClr val="FFFFFF"/>
                    </a:solidFill>
                    <a:effectLst/>
                    <a:uLnTx/>
                    <a:uFillTx/>
                    <a:latin typeface="Times New Roman" charset="0"/>
                    <a:ea typeface="ＭＳ Ｐゴシック" charset="0"/>
                  </a:rPr>
                  <a:t>：</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endParaRPr>
              </a:p>
            </p:txBody>
          </p:sp>
        </p:grpSp>
        <p:grpSp>
          <p:nvGrpSpPr>
            <p:cNvPr id="290846" name="Group 162"/>
            <p:cNvGrpSpPr>
              <a:grpSpLocks/>
            </p:cNvGrpSpPr>
            <p:nvPr/>
          </p:nvGrpSpPr>
          <p:grpSpPr bwMode="auto">
            <a:xfrm>
              <a:off x="3327" y="3810"/>
              <a:ext cx="1216" cy="477"/>
              <a:chOff x="0" y="7478"/>
              <a:chExt cx="828" cy="559"/>
            </a:xfrm>
          </p:grpSpPr>
          <p:sp>
            <p:nvSpPr>
              <p:cNvPr id="290850" name="Rectangle 160"/>
              <p:cNvSpPr>
                <a:spLocks noChangeArrowheads="1"/>
              </p:cNvSpPr>
              <p:nvPr/>
            </p:nvSpPr>
            <p:spPr bwMode="auto">
              <a:xfrm>
                <a:off x="0" y="7478"/>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51" name="Rectangle 161"/>
              <p:cNvSpPr>
                <a:spLocks noChangeArrowheads="1"/>
              </p:cNvSpPr>
              <p:nvPr/>
            </p:nvSpPr>
            <p:spPr bwMode="auto">
              <a:xfrm>
                <a:off x="0" y="7768"/>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17:16-27</a:t>
                </a:r>
              </a:p>
            </p:txBody>
          </p:sp>
        </p:grpSp>
        <p:grpSp>
          <p:nvGrpSpPr>
            <p:cNvPr id="290847" name="Group 165"/>
            <p:cNvGrpSpPr>
              <a:grpSpLocks/>
            </p:cNvGrpSpPr>
            <p:nvPr/>
          </p:nvGrpSpPr>
          <p:grpSpPr bwMode="auto">
            <a:xfrm>
              <a:off x="4543" y="3810"/>
              <a:ext cx="1217" cy="477"/>
              <a:chOff x="0" y="7881"/>
              <a:chExt cx="828" cy="559"/>
            </a:xfrm>
          </p:grpSpPr>
          <p:sp>
            <p:nvSpPr>
              <p:cNvPr id="290848" name="Rectangle 163"/>
              <p:cNvSpPr>
                <a:spLocks noChangeArrowheads="1"/>
              </p:cNvSpPr>
              <p:nvPr/>
            </p:nvSpPr>
            <p:spPr bwMode="auto">
              <a:xfrm>
                <a:off x="0" y="788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endParaRPr>
              </a:p>
            </p:txBody>
          </p:sp>
          <p:sp>
            <p:nvSpPr>
              <p:cNvPr id="290849" name="Rectangle 164"/>
              <p:cNvSpPr>
                <a:spLocks noChangeArrowheads="1"/>
              </p:cNvSpPr>
              <p:nvPr/>
            </p:nvSpPr>
            <p:spPr bwMode="auto">
              <a:xfrm>
                <a:off x="0" y="8171"/>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rPr>
                  <a:t>6:12-42</a:t>
                </a:r>
              </a:p>
            </p:txBody>
          </p:sp>
        </p:grpSp>
      </p:grpSp>
      <p:sp>
        <p:nvSpPr>
          <p:cNvPr id="2" name="Notched Right Arrow 1">
            <a:extLst>
              <a:ext uri="{FF2B5EF4-FFF2-40B4-BE49-F238E27FC236}">
                <a16:creationId xmlns:a16="http://schemas.microsoft.com/office/drawing/2014/main" id="{86860F58-BA00-87C3-4F63-75BFA1BC2FCE}"/>
              </a:ext>
            </a:extLst>
          </p:cNvPr>
          <p:cNvSpPr/>
          <p:nvPr/>
        </p:nvSpPr>
        <p:spPr bwMode="auto">
          <a:xfrm>
            <a:off x="5245592" y="5486918"/>
            <a:ext cx="2160240" cy="1728192"/>
          </a:xfrm>
          <a:prstGeom prst="notchedRightArrow">
            <a:avLst/>
          </a:prstGeom>
          <a:noFill/>
          <a:ln w="381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marR="0" lvl="0" indent="-57150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pitchFamily="-108" charset="0"/>
              <a:ea typeface="Times New Roman" pitchFamily="-108" charset="0"/>
              <a:cs typeface="Times New Roman" pitchFamily="-108" charset="0"/>
            </a:endParaRPr>
          </a:p>
        </p:txBody>
      </p:sp>
    </p:spTree>
    <p:extLst>
      <p:ext uri="{BB962C8B-B14F-4D97-AF65-F5344CB8AC3E}">
        <p14:creationId xmlns:p14="http://schemas.microsoft.com/office/powerpoint/2010/main" val="268446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1066800" y="0"/>
            <a:ext cx="7086600" cy="1066800"/>
          </a:xfrm>
          <a:solidFill>
            <a:schemeClr val="tx1"/>
          </a:solidFill>
          <a:ln>
            <a:solidFill>
              <a:schemeClr val="tx1"/>
            </a:solidFill>
            <a:miter lim="800000"/>
            <a:headEnd/>
            <a:tailEnd/>
          </a:ln>
        </p:spPr>
        <p:txBody>
          <a:bodyPr/>
          <a:lstStyle/>
          <a:p>
            <a:pPr eaLnBrk="1" hangingPunct="1"/>
            <a:r>
              <a:rPr lang="zh-CN" altLang="en-US" sz="3600" b="1" dirty="0">
                <a:solidFill>
                  <a:srgbClr val="FFFFFF"/>
                </a:solidFill>
                <a:latin typeface="Arial Black" charset="0"/>
                <a:ea typeface="ＭＳ Ｐゴシック" charset="0"/>
                <a:cs typeface="ＭＳ Ｐゴシック" charset="0"/>
              </a:rPr>
              <a:t>决策撒母耳记，列王纪与历代志的意义</a:t>
            </a:r>
            <a:endParaRPr lang="en-US" sz="3600" b="1" dirty="0">
              <a:solidFill>
                <a:srgbClr val="FFFFFF"/>
              </a:solidFill>
              <a:latin typeface="Arial Black" charset="0"/>
              <a:ea typeface="ＭＳ Ｐゴシック" charset="0"/>
              <a:cs typeface="ＭＳ Ｐゴシック" charset="0"/>
            </a:endParaRPr>
          </a:p>
        </p:txBody>
      </p:sp>
      <p:sp>
        <p:nvSpPr>
          <p:cNvPr id="269315" name="Rectangle 4"/>
          <p:cNvSpPr>
            <a:spLocks noChangeArrowheads="1"/>
          </p:cNvSpPr>
          <p:nvPr/>
        </p:nvSpPr>
        <p:spPr bwMode="auto">
          <a:xfrm>
            <a:off x="152400" y="1295400"/>
            <a:ext cx="828675"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16" name="Rectangle 5"/>
          <p:cNvSpPr>
            <a:spLocks noChangeArrowheads="1"/>
          </p:cNvSpPr>
          <p:nvPr/>
        </p:nvSpPr>
        <p:spPr bwMode="auto">
          <a:xfrm>
            <a:off x="981075" y="1295400"/>
            <a:ext cx="115570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17" name="Rectangle 6"/>
          <p:cNvSpPr>
            <a:spLocks noChangeArrowheads="1"/>
          </p:cNvSpPr>
          <p:nvPr/>
        </p:nvSpPr>
        <p:spPr bwMode="auto">
          <a:xfrm>
            <a:off x="7926388" y="1295400"/>
            <a:ext cx="201295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18" name="Rectangle 7"/>
          <p:cNvSpPr>
            <a:spLocks noChangeArrowheads="1"/>
          </p:cNvSpPr>
          <p:nvPr/>
        </p:nvSpPr>
        <p:spPr bwMode="auto">
          <a:xfrm>
            <a:off x="76200" y="2332038"/>
            <a:ext cx="828675"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书</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9319" name="Rectangle 8"/>
          <p:cNvSpPr>
            <a:spLocks noChangeArrowheads="1"/>
          </p:cNvSpPr>
          <p:nvPr/>
        </p:nvSpPr>
        <p:spPr bwMode="auto">
          <a:xfrm>
            <a:off x="7716838" y="2332038"/>
            <a:ext cx="2341562"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20" name="Rectangle 9"/>
          <p:cNvSpPr>
            <a:spLocks noChangeArrowheads="1"/>
          </p:cNvSpPr>
          <p:nvPr/>
        </p:nvSpPr>
        <p:spPr bwMode="auto">
          <a:xfrm>
            <a:off x="76200" y="3138488"/>
            <a:ext cx="828675"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国王</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9321" name="Rectangle 10"/>
          <p:cNvSpPr>
            <a:spLocks noChangeArrowheads="1"/>
          </p:cNvSpPr>
          <p:nvPr/>
        </p:nvSpPr>
        <p:spPr bwMode="auto">
          <a:xfrm>
            <a:off x="981075" y="3138488"/>
            <a:ext cx="1155700"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扫罗</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9322" name="Rectangle 11"/>
          <p:cNvSpPr>
            <a:spLocks noChangeArrowheads="1"/>
          </p:cNvSpPr>
          <p:nvPr/>
        </p:nvSpPr>
        <p:spPr bwMode="auto">
          <a:xfrm>
            <a:off x="2136775" y="3138488"/>
            <a:ext cx="1036638"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大卫</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9323" name="Rectangle 12"/>
          <p:cNvSpPr>
            <a:spLocks noChangeArrowheads="1"/>
          </p:cNvSpPr>
          <p:nvPr/>
        </p:nvSpPr>
        <p:spPr bwMode="auto">
          <a:xfrm>
            <a:off x="3173413" y="3138488"/>
            <a:ext cx="2573337"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所罗门至亚哈谢</a:t>
            </a:r>
          </a:p>
        </p:txBody>
      </p:sp>
      <p:sp>
        <p:nvSpPr>
          <p:cNvPr id="269324" name="Rectangle 13"/>
          <p:cNvSpPr>
            <a:spLocks noChangeArrowheads="1"/>
          </p:cNvSpPr>
          <p:nvPr/>
        </p:nvSpPr>
        <p:spPr bwMode="auto">
          <a:xfrm>
            <a:off x="5746750" y="3138488"/>
            <a:ext cx="1550988"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亚哈谢至西底家</a:t>
            </a:r>
          </a:p>
        </p:txBody>
      </p:sp>
      <p:sp>
        <p:nvSpPr>
          <p:cNvPr id="269325" name="Rectangle 14"/>
          <p:cNvSpPr>
            <a:spLocks noChangeArrowheads="1"/>
          </p:cNvSpPr>
          <p:nvPr/>
        </p:nvSpPr>
        <p:spPr bwMode="auto">
          <a:xfrm>
            <a:off x="7239000" y="3138488"/>
            <a:ext cx="2341563"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26" name="Rectangle 15"/>
          <p:cNvSpPr>
            <a:spLocks noChangeArrowheads="1"/>
          </p:cNvSpPr>
          <p:nvPr/>
        </p:nvSpPr>
        <p:spPr bwMode="auto">
          <a:xfrm>
            <a:off x="76200" y="4173538"/>
            <a:ext cx="8286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日期</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9327" name="Rectangle 16"/>
          <p:cNvSpPr>
            <a:spLocks noChangeArrowheads="1"/>
          </p:cNvSpPr>
          <p:nvPr/>
        </p:nvSpPr>
        <p:spPr bwMode="auto">
          <a:xfrm>
            <a:off x="981075" y="4173538"/>
            <a:ext cx="115570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1043</a:t>
            </a:r>
          </a:p>
        </p:txBody>
      </p:sp>
      <p:sp>
        <p:nvSpPr>
          <p:cNvPr id="269328" name="Rectangle 17"/>
          <p:cNvSpPr>
            <a:spLocks noChangeArrowheads="1"/>
          </p:cNvSpPr>
          <p:nvPr/>
        </p:nvSpPr>
        <p:spPr bwMode="auto">
          <a:xfrm>
            <a:off x="2136775" y="4173538"/>
            <a:ext cx="1036638"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1011</a:t>
            </a:r>
          </a:p>
        </p:txBody>
      </p:sp>
      <p:sp>
        <p:nvSpPr>
          <p:cNvPr id="269329" name="Rectangle 18"/>
          <p:cNvSpPr>
            <a:spLocks noChangeArrowheads="1"/>
          </p:cNvSpPr>
          <p:nvPr/>
        </p:nvSpPr>
        <p:spPr bwMode="auto">
          <a:xfrm>
            <a:off x="3124200" y="4173538"/>
            <a:ext cx="2570163"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971        931               852</a:t>
            </a:r>
          </a:p>
        </p:txBody>
      </p:sp>
      <p:sp>
        <p:nvSpPr>
          <p:cNvPr id="269330" name="Rectangle 19"/>
          <p:cNvSpPr>
            <a:spLocks noChangeArrowheads="1"/>
          </p:cNvSpPr>
          <p:nvPr/>
        </p:nvSpPr>
        <p:spPr bwMode="auto">
          <a:xfrm>
            <a:off x="5562600" y="4173538"/>
            <a:ext cx="174625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852    722   586   560</a:t>
            </a:r>
          </a:p>
        </p:txBody>
      </p:sp>
      <p:sp>
        <p:nvSpPr>
          <p:cNvPr id="269331" name="Rectangle 20"/>
          <p:cNvSpPr>
            <a:spLocks noChangeArrowheads="1"/>
          </p:cNvSpPr>
          <p:nvPr/>
        </p:nvSpPr>
        <p:spPr bwMode="auto">
          <a:xfrm>
            <a:off x="7832725" y="4173538"/>
            <a:ext cx="6254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538</a:t>
            </a:r>
          </a:p>
        </p:txBody>
      </p:sp>
      <p:sp>
        <p:nvSpPr>
          <p:cNvPr id="269332" name="Rectangle 21"/>
          <p:cNvSpPr>
            <a:spLocks noChangeArrowheads="1"/>
          </p:cNvSpPr>
          <p:nvPr/>
        </p:nvSpPr>
        <p:spPr bwMode="auto">
          <a:xfrm>
            <a:off x="7875588" y="4173538"/>
            <a:ext cx="1585912"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33" name="Rectangle 22"/>
          <p:cNvSpPr>
            <a:spLocks noChangeArrowheads="1"/>
          </p:cNvSpPr>
          <p:nvPr/>
        </p:nvSpPr>
        <p:spPr bwMode="auto">
          <a:xfrm>
            <a:off x="76200" y="5210175"/>
            <a:ext cx="828675"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国度</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9334" name="Rectangle 23"/>
          <p:cNvSpPr>
            <a:spLocks noChangeArrowheads="1"/>
          </p:cNvSpPr>
          <p:nvPr/>
        </p:nvSpPr>
        <p:spPr bwMode="auto">
          <a:xfrm>
            <a:off x="981075" y="5210175"/>
            <a:ext cx="1797050"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联合</a:t>
            </a: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p>
        </p:txBody>
      </p:sp>
      <p:sp>
        <p:nvSpPr>
          <p:cNvPr id="269335" name="Rectangle 24"/>
          <p:cNvSpPr>
            <a:spLocks noChangeArrowheads="1"/>
          </p:cNvSpPr>
          <p:nvPr/>
        </p:nvSpPr>
        <p:spPr bwMode="auto">
          <a:xfrm>
            <a:off x="2778125" y="5210175"/>
            <a:ext cx="381158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分裂</a:t>
            </a: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p>
        </p:txBody>
      </p:sp>
      <p:sp>
        <p:nvSpPr>
          <p:cNvPr id="269336" name="Rectangle 25"/>
          <p:cNvSpPr>
            <a:spLocks noChangeArrowheads="1"/>
          </p:cNvSpPr>
          <p:nvPr/>
        </p:nvSpPr>
        <p:spPr bwMode="auto">
          <a:xfrm>
            <a:off x="6589713" y="5210175"/>
            <a:ext cx="833437"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7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幸存</a:t>
            </a:r>
            <a:endParaRPr kumimoji="0" lang="en-US" sz="17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9337" name="Rectangle 26"/>
          <p:cNvSpPr>
            <a:spLocks noChangeArrowheads="1"/>
          </p:cNvSpPr>
          <p:nvPr/>
        </p:nvSpPr>
        <p:spPr bwMode="auto">
          <a:xfrm>
            <a:off x="7423150" y="5210175"/>
            <a:ext cx="221773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返回</a:t>
            </a:r>
            <a:r>
              <a:rPr kumimoji="0" lang="en-US" altLang="zh-CN"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grpSp>
        <p:nvGrpSpPr>
          <p:cNvPr id="269338" name="Group 27"/>
          <p:cNvGrpSpPr>
            <a:grpSpLocks/>
          </p:cNvGrpSpPr>
          <p:nvPr/>
        </p:nvGrpSpPr>
        <p:grpSpPr bwMode="auto">
          <a:xfrm>
            <a:off x="2076450" y="1295400"/>
            <a:ext cx="1157288" cy="1036638"/>
            <a:chOff x="1063" y="0"/>
            <a:chExt cx="620" cy="518"/>
          </a:xfrm>
        </p:grpSpPr>
        <p:sp>
          <p:nvSpPr>
            <p:cNvPr id="269362" name="Rectangle 28"/>
            <p:cNvSpPr>
              <a:spLocks noChangeArrowheads="1"/>
            </p:cNvSpPr>
            <p:nvPr/>
          </p:nvSpPr>
          <p:spPr bwMode="auto">
            <a:xfrm>
              <a:off x="1095" y="0"/>
              <a:ext cx="55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900" b="1" i="0" u="none" strike="noStrike" kern="1200" cap="none" spc="0" normalizeH="0" baseline="0" noProof="0">
                <a:ln>
                  <a:noFill/>
                </a:ln>
                <a:solidFill>
                  <a:srgbClr val="000000"/>
                </a:solidFill>
                <a:effectLst/>
                <a:uLnTx/>
                <a:uFillTx/>
                <a:latin typeface="Arial Narrow" charset="0"/>
                <a:ea typeface="ＭＳ Ｐゴシック" charset="0"/>
                <a:cs typeface="MS PGothic" charset="0"/>
              </a:endParaRPr>
            </a:p>
          </p:txBody>
        </p:sp>
        <p:sp>
          <p:nvSpPr>
            <p:cNvPr id="269363" name="Rectangle 29"/>
            <p:cNvSpPr>
              <a:spLocks noChangeArrowheads="1"/>
            </p:cNvSpPr>
            <p:nvPr/>
          </p:nvSpPr>
          <p:spPr bwMode="auto">
            <a:xfrm>
              <a:off x="1063" y="0"/>
              <a:ext cx="620"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历代志上</a:t>
              </a:r>
              <a:endPar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grpSp>
      <p:grpSp>
        <p:nvGrpSpPr>
          <p:cNvPr id="269339" name="Group 30"/>
          <p:cNvGrpSpPr>
            <a:grpSpLocks/>
          </p:cNvGrpSpPr>
          <p:nvPr/>
        </p:nvGrpSpPr>
        <p:grpSpPr bwMode="auto">
          <a:xfrm>
            <a:off x="3233738" y="1295400"/>
            <a:ext cx="4843462" cy="1036638"/>
            <a:chOff x="1683" y="0"/>
            <a:chExt cx="2515" cy="518"/>
          </a:xfrm>
        </p:grpSpPr>
        <p:sp>
          <p:nvSpPr>
            <p:cNvPr id="269360" name="Rectangle 31"/>
            <p:cNvSpPr>
              <a:spLocks noChangeArrowheads="1"/>
            </p:cNvSpPr>
            <p:nvPr/>
          </p:nvSpPr>
          <p:spPr bwMode="auto">
            <a:xfrm>
              <a:off x="1715" y="0"/>
              <a:ext cx="2451"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历代志下</a:t>
              </a:r>
              <a:endParaRPr kumimoji="0" 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sp>
          <p:nvSpPr>
            <p:cNvPr id="269361" name="Rectangle 32"/>
            <p:cNvSpPr>
              <a:spLocks noChangeArrowheads="1"/>
            </p:cNvSpPr>
            <p:nvPr/>
          </p:nvSpPr>
          <p:spPr bwMode="auto">
            <a:xfrm>
              <a:off x="1683" y="0"/>
              <a:ext cx="2515"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endParaRPr>
            </a:p>
          </p:txBody>
        </p:sp>
      </p:grpSp>
      <p:grpSp>
        <p:nvGrpSpPr>
          <p:cNvPr id="269340" name="Group 33"/>
          <p:cNvGrpSpPr>
            <a:grpSpLocks/>
          </p:cNvGrpSpPr>
          <p:nvPr/>
        </p:nvGrpSpPr>
        <p:grpSpPr bwMode="auto">
          <a:xfrm>
            <a:off x="762000" y="2332038"/>
            <a:ext cx="1274763" cy="806450"/>
            <a:chOff x="444" y="518"/>
            <a:chExt cx="683" cy="403"/>
          </a:xfrm>
        </p:grpSpPr>
        <p:sp>
          <p:nvSpPr>
            <p:cNvPr id="269358"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撒母耳记上</a:t>
              </a:r>
              <a:endParaRPr kumimoji="0" 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sp>
          <p:nvSpPr>
            <p:cNvPr id="269359" name="Rectangle 35"/>
            <p:cNvSpPr>
              <a:spLocks noChangeArrowheads="1"/>
            </p:cNvSpPr>
            <p:nvPr/>
          </p:nvSpPr>
          <p:spPr bwMode="auto">
            <a:xfrm>
              <a:off x="444" y="518"/>
              <a:ext cx="68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S PGothic" charset="0"/>
              </a:endParaRPr>
            </a:p>
          </p:txBody>
        </p:sp>
      </p:grpSp>
      <p:sp>
        <p:nvSpPr>
          <p:cNvPr id="269341" name="Rectangle 36"/>
          <p:cNvSpPr>
            <a:spLocks noChangeArrowheads="1"/>
          </p:cNvSpPr>
          <p:nvPr/>
        </p:nvSpPr>
        <p:spPr bwMode="auto">
          <a:xfrm>
            <a:off x="2057400" y="2332038"/>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撒母耳记下</a:t>
            </a:r>
            <a:endParaRPr kumimoji="0" 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sp>
        <p:nvSpPr>
          <p:cNvPr id="269342" name="Rectangle 37"/>
          <p:cNvSpPr>
            <a:spLocks noChangeArrowheads="1"/>
          </p:cNvSpPr>
          <p:nvPr/>
        </p:nvSpPr>
        <p:spPr bwMode="auto">
          <a:xfrm>
            <a:off x="2066925" y="2332038"/>
            <a:ext cx="1223963"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S PGothic" charset="0"/>
            </a:endParaRPr>
          </a:p>
        </p:txBody>
      </p:sp>
      <p:grpSp>
        <p:nvGrpSpPr>
          <p:cNvPr id="269343" name="Group 38"/>
          <p:cNvGrpSpPr>
            <a:grpSpLocks/>
          </p:cNvGrpSpPr>
          <p:nvPr/>
        </p:nvGrpSpPr>
        <p:grpSpPr bwMode="auto">
          <a:xfrm>
            <a:off x="3233738" y="2332038"/>
            <a:ext cx="2286000"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rPr>
                <a:t>列王纪上</a:t>
              </a:r>
              <a:endParaRPr kumimoji="0" lang="en-US" sz="24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endParaRPr>
            </a:p>
          </p:txBody>
        </p:sp>
        <p:sp>
          <p:nvSpPr>
            <p:cNvPr id="269357" name="Rectangle 40"/>
            <p:cNvSpPr>
              <a:spLocks noChangeArrowheads="1"/>
            </p:cNvSpPr>
            <p:nvPr/>
          </p:nvSpPr>
          <p:spPr bwMode="auto">
            <a:xfrm>
              <a:off x="1747" y="518"/>
              <a:ext cx="144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S PGothic" charset="0"/>
              </a:endParaRPr>
            </a:p>
          </p:txBody>
        </p:sp>
      </p:grpSp>
      <p:grpSp>
        <p:nvGrpSpPr>
          <p:cNvPr id="269344" name="Group 41"/>
          <p:cNvGrpSpPr>
            <a:grpSpLocks/>
          </p:cNvGrpSpPr>
          <p:nvPr/>
        </p:nvGrpSpPr>
        <p:grpSpPr bwMode="auto">
          <a:xfrm>
            <a:off x="5486400" y="2332038"/>
            <a:ext cx="1524000"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rPr>
                <a:t>列王纪下</a:t>
              </a:r>
              <a:endParaRPr kumimoji="0" lang="en-US" sz="24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endParaRPr>
            </a:p>
          </p:txBody>
        </p:sp>
        <p:sp>
          <p:nvSpPr>
            <p:cNvPr id="269355" name="Rectangle 43"/>
            <p:cNvSpPr>
              <a:spLocks noChangeArrowheads="1"/>
            </p:cNvSpPr>
            <p:nvPr/>
          </p:nvSpPr>
          <p:spPr bwMode="auto">
            <a:xfrm>
              <a:off x="3190" y="518"/>
              <a:ext cx="89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S PGothic" charset="0"/>
              </a:endParaRPr>
            </a:p>
          </p:txBody>
        </p:sp>
      </p:grpSp>
      <p:pic>
        <p:nvPicPr>
          <p:cNvPr id="124972" name="Picture 44"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48768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3" name="Picture 45"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48768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4" name="Picture 46" descr="j029776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81800" y="4800600"/>
            <a:ext cx="925513"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75" name="AutoShape 47"/>
          <p:cNvSpPr>
            <a:spLocks noChangeArrowheads="1"/>
          </p:cNvSpPr>
          <p:nvPr/>
        </p:nvSpPr>
        <p:spPr bwMode="auto">
          <a:xfrm>
            <a:off x="6172200" y="4876800"/>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S PGothic" charset="0"/>
            </a:endParaRPr>
          </a:p>
        </p:txBody>
      </p:sp>
      <p:sp>
        <p:nvSpPr>
          <p:cNvPr id="124976" name="AutoShape 48"/>
          <p:cNvSpPr>
            <a:spLocks noChangeArrowheads="1"/>
          </p:cNvSpPr>
          <p:nvPr/>
        </p:nvSpPr>
        <p:spPr bwMode="auto">
          <a:xfrm>
            <a:off x="6553200"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S PGothic" charset="0"/>
            </a:endParaRPr>
          </a:p>
        </p:txBody>
      </p:sp>
      <p:sp>
        <p:nvSpPr>
          <p:cNvPr id="124977" name="AutoShape 49"/>
          <p:cNvSpPr>
            <a:spLocks noChangeArrowheads="1"/>
          </p:cNvSpPr>
          <p:nvPr/>
        </p:nvSpPr>
        <p:spPr bwMode="auto">
          <a:xfrm rot="10800000">
            <a:off x="7991475"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S PGothic" charset="0"/>
            </a:endParaRPr>
          </a:p>
        </p:txBody>
      </p:sp>
      <p:pic>
        <p:nvPicPr>
          <p:cNvPr id="124978" name="Picture 50" descr="j029557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7600" y="4630738"/>
            <a:ext cx="1447800" cy="1373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9" name="Picture 51"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48768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53" name="Text Box 3"/>
          <p:cNvSpPr txBox="1">
            <a:spLocks noChangeArrowheads="1"/>
          </p:cNvSpPr>
          <p:nvPr/>
        </p:nvSpPr>
        <p:spPr bwMode="auto">
          <a:xfrm>
            <a:off x="8316913" y="71438"/>
            <a:ext cx="755650" cy="693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220</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264</a:t>
            </a:r>
          </a:p>
        </p:txBody>
      </p:sp>
    </p:spTree>
    <p:extLst>
      <p:ext uri="{BB962C8B-B14F-4D97-AF65-F5344CB8AC3E}">
        <p14:creationId xmlns:p14="http://schemas.microsoft.com/office/powerpoint/2010/main" val="2676507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4972"/>
                                        </p:tgtEl>
                                        <p:attrNameLst>
                                          <p:attrName>style.visibility</p:attrName>
                                        </p:attrNameLst>
                                      </p:cBhvr>
                                      <p:to>
                                        <p:strVal val="visible"/>
                                      </p:to>
                                    </p:set>
                                    <p:animEffect transition="in" filter="diamond(in)">
                                      <p:cBhvr>
                                        <p:cTn id="7" dur="3000"/>
                                        <p:tgtEl>
                                          <p:spTgt spid="124972"/>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124973"/>
                                        </p:tgtEl>
                                        <p:attrNameLst>
                                          <p:attrName>style.visibility</p:attrName>
                                        </p:attrNameLst>
                                      </p:cBhvr>
                                      <p:to>
                                        <p:strVal val="visible"/>
                                      </p:to>
                                    </p:set>
                                    <p:animEffect transition="in" filter="diamond(in)">
                                      <p:cBhvr>
                                        <p:cTn id="11" dur="3000"/>
                                        <p:tgtEl>
                                          <p:spTgt spid="124973"/>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124979"/>
                                        </p:tgtEl>
                                        <p:attrNameLst>
                                          <p:attrName>style.visibility</p:attrName>
                                        </p:attrNameLst>
                                      </p:cBhvr>
                                      <p:to>
                                        <p:strVal val="visible"/>
                                      </p:to>
                                    </p:set>
                                    <p:animEffect transition="in" filter="diamond(in)">
                                      <p:cBhvr>
                                        <p:cTn id="15" dur="3000"/>
                                        <p:tgtEl>
                                          <p:spTgt spid="124979"/>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124978"/>
                                        </p:tgtEl>
                                        <p:attrNameLst>
                                          <p:attrName>style.visibility</p:attrName>
                                        </p:attrNameLst>
                                      </p:cBhvr>
                                      <p:to>
                                        <p:strVal val="visible"/>
                                      </p:to>
                                    </p:set>
                                    <p:animEffect transition="in" filter="diamond(in)">
                                      <p:cBhvr>
                                        <p:cTn id="19" dur="3000"/>
                                        <p:tgtEl>
                                          <p:spTgt spid="124978"/>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124975"/>
                                        </p:tgtEl>
                                        <p:attrNameLst>
                                          <p:attrName>style.visibility</p:attrName>
                                        </p:attrNameLst>
                                      </p:cBhvr>
                                      <p:to>
                                        <p:strVal val="visible"/>
                                      </p:to>
                                    </p:set>
                                    <p:animEffect transition="in" filter="diamond(in)">
                                      <p:cBhvr>
                                        <p:cTn id="23" dur="3000"/>
                                        <p:tgtEl>
                                          <p:spTgt spid="124975"/>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124976"/>
                                        </p:tgtEl>
                                        <p:attrNameLst>
                                          <p:attrName>style.visibility</p:attrName>
                                        </p:attrNameLst>
                                      </p:cBhvr>
                                      <p:to>
                                        <p:strVal val="visible"/>
                                      </p:to>
                                    </p:set>
                                    <p:animEffect transition="in" filter="diamond(in)">
                                      <p:cBhvr>
                                        <p:cTn id="27" dur="3000"/>
                                        <p:tgtEl>
                                          <p:spTgt spid="124976"/>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124974"/>
                                        </p:tgtEl>
                                        <p:attrNameLst>
                                          <p:attrName>style.visibility</p:attrName>
                                        </p:attrNameLst>
                                      </p:cBhvr>
                                      <p:to>
                                        <p:strVal val="visible"/>
                                      </p:to>
                                    </p:set>
                                    <p:animEffect transition="in" filter="diamond(in)">
                                      <p:cBhvr>
                                        <p:cTn id="31" dur="3000"/>
                                        <p:tgtEl>
                                          <p:spTgt spid="124974"/>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124977"/>
                                        </p:tgtEl>
                                        <p:attrNameLst>
                                          <p:attrName>style.visibility</p:attrName>
                                        </p:attrNameLst>
                                      </p:cBhvr>
                                      <p:to>
                                        <p:strVal val="visible"/>
                                      </p:to>
                                    </p:set>
                                    <p:animEffect transition="in" filter="diamond(in)">
                                      <p:cBhvr>
                                        <p:cTn id="35" dur="3000"/>
                                        <p:tgtEl>
                                          <p:spTgt spid="124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5" grpId="0" animBg="1"/>
      <p:bldP spid="124976" grpId="0" animBg="1"/>
      <p:bldP spid="124977"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18</a:t>
            </a:r>
          </a:p>
        </p:txBody>
      </p:sp>
    </p:spTree>
    <p:extLst>
      <p:ext uri="{BB962C8B-B14F-4D97-AF65-F5344CB8AC3E}">
        <p14:creationId xmlns:p14="http://schemas.microsoft.com/office/powerpoint/2010/main" val="222410203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27" name="Explosion 1 26"/>
          <p:cNvSpPr/>
          <p:nvPr/>
        </p:nvSpPr>
        <p:spPr bwMode="auto">
          <a:xfrm>
            <a:off x="5517059" y="589680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5" name="Explosion 1 24"/>
          <p:cNvSpPr/>
          <p:nvPr/>
        </p:nvSpPr>
        <p:spPr bwMode="auto">
          <a:xfrm>
            <a:off x="7387011" y="855472"/>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6" name="Explosion 1 25"/>
          <p:cNvSpPr/>
          <p:nvPr/>
        </p:nvSpPr>
        <p:spPr bwMode="auto">
          <a:xfrm>
            <a:off x="6819343" y="-228055"/>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4" name="Explosion 1 23"/>
          <p:cNvSpPr/>
          <p:nvPr/>
        </p:nvSpPr>
        <p:spPr bwMode="auto">
          <a:xfrm>
            <a:off x="6210675" y="4718539"/>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00098" name="Rectangle 2"/>
          <p:cNvSpPr>
            <a:spLocks noGrp="1" noChangeArrowheads="1"/>
          </p:cNvSpPr>
          <p:nvPr>
            <p:ph type="ctrTitle"/>
          </p:nvPr>
        </p:nvSpPr>
        <p:spPr>
          <a:xfrm>
            <a:off x="21301" y="252054"/>
            <a:ext cx="4337539" cy="2203339"/>
          </a:xfrm>
          <a:effectLst>
            <a:outerShdw blurRad="63500" dist="35921" dir="2700000" algn="ctr" rotWithShape="0">
              <a:schemeClr val="tx2">
                <a:alpha val="74998"/>
              </a:schemeClr>
            </a:outerShdw>
          </a:effectLst>
        </p:spPr>
        <p:txBody>
          <a:bodyPr anchor="t"/>
          <a:lstStyle/>
          <a:p>
            <a:pPr algn="l">
              <a:defRPr/>
            </a:pPr>
            <a:r>
              <a:rPr lang="zh-CN" altLang="en-US" b="1" dirty="0">
                <a:effectLst>
                  <a:glow rad="127000">
                    <a:schemeClr val="tx1"/>
                  </a:glow>
                </a:effectLst>
                <a:latin typeface="Arial" charset="0"/>
                <a:ea typeface="ＭＳ Ｐゴシック" charset="0"/>
                <a:cs typeface="ＭＳ Ｐゴシック" charset="0"/>
              </a:rPr>
              <a:t>大卫的新附庸国</a:t>
            </a:r>
            <a:endParaRPr lang="en-US" b="1" dirty="0">
              <a:effectLst>
                <a:glow rad="127000">
                  <a:schemeClr val="tx1"/>
                </a:glow>
              </a:effectLst>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140</a:t>
            </a:r>
          </a:p>
        </p:txBody>
      </p:sp>
      <p:sp>
        <p:nvSpPr>
          <p:cNvPr id="50" name="Rectangle 2"/>
          <p:cNvSpPr txBox="1">
            <a:spLocks noChangeArrowheads="1"/>
          </p:cNvSpPr>
          <p:nvPr/>
        </p:nvSpPr>
        <p:spPr bwMode="auto">
          <a:xfrm>
            <a:off x="42606" y="1482883"/>
            <a:ext cx="3653182" cy="65628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撒母耳记下 </a:t>
            </a:r>
            <a:r>
              <a:rPr kumimoji="0" lang="en-US" altLang="zh-CN"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10</a:t>
            </a:r>
            <a:endPar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Aram</a:t>
            </a:r>
          </a:p>
        </p:txBody>
      </p:sp>
      <p:sp>
        <p:nvSpPr>
          <p:cNvPr id="15" name="Text Box 6"/>
          <p:cNvSpPr txBox="1">
            <a:spLocks noChangeArrowheads="1"/>
          </p:cNvSpPr>
          <p:nvPr/>
        </p:nvSpPr>
        <p:spPr bwMode="auto">
          <a:xfrm>
            <a:off x="5129690" y="615156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Egypt</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Phoenicia</a:t>
            </a:r>
          </a:p>
        </p:txBody>
      </p:sp>
      <p:sp>
        <p:nvSpPr>
          <p:cNvPr id="2" name="Explosion 1 1"/>
          <p:cNvSpPr/>
          <p:nvPr/>
        </p:nvSpPr>
        <p:spPr bwMode="auto">
          <a:xfrm>
            <a:off x="3819769" y="385884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Philistia</a:t>
            </a:r>
          </a:p>
        </p:txBody>
      </p:sp>
      <p:sp>
        <p:nvSpPr>
          <p:cNvPr id="23" name="Text Box 8"/>
          <p:cNvSpPr txBox="1">
            <a:spLocks noChangeArrowheads="1"/>
          </p:cNvSpPr>
          <p:nvPr/>
        </p:nvSpPr>
        <p:spPr bwMode="auto">
          <a:xfrm>
            <a:off x="6383336" y="-62536"/>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Zobah</a:t>
            </a:r>
          </a:p>
        </p:txBody>
      </p:sp>
      <p:sp>
        <p:nvSpPr>
          <p:cNvPr id="21" name="Rectangle 2"/>
          <p:cNvSpPr txBox="1">
            <a:spLocks noChangeArrowheads="1"/>
          </p:cNvSpPr>
          <p:nvPr/>
        </p:nvSpPr>
        <p:spPr bwMode="auto">
          <a:xfrm>
            <a:off x="42605" y="2139168"/>
            <a:ext cx="4294933" cy="31540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2400" b="1" i="1"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上帝赐给大卫战胜非利士人及其他国家的胜利</a:t>
            </a:r>
            <a:r>
              <a:rPr kumimoji="0" lang="zh-CN" alt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，显示他是一位正义的君王，上帝应许他有永远的王朝</a:t>
            </a:r>
            <a:endParaRPr kumimoji="0" lang="en-US" altLang="zh-CN"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（历代志上</a:t>
            </a:r>
            <a:r>
              <a:rPr kumimoji="0" lang="en-US" altLang="zh-CN"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18-20</a:t>
            </a:r>
            <a:r>
              <a:rPr kumimoji="0" lang="zh-CN" alt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章）。</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918990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animEffect transition="in" filter="wipe(down)">
                                      <p:cBhvr>
                                        <p:cTn id="9" dur="580">
                                          <p:stCondLst>
                                            <p:cond delay="0"/>
                                          </p:stCondLst>
                                        </p:cTn>
                                        <p:tgtEl>
                                          <p:spTgt spid="25"/>
                                        </p:tgtEl>
                                      </p:cBhvr>
                                    </p:animEffect>
                                    <p:anim calcmode="lin" valueType="num">
                                      <p:cBhvr>
                                        <p:cTn id="1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5" dur="26">
                                          <p:stCondLst>
                                            <p:cond delay="650"/>
                                          </p:stCondLst>
                                        </p:cTn>
                                        <p:tgtEl>
                                          <p:spTgt spid="25"/>
                                        </p:tgtEl>
                                      </p:cBhvr>
                                      <p:to x="100000" y="60000"/>
                                    </p:animScale>
                                    <p:animScale>
                                      <p:cBhvr>
                                        <p:cTn id="16" dur="166" decel="50000">
                                          <p:stCondLst>
                                            <p:cond delay="676"/>
                                          </p:stCondLst>
                                        </p:cTn>
                                        <p:tgtEl>
                                          <p:spTgt spid="25"/>
                                        </p:tgtEl>
                                      </p:cBhvr>
                                      <p:to x="100000" y="100000"/>
                                    </p:animScale>
                                    <p:animScale>
                                      <p:cBhvr>
                                        <p:cTn id="17" dur="26">
                                          <p:stCondLst>
                                            <p:cond delay="1312"/>
                                          </p:stCondLst>
                                        </p:cTn>
                                        <p:tgtEl>
                                          <p:spTgt spid="25"/>
                                        </p:tgtEl>
                                      </p:cBhvr>
                                      <p:to x="100000" y="80000"/>
                                    </p:animScale>
                                    <p:animScale>
                                      <p:cBhvr>
                                        <p:cTn id="18" dur="166" decel="50000">
                                          <p:stCondLst>
                                            <p:cond delay="1338"/>
                                          </p:stCondLst>
                                        </p:cTn>
                                        <p:tgtEl>
                                          <p:spTgt spid="25"/>
                                        </p:tgtEl>
                                      </p:cBhvr>
                                      <p:to x="100000" y="100000"/>
                                    </p:animScale>
                                    <p:animScale>
                                      <p:cBhvr>
                                        <p:cTn id="19" dur="26">
                                          <p:stCondLst>
                                            <p:cond delay="1642"/>
                                          </p:stCondLst>
                                        </p:cTn>
                                        <p:tgtEl>
                                          <p:spTgt spid="25"/>
                                        </p:tgtEl>
                                      </p:cBhvr>
                                      <p:to x="100000" y="90000"/>
                                    </p:animScale>
                                    <p:animScale>
                                      <p:cBhvr>
                                        <p:cTn id="20" dur="166" decel="50000">
                                          <p:stCondLst>
                                            <p:cond delay="1668"/>
                                          </p:stCondLst>
                                        </p:cTn>
                                        <p:tgtEl>
                                          <p:spTgt spid="25"/>
                                        </p:tgtEl>
                                      </p:cBhvr>
                                      <p:to x="100000" y="100000"/>
                                    </p:animScale>
                                    <p:animScale>
                                      <p:cBhvr>
                                        <p:cTn id="21" dur="26">
                                          <p:stCondLst>
                                            <p:cond delay="1808"/>
                                          </p:stCondLst>
                                        </p:cTn>
                                        <p:tgtEl>
                                          <p:spTgt spid="25"/>
                                        </p:tgtEl>
                                      </p:cBhvr>
                                      <p:to x="100000" y="95000"/>
                                    </p:animScale>
                                    <p:animScale>
                                      <p:cBhvr>
                                        <p:cTn id="22"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4"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19</a:t>
            </a:r>
          </a:p>
        </p:txBody>
      </p:sp>
    </p:spTree>
    <p:extLst>
      <p:ext uri="{BB962C8B-B14F-4D97-AF65-F5344CB8AC3E}">
        <p14:creationId xmlns:p14="http://schemas.microsoft.com/office/powerpoint/2010/main" val="236318070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27" name="Explosion 1 26"/>
          <p:cNvSpPr/>
          <p:nvPr/>
        </p:nvSpPr>
        <p:spPr bwMode="auto">
          <a:xfrm>
            <a:off x="5517059" y="589680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8" name="Explosion 1 27"/>
          <p:cNvSpPr/>
          <p:nvPr/>
        </p:nvSpPr>
        <p:spPr bwMode="auto">
          <a:xfrm>
            <a:off x="7395347" y="2811953"/>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5" name="Explosion 1 24"/>
          <p:cNvSpPr/>
          <p:nvPr/>
        </p:nvSpPr>
        <p:spPr bwMode="auto">
          <a:xfrm>
            <a:off x="7387011" y="855472"/>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6" name="Explosion 1 25"/>
          <p:cNvSpPr/>
          <p:nvPr/>
        </p:nvSpPr>
        <p:spPr bwMode="auto">
          <a:xfrm>
            <a:off x="6819343" y="-228055"/>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4" name="Explosion 1 23"/>
          <p:cNvSpPr/>
          <p:nvPr/>
        </p:nvSpPr>
        <p:spPr bwMode="auto">
          <a:xfrm>
            <a:off x="6210675" y="4718539"/>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00098" name="Rectangle 2"/>
          <p:cNvSpPr>
            <a:spLocks noGrp="1" noChangeArrowheads="1"/>
          </p:cNvSpPr>
          <p:nvPr>
            <p:ph type="ctrTitle"/>
          </p:nvPr>
        </p:nvSpPr>
        <p:spPr>
          <a:xfrm>
            <a:off x="0" y="131557"/>
            <a:ext cx="5076057" cy="2203339"/>
          </a:xfrm>
          <a:effectLst>
            <a:outerShdw blurRad="63500" dist="35921" dir="2700000" algn="ctr" rotWithShape="0">
              <a:schemeClr val="tx2">
                <a:alpha val="74998"/>
              </a:schemeClr>
            </a:outerShdw>
          </a:effectLst>
        </p:spPr>
        <p:txBody>
          <a:bodyPr anchor="t"/>
          <a:lstStyle/>
          <a:p>
            <a:pPr algn="l">
              <a:defRPr/>
            </a:pPr>
            <a:r>
              <a:rPr lang="zh-CN" altLang="en-US" b="1" dirty="0">
                <a:effectLst>
                  <a:glow rad="127000">
                    <a:schemeClr val="tx1"/>
                  </a:glow>
                </a:effectLst>
                <a:latin typeface="Arial" charset="0"/>
                <a:ea typeface="ＭＳ Ｐゴシック" charset="0"/>
                <a:cs typeface="ＭＳ Ｐゴシック" charset="0"/>
              </a:rPr>
              <a:t>战胜亚兰和亚扪</a:t>
            </a:r>
            <a:endParaRPr lang="en-US" b="1" dirty="0">
              <a:effectLst>
                <a:glow rad="127000">
                  <a:schemeClr val="tx1"/>
                </a:glow>
              </a:effectLst>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以色列</a:t>
            </a:r>
            <a:endParaRPr kumimoji="0" lang="en-US" sz="4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140</a:t>
            </a:r>
          </a:p>
        </p:txBody>
      </p:sp>
      <p:sp>
        <p:nvSpPr>
          <p:cNvPr id="50" name="Rectangle 2"/>
          <p:cNvSpPr txBox="1">
            <a:spLocks noChangeArrowheads="1"/>
          </p:cNvSpPr>
          <p:nvPr/>
        </p:nvSpPr>
        <p:spPr bwMode="auto">
          <a:xfrm>
            <a:off x="42606" y="1482883"/>
            <a:ext cx="3653182" cy="65628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ko-KR" altLang="en-US" sz="2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历代志上</a:t>
            </a: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19</a:t>
            </a: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亚扪</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亚兰</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5" name="Text Box 6"/>
          <p:cNvSpPr txBox="1">
            <a:spLocks noChangeArrowheads="1"/>
          </p:cNvSpPr>
          <p:nvPr/>
        </p:nvSpPr>
        <p:spPr bwMode="auto">
          <a:xfrm>
            <a:off x="5129690" y="615156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以东</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摩押</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埃及</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Phoenicia</a:t>
            </a:r>
          </a:p>
        </p:txBody>
      </p:sp>
      <p:sp>
        <p:nvSpPr>
          <p:cNvPr id="2" name="Explosion 1 1"/>
          <p:cNvSpPr/>
          <p:nvPr/>
        </p:nvSpPr>
        <p:spPr bwMode="auto">
          <a:xfrm>
            <a:off x="3819769" y="385884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非利士</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3" name="Text Box 8"/>
          <p:cNvSpPr txBox="1">
            <a:spLocks noChangeArrowheads="1"/>
          </p:cNvSpPr>
          <p:nvPr/>
        </p:nvSpPr>
        <p:spPr bwMode="auto">
          <a:xfrm>
            <a:off x="6383336" y="-62536"/>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仄巴 </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40667258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animEffect transition="in" filter="wipe(down)">
                                      <p:cBhvr>
                                        <p:cTn id="9" dur="580">
                                          <p:stCondLst>
                                            <p:cond delay="0"/>
                                          </p:stCondLst>
                                        </p:cTn>
                                        <p:tgtEl>
                                          <p:spTgt spid="28"/>
                                        </p:tgtEl>
                                      </p:cBhvr>
                                    </p:animEffect>
                                    <p:anim calcmode="lin" valueType="num">
                                      <p:cBhvr>
                                        <p:cTn id="1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5" dur="26">
                                          <p:stCondLst>
                                            <p:cond delay="650"/>
                                          </p:stCondLst>
                                        </p:cTn>
                                        <p:tgtEl>
                                          <p:spTgt spid="28"/>
                                        </p:tgtEl>
                                      </p:cBhvr>
                                      <p:to x="100000" y="60000"/>
                                    </p:animScale>
                                    <p:animScale>
                                      <p:cBhvr>
                                        <p:cTn id="16" dur="166" decel="50000">
                                          <p:stCondLst>
                                            <p:cond delay="676"/>
                                          </p:stCondLst>
                                        </p:cTn>
                                        <p:tgtEl>
                                          <p:spTgt spid="28"/>
                                        </p:tgtEl>
                                      </p:cBhvr>
                                      <p:to x="100000" y="100000"/>
                                    </p:animScale>
                                    <p:animScale>
                                      <p:cBhvr>
                                        <p:cTn id="17" dur="26">
                                          <p:stCondLst>
                                            <p:cond delay="1312"/>
                                          </p:stCondLst>
                                        </p:cTn>
                                        <p:tgtEl>
                                          <p:spTgt spid="28"/>
                                        </p:tgtEl>
                                      </p:cBhvr>
                                      <p:to x="100000" y="80000"/>
                                    </p:animScale>
                                    <p:animScale>
                                      <p:cBhvr>
                                        <p:cTn id="18" dur="166" decel="50000">
                                          <p:stCondLst>
                                            <p:cond delay="1338"/>
                                          </p:stCondLst>
                                        </p:cTn>
                                        <p:tgtEl>
                                          <p:spTgt spid="28"/>
                                        </p:tgtEl>
                                      </p:cBhvr>
                                      <p:to x="100000" y="100000"/>
                                    </p:animScale>
                                    <p:animScale>
                                      <p:cBhvr>
                                        <p:cTn id="19" dur="26">
                                          <p:stCondLst>
                                            <p:cond delay="1642"/>
                                          </p:stCondLst>
                                        </p:cTn>
                                        <p:tgtEl>
                                          <p:spTgt spid="28"/>
                                        </p:tgtEl>
                                      </p:cBhvr>
                                      <p:to x="100000" y="90000"/>
                                    </p:animScale>
                                    <p:animScale>
                                      <p:cBhvr>
                                        <p:cTn id="20" dur="166" decel="50000">
                                          <p:stCondLst>
                                            <p:cond delay="1668"/>
                                          </p:stCondLst>
                                        </p:cTn>
                                        <p:tgtEl>
                                          <p:spTgt spid="28"/>
                                        </p:tgtEl>
                                      </p:cBhvr>
                                      <p:to x="100000" y="100000"/>
                                    </p:animScale>
                                    <p:animScale>
                                      <p:cBhvr>
                                        <p:cTn id="21" dur="26">
                                          <p:stCondLst>
                                            <p:cond delay="1808"/>
                                          </p:stCondLst>
                                        </p:cTn>
                                        <p:tgtEl>
                                          <p:spTgt spid="28"/>
                                        </p:tgtEl>
                                      </p:cBhvr>
                                      <p:to x="100000" y="95000"/>
                                    </p:animScale>
                                    <p:animScale>
                                      <p:cBhvr>
                                        <p:cTn id="22" dur="166" decel="50000">
                                          <p:stCondLst>
                                            <p:cond delay="1834"/>
                                          </p:stCondLst>
                                        </p:cTn>
                                        <p:tgtEl>
                                          <p:spTgt spid="28"/>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26"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80">
                                          <p:stCondLst>
                                            <p:cond delay="0"/>
                                          </p:stCondLst>
                                        </p:cTn>
                                        <p:tgtEl>
                                          <p:spTgt spid="25"/>
                                        </p:tgtEl>
                                      </p:cBhvr>
                                    </p:animEffect>
                                    <p:anim calcmode="lin" valueType="num">
                                      <p:cBhvr>
                                        <p:cTn id="3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5" dur="26">
                                          <p:stCondLst>
                                            <p:cond delay="650"/>
                                          </p:stCondLst>
                                        </p:cTn>
                                        <p:tgtEl>
                                          <p:spTgt spid="25"/>
                                        </p:tgtEl>
                                      </p:cBhvr>
                                      <p:to x="100000" y="60000"/>
                                    </p:animScale>
                                    <p:animScale>
                                      <p:cBhvr>
                                        <p:cTn id="36" dur="166" decel="50000">
                                          <p:stCondLst>
                                            <p:cond delay="676"/>
                                          </p:stCondLst>
                                        </p:cTn>
                                        <p:tgtEl>
                                          <p:spTgt spid="25"/>
                                        </p:tgtEl>
                                      </p:cBhvr>
                                      <p:to x="100000" y="100000"/>
                                    </p:animScale>
                                    <p:animScale>
                                      <p:cBhvr>
                                        <p:cTn id="37" dur="26">
                                          <p:stCondLst>
                                            <p:cond delay="1312"/>
                                          </p:stCondLst>
                                        </p:cTn>
                                        <p:tgtEl>
                                          <p:spTgt spid="25"/>
                                        </p:tgtEl>
                                      </p:cBhvr>
                                      <p:to x="100000" y="80000"/>
                                    </p:animScale>
                                    <p:animScale>
                                      <p:cBhvr>
                                        <p:cTn id="38" dur="166" decel="50000">
                                          <p:stCondLst>
                                            <p:cond delay="1338"/>
                                          </p:stCondLst>
                                        </p:cTn>
                                        <p:tgtEl>
                                          <p:spTgt spid="25"/>
                                        </p:tgtEl>
                                      </p:cBhvr>
                                      <p:to x="100000" y="100000"/>
                                    </p:animScale>
                                    <p:animScale>
                                      <p:cBhvr>
                                        <p:cTn id="39" dur="26">
                                          <p:stCondLst>
                                            <p:cond delay="1642"/>
                                          </p:stCondLst>
                                        </p:cTn>
                                        <p:tgtEl>
                                          <p:spTgt spid="25"/>
                                        </p:tgtEl>
                                      </p:cBhvr>
                                      <p:to x="100000" y="90000"/>
                                    </p:animScale>
                                    <p:animScale>
                                      <p:cBhvr>
                                        <p:cTn id="40" dur="166" decel="50000">
                                          <p:stCondLst>
                                            <p:cond delay="1668"/>
                                          </p:stCondLst>
                                        </p:cTn>
                                        <p:tgtEl>
                                          <p:spTgt spid="25"/>
                                        </p:tgtEl>
                                      </p:cBhvr>
                                      <p:to x="100000" y="100000"/>
                                    </p:animScale>
                                    <p:animScale>
                                      <p:cBhvr>
                                        <p:cTn id="41" dur="26">
                                          <p:stCondLst>
                                            <p:cond delay="1808"/>
                                          </p:stCondLst>
                                        </p:cTn>
                                        <p:tgtEl>
                                          <p:spTgt spid="25"/>
                                        </p:tgtEl>
                                      </p:cBhvr>
                                      <p:to x="100000" y="95000"/>
                                    </p:animScale>
                                    <p:animScale>
                                      <p:cBhvr>
                                        <p:cTn id="42"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5" grpId="0" animBg="1"/>
      <p:bldP spid="13" grpId="0"/>
      <p:bldP spid="14"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20</a:t>
            </a:r>
          </a:p>
        </p:txBody>
      </p:sp>
    </p:spTree>
    <p:extLst>
      <p:ext uri="{BB962C8B-B14F-4D97-AF65-F5344CB8AC3E}">
        <p14:creationId xmlns:p14="http://schemas.microsoft.com/office/powerpoint/2010/main" val="185124567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031379"/>
          </a:xfrm>
          <a:effectLst>
            <a:outerShdw blurRad="63500" dist="35921" dir="2700000" algn="ctr" rotWithShape="0">
              <a:schemeClr val="tx2">
                <a:alpha val="74998"/>
              </a:schemeClr>
            </a:outerShdw>
          </a:effectLst>
        </p:spPr>
        <p:txBody>
          <a:bodyPr anchor="t"/>
          <a:lstStyle/>
          <a:p>
            <a:pPr>
              <a:defRPr/>
            </a:pPr>
            <a:r>
              <a:rPr lang="en-US" sz="2800" b="1" dirty="0">
                <a:effectLst>
                  <a:glow rad="127000">
                    <a:schemeClr val="tx1"/>
                  </a:glow>
                </a:effectLst>
                <a:latin typeface="Arial" charset="0"/>
                <a:ea typeface="ＭＳ Ｐゴシック" charset="0"/>
                <a:cs typeface="ＭＳ Ｐゴシック" charset="0"/>
              </a:rPr>
              <a:t>“</a:t>
            </a:r>
            <a:r>
              <a:rPr lang="zh-CN" altLang="en-US" sz="2800" dirty="0">
                <a:effectLst>
                  <a:glow rad="127000">
                    <a:schemeClr val="tx1"/>
                  </a:glow>
                </a:effectLst>
                <a:latin typeface="Arial" charset="0"/>
                <a:ea typeface="ＭＳ Ｐゴシック" charset="0"/>
                <a:cs typeface="ＭＳ Ｐゴシック" charset="0"/>
              </a:rPr>
              <a:t>后来，以色列人又与非利士人交战，雅珥的儿子伊勒哈难杀了迦特人歌利亚的兄弟拉哈米，拉哈米的枪杆粗如织布机的轴。</a:t>
            </a:r>
            <a:r>
              <a:rPr lang="en-US" sz="2800" b="1" dirty="0">
                <a:effectLst>
                  <a:glow rad="127000">
                    <a:schemeClr val="tx1"/>
                  </a:glow>
                </a:effectLst>
                <a:latin typeface="Arial" charset="0"/>
                <a:ea typeface="ＭＳ Ｐゴシック" charset="0"/>
                <a:cs typeface="ＭＳ Ｐゴシック" charset="0"/>
              </a:rPr>
              <a:t>” (</a:t>
            </a:r>
            <a:r>
              <a:rPr lang="ja-JP" altLang="en-US" sz="2800" dirty="0">
                <a:effectLst>
                  <a:glow rad="127000">
                    <a:schemeClr val="tx1"/>
                  </a:glow>
                </a:effectLst>
                <a:latin typeface="Arial" charset="0"/>
                <a:ea typeface="ＭＳ Ｐゴシック" charset="0"/>
                <a:cs typeface="ＭＳ Ｐゴシック" charset="0"/>
              </a:rPr>
              <a:t>历代志上 </a:t>
            </a:r>
            <a:r>
              <a:rPr lang="en-US" sz="2800" b="1" dirty="0">
                <a:effectLst>
                  <a:glow rad="127000">
                    <a:schemeClr val="tx1"/>
                  </a:glow>
                </a:effectLst>
                <a:latin typeface="Arial" charset="0"/>
                <a:ea typeface="ＭＳ Ｐゴシック" charset="0"/>
                <a:cs typeface="ＭＳ Ｐゴシック" charset="0"/>
              </a:rPr>
              <a:t>20:5 CCB).</a:t>
            </a:r>
          </a:p>
        </p:txBody>
      </p:sp>
      <p:pic>
        <p:nvPicPr>
          <p:cNvPr id="4" name="Picture 3"/>
          <p:cNvPicPr>
            <a:picLocks noChangeAspect="1"/>
          </p:cNvPicPr>
          <p:nvPr/>
        </p:nvPicPr>
        <p:blipFill>
          <a:blip r:embed="rId3"/>
          <a:stretch>
            <a:fillRect/>
          </a:stretch>
        </p:blipFill>
        <p:spPr>
          <a:xfrm>
            <a:off x="31127" y="2530492"/>
            <a:ext cx="9144000" cy="4327508"/>
          </a:xfrm>
          <a:prstGeom prst="rect">
            <a:avLst/>
          </a:prstGeom>
        </p:spPr>
      </p:pic>
    </p:spTree>
    <p:extLst>
      <p:ext uri="{BB962C8B-B14F-4D97-AF65-F5344CB8AC3E}">
        <p14:creationId xmlns:p14="http://schemas.microsoft.com/office/powerpoint/2010/main" val="3956705150"/>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83568" y="2403246"/>
            <a:ext cx="7874000" cy="4445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895475"/>
          </a:xfrm>
          <a:effectLst>
            <a:outerShdw blurRad="63500" dist="35921" dir="2700000" algn="ctr" rotWithShape="0">
              <a:schemeClr val="tx2">
                <a:alpha val="74998"/>
              </a:schemeClr>
            </a:outerShdw>
          </a:effectLst>
        </p:spPr>
        <p:txBody>
          <a:bodyPr anchor="t"/>
          <a:lstStyle/>
          <a:p>
            <a:pPr algn="r">
              <a:defRPr/>
            </a:pPr>
            <a:r>
              <a:rPr lang="en-US" sz="2800" b="1" dirty="0">
                <a:effectLst>
                  <a:glow rad="127000">
                    <a:schemeClr val="tx1"/>
                  </a:glow>
                </a:effectLst>
                <a:latin typeface="Arial" charset="0"/>
                <a:ea typeface="ＭＳ Ｐゴシック" charset="0"/>
                <a:cs typeface="ＭＳ Ｐゴシック" charset="0"/>
              </a:rPr>
              <a:t>“</a:t>
            </a:r>
            <a:r>
              <a:rPr lang="zh-CN" altLang="en-US" sz="2800" dirty="0">
                <a:effectLst>
                  <a:glow rad="127000">
                    <a:schemeClr val="tx1"/>
                  </a:glow>
                </a:effectLst>
                <a:latin typeface="Arial" charset="0"/>
                <a:ea typeface="ＭＳ Ｐゴシック" charset="0"/>
                <a:cs typeface="ＭＳ Ｐゴシック" charset="0"/>
              </a:rPr>
              <a:t>此后，在迦特又起了战事，那里有个身材高大的人，是巨人的后代。他每只手脚各有六个手指和脚趾，共二十四个手指和脚趾。</a:t>
            </a:r>
            <a:r>
              <a:rPr lang="zh-CN" altLang="en-US" sz="2800" baseline="30000" dirty="0">
                <a:effectLst>
                  <a:glow rad="127000">
                    <a:schemeClr val="tx1"/>
                  </a:glow>
                </a:effectLst>
                <a:latin typeface="Arial" charset="0"/>
                <a:ea typeface="ＭＳ Ｐゴシック" charset="0"/>
                <a:cs typeface="ＭＳ Ｐゴシック" charset="0"/>
              </a:rPr>
              <a:t> </a:t>
            </a:r>
            <a:r>
              <a:rPr lang="en-US" altLang="zh-CN" sz="2800" baseline="30000" dirty="0">
                <a:effectLst>
                  <a:glow rad="127000">
                    <a:schemeClr val="tx1"/>
                  </a:glow>
                </a:effectLst>
                <a:latin typeface="Arial" charset="0"/>
                <a:ea typeface="ＭＳ Ｐゴシック" charset="0"/>
                <a:cs typeface="ＭＳ Ｐゴシック" charset="0"/>
              </a:rPr>
              <a:t>7 </a:t>
            </a:r>
            <a:r>
              <a:rPr lang="zh-CN" altLang="en-US" sz="2800" dirty="0">
                <a:effectLst>
                  <a:glow rad="127000">
                    <a:schemeClr val="tx1"/>
                  </a:glow>
                </a:effectLst>
                <a:latin typeface="Arial" charset="0"/>
                <a:ea typeface="ＭＳ Ｐゴシック" charset="0"/>
                <a:cs typeface="ＭＳ Ｐゴシック" charset="0"/>
              </a:rPr>
              <a:t>他向以色列人骂阵，大卫的哥哥示米亚的儿子约拿单杀了他</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ja-JP" altLang="en-US" sz="2800" dirty="0">
                <a:effectLst>
                  <a:glow rad="127000">
                    <a:schemeClr val="tx1"/>
                  </a:glow>
                </a:effectLst>
                <a:latin typeface="Arial" charset="0"/>
                <a:ea typeface="ＭＳ Ｐゴシック" charset="0"/>
                <a:cs typeface="ＭＳ Ｐゴシック" charset="0"/>
              </a:rPr>
              <a:t>历代志上 </a:t>
            </a:r>
            <a:r>
              <a:rPr lang="en-US" sz="2800" b="1" dirty="0">
                <a:effectLst>
                  <a:glow rad="127000">
                    <a:schemeClr val="tx1"/>
                  </a:glow>
                </a:effectLst>
                <a:latin typeface="Arial" charset="0"/>
                <a:ea typeface="ＭＳ Ｐゴシック" charset="0"/>
                <a:cs typeface="ＭＳ Ｐゴシック" charset="0"/>
              </a:rPr>
              <a:t>20:6-7 CCB).</a:t>
            </a:r>
          </a:p>
        </p:txBody>
      </p:sp>
    </p:spTree>
    <p:extLst>
      <p:ext uri="{BB962C8B-B14F-4D97-AF65-F5344CB8AC3E}">
        <p14:creationId xmlns:p14="http://schemas.microsoft.com/office/powerpoint/2010/main" val="643407841"/>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21</a:t>
            </a:r>
          </a:p>
        </p:txBody>
      </p:sp>
    </p:spTree>
    <p:extLst>
      <p:ext uri="{BB962C8B-B14F-4D97-AF65-F5344CB8AC3E}">
        <p14:creationId xmlns:p14="http://schemas.microsoft.com/office/powerpoint/2010/main" val="36125184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03648" y="2603500"/>
            <a:ext cx="6375400" cy="4254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88640"/>
            <a:ext cx="9144000" cy="2895475"/>
          </a:xfrm>
          <a:effectLst>
            <a:outerShdw blurRad="63500" dist="35921" dir="2700000" algn="ctr" rotWithShape="0">
              <a:schemeClr val="tx2">
                <a:alpha val="74998"/>
              </a:schemeClr>
            </a:outerShdw>
          </a:effectLst>
        </p:spPr>
        <p:txBody>
          <a:bodyPr anchor="t"/>
          <a:lstStyle/>
          <a:p>
            <a:pPr>
              <a:defRPr/>
            </a:pPr>
            <a:r>
              <a:rPr lang="zh-CN" altLang="en-US" sz="3600" b="1" i="1" dirty="0">
                <a:solidFill>
                  <a:srgbClr val="FFFF00"/>
                </a:solidFill>
                <a:effectLst>
                  <a:glow rad="127000">
                    <a:schemeClr val="tx1"/>
                  </a:glow>
                </a:effectLst>
                <a:latin typeface="Arial" charset="0"/>
                <a:ea typeface="ＭＳ Ｐゴシック" charset="0"/>
                <a:cs typeface="ＭＳ Ｐゴシック" charset="0"/>
              </a:rPr>
              <a:t>上帝</a:t>
            </a:r>
            <a:r>
              <a:rPr lang="zh-CN" altLang="en-US" sz="3600" b="1" i="1" dirty="0">
                <a:effectLst>
                  <a:glow rad="127000">
                    <a:schemeClr val="tx1"/>
                  </a:glow>
                </a:effectLst>
                <a:latin typeface="Arial" charset="0"/>
                <a:ea typeface="ＭＳ Ｐゴシック" charset="0"/>
                <a:cs typeface="ＭＳ Ｐゴシック" charset="0"/>
              </a:rPr>
              <a:t>通过选择圣殿的地点、组织材料和领导者以及委派工作，</a:t>
            </a:r>
            <a:r>
              <a:rPr lang="zh-CN" altLang="en-US" sz="3600" b="1" i="1" dirty="0">
                <a:solidFill>
                  <a:srgbClr val="FFFF00"/>
                </a:solidFill>
                <a:effectLst>
                  <a:glow rad="127000">
                    <a:schemeClr val="tx1"/>
                  </a:glow>
                </a:effectLst>
                <a:latin typeface="Arial" charset="0"/>
                <a:ea typeface="ＭＳ Ｐゴシック" charset="0"/>
                <a:cs typeface="ＭＳ Ｐゴシック" charset="0"/>
              </a:rPr>
              <a:t>祝福了大卫的崇拜，</a:t>
            </a:r>
            <a:r>
              <a:rPr lang="zh-CN" altLang="en-US" sz="3600" b="1" i="1" dirty="0">
                <a:effectLst>
                  <a:glow rad="127000">
                    <a:schemeClr val="tx1"/>
                  </a:glow>
                </a:effectLst>
                <a:latin typeface="Arial" charset="0"/>
                <a:ea typeface="ＭＳ Ｐゴシック" charset="0"/>
                <a:cs typeface="ＭＳ Ｐゴシック" charset="0"/>
              </a:rPr>
              <a:t>以鼓励圣殿崇拜（历代志上</a:t>
            </a:r>
            <a:r>
              <a:rPr lang="en-US" altLang="zh-CN" sz="3600" b="1" i="1" dirty="0">
                <a:effectLst>
                  <a:glow rad="127000">
                    <a:schemeClr val="tx1"/>
                  </a:glow>
                </a:effectLst>
                <a:latin typeface="Arial" charset="0"/>
                <a:ea typeface="ＭＳ Ｐゴシック" charset="0"/>
                <a:cs typeface="ＭＳ Ｐゴシック" charset="0"/>
              </a:rPr>
              <a:t>21-29</a:t>
            </a:r>
            <a:r>
              <a:rPr lang="zh-CN" altLang="en-US" sz="3600" b="1" i="1" dirty="0">
                <a:effectLst>
                  <a:glow rad="127000">
                    <a:schemeClr val="tx1"/>
                  </a:glow>
                </a:effectLst>
                <a:latin typeface="Arial" charset="0"/>
                <a:ea typeface="ＭＳ Ｐゴシック" charset="0"/>
                <a:cs typeface="ＭＳ Ｐゴシック" charset="0"/>
              </a:rPr>
              <a:t>章）。</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62823682"/>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52400"/>
            <a:ext cx="9144000" cy="65532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7" name="TextBox 2"/>
          <p:cNvSpPr txBox="1">
            <a:spLocks noChangeArrowheads="1"/>
          </p:cNvSpPr>
          <p:nvPr/>
        </p:nvSpPr>
        <p:spPr bwMode="auto">
          <a:xfrm>
            <a:off x="0" y="701023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rPr>
              <a:t>Website</a:t>
            </a:r>
          </a:p>
        </p:txBody>
      </p:sp>
      <p:sp>
        <p:nvSpPr>
          <p:cNvPr id="900098" name="Rectangle 2"/>
          <p:cNvSpPr>
            <a:spLocks noGrp="1" noChangeArrowheads="1"/>
          </p:cNvSpPr>
          <p:nvPr>
            <p:ph type="ctrTitle"/>
          </p:nvPr>
        </p:nvSpPr>
        <p:spPr>
          <a:xfrm>
            <a:off x="251520" y="260648"/>
            <a:ext cx="4788023" cy="936104"/>
          </a:xfrm>
          <a:solidFill>
            <a:schemeClr val="tx1"/>
          </a:solidFill>
          <a:effectLst/>
        </p:spPr>
        <p:txBody>
          <a:bodyPr/>
          <a:lstStyle/>
          <a:p>
            <a:pPr>
              <a:defRPr/>
            </a:pPr>
            <a:r>
              <a:rPr lang="zh-CN" altLang="en-US" b="1" dirty="0">
                <a:effectLst/>
                <a:latin typeface="Arial" charset="0"/>
                <a:ea typeface="ＭＳ Ｐゴシック" charset="0"/>
                <a:cs typeface="ＭＳ Ｐゴシック" charset="0"/>
              </a:rPr>
              <a:t>圣殿遗址</a:t>
            </a:r>
            <a:endParaRPr lang="en-US" b="1" dirty="0">
              <a:effectLst/>
              <a:latin typeface="Arial" charset="0"/>
              <a:ea typeface="ＭＳ Ｐゴシック" charset="0"/>
              <a:cs typeface="ＭＳ Ｐゴシック" charset="0"/>
            </a:endParaRPr>
          </a:p>
        </p:txBody>
      </p:sp>
      <p:sp>
        <p:nvSpPr>
          <p:cNvPr id="4" name="Right Arrow 3"/>
          <p:cNvSpPr/>
          <p:nvPr/>
        </p:nvSpPr>
        <p:spPr bwMode="auto">
          <a:xfrm>
            <a:off x="5004048" y="476672"/>
            <a:ext cx="1656184" cy="504056"/>
          </a:xfrm>
          <a:prstGeom prst="righ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5" name="TextBox 4">
            <a:extLst>
              <a:ext uri="{FF2B5EF4-FFF2-40B4-BE49-F238E27FC236}">
                <a16:creationId xmlns:a16="http://schemas.microsoft.com/office/drawing/2014/main" id="{F661DA00-A903-3740-96A4-2AFC0F0E5A91}"/>
              </a:ext>
            </a:extLst>
          </p:cNvPr>
          <p:cNvSpPr txBox="1"/>
          <p:nvPr/>
        </p:nvSpPr>
        <p:spPr>
          <a:xfrm>
            <a:off x="8308641" y="444315"/>
            <a:ext cx="864096"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FFFFFF"/>
                </a:solidFill>
                <a:effectLst/>
                <a:uLnTx/>
                <a:uFillTx/>
                <a:latin typeface="Times New Roman" charset="0"/>
                <a:ea typeface="ＭＳ Ｐゴシック" charset="0"/>
              </a:rPr>
              <a:t>北</a:t>
            </a:r>
            <a:endParaRPr kumimoji="0" lang="en-US" sz="2400" b="0"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6" name="TextBox 5">
            <a:extLst>
              <a:ext uri="{FF2B5EF4-FFF2-40B4-BE49-F238E27FC236}">
                <a16:creationId xmlns:a16="http://schemas.microsoft.com/office/drawing/2014/main" id="{386A133D-E684-13A7-0ADB-24428E04FE46}"/>
              </a:ext>
            </a:extLst>
          </p:cNvPr>
          <p:cNvSpPr txBox="1"/>
          <p:nvPr/>
        </p:nvSpPr>
        <p:spPr>
          <a:xfrm>
            <a:off x="279735" y="5927296"/>
            <a:ext cx="864096"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FFFFFF"/>
                </a:solidFill>
                <a:effectLst/>
                <a:uLnTx/>
                <a:uFillTx/>
                <a:latin typeface="Times New Roman" charset="0"/>
                <a:ea typeface="ＭＳ Ｐゴシック" charset="0"/>
              </a:rPr>
              <a:t>南</a:t>
            </a:r>
            <a:endParaRPr kumimoji="0" lang="en-US" sz="2400" b="0"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344904043"/>
      </p:ext>
    </p:extLst>
  </p:cSld>
  <p:clrMapOvr>
    <a:overrideClrMapping bg1="lt1" tx1="dk1" bg2="lt2" tx2="dk2" accent1="accent1" accent2="accent2" accent3="accent3" accent4="accent4" accent5="accent5" accent6="accent6" hlink="hlink" folHlink="folHlink"/>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908" y="0"/>
            <a:ext cx="9134455" cy="6858000"/>
          </a:xfrm>
          <a:prstGeom prst="rect">
            <a:avLst/>
          </a:prstGeom>
        </p:spPr>
      </p:pic>
      <p:sp>
        <p:nvSpPr>
          <p:cNvPr id="900098" name="Rectangle 2"/>
          <p:cNvSpPr>
            <a:spLocks noGrp="1" noChangeArrowheads="1"/>
          </p:cNvSpPr>
          <p:nvPr>
            <p:ph type="ctrTitle"/>
          </p:nvPr>
        </p:nvSpPr>
        <p:spPr>
          <a:xfrm>
            <a:off x="0" y="232008"/>
            <a:ext cx="9144000" cy="19728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为什么神要花六本书的篇幅记载大卫的事迹</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3560882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325288"/>
            <a:ext cx="9144000" cy="5840016"/>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7" name="TextBox 2"/>
          <p:cNvSpPr txBox="1">
            <a:spLocks noChangeArrowheads="1"/>
          </p:cNvSpPr>
          <p:nvPr/>
        </p:nvSpPr>
        <p:spPr bwMode="auto">
          <a:xfrm>
            <a:off x="0" y="701023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rPr>
              <a:t>Website</a:t>
            </a:r>
          </a:p>
        </p:txBody>
      </p:sp>
      <p:sp>
        <p:nvSpPr>
          <p:cNvPr id="900098" name="Rectangle 2"/>
          <p:cNvSpPr>
            <a:spLocks noGrp="1" noChangeArrowheads="1"/>
          </p:cNvSpPr>
          <p:nvPr>
            <p:ph type="ctrTitle"/>
          </p:nvPr>
        </p:nvSpPr>
        <p:spPr>
          <a:xfrm>
            <a:off x="0" y="-15922"/>
            <a:ext cx="9144000" cy="936104"/>
          </a:xfrm>
          <a:solidFill>
            <a:schemeClr val="tx1"/>
          </a:solidFill>
          <a:effectLst/>
        </p:spPr>
        <p:txBody>
          <a:bodyPr/>
          <a:lstStyle/>
          <a:p>
            <a:pPr>
              <a:defRPr/>
            </a:pPr>
            <a:r>
              <a:rPr lang="zh-CN" altLang="en-US" b="1" dirty="0">
                <a:effectLst/>
                <a:latin typeface="Arial" charset="0"/>
                <a:ea typeface="ＭＳ Ｐゴシック" charset="0"/>
                <a:cs typeface="ＭＳ Ｐゴシック" charset="0"/>
              </a:rPr>
              <a:t>阿珥楠的禾场 </a:t>
            </a:r>
            <a:endParaRPr lang="en-US" b="1" dirty="0">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0" y="5877272"/>
            <a:ext cx="9144000" cy="936104"/>
          </a:xfrm>
          <a:prstGeom prst="rect">
            <a:avLst/>
          </a:prstGeom>
          <a:solidFill>
            <a:schemeClr val="tx1"/>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4400" b="1" i="0" u="none" strike="noStrike" kern="1200" cap="none" spc="0" normalizeH="0" baseline="0" noProof="0" dirty="0" err="1">
                <a:ln>
                  <a:noFill/>
                </a:ln>
                <a:solidFill>
                  <a:srgbClr val="FFFFFF"/>
                </a:solidFill>
                <a:effectLst/>
                <a:uLnTx/>
                <a:uFillTx/>
                <a:latin typeface="Arial" charset="0"/>
                <a:ea typeface="ＭＳ Ｐゴシック" charset="0"/>
                <a:cs typeface="ＭＳ Ｐゴシック" charset="0"/>
              </a:rPr>
              <a:t>历代志上</a:t>
            </a: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21:15, 18</a:t>
            </a:r>
          </a:p>
        </p:txBody>
      </p:sp>
    </p:spTree>
    <p:extLst>
      <p:ext uri="{BB962C8B-B14F-4D97-AF65-F5344CB8AC3E}">
        <p14:creationId xmlns:p14="http://schemas.microsoft.com/office/powerpoint/2010/main" val="2672215175"/>
      </p:ext>
    </p:extLst>
  </p:cSld>
  <p:clrMapOvr>
    <a:overrideClrMapping bg1="lt1" tx1="dk1" bg2="lt2" tx2="dk2" accent1="accent1" accent2="accent2" accent3="accent3" accent4="accent4" accent5="accent5" accent6="accent6" hlink="hlink" folHlink="folHlink"/>
  </p:clrMapOvr>
  <p:transition/>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zh-CN" altLang="en-US" b="1" dirty="0">
                <a:solidFill>
                  <a:srgbClr val="000000"/>
                </a:solidFill>
                <a:effectLst/>
                <a:latin typeface="Arial" charset="0"/>
                <a:ea typeface="ＭＳ Ｐゴシック" charset="0"/>
                <a:cs typeface="ＭＳ Ｐゴシック" charset="0"/>
              </a:rPr>
              <a:t>圣殿遗址（历代志上 </a:t>
            </a:r>
            <a:r>
              <a:rPr lang="en-US" altLang="zh-CN" b="1" dirty="0">
                <a:solidFill>
                  <a:srgbClr val="000000"/>
                </a:solidFill>
                <a:effectLst/>
                <a:latin typeface="Arial" charset="0"/>
                <a:ea typeface="ＭＳ Ｐゴシック" charset="0"/>
                <a:cs typeface="ＭＳ Ｐゴシック" charset="0"/>
              </a:rPr>
              <a:t>21</a:t>
            </a:r>
            <a:r>
              <a:rPr lang="zh-CN" altLang="en-US" b="1" dirty="0">
                <a:solidFill>
                  <a:srgbClr val="000000"/>
                </a:solidFill>
                <a:effectLst/>
                <a:latin typeface="Arial" charset="0"/>
                <a:ea typeface="ＭＳ Ｐゴシック" charset="0"/>
                <a:cs typeface="ＭＳ Ｐゴシック" charset="0"/>
              </a:rPr>
              <a:t>）</a:t>
            </a:r>
            <a:endParaRPr lang="en-US" b="1" dirty="0">
              <a:solidFill>
                <a:srgbClr val="000000"/>
              </a:solidFill>
              <a:effectLst/>
              <a:latin typeface="Arial" charset="0"/>
              <a:ea typeface="ＭＳ Ｐゴシック" charset="0"/>
              <a:cs typeface="ＭＳ Ｐゴシック" charset="0"/>
            </a:endParaRPr>
          </a:p>
        </p:txBody>
      </p:sp>
      <p:sp>
        <p:nvSpPr>
          <p:cNvPr id="100357" name="TextBox 2"/>
          <p:cNvSpPr txBox="1">
            <a:spLocks noChangeArrowheads="1"/>
          </p:cNvSpPr>
          <p:nvPr/>
        </p:nvSpPr>
        <p:spPr bwMode="auto">
          <a:xfrm>
            <a:off x="0" y="701023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rPr>
              <a:t>Website</a:t>
            </a:r>
          </a:p>
        </p:txBody>
      </p:sp>
      <p:pic>
        <p:nvPicPr>
          <p:cNvPr id="2" name="Picture 1"/>
          <p:cNvPicPr>
            <a:picLocks noChangeAspect="1"/>
          </p:cNvPicPr>
          <p:nvPr/>
        </p:nvPicPr>
        <p:blipFill>
          <a:blip r:embed="rId3"/>
          <a:stretch>
            <a:fillRect/>
          </a:stretch>
        </p:blipFill>
        <p:spPr>
          <a:xfrm>
            <a:off x="0" y="1772816"/>
            <a:ext cx="10529926" cy="5085184"/>
          </a:xfrm>
          <a:prstGeom prst="rect">
            <a:avLst/>
          </a:prstGeom>
        </p:spPr>
      </p:pic>
      <p:sp>
        <p:nvSpPr>
          <p:cNvPr id="4" name="TextBox 3">
            <a:extLst>
              <a:ext uri="{FF2B5EF4-FFF2-40B4-BE49-F238E27FC236}">
                <a16:creationId xmlns:a16="http://schemas.microsoft.com/office/drawing/2014/main" id="{866E14E0-C392-CC83-DB08-F4A0756FC331}"/>
              </a:ext>
            </a:extLst>
          </p:cNvPr>
          <p:cNvSpPr txBox="1"/>
          <p:nvPr/>
        </p:nvSpPr>
        <p:spPr>
          <a:xfrm>
            <a:off x="5004048" y="1541983"/>
            <a:ext cx="5354196"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New Roman" charset="0"/>
                <a:ea typeface="ＭＳ Ｐゴシック" charset="0"/>
              </a:rPr>
              <a:t>圆顶清真寺（安东尼亚堡</a:t>
            </a:r>
            <a:r>
              <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rPr>
              <a:t>）</a:t>
            </a:r>
          </a:p>
        </p:txBody>
      </p:sp>
      <p:sp>
        <p:nvSpPr>
          <p:cNvPr id="5" name="TextBox 4">
            <a:extLst>
              <a:ext uri="{FF2B5EF4-FFF2-40B4-BE49-F238E27FC236}">
                <a16:creationId xmlns:a16="http://schemas.microsoft.com/office/drawing/2014/main" id="{60374AC3-4F54-35E2-6EAB-3D8EA2C73331}"/>
              </a:ext>
            </a:extLst>
          </p:cNvPr>
          <p:cNvSpPr txBox="1"/>
          <p:nvPr/>
        </p:nvSpPr>
        <p:spPr>
          <a:xfrm>
            <a:off x="1835696" y="2492896"/>
            <a:ext cx="1944216"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Times New Roman" charset="0"/>
                <a:ea typeface="ＭＳ Ｐゴシック" charset="0"/>
              </a:rPr>
              <a:t>打谷场</a:t>
            </a: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00776722"/>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7" name="TextBox 2"/>
          <p:cNvSpPr txBox="1">
            <a:spLocks noChangeArrowheads="1"/>
          </p:cNvSpPr>
          <p:nvPr/>
        </p:nvSpPr>
        <p:spPr bwMode="auto">
          <a:xfrm>
            <a:off x="0" y="701023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rPr>
              <a:t>Website</a:t>
            </a:r>
          </a:p>
        </p:txBody>
      </p:sp>
      <p:pic>
        <p:nvPicPr>
          <p:cNvPr id="3" name="Picture 2"/>
          <p:cNvPicPr>
            <a:picLocks noChangeAspect="1"/>
          </p:cNvPicPr>
          <p:nvPr/>
        </p:nvPicPr>
        <p:blipFill>
          <a:blip r:embed="rId4"/>
          <a:stretch>
            <a:fillRect/>
          </a:stretch>
        </p:blipFill>
        <p:spPr>
          <a:xfrm>
            <a:off x="0" y="-1"/>
            <a:ext cx="6372200" cy="6913837"/>
          </a:xfrm>
          <a:prstGeom prst="rect">
            <a:avLst/>
          </a:prstGeom>
        </p:spPr>
      </p:pic>
      <p:sp>
        <p:nvSpPr>
          <p:cNvPr id="900098" name="Rectangle 2"/>
          <p:cNvSpPr>
            <a:spLocks noGrp="1" noChangeArrowheads="1"/>
          </p:cNvSpPr>
          <p:nvPr>
            <p:ph type="ctrTitle"/>
          </p:nvPr>
        </p:nvSpPr>
        <p:spPr>
          <a:xfrm>
            <a:off x="6372200" y="-16580"/>
            <a:ext cx="2771799" cy="2365460"/>
          </a:xfrm>
          <a:effectLst/>
        </p:spPr>
        <p:txBody>
          <a:bodyPr/>
          <a:lstStyle/>
          <a:p>
            <a:pPr>
              <a:defRPr/>
            </a:pPr>
            <a:r>
              <a:rPr lang="zh-CN" altLang="en-US" b="1" dirty="0">
                <a:effectLst/>
                <a:latin typeface="Arial" charset="0"/>
                <a:ea typeface="ＭＳ Ｐゴシック" charset="0"/>
                <a:cs typeface="ＭＳ Ｐゴシック" charset="0"/>
              </a:rPr>
              <a:t>圣殿遗址</a:t>
            </a:r>
            <a:endParaRPr lang="en-US" b="1" dirty="0">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84399656"/>
      </p:ext>
    </p:extLst>
  </p:cSld>
  <p:clrMapOvr>
    <a:overrideClrMapping bg1="lt1" tx1="dk1" bg2="lt2" tx2="dk2" accent1="accent1" accent2="accent2" accent3="accent3" accent4="accent4" accent5="accent5" accent6="accent6" hlink="hlink" folHlink="folHlink"/>
  </p:clrMapOvr>
  <p:transition/>
</p:sld>
</file>

<file path=ppt/slides/slide1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8067"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solidFill>
                  <a:srgbClr val="FFFFFF"/>
                </a:solidFill>
                <a:latin typeface="Arial" charset="0"/>
                <a:cs typeface="Arial" charset="0"/>
              </a:rPr>
              <a:t>267a</a:t>
            </a:r>
          </a:p>
        </p:txBody>
      </p:sp>
      <p:sp>
        <p:nvSpPr>
          <p:cNvPr id="49" name="Cloud 48"/>
          <p:cNvSpPr/>
          <p:nvPr/>
        </p:nvSpPr>
        <p:spPr bwMode="auto">
          <a:xfrm>
            <a:off x="4355976" y="4221088"/>
            <a:ext cx="4896544" cy="1152128"/>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05" charset="0"/>
            </a:endParaRPr>
          </a:p>
        </p:txBody>
      </p:sp>
      <p:sp>
        <p:nvSpPr>
          <p:cNvPr id="51" name="Rectangle 2"/>
          <p:cNvSpPr txBox="1">
            <a:spLocks noChangeArrowheads="1"/>
          </p:cNvSpPr>
          <p:nvPr/>
        </p:nvSpPr>
        <p:spPr bwMode="auto">
          <a:xfrm>
            <a:off x="152400" y="76200"/>
            <a:ext cx="7467600" cy="762000"/>
          </a:xfrm>
          <a:prstGeom prst="rect">
            <a:avLst/>
          </a:prstGeom>
          <a:solidFill>
            <a:srgbClr val="000000"/>
          </a:solidFill>
          <a:ln>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0" cap="none" spc="0" normalizeH="0" baseline="0" noProof="0">
                <a:ln>
                  <a:noFill/>
                </a:ln>
                <a:solidFill>
                  <a:srgbClr val="FFFFFF"/>
                </a:solidFill>
                <a:effectLst/>
                <a:uLnTx/>
                <a:uFillTx/>
                <a:latin typeface="Arial Black" charset="0"/>
                <a:ea typeface="宋体" charset="0"/>
                <a:cs typeface="宋体" charset="0"/>
              </a:rPr>
              <a:t>历代志 </a:t>
            </a:r>
            <a:r>
              <a:rPr kumimoji="0" lang="zh-CN" altLang="en-US" sz="3200" b="1" i="0" u="none" strike="noStrike" kern="0" cap="none" spc="0" normalizeH="0" baseline="0" noProof="0">
                <a:ln>
                  <a:noFill/>
                </a:ln>
                <a:solidFill>
                  <a:srgbClr val="FFFFFF"/>
                </a:solidFill>
                <a:effectLst/>
                <a:uLnTx/>
                <a:uFillTx/>
                <a:latin typeface="Arial Black" charset="0"/>
                <a:ea typeface="宋体" charset="0"/>
                <a:cs typeface="宋体" charset="0"/>
              </a:rPr>
              <a:t>对比</a:t>
            </a:r>
            <a:r>
              <a:rPr kumimoji="0" lang="zh-CN" altLang="en-US" sz="4000" b="1" i="0" u="none" strike="noStrike" kern="0" cap="none" spc="0" normalizeH="0" baseline="0" noProof="0">
                <a:ln>
                  <a:noFill/>
                </a:ln>
                <a:solidFill>
                  <a:srgbClr val="FFFFFF"/>
                </a:solidFill>
                <a:effectLst/>
                <a:uLnTx/>
                <a:uFillTx/>
                <a:latin typeface="Arial Black" charset="0"/>
                <a:ea typeface="宋体" charset="0"/>
                <a:cs typeface="宋体" charset="0"/>
              </a:rPr>
              <a:t> 撒母耳记 </a:t>
            </a:r>
            <a:r>
              <a:rPr kumimoji="0" lang="en-US" altLang="zh-CN" sz="4000" b="1" i="0" u="none" strike="noStrike" kern="0" cap="none" spc="0" normalizeH="0" baseline="0" noProof="0">
                <a:ln>
                  <a:noFill/>
                </a:ln>
                <a:solidFill>
                  <a:srgbClr val="FFFFFF"/>
                </a:solidFill>
                <a:effectLst/>
                <a:uLnTx/>
                <a:uFillTx/>
                <a:latin typeface="Arial Black" charset="0"/>
                <a:ea typeface="宋体" charset="0"/>
                <a:cs typeface="宋体" charset="0"/>
              </a:rPr>
              <a:t>/ </a:t>
            </a:r>
            <a:r>
              <a:rPr kumimoji="0" lang="zh-CN" altLang="en-US" sz="4000" b="1" i="0" u="none" strike="noStrike" kern="0" cap="none" spc="0" normalizeH="0" baseline="0" noProof="0">
                <a:ln>
                  <a:noFill/>
                </a:ln>
                <a:solidFill>
                  <a:srgbClr val="FFFFFF"/>
                </a:solidFill>
                <a:effectLst/>
                <a:uLnTx/>
                <a:uFillTx/>
                <a:latin typeface="Arial Black" charset="0"/>
                <a:ea typeface="宋体" charset="0"/>
                <a:cs typeface="宋体" charset="0"/>
              </a:rPr>
              <a:t>列王纪</a:t>
            </a:r>
          </a:p>
        </p:txBody>
      </p:sp>
      <p:grpSp>
        <p:nvGrpSpPr>
          <p:cNvPr id="52" name="Group 95"/>
          <p:cNvGrpSpPr>
            <a:grpSpLocks/>
          </p:cNvGrpSpPr>
          <p:nvPr/>
        </p:nvGrpSpPr>
        <p:grpSpPr bwMode="auto">
          <a:xfrm>
            <a:off x="0" y="914400"/>
            <a:ext cx="9144000" cy="5943600"/>
            <a:chOff x="-4" y="-4"/>
            <a:chExt cx="3976" cy="5474"/>
          </a:xfrm>
        </p:grpSpPr>
        <p:grpSp>
          <p:nvGrpSpPr>
            <p:cNvPr id="53" name="Group 93"/>
            <p:cNvGrpSpPr>
              <a:grpSpLocks/>
            </p:cNvGrpSpPr>
            <p:nvPr/>
          </p:nvGrpSpPr>
          <p:grpSpPr bwMode="auto">
            <a:xfrm>
              <a:off x="0" y="0"/>
              <a:ext cx="3968" cy="5466"/>
              <a:chOff x="0" y="0"/>
              <a:chExt cx="3968" cy="5466"/>
            </a:xfrm>
          </p:grpSpPr>
          <p:grpSp>
            <p:nvGrpSpPr>
              <p:cNvPr id="55" name="Group 66"/>
              <p:cNvGrpSpPr>
                <a:grpSpLocks/>
              </p:cNvGrpSpPr>
              <p:nvPr/>
            </p:nvGrpSpPr>
            <p:grpSpPr bwMode="auto">
              <a:xfrm>
                <a:off x="0" y="0"/>
                <a:ext cx="1984" cy="748"/>
                <a:chOff x="0" y="0"/>
                <a:chExt cx="1984" cy="748"/>
              </a:xfrm>
            </p:grpSpPr>
            <p:sp>
              <p:nvSpPr>
                <p:cNvPr id="95" name="Rectangle 51"/>
                <p:cNvSpPr>
                  <a:spLocks noChangeArrowheads="1"/>
                </p:cNvSpPr>
                <p:nvPr/>
              </p:nvSpPr>
              <p:spPr bwMode="auto">
                <a:xfrm>
                  <a:off x="43" y="0"/>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扫罗的追杀</a:t>
                  </a:r>
                  <a:endPar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撒母耳记上</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 21:1-14)</a:t>
                  </a:r>
                </a:p>
              </p:txBody>
            </p:sp>
            <p:sp>
              <p:nvSpPr>
                <p:cNvPr id="96" name="Rectangle 65"/>
                <p:cNvSpPr>
                  <a:spLocks noChangeArrowheads="1"/>
                </p:cNvSpPr>
                <p:nvPr/>
              </p:nvSpPr>
              <p:spPr bwMode="auto">
                <a:xfrm>
                  <a:off x="0" y="0"/>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56" name="Group 68"/>
              <p:cNvGrpSpPr>
                <a:grpSpLocks/>
              </p:cNvGrpSpPr>
              <p:nvPr/>
            </p:nvGrpSpPr>
            <p:grpSpPr bwMode="auto">
              <a:xfrm>
                <a:off x="1984" y="0"/>
                <a:ext cx="1984" cy="748"/>
                <a:chOff x="1984" y="0"/>
                <a:chExt cx="1984" cy="748"/>
              </a:xfrm>
            </p:grpSpPr>
            <p:sp>
              <p:nvSpPr>
                <p:cNvPr id="93" name="Rectangle 52"/>
                <p:cNvSpPr>
                  <a:spLocks noChangeArrowheads="1"/>
                </p:cNvSpPr>
                <p:nvPr/>
              </p:nvSpPr>
              <p:spPr bwMode="auto">
                <a:xfrm>
                  <a:off x="2027" y="0"/>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宋体" charset="0"/>
                    </a:rPr>
                    <a:t>犹大的亚比雅因为荣耀圣殿而打败了以色列的耶罗波安 </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宋体" charset="0"/>
                    </a:rPr>
                    <a:t>历代志下</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宋体" charset="0"/>
                    </a:rPr>
                    <a:t>13:3-21)</a:t>
                  </a:r>
                </a:p>
              </p:txBody>
            </p:sp>
            <p:sp>
              <p:nvSpPr>
                <p:cNvPr id="94" name="Rectangle 67"/>
                <p:cNvSpPr>
                  <a:spLocks noChangeArrowheads="1"/>
                </p:cNvSpPr>
                <p:nvPr/>
              </p:nvSpPr>
              <p:spPr bwMode="auto">
                <a:xfrm>
                  <a:off x="1984" y="0"/>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57" name="Group 70"/>
              <p:cNvGrpSpPr>
                <a:grpSpLocks/>
              </p:cNvGrpSpPr>
              <p:nvPr/>
            </p:nvGrpSpPr>
            <p:grpSpPr bwMode="auto">
              <a:xfrm>
                <a:off x="0" y="748"/>
                <a:ext cx="1984" cy="748"/>
                <a:chOff x="0" y="748"/>
                <a:chExt cx="1984" cy="748"/>
              </a:xfrm>
            </p:grpSpPr>
            <p:sp>
              <p:nvSpPr>
                <p:cNvPr id="91" name="Rectangle 53"/>
                <p:cNvSpPr>
                  <a:spLocks noChangeArrowheads="1"/>
                </p:cNvSpPr>
                <p:nvPr/>
              </p:nvSpPr>
              <p:spPr bwMode="auto">
                <a:xfrm>
                  <a:off x="43" y="748"/>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 </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亚多尼雅反叛他的父亲大卫</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 </a:t>
                  </a:r>
                  <a:b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b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列王记上第一章</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a:t>
                  </a:r>
                </a:p>
              </p:txBody>
            </p:sp>
            <p:sp>
              <p:nvSpPr>
                <p:cNvPr id="92" name="Rectangle 69"/>
                <p:cNvSpPr>
                  <a:spLocks noChangeArrowheads="1"/>
                </p:cNvSpPr>
                <p:nvPr/>
              </p:nvSpPr>
              <p:spPr bwMode="auto">
                <a:xfrm>
                  <a:off x="0" y="748"/>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58" name="Group 72"/>
              <p:cNvGrpSpPr>
                <a:grpSpLocks/>
              </p:cNvGrpSpPr>
              <p:nvPr/>
            </p:nvGrpSpPr>
            <p:grpSpPr bwMode="auto">
              <a:xfrm>
                <a:off x="1984" y="748"/>
                <a:ext cx="1984" cy="748"/>
                <a:chOff x="1984" y="748"/>
                <a:chExt cx="1984" cy="748"/>
              </a:xfrm>
            </p:grpSpPr>
            <p:sp>
              <p:nvSpPr>
                <p:cNvPr id="89" name="Rectangle 54"/>
                <p:cNvSpPr>
                  <a:spLocks noChangeArrowheads="1"/>
                </p:cNvSpPr>
                <p:nvPr/>
              </p:nvSpPr>
              <p:spPr bwMode="auto">
                <a:xfrm>
                  <a:off x="2027" y="748"/>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犹大国六个王朝，都是大卫的“儿子”</a:t>
                  </a:r>
                  <a:endPar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endParaRPr>
                </a:p>
              </p:txBody>
            </p:sp>
            <p:sp>
              <p:nvSpPr>
                <p:cNvPr id="90" name="Rectangle 71"/>
                <p:cNvSpPr>
                  <a:spLocks noChangeArrowheads="1"/>
                </p:cNvSpPr>
                <p:nvPr/>
              </p:nvSpPr>
              <p:spPr bwMode="auto">
                <a:xfrm>
                  <a:off x="1984" y="748"/>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59" name="Group 74"/>
              <p:cNvGrpSpPr>
                <a:grpSpLocks/>
              </p:cNvGrpSpPr>
              <p:nvPr/>
            </p:nvGrpSpPr>
            <p:grpSpPr bwMode="auto">
              <a:xfrm>
                <a:off x="0" y="1496"/>
                <a:ext cx="1984" cy="748"/>
                <a:chOff x="0" y="1496"/>
                <a:chExt cx="1984" cy="748"/>
              </a:xfrm>
            </p:grpSpPr>
            <p:sp>
              <p:nvSpPr>
                <p:cNvPr id="87" name="Rectangle 55"/>
                <p:cNvSpPr>
                  <a:spLocks noChangeArrowheads="1"/>
                </p:cNvSpPr>
                <p:nvPr/>
              </p:nvSpPr>
              <p:spPr bwMode="auto">
                <a:xfrm>
                  <a:off x="43" y="1496"/>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 </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大卫对所罗门的教训要他对敌对他的人进行报复</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 (</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列王记上</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 2:1-9)</a:t>
                  </a:r>
                </a:p>
              </p:txBody>
            </p:sp>
            <p:sp>
              <p:nvSpPr>
                <p:cNvPr id="88" name="Rectangle 73"/>
                <p:cNvSpPr>
                  <a:spLocks noChangeArrowheads="1"/>
                </p:cNvSpPr>
                <p:nvPr/>
              </p:nvSpPr>
              <p:spPr bwMode="auto">
                <a:xfrm>
                  <a:off x="0" y="1496"/>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60" name="Group 76"/>
              <p:cNvGrpSpPr>
                <a:grpSpLocks/>
              </p:cNvGrpSpPr>
              <p:nvPr/>
            </p:nvGrpSpPr>
            <p:grpSpPr bwMode="auto">
              <a:xfrm>
                <a:off x="1984" y="1496"/>
                <a:ext cx="1984" cy="748"/>
                <a:chOff x="1984" y="1496"/>
                <a:chExt cx="1984" cy="748"/>
              </a:xfrm>
            </p:grpSpPr>
            <p:sp>
              <p:nvSpPr>
                <p:cNvPr id="85" name="Rectangle 56"/>
                <p:cNvSpPr>
                  <a:spLocks noChangeArrowheads="1"/>
                </p:cNvSpPr>
                <p:nvPr/>
              </p:nvSpPr>
              <p:spPr bwMode="auto">
                <a:xfrm>
                  <a:off x="2027" y="1496"/>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宋体" charset="0"/>
                    </a:rPr>
                    <a:t>大卫对所罗门的教训要他修建圣殿</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 </a:t>
                  </a:r>
                  <a:b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b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宋体" charset="0"/>
                    </a:rPr>
                    <a:t>历代志上</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宋体" charset="0"/>
                    </a:rPr>
                    <a:t> 22:2-19)</a:t>
                  </a:r>
                </a:p>
              </p:txBody>
            </p:sp>
            <p:sp>
              <p:nvSpPr>
                <p:cNvPr id="86" name="Rectangle 75"/>
                <p:cNvSpPr>
                  <a:spLocks noChangeArrowheads="1"/>
                </p:cNvSpPr>
                <p:nvPr/>
              </p:nvSpPr>
              <p:spPr bwMode="auto">
                <a:xfrm>
                  <a:off x="1984" y="1496"/>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61" name="Group 78"/>
              <p:cNvGrpSpPr>
                <a:grpSpLocks/>
              </p:cNvGrpSpPr>
              <p:nvPr/>
            </p:nvGrpSpPr>
            <p:grpSpPr bwMode="auto">
              <a:xfrm>
                <a:off x="0" y="2244"/>
                <a:ext cx="1984" cy="863"/>
                <a:chOff x="0" y="2244"/>
                <a:chExt cx="1984" cy="863"/>
              </a:xfrm>
            </p:grpSpPr>
            <p:sp>
              <p:nvSpPr>
                <p:cNvPr id="83" name="Rectangle 57"/>
                <p:cNvSpPr>
                  <a:spLocks noChangeArrowheads="1"/>
                </p:cNvSpPr>
                <p:nvPr/>
              </p:nvSpPr>
              <p:spPr bwMode="auto">
                <a:xfrm>
                  <a:off x="43" y="2244"/>
                  <a:ext cx="1898"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 </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有关以色列诸王的负面的记载</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 (</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例如列王记上</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13:1–14:20</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对耶罗波安的记载</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 ;</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列王记上</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15:25–21:29</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别的王的记载</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a:t>
                  </a:r>
                </a:p>
              </p:txBody>
            </p:sp>
            <p:sp>
              <p:nvSpPr>
                <p:cNvPr id="84" name="Rectangle 77"/>
                <p:cNvSpPr>
                  <a:spLocks noChangeArrowheads="1"/>
                </p:cNvSpPr>
                <p:nvPr/>
              </p:nvSpPr>
              <p:spPr bwMode="auto">
                <a:xfrm>
                  <a:off x="0" y="2244"/>
                  <a:ext cx="1984" cy="863"/>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62" name="Group 80"/>
              <p:cNvGrpSpPr>
                <a:grpSpLocks/>
              </p:cNvGrpSpPr>
              <p:nvPr/>
            </p:nvGrpSpPr>
            <p:grpSpPr bwMode="auto">
              <a:xfrm>
                <a:off x="1984" y="2244"/>
                <a:ext cx="1984" cy="863"/>
                <a:chOff x="1984" y="2244"/>
                <a:chExt cx="1984" cy="863"/>
              </a:xfrm>
            </p:grpSpPr>
            <p:sp>
              <p:nvSpPr>
                <p:cNvPr id="81" name="Rectangle 58"/>
                <p:cNvSpPr>
                  <a:spLocks noChangeArrowheads="1"/>
                </p:cNvSpPr>
                <p:nvPr/>
              </p:nvSpPr>
              <p:spPr bwMode="auto">
                <a:xfrm>
                  <a:off x="2027" y="2244"/>
                  <a:ext cx="1898"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a:ln>
                        <a:noFill/>
                      </a:ln>
                      <a:solidFill>
                        <a:srgbClr val="000000"/>
                      </a:solidFill>
                      <a:effectLst/>
                      <a:uLnTx/>
                      <a:uFillTx/>
                      <a:latin typeface="Arial Narrow" charset="0"/>
                      <a:ea typeface="宋体" charset="0"/>
                      <a:cs typeface="Times New Roman" charset="0"/>
                    </a:rPr>
                    <a:t>有关犹大诸王的正面的记载：例如亚撒</a:t>
                  </a:r>
                  <a:r>
                    <a:rPr kumimoji="0" lang="en-US" altLang="zh-CN" sz="1900" b="1" i="0" u="none" strike="noStrike" kern="0" cap="none" spc="0" normalizeH="0" baseline="0" noProof="0">
                      <a:ln>
                        <a:noFill/>
                      </a:ln>
                      <a:solidFill>
                        <a:srgbClr val="000000"/>
                      </a:solidFill>
                      <a:effectLst/>
                      <a:uLnTx/>
                      <a:uFillTx/>
                      <a:latin typeface="Arial Narrow" charset="0"/>
                      <a:ea typeface="宋体" charset="0"/>
                      <a:cs typeface="Times New Roman" charset="0"/>
                    </a:rPr>
                    <a:t> (</a:t>
                  </a:r>
                  <a:r>
                    <a:rPr kumimoji="0" lang="zh-CN" altLang="en-US" sz="1800" b="1" i="0" u="none" strike="noStrike" kern="0" cap="none" spc="0" normalizeH="0" baseline="0" noProof="0">
                      <a:ln>
                        <a:noFill/>
                      </a:ln>
                      <a:solidFill>
                        <a:srgbClr val="000000"/>
                      </a:solidFill>
                      <a:effectLst/>
                      <a:uLnTx/>
                      <a:uFillTx/>
                      <a:latin typeface="Arial Narrow" charset="0"/>
                      <a:ea typeface="宋体" charset="0"/>
                      <a:cs typeface="Times New Roman" charset="0"/>
                    </a:rPr>
                    <a:t>历代志下</a:t>
                  </a:r>
                  <a:r>
                    <a:rPr kumimoji="0" lang="en-US" altLang="zh-CN" sz="1900" b="1" i="0" u="none" strike="noStrike" kern="0" cap="none" spc="0" normalizeH="0" baseline="0" noProof="0">
                      <a:ln>
                        <a:noFill/>
                      </a:ln>
                      <a:solidFill>
                        <a:srgbClr val="000000"/>
                      </a:solidFill>
                      <a:effectLst/>
                      <a:uLnTx/>
                      <a:uFillTx/>
                      <a:latin typeface="Arial Narrow" charset="0"/>
                      <a:ea typeface="宋体" charset="0"/>
                      <a:cs typeface="Times New Roman" charset="0"/>
                    </a:rPr>
                    <a:t>14:6–15:15), </a:t>
                  </a:r>
                  <a:r>
                    <a:rPr kumimoji="0" lang="zh-CN" altLang="en-US" sz="1900" b="1" i="0" u="none" strike="noStrike" kern="0" cap="none" spc="0" normalizeH="0" baseline="0" noProof="0">
                      <a:ln>
                        <a:noFill/>
                      </a:ln>
                      <a:solidFill>
                        <a:srgbClr val="000000"/>
                      </a:solidFill>
                      <a:effectLst/>
                      <a:uLnTx/>
                      <a:uFillTx/>
                      <a:latin typeface="Arial Narrow" charset="0"/>
                      <a:ea typeface="宋体" charset="0"/>
                      <a:cs typeface="Times New Roman" charset="0"/>
                    </a:rPr>
                    <a:t>约沙法</a:t>
                  </a:r>
                  <a:r>
                    <a:rPr kumimoji="0" lang="en-US" altLang="zh-CN" sz="1900" b="1" i="0" u="none" strike="noStrike" kern="0" cap="none" spc="0" normalizeH="0" baseline="0" noProof="0">
                      <a:ln>
                        <a:noFill/>
                      </a:ln>
                      <a:solidFill>
                        <a:srgbClr val="000000"/>
                      </a:solidFill>
                      <a:effectLst/>
                      <a:uLnTx/>
                      <a:uFillTx/>
                      <a:latin typeface="Arial Narrow" charset="0"/>
                      <a:ea typeface="宋体" charset="0"/>
                      <a:cs typeface="Times New Roman" charset="0"/>
                    </a:rPr>
                    <a:t>(</a:t>
                  </a:r>
                  <a:r>
                    <a:rPr kumimoji="0" lang="zh-CN" altLang="en-US" sz="1800" b="1" i="0" u="none" strike="noStrike" kern="0" cap="none" spc="0" normalizeH="0" baseline="0" noProof="0">
                      <a:ln>
                        <a:noFill/>
                      </a:ln>
                      <a:solidFill>
                        <a:srgbClr val="000000"/>
                      </a:solidFill>
                      <a:effectLst/>
                      <a:uLnTx/>
                      <a:uFillTx/>
                      <a:latin typeface="Arial Narrow" charset="0"/>
                      <a:ea typeface="宋体" charset="0"/>
                      <a:cs typeface="Times New Roman" charset="0"/>
                    </a:rPr>
                    <a:t>历代志下</a:t>
                  </a:r>
                  <a:r>
                    <a:rPr kumimoji="0" lang="en-US" altLang="zh-CN" sz="1900" b="1" i="0" u="none" strike="noStrike" kern="0" cap="none" spc="0" normalizeH="0" baseline="0" noProof="0">
                      <a:ln>
                        <a:noFill/>
                      </a:ln>
                      <a:solidFill>
                        <a:srgbClr val="000000"/>
                      </a:solidFill>
                      <a:effectLst/>
                      <a:uLnTx/>
                      <a:uFillTx/>
                      <a:latin typeface="Arial Narrow" charset="0"/>
                      <a:ea typeface="宋体" charset="0"/>
                      <a:cs typeface="Times New Roman" charset="0"/>
                    </a:rPr>
                    <a:t>17:1-19), </a:t>
                  </a:r>
                  <a:r>
                    <a:rPr kumimoji="0" lang="zh-CN" altLang="en-US" sz="1900" b="1" i="0" u="none" strike="noStrike" kern="0" cap="none" spc="0" normalizeH="0" baseline="0" noProof="0">
                      <a:ln>
                        <a:noFill/>
                      </a:ln>
                      <a:solidFill>
                        <a:srgbClr val="000000"/>
                      </a:solidFill>
                      <a:effectLst/>
                      <a:uLnTx/>
                      <a:uFillTx/>
                      <a:latin typeface="Arial Narrow" charset="0"/>
                      <a:ea typeface="宋体" charset="0"/>
                      <a:cs typeface="Times New Roman" charset="0"/>
                    </a:rPr>
                    <a:t>希西家</a:t>
                  </a:r>
                  <a:r>
                    <a:rPr kumimoji="0" lang="en-US" altLang="zh-CN" sz="1900" b="1" i="0" u="none" strike="noStrike" kern="0" cap="none" spc="0" normalizeH="0" baseline="0" noProof="0">
                      <a:ln>
                        <a:noFill/>
                      </a:ln>
                      <a:solidFill>
                        <a:srgbClr val="000000"/>
                      </a:solidFill>
                      <a:effectLst/>
                      <a:uLnTx/>
                      <a:uFillTx/>
                      <a:latin typeface="Arial Narrow" charset="0"/>
                      <a:ea typeface="宋体" charset="0"/>
                      <a:cs typeface="Times New Roman" charset="0"/>
                    </a:rPr>
                    <a:t>(</a:t>
                  </a:r>
                  <a:r>
                    <a:rPr kumimoji="0" lang="zh-CN" altLang="en-US" sz="1800" b="1" i="0" u="none" strike="noStrike" kern="0" cap="none" spc="0" normalizeH="0" baseline="0" noProof="0">
                      <a:ln>
                        <a:noFill/>
                      </a:ln>
                      <a:solidFill>
                        <a:srgbClr val="000000"/>
                      </a:solidFill>
                      <a:effectLst/>
                      <a:uLnTx/>
                      <a:uFillTx/>
                      <a:latin typeface="Arial Narrow" charset="0"/>
                      <a:ea typeface="宋体" charset="0"/>
                      <a:cs typeface="Times New Roman" charset="0"/>
                    </a:rPr>
                    <a:t>历代志下</a:t>
                  </a:r>
                  <a:r>
                    <a:rPr kumimoji="0" lang="en-US" altLang="zh-CN" sz="1900" b="1" i="0" u="none" strike="noStrike" kern="0" cap="none" spc="0" normalizeH="0" baseline="0" noProof="0">
                      <a:ln>
                        <a:noFill/>
                      </a:ln>
                      <a:solidFill>
                        <a:srgbClr val="000000"/>
                      </a:solidFill>
                      <a:effectLst/>
                      <a:uLnTx/>
                      <a:uFillTx/>
                      <a:latin typeface="Arial Narrow" charset="0"/>
                      <a:ea typeface="宋体" charset="0"/>
                      <a:cs typeface="Times New Roman" charset="0"/>
                    </a:rPr>
                    <a:t>32:27-30), </a:t>
                  </a:r>
                  <a:r>
                    <a:rPr kumimoji="0" lang="zh-CN" altLang="en-US" sz="1900" b="1" i="0" u="none" strike="noStrike" kern="0" cap="none" spc="0" normalizeH="0" baseline="0" noProof="0">
                      <a:ln>
                        <a:noFill/>
                      </a:ln>
                      <a:solidFill>
                        <a:srgbClr val="000000"/>
                      </a:solidFill>
                      <a:effectLst/>
                      <a:uLnTx/>
                      <a:uFillTx/>
                      <a:latin typeface="Arial Narrow" charset="0"/>
                      <a:ea typeface="宋体" charset="0"/>
                      <a:cs typeface="Times New Roman" charset="0"/>
                    </a:rPr>
                    <a:t>等等</a:t>
                  </a:r>
                  <a:endParaRPr kumimoji="0" lang="en-US" altLang="zh-CN" sz="1900" b="1" i="0" u="none" strike="noStrike" kern="0" cap="none" spc="0" normalizeH="0" baseline="0" noProof="0">
                    <a:ln>
                      <a:noFill/>
                    </a:ln>
                    <a:solidFill>
                      <a:srgbClr val="000000"/>
                    </a:solidFill>
                    <a:effectLst/>
                    <a:uLnTx/>
                    <a:uFillTx/>
                    <a:latin typeface="Arial Narrow" charset="0"/>
                    <a:ea typeface="宋体" charset="0"/>
                    <a:cs typeface="Times New Roman" charset="0"/>
                  </a:endParaRPr>
                </a:p>
              </p:txBody>
            </p:sp>
            <p:sp>
              <p:nvSpPr>
                <p:cNvPr id="82" name="Rectangle 79"/>
                <p:cNvSpPr>
                  <a:spLocks noChangeArrowheads="1"/>
                </p:cNvSpPr>
                <p:nvPr/>
              </p:nvSpPr>
              <p:spPr bwMode="auto">
                <a:xfrm>
                  <a:off x="1984" y="2244"/>
                  <a:ext cx="1984" cy="863"/>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63" name="Group 82"/>
              <p:cNvGrpSpPr>
                <a:grpSpLocks/>
              </p:cNvGrpSpPr>
              <p:nvPr/>
            </p:nvGrpSpPr>
            <p:grpSpPr bwMode="auto">
              <a:xfrm>
                <a:off x="0" y="3107"/>
                <a:ext cx="1984" cy="863"/>
                <a:chOff x="0" y="3107"/>
                <a:chExt cx="1984" cy="863"/>
              </a:xfrm>
            </p:grpSpPr>
            <p:sp>
              <p:nvSpPr>
                <p:cNvPr id="79" name="Rectangle 59"/>
                <p:cNvSpPr>
                  <a:spLocks noChangeArrowheads="1"/>
                </p:cNvSpPr>
                <p:nvPr/>
              </p:nvSpPr>
              <p:spPr bwMode="auto">
                <a:xfrm>
                  <a:off x="43" y="3107"/>
                  <a:ext cx="1898"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 </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以利亚的故事</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列王记上</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15:25–21:29)</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和以利沙的故事</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列王记下</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2:1–8:15; 13:14-25)</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，因为主要是在以色列事奉</a:t>
                  </a:r>
                  <a:endPar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endParaRPr>
                </a:p>
              </p:txBody>
            </p:sp>
            <p:sp>
              <p:nvSpPr>
                <p:cNvPr id="80" name="Rectangle 81"/>
                <p:cNvSpPr>
                  <a:spLocks noChangeArrowheads="1"/>
                </p:cNvSpPr>
                <p:nvPr/>
              </p:nvSpPr>
              <p:spPr bwMode="auto">
                <a:xfrm>
                  <a:off x="0" y="3107"/>
                  <a:ext cx="1984" cy="863"/>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64" name="Group 84"/>
              <p:cNvGrpSpPr>
                <a:grpSpLocks/>
              </p:cNvGrpSpPr>
              <p:nvPr/>
            </p:nvGrpSpPr>
            <p:grpSpPr bwMode="auto">
              <a:xfrm>
                <a:off x="1984" y="3107"/>
                <a:ext cx="1984" cy="863"/>
                <a:chOff x="1984" y="3107"/>
                <a:chExt cx="1984" cy="863"/>
              </a:xfrm>
            </p:grpSpPr>
            <p:sp>
              <p:nvSpPr>
                <p:cNvPr id="77" name="Rectangle 60"/>
                <p:cNvSpPr>
                  <a:spLocks noChangeArrowheads="1"/>
                </p:cNvSpPr>
                <p:nvPr/>
              </p:nvSpPr>
              <p:spPr bwMode="auto">
                <a:xfrm>
                  <a:off x="2027" y="3107"/>
                  <a:ext cx="1898"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上帝用瘟疫和外敌入侵对犹大的约兰恶行施行惩罚</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 (</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历代志上</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 21:11-20)</a:t>
                  </a:r>
                </a:p>
              </p:txBody>
            </p:sp>
            <p:sp>
              <p:nvSpPr>
                <p:cNvPr id="78" name="Rectangle 83"/>
                <p:cNvSpPr>
                  <a:spLocks noChangeArrowheads="1"/>
                </p:cNvSpPr>
                <p:nvPr/>
              </p:nvSpPr>
              <p:spPr bwMode="auto">
                <a:xfrm>
                  <a:off x="1984" y="3107"/>
                  <a:ext cx="1984" cy="863"/>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65" name="Group 86"/>
              <p:cNvGrpSpPr>
                <a:grpSpLocks/>
              </p:cNvGrpSpPr>
              <p:nvPr/>
            </p:nvGrpSpPr>
            <p:grpSpPr bwMode="auto">
              <a:xfrm>
                <a:off x="0" y="3970"/>
                <a:ext cx="1984" cy="748"/>
                <a:chOff x="0" y="3970"/>
                <a:chExt cx="1984" cy="748"/>
              </a:xfrm>
            </p:grpSpPr>
            <p:sp>
              <p:nvSpPr>
                <p:cNvPr id="75" name="Rectangle 61"/>
                <p:cNvSpPr>
                  <a:spLocks noChangeArrowheads="1"/>
                </p:cNvSpPr>
                <p:nvPr/>
              </p:nvSpPr>
              <p:spPr bwMode="auto">
                <a:xfrm>
                  <a:off x="43" y="3970"/>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犹大灭国之后的负面记载</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列王记下</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25)</a:t>
                  </a:r>
                </a:p>
              </p:txBody>
            </p:sp>
            <p:sp>
              <p:nvSpPr>
                <p:cNvPr id="76" name="Rectangle 85"/>
                <p:cNvSpPr>
                  <a:spLocks noChangeArrowheads="1"/>
                </p:cNvSpPr>
                <p:nvPr/>
              </p:nvSpPr>
              <p:spPr bwMode="auto">
                <a:xfrm>
                  <a:off x="0" y="3970"/>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66" name="Group 88"/>
              <p:cNvGrpSpPr>
                <a:grpSpLocks/>
              </p:cNvGrpSpPr>
              <p:nvPr/>
            </p:nvGrpSpPr>
            <p:grpSpPr bwMode="auto">
              <a:xfrm>
                <a:off x="1984" y="3970"/>
                <a:ext cx="1984" cy="748"/>
                <a:chOff x="1984" y="3970"/>
                <a:chExt cx="1984" cy="748"/>
              </a:xfrm>
            </p:grpSpPr>
            <p:sp>
              <p:nvSpPr>
                <p:cNvPr id="73" name="Rectangle 62"/>
                <p:cNvSpPr>
                  <a:spLocks noChangeArrowheads="1"/>
                </p:cNvSpPr>
                <p:nvPr/>
              </p:nvSpPr>
              <p:spPr bwMode="auto">
                <a:xfrm>
                  <a:off x="2027" y="3970"/>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恢复逾越节</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历代志下</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30) </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和别的崇拜方面的改革</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历代志下</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31)</a:t>
                  </a:r>
                </a:p>
              </p:txBody>
            </p:sp>
            <p:sp>
              <p:nvSpPr>
                <p:cNvPr id="74" name="Rectangle 87"/>
                <p:cNvSpPr>
                  <a:spLocks noChangeArrowheads="1"/>
                </p:cNvSpPr>
                <p:nvPr/>
              </p:nvSpPr>
              <p:spPr bwMode="auto">
                <a:xfrm>
                  <a:off x="1984" y="3970"/>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67" name="Group 90"/>
              <p:cNvGrpSpPr>
                <a:grpSpLocks/>
              </p:cNvGrpSpPr>
              <p:nvPr/>
            </p:nvGrpSpPr>
            <p:grpSpPr bwMode="auto">
              <a:xfrm>
                <a:off x="0" y="4718"/>
                <a:ext cx="1984" cy="748"/>
                <a:chOff x="0" y="4718"/>
                <a:chExt cx="1984" cy="748"/>
              </a:xfrm>
            </p:grpSpPr>
            <p:sp>
              <p:nvSpPr>
                <p:cNvPr id="71" name="Rectangle 63"/>
                <p:cNvSpPr>
                  <a:spLocks noChangeArrowheads="1"/>
                </p:cNvSpPr>
                <p:nvPr/>
              </p:nvSpPr>
              <p:spPr bwMode="auto">
                <a:xfrm>
                  <a:off x="43" y="4718"/>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 </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以色列的两次灭国</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列王纪下 </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17:1-41 &amp; 17:5-6; 18:9-12)</a:t>
                  </a:r>
                </a:p>
              </p:txBody>
            </p:sp>
            <p:sp>
              <p:nvSpPr>
                <p:cNvPr id="72" name="Rectangle 89"/>
                <p:cNvSpPr>
                  <a:spLocks noChangeArrowheads="1"/>
                </p:cNvSpPr>
                <p:nvPr/>
              </p:nvSpPr>
              <p:spPr bwMode="auto">
                <a:xfrm>
                  <a:off x="0" y="4718"/>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nvGrpSpPr>
              <p:cNvPr id="68" name="Group 92"/>
              <p:cNvGrpSpPr>
                <a:grpSpLocks/>
              </p:cNvGrpSpPr>
              <p:nvPr/>
            </p:nvGrpSpPr>
            <p:grpSpPr bwMode="auto">
              <a:xfrm>
                <a:off x="1984" y="4718"/>
                <a:ext cx="1984" cy="748"/>
                <a:chOff x="1984" y="4718"/>
                <a:chExt cx="1984" cy="748"/>
              </a:xfrm>
            </p:grpSpPr>
            <p:sp>
              <p:nvSpPr>
                <p:cNvPr id="69" name="Rectangle 64"/>
                <p:cNvSpPr>
                  <a:spLocks noChangeArrowheads="1"/>
                </p:cNvSpPr>
                <p:nvPr/>
              </p:nvSpPr>
              <p:spPr bwMode="auto">
                <a:xfrm>
                  <a:off x="2027" y="4718"/>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犹大被放逐的结尾</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 (</a:t>
                  </a:r>
                  <a:r>
                    <a:rPr kumimoji="0" lang="zh-CN" altLang="en-US" sz="2000" b="1" i="0" u="none" strike="noStrike" kern="0" cap="none" spc="0" normalizeH="0" baseline="0" noProof="0">
                      <a:ln>
                        <a:noFill/>
                      </a:ln>
                      <a:solidFill>
                        <a:srgbClr val="000000"/>
                      </a:solidFill>
                      <a:effectLst/>
                      <a:uLnTx/>
                      <a:uFillTx/>
                      <a:latin typeface="Arial Narrow" charset="0"/>
                      <a:ea typeface="宋体" charset="0"/>
                      <a:cs typeface="Times New Roman" charset="0"/>
                    </a:rPr>
                    <a:t>历代志下</a:t>
                  </a:r>
                  <a:r>
                    <a:rPr kumimoji="0" lang="en-US" altLang="zh-CN" sz="2000" b="1" i="0" u="none" strike="noStrike" kern="0" cap="none" spc="0" normalizeH="0" baseline="0" noProof="0">
                      <a:ln>
                        <a:noFill/>
                      </a:ln>
                      <a:solidFill>
                        <a:srgbClr val="000000"/>
                      </a:solidFill>
                      <a:effectLst/>
                      <a:uLnTx/>
                      <a:uFillTx/>
                      <a:latin typeface="Arial Narrow" charset="0"/>
                      <a:ea typeface="宋体" charset="0"/>
                      <a:cs typeface="Times New Roman" charset="0"/>
                    </a:rPr>
                    <a:t>36:22-23)</a:t>
                  </a:r>
                </a:p>
              </p:txBody>
            </p:sp>
            <p:sp>
              <p:nvSpPr>
                <p:cNvPr id="70" name="Rectangle 91"/>
                <p:cNvSpPr>
                  <a:spLocks noChangeArrowheads="1"/>
                </p:cNvSpPr>
                <p:nvPr/>
              </p:nvSpPr>
              <p:spPr bwMode="auto">
                <a:xfrm>
                  <a:off x="1984" y="4718"/>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grpSp>
        <p:sp>
          <p:nvSpPr>
            <p:cNvPr id="54" name="Rectangle 94"/>
            <p:cNvSpPr>
              <a:spLocks noChangeArrowheads="1"/>
            </p:cNvSpPr>
            <p:nvPr/>
          </p:nvSpPr>
          <p:spPr bwMode="auto">
            <a:xfrm>
              <a:off x="-4" y="-4"/>
              <a:ext cx="3976" cy="5474"/>
            </a:xfrm>
            <a:prstGeom prst="rect">
              <a:avLst/>
            </a:prstGeom>
            <a:noFill/>
            <a:ln w="1428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宋体" charset="0"/>
                <a:cs typeface="宋体"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 calcmode="lin" valueType="num">
                                      <p:cBhvr>
                                        <p:cTn id="9" dur="1000" fill="hold"/>
                                        <p:tgtEl>
                                          <p:spTgt spid="49"/>
                                        </p:tgtEl>
                                        <p:attrNameLst>
                                          <p:attrName>style.rotation</p:attrName>
                                        </p:attrNameLst>
                                      </p:cBhvr>
                                      <p:tavLst>
                                        <p:tav tm="0">
                                          <p:val>
                                            <p:fltVal val="90"/>
                                          </p:val>
                                        </p:tav>
                                        <p:tav tm="100000">
                                          <p:val>
                                            <p:fltVal val="0"/>
                                          </p:val>
                                        </p:tav>
                                      </p:tavLst>
                                    </p:anim>
                                    <p:animEffect transition="in" filter="fade">
                                      <p:cBhvr>
                                        <p:cTn id="10"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6019"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267a</a:t>
            </a:r>
          </a:p>
        </p:txBody>
      </p:sp>
      <p:sp>
        <p:nvSpPr>
          <p:cNvPr id="52" name="Rectangle 2"/>
          <p:cNvSpPr txBox="1">
            <a:spLocks noChangeArrowheads="1"/>
          </p:cNvSpPr>
          <p:nvPr/>
        </p:nvSpPr>
        <p:spPr bwMode="auto">
          <a:xfrm>
            <a:off x="32123" y="57150"/>
            <a:ext cx="7467600" cy="762000"/>
          </a:xfrm>
          <a:prstGeom prst="rect">
            <a:avLst/>
          </a:prstGeom>
          <a:solidFill>
            <a:srgbClr val="000000"/>
          </a:solidFill>
          <a:ln>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zh-CN" altLang="en-US" sz="4000" b="1" kern="0">
                <a:solidFill>
                  <a:srgbClr val="FFFFFF"/>
                </a:solidFill>
                <a:latin typeface="Arial Black" charset="0"/>
                <a:ea typeface="宋体" charset="0"/>
                <a:cs typeface="宋体" charset="0"/>
              </a:rPr>
              <a:t>历代志 </a:t>
            </a:r>
            <a:r>
              <a:rPr lang="zh-CN" altLang="en-US" sz="3200" b="1" kern="0">
                <a:solidFill>
                  <a:srgbClr val="FFFFFF"/>
                </a:solidFill>
                <a:latin typeface="Arial Black" charset="0"/>
                <a:ea typeface="宋体" charset="0"/>
                <a:cs typeface="宋体" charset="0"/>
              </a:rPr>
              <a:t>对比</a:t>
            </a:r>
            <a:r>
              <a:rPr lang="zh-CN" altLang="en-US" sz="4000" b="1" kern="0">
                <a:solidFill>
                  <a:srgbClr val="FFFFFF"/>
                </a:solidFill>
                <a:latin typeface="Arial Black" charset="0"/>
                <a:ea typeface="宋体" charset="0"/>
                <a:cs typeface="宋体" charset="0"/>
              </a:rPr>
              <a:t> 撒母耳记 </a:t>
            </a:r>
            <a:r>
              <a:rPr lang="en-US" altLang="zh-CN" sz="4000" b="1" kern="0">
                <a:solidFill>
                  <a:srgbClr val="FFFFFF"/>
                </a:solidFill>
                <a:latin typeface="Arial Black" charset="0"/>
                <a:ea typeface="宋体" charset="0"/>
                <a:cs typeface="宋体" charset="0"/>
              </a:rPr>
              <a:t>/ </a:t>
            </a:r>
            <a:r>
              <a:rPr lang="zh-CN" altLang="en-US" sz="4000" b="1" kern="0">
                <a:solidFill>
                  <a:srgbClr val="FFFFFF"/>
                </a:solidFill>
                <a:latin typeface="Arial Black" charset="0"/>
                <a:ea typeface="宋体" charset="0"/>
                <a:cs typeface="宋体" charset="0"/>
              </a:rPr>
              <a:t>列王记</a:t>
            </a:r>
            <a:endParaRPr lang="zh-CN" altLang="en-US" sz="4000" b="1" kern="0" dirty="0">
              <a:solidFill>
                <a:srgbClr val="FFFFFF"/>
              </a:solidFill>
              <a:latin typeface="Arial Black" charset="0"/>
              <a:ea typeface="宋体" charset="0"/>
              <a:cs typeface="宋体" charset="0"/>
            </a:endParaRPr>
          </a:p>
        </p:txBody>
      </p:sp>
      <p:grpSp>
        <p:nvGrpSpPr>
          <p:cNvPr id="54" name="Group 158"/>
          <p:cNvGrpSpPr>
            <a:grpSpLocks/>
          </p:cNvGrpSpPr>
          <p:nvPr/>
        </p:nvGrpSpPr>
        <p:grpSpPr bwMode="auto">
          <a:xfrm>
            <a:off x="9525" y="919163"/>
            <a:ext cx="9124950" cy="5938837"/>
            <a:chOff x="6" y="576"/>
            <a:chExt cx="5748" cy="3741"/>
          </a:xfrm>
        </p:grpSpPr>
        <p:sp>
          <p:nvSpPr>
            <p:cNvPr id="55" name="Rectangle 104"/>
            <p:cNvSpPr>
              <a:spLocks noChangeArrowheads="1"/>
            </p:cNvSpPr>
            <p:nvPr/>
          </p:nvSpPr>
          <p:spPr bwMode="auto">
            <a:xfrm>
              <a:off x="7" y="576"/>
              <a:ext cx="2873" cy="691"/>
            </a:xfrm>
            <a:prstGeom prst="rect">
              <a:avLst/>
            </a:prstGeom>
            <a:solidFill>
              <a:srgbClr val="000000"/>
            </a:solidFill>
            <a:ln w="12700" cap="sq">
              <a:solidFill>
                <a:srgbClr val="000000"/>
              </a:solidFill>
              <a:miter lim="800000"/>
              <a:headEnd type="none" w="sm" len="sm"/>
              <a:tailEnd type="none" w="sm" len="sm"/>
            </a:ln>
          </p:spPr>
          <p:txBody>
            <a:bodyPr lIns="0" tIns="0" rIns="0" bIns="0" anchor="ctr" anchorCtr="1"/>
            <a:lstStyle/>
            <a:p>
              <a:pPr algn="ctr" fontAlgn="auto">
                <a:spcBef>
                  <a:spcPts val="0"/>
                </a:spcBef>
                <a:spcAft>
                  <a:spcPts val="0"/>
                </a:spcAft>
              </a:pPr>
              <a:r>
                <a:rPr lang="zh-CN" altLang="en-US" sz="2800" b="1" kern="0" dirty="0">
                  <a:solidFill>
                    <a:srgbClr val="FFFFFF"/>
                  </a:solidFill>
                  <a:latin typeface="Arial Black" charset="0"/>
                  <a:ea typeface="宋体" charset="0"/>
                  <a:cs typeface="宋体" charset="0"/>
                </a:rPr>
                <a:t>什麽在历代志中被省略而在 撒母耳记 </a:t>
              </a:r>
              <a:r>
                <a:rPr lang="en-US" altLang="zh-CN" sz="2800" b="1" kern="0" dirty="0">
                  <a:solidFill>
                    <a:srgbClr val="FFFFFF"/>
                  </a:solidFill>
                  <a:latin typeface="Arial Black" charset="0"/>
                  <a:ea typeface="宋体" charset="0"/>
                  <a:cs typeface="宋体" charset="0"/>
                </a:rPr>
                <a:t>/ </a:t>
              </a:r>
              <a:r>
                <a:rPr lang="zh-CN" altLang="en-US" sz="2800" b="1" kern="0" dirty="0">
                  <a:solidFill>
                    <a:srgbClr val="FFFFFF"/>
                  </a:solidFill>
                  <a:latin typeface="Arial Black" charset="0"/>
                  <a:ea typeface="宋体" charset="0"/>
                  <a:cs typeface="宋体" charset="0"/>
                </a:rPr>
                <a:t>列王记中被记录</a:t>
              </a:r>
              <a:r>
                <a:rPr lang="en-US" altLang="zh-CN" sz="2500" b="1" kern="0" dirty="0">
                  <a:solidFill>
                    <a:srgbClr val="FFFFFF"/>
                  </a:solidFill>
                  <a:latin typeface="Arial Narrow" charset="0"/>
                  <a:ea typeface="宋体" charset="0"/>
                  <a:cs typeface="宋体" charset="0"/>
                </a:rPr>
                <a:t>? </a:t>
              </a:r>
            </a:p>
          </p:txBody>
        </p:sp>
        <p:grpSp>
          <p:nvGrpSpPr>
            <p:cNvPr id="56" name="Group 126"/>
            <p:cNvGrpSpPr>
              <a:grpSpLocks/>
            </p:cNvGrpSpPr>
            <p:nvPr/>
          </p:nvGrpSpPr>
          <p:grpSpPr bwMode="auto">
            <a:xfrm>
              <a:off x="2880" y="579"/>
              <a:ext cx="2874" cy="693"/>
              <a:chOff x="1984" y="0"/>
              <a:chExt cx="1984" cy="1074"/>
            </a:xfrm>
          </p:grpSpPr>
          <p:sp>
            <p:nvSpPr>
              <p:cNvPr id="97" name="Rectangle 125"/>
              <p:cNvSpPr>
                <a:spLocks noChangeArrowheads="1"/>
              </p:cNvSpPr>
              <p:nvPr/>
            </p:nvSpPr>
            <p:spPr bwMode="auto">
              <a:xfrm>
                <a:off x="1984" y="0"/>
                <a:ext cx="1984" cy="1074"/>
              </a:xfrm>
              <a:prstGeom prst="rect">
                <a:avLst/>
              </a:prstGeom>
              <a:solidFill>
                <a:srgbClr val="000000"/>
              </a:solidFill>
              <a:ln w="12700" cap="sq">
                <a:solidFill>
                  <a:srgbClr val="000000"/>
                </a:solidFill>
                <a:miter lim="800000"/>
                <a:headEnd type="none" w="sm" len="sm"/>
                <a:tailEnd type="none" w="sm" len="sm"/>
              </a:ln>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nvGrpSpPr>
              <p:cNvPr id="98" name="Group 124"/>
              <p:cNvGrpSpPr>
                <a:grpSpLocks/>
              </p:cNvGrpSpPr>
              <p:nvPr/>
            </p:nvGrpSpPr>
            <p:grpSpPr bwMode="auto">
              <a:xfrm>
                <a:off x="1984" y="0"/>
                <a:ext cx="1984" cy="1074"/>
                <a:chOff x="1984" y="0"/>
                <a:chExt cx="1984" cy="1074"/>
              </a:xfrm>
            </p:grpSpPr>
            <p:sp>
              <p:nvSpPr>
                <p:cNvPr id="99" name="Rectangle 106"/>
                <p:cNvSpPr>
                  <a:spLocks noChangeArrowheads="1"/>
                </p:cNvSpPr>
                <p:nvPr/>
              </p:nvSpPr>
              <p:spPr bwMode="auto">
                <a:xfrm>
                  <a:off x="2027" y="0"/>
                  <a:ext cx="1898" cy="1074"/>
                </a:xfrm>
                <a:prstGeom prst="rect">
                  <a:avLst/>
                </a:prstGeom>
                <a:solidFill>
                  <a:srgbClr val="000000"/>
                </a:solidFill>
                <a:ln w="12700" cap="sq">
                  <a:solidFill>
                    <a:srgbClr val="000000"/>
                  </a:solidFill>
                  <a:miter lim="800000"/>
                  <a:headEnd type="none" w="sm" len="sm"/>
                  <a:tailEnd type="none" w="sm" len="sm"/>
                </a:ln>
              </p:spPr>
              <p:txBody>
                <a:bodyPr lIns="0" tIns="0" rIns="0" anchor="ctr" anchorCtr="1"/>
                <a:lstStyle/>
                <a:p>
                  <a:pPr algn="ctr" fontAlgn="auto">
                    <a:spcBef>
                      <a:spcPts val="0"/>
                    </a:spcBef>
                    <a:spcAft>
                      <a:spcPts val="0"/>
                    </a:spcAft>
                  </a:pPr>
                  <a:r>
                    <a:rPr lang="en-US" altLang="zh-CN" sz="2500" b="1" kern="0">
                      <a:solidFill>
                        <a:srgbClr val="FFFFFF"/>
                      </a:solidFill>
                      <a:latin typeface="Arial Narrow" charset="0"/>
                      <a:ea typeface="宋体" charset="0"/>
                      <a:cs typeface="宋体" charset="0"/>
                    </a:rPr>
                    <a:t> </a:t>
                  </a:r>
                  <a:r>
                    <a:rPr lang="zh-CN" altLang="en-US" sz="2800" b="1" kern="0">
                      <a:solidFill>
                        <a:srgbClr val="FFFFFF"/>
                      </a:solidFill>
                      <a:latin typeface="Arial Black" charset="0"/>
                      <a:ea typeface="宋体" charset="0"/>
                      <a:cs typeface="宋体" charset="0"/>
                    </a:rPr>
                    <a:t>什麽在撒母耳记 </a:t>
                  </a:r>
                  <a:r>
                    <a:rPr lang="en-US" altLang="zh-CN" sz="2800" b="1" kern="0">
                      <a:solidFill>
                        <a:srgbClr val="FFFFFF"/>
                      </a:solidFill>
                      <a:latin typeface="Arial Black" charset="0"/>
                      <a:ea typeface="宋体" charset="0"/>
                      <a:cs typeface="宋体" charset="0"/>
                    </a:rPr>
                    <a:t>/ </a:t>
                  </a:r>
                  <a:r>
                    <a:rPr lang="zh-CN" altLang="en-US" sz="2800" b="1" kern="0">
                      <a:solidFill>
                        <a:srgbClr val="FFFFFF"/>
                      </a:solidFill>
                      <a:latin typeface="Arial Black" charset="0"/>
                      <a:ea typeface="宋体" charset="0"/>
                      <a:cs typeface="宋体" charset="0"/>
                    </a:rPr>
                    <a:t>列王记中被省略而在历代志中被记录</a:t>
                  </a:r>
                  <a:r>
                    <a:rPr lang="en-US" altLang="zh-CN" sz="2500" b="1" kern="0">
                      <a:solidFill>
                        <a:srgbClr val="FFFFFF"/>
                      </a:solidFill>
                      <a:latin typeface="Arial Narrow" charset="0"/>
                      <a:ea typeface="宋体" charset="0"/>
                      <a:cs typeface="宋体" charset="0"/>
                    </a:rPr>
                    <a:t>?</a:t>
                  </a:r>
                  <a:endParaRPr lang="en-US" altLang="zh-CN" sz="2500" b="1" kern="0">
                    <a:solidFill>
                      <a:srgbClr val="000000"/>
                    </a:solidFill>
                    <a:latin typeface="Arial Narrow" charset="0"/>
                    <a:ea typeface="宋体" charset="0"/>
                    <a:cs typeface="宋体" charset="0"/>
                  </a:endParaRPr>
                </a:p>
              </p:txBody>
            </p:sp>
            <p:sp>
              <p:nvSpPr>
                <p:cNvPr id="100" name="Rectangle 123"/>
                <p:cNvSpPr>
                  <a:spLocks noChangeArrowheads="1"/>
                </p:cNvSpPr>
                <p:nvPr/>
              </p:nvSpPr>
              <p:spPr bwMode="auto">
                <a:xfrm>
                  <a:off x="1984" y="0"/>
                  <a:ext cx="1984" cy="1074"/>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grpSp>
          <p:nvGrpSpPr>
            <p:cNvPr id="57" name="Group 130"/>
            <p:cNvGrpSpPr>
              <a:grpSpLocks/>
            </p:cNvGrpSpPr>
            <p:nvPr/>
          </p:nvGrpSpPr>
          <p:grpSpPr bwMode="auto">
            <a:xfrm>
              <a:off x="6" y="1272"/>
              <a:ext cx="2874" cy="483"/>
              <a:chOff x="0" y="1074"/>
              <a:chExt cx="1984" cy="748"/>
            </a:xfrm>
          </p:grpSpPr>
          <p:sp>
            <p:nvSpPr>
              <p:cNvPr id="93" name="Rectangle 129"/>
              <p:cNvSpPr>
                <a:spLocks noChangeArrowheads="1"/>
              </p:cNvSpPr>
              <p:nvPr/>
            </p:nvSpPr>
            <p:spPr bwMode="auto">
              <a:xfrm>
                <a:off x="0" y="1074"/>
                <a:ext cx="1984" cy="748"/>
              </a:xfrm>
              <a:prstGeom prst="rect">
                <a:avLst/>
              </a:prstGeom>
              <a:solidFill>
                <a:srgbClr val="BFBFBF"/>
              </a:solidFill>
              <a:ln w="12700" cap="sq">
                <a:solidFill>
                  <a:srgbClr val="000000"/>
                </a:solidFill>
                <a:miter lim="800000"/>
                <a:headEnd type="none" w="sm" len="sm"/>
                <a:tailEnd type="none" w="sm" len="sm"/>
              </a:ln>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nvGrpSpPr>
              <p:cNvPr id="94" name="Group 128"/>
              <p:cNvGrpSpPr>
                <a:grpSpLocks/>
              </p:cNvGrpSpPr>
              <p:nvPr/>
            </p:nvGrpSpPr>
            <p:grpSpPr bwMode="auto">
              <a:xfrm>
                <a:off x="0" y="1074"/>
                <a:ext cx="1984" cy="748"/>
                <a:chOff x="0" y="1074"/>
                <a:chExt cx="1984" cy="748"/>
              </a:xfrm>
            </p:grpSpPr>
            <p:sp>
              <p:nvSpPr>
                <p:cNvPr id="95" name="Rectangle 107"/>
                <p:cNvSpPr>
                  <a:spLocks noChangeArrowheads="1"/>
                </p:cNvSpPr>
                <p:nvPr/>
              </p:nvSpPr>
              <p:spPr bwMode="auto">
                <a:xfrm>
                  <a:off x="43" y="1074"/>
                  <a:ext cx="1898" cy="748"/>
                </a:xfrm>
                <a:prstGeom prst="rect">
                  <a:avLst/>
                </a:prstGeom>
                <a:solidFill>
                  <a:srgbClr val="BFBFBF"/>
                </a:solidFill>
                <a:ln w="12700" cap="sq">
                  <a:solidFill>
                    <a:srgbClr val="000000"/>
                  </a:solidFill>
                  <a:miter lim="800000"/>
                  <a:headEnd type="none" w="sm" len="sm"/>
                  <a:tailEnd type="none" w="sm" len="sm"/>
                </a:ln>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那些一般说来是负面的，或和以色列和王室有关的因素</a:t>
                  </a:r>
                  <a:endParaRPr lang="en-US" altLang="zh-CN" sz="2100" b="1" kern="0">
                    <a:solidFill>
                      <a:srgbClr val="000000"/>
                    </a:solidFill>
                    <a:latin typeface="Arial Narrow" charset="0"/>
                    <a:ea typeface="宋体" charset="0"/>
                    <a:cs typeface="宋体" charset="0"/>
                  </a:endParaRPr>
                </a:p>
              </p:txBody>
            </p:sp>
            <p:sp>
              <p:nvSpPr>
                <p:cNvPr id="96" name="Rectangle 127"/>
                <p:cNvSpPr>
                  <a:spLocks noChangeArrowheads="1"/>
                </p:cNvSpPr>
                <p:nvPr/>
              </p:nvSpPr>
              <p:spPr bwMode="auto">
                <a:xfrm>
                  <a:off x="0" y="1074"/>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grpSp>
          <p:nvGrpSpPr>
            <p:cNvPr id="58" name="Group 134"/>
            <p:cNvGrpSpPr>
              <a:grpSpLocks/>
            </p:cNvGrpSpPr>
            <p:nvPr/>
          </p:nvGrpSpPr>
          <p:grpSpPr bwMode="auto">
            <a:xfrm>
              <a:off x="2880" y="1272"/>
              <a:ext cx="2874" cy="483"/>
              <a:chOff x="1984" y="1074"/>
              <a:chExt cx="1984" cy="748"/>
            </a:xfrm>
          </p:grpSpPr>
          <p:sp>
            <p:nvSpPr>
              <p:cNvPr id="89" name="Rectangle 133"/>
              <p:cNvSpPr>
                <a:spLocks noChangeArrowheads="1"/>
              </p:cNvSpPr>
              <p:nvPr/>
            </p:nvSpPr>
            <p:spPr bwMode="auto">
              <a:xfrm>
                <a:off x="1984" y="1074"/>
                <a:ext cx="1984" cy="748"/>
              </a:xfrm>
              <a:prstGeom prst="rect">
                <a:avLst/>
              </a:prstGeom>
              <a:solidFill>
                <a:srgbClr val="BFBFBF"/>
              </a:solidFill>
              <a:ln w="12700" cap="sq">
                <a:solidFill>
                  <a:srgbClr val="000000"/>
                </a:solidFill>
                <a:miter lim="800000"/>
                <a:headEnd type="none" w="sm" len="sm"/>
                <a:tailEnd type="none" w="sm" len="sm"/>
              </a:ln>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nvGrpSpPr>
              <p:cNvPr id="90" name="Group 132"/>
              <p:cNvGrpSpPr>
                <a:grpSpLocks/>
              </p:cNvGrpSpPr>
              <p:nvPr/>
            </p:nvGrpSpPr>
            <p:grpSpPr bwMode="auto">
              <a:xfrm>
                <a:off x="1984" y="1074"/>
                <a:ext cx="1984" cy="748"/>
                <a:chOff x="1984" y="1074"/>
                <a:chExt cx="1984" cy="748"/>
              </a:xfrm>
            </p:grpSpPr>
            <p:sp>
              <p:nvSpPr>
                <p:cNvPr id="91" name="Rectangle 108"/>
                <p:cNvSpPr>
                  <a:spLocks noChangeArrowheads="1"/>
                </p:cNvSpPr>
                <p:nvPr/>
              </p:nvSpPr>
              <p:spPr bwMode="auto">
                <a:xfrm>
                  <a:off x="2027" y="1074"/>
                  <a:ext cx="1898" cy="748"/>
                </a:xfrm>
                <a:prstGeom prst="rect">
                  <a:avLst/>
                </a:prstGeom>
                <a:solidFill>
                  <a:srgbClr val="BFBFBF"/>
                </a:solidFill>
                <a:ln w="12700" cap="sq">
                  <a:solidFill>
                    <a:srgbClr val="000000"/>
                  </a:solidFill>
                  <a:miter lim="800000"/>
                  <a:headEnd type="none" w="sm" len="sm"/>
                  <a:tailEnd type="none" w="sm" len="sm"/>
                </a:ln>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那些一般说来是正面的，或和犹大以色列和圣殿王室有关的因素</a:t>
                  </a:r>
                  <a:endParaRPr lang="en-US" altLang="zh-CN" sz="2100" b="1" kern="0">
                    <a:solidFill>
                      <a:srgbClr val="000000"/>
                    </a:solidFill>
                    <a:latin typeface="Arial Narrow" charset="0"/>
                    <a:ea typeface="宋体" charset="0"/>
                    <a:cs typeface="宋体" charset="0"/>
                  </a:endParaRPr>
                </a:p>
              </p:txBody>
            </p:sp>
            <p:sp>
              <p:nvSpPr>
                <p:cNvPr id="92" name="Rectangle 131"/>
                <p:cNvSpPr>
                  <a:spLocks noChangeArrowheads="1"/>
                </p:cNvSpPr>
                <p:nvPr/>
              </p:nvSpPr>
              <p:spPr bwMode="auto">
                <a:xfrm>
                  <a:off x="1984" y="1074"/>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grpSp>
          <p:nvGrpSpPr>
            <p:cNvPr id="59" name="Group 136"/>
            <p:cNvGrpSpPr>
              <a:grpSpLocks/>
            </p:cNvGrpSpPr>
            <p:nvPr/>
          </p:nvGrpSpPr>
          <p:grpSpPr bwMode="auto">
            <a:xfrm>
              <a:off x="6" y="1755"/>
              <a:ext cx="2874" cy="483"/>
              <a:chOff x="0" y="1822"/>
              <a:chExt cx="1984" cy="748"/>
            </a:xfrm>
          </p:grpSpPr>
          <p:sp>
            <p:nvSpPr>
              <p:cNvPr id="87" name="Rectangle 109"/>
              <p:cNvSpPr>
                <a:spLocks noChangeArrowheads="1"/>
              </p:cNvSpPr>
              <p:nvPr/>
            </p:nvSpPr>
            <p:spPr bwMode="auto">
              <a:xfrm>
                <a:off x="43" y="1822"/>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米甲轻蔑大卫在约柜前跳舞</a:t>
                </a:r>
                <a:endParaRPr lang="en-US" altLang="zh-CN" sz="2100" b="1" kern="0">
                  <a:solidFill>
                    <a:srgbClr val="000000"/>
                  </a:solidFill>
                  <a:latin typeface="Arial Narrow" charset="0"/>
                  <a:ea typeface="宋体" charset="0"/>
                  <a:cs typeface="宋体" charset="0"/>
                </a:endParaRPr>
              </a:p>
              <a:p>
                <a:pPr algn="ctr" fontAlgn="auto">
                  <a:spcBef>
                    <a:spcPts val="0"/>
                  </a:spcBef>
                  <a:spcAft>
                    <a:spcPts val="0"/>
                  </a:spcAft>
                </a:pPr>
                <a:r>
                  <a:rPr lang="en-US" altLang="zh-CN" sz="2100" b="1" kern="0">
                    <a:solidFill>
                      <a:srgbClr val="000000"/>
                    </a:solidFill>
                    <a:latin typeface="Arial Narrow" charset="0"/>
                    <a:ea typeface="宋体" charset="0"/>
                    <a:cs typeface="宋体" charset="0"/>
                  </a:rPr>
                  <a:t>(</a:t>
                </a:r>
                <a:r>
                  <a:rPr lang="zh-CN" altLang="en-US" sz="2100" b="1" kern="0">
                    <a:solidFill>
                      <a:srgbClr val="000000"/>
                    </a:solidFill>
                    <a:latin typeface="Arial Narrow" charset="0"/>
                    <a:ea typeface="宋体" charset="0"/>
                    <a:cs typeface="宋体" charset="0"/>
                  </a:rPr>
                  <a:t>撒母耳记下</a:t>
                </a:r>
                <a:r>
                  <a:rPr lang="en-US" altLang="zh-CN" sz="2100" b="1" kern="0">
                    <a:solidFill>
                      <a:srgbClr val="000000"/>
                    </a:solidFill>
                    <a:latin typeface="Arial Narrow" charset="0"/>
                    <a:ea typeface="宋体" charset="0"/>
                    <a:cs typeface="宋体" charset="0"/>
                  </a:rPr>
                  <a:t> 6:20b-23)</a:t>
                </a:r>
              </a:p>
            </p:txBody>
          </p:sp>
          <p:sp>
            <p:nvSpPr>
              <p:cNvPr id="88" name="Rectangle 135"/>
              <p:cNvSpPr>
                <a:spLocks noChangeArrowheads="1"/>
              </p:cNvSpPr>
              <p:nvPr/>
            </p:nvSpPr>
            <p:spPr bwMode="auto">
              <a:xfrm>
                <a:off x="0" y="1822"/>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0" name="Group 138"/>
            <p:cNvGrpSpPr>
              <a:grpSpLocks/>
            </p:cNvGrpSpPr>
            <p:nvPr/>
          </p:nvGrpSpPr>
          <p:grpSpPr bwMode="auto">
            <a:xfrm>
              <a:off x="2880" y="1755"/>
              <a:ext cx="2874" cy="483"/>
              <a:chOff x="1984" y="1822"/>
              <a:chExt cx="1984" cy="748"/>
            </a:xfrm>
          </p:grpSpPr>
          <p:sp>
            <p:nvSpPr>
              <p:cNvPr id="85" name="Rectangle 110"/>
              <p:cNvSpPr>
                <a:spLocks noChangeArrowheads="1"/>
              </p:cNvSpPr>
              <p:nvPr/>
            </p:nvSpPr>
            <p:spPr bwMode="auto">
              <a:xfrm>
                <a:off x="2027" y="1822"/>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zh-CN" altLang="en-US" sz="2100" b="1" kern="0">
                    <a:solidFill>
                      <a:srgbClr val="000000"/>
                    </a:solidFill>
                    <a:latin typeface="Arial Narrow" charset="0"/>
                    <a:ea typeface="宋体" charset="0"/>
                    <a:cs typeface="宋体" charset="0"/>
                  </a:rPr>
                  <a:t>利未人</a:t>
                </a: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在约柜前荣耀神</a:t>
                </a:r>
                <a:endParaRPr lang="en-US" altLang="zh-CN" sz="2100" b="1" kern="0">
                  <a:solidFill>
                    <a:srgbClr val="000000"/>
                  </a:solidFill>
                  <a:latin typeface="Arial Narrow" charset="0"/>
                  <a:ea typeface="宋体" charset="0"/>
                  <a:cs typeface="宋体" charset="0"/>
                </a:endParaRPr>
              </a:p>
              <a:p>
                <a:pPr algn="ctr" fontAlgn="auto">
                  <a:spcBef>
                    <a:spcPts val="0"/>
                  </a:spcBef>
                  <a:spcAft>
                    <a:spcPts val="0"/>
                  </a:spcAft>
                </a:pPr>
                <a:r>
                  <a:rPr lang="en-US" altLang="zh-CN" sz="2100" b="1" kern="0">
                    <a:solidFill>
                      <a:srgbClr val="000000"/>
                    </a:solidFill>
                    <a:latin typeface="Arial Narrow" charset="0"/>
                    <a:ea typeface="宋体" charset="0"/>
                    <a:cs typeface="宋体" charset="0"/>
                  </a:rPr>
                  <a:t>(</a:t>
                </a:r>
                <a:r>
                  <a:rPr lang="zh-CN" altLang="en-US" sz="2100" b="1" kern="0">
                    <a:solidFill>
                      <a:srgbClr val="000000"/>
                    </a:solidFill>
                    <a:latin typeface="Arial Narrow" charset="0"/>
                    <a:ea typeface="宋体" charset="0"/>
                    <a:cs typeface="宋体" charset="0"/>
                  </a:rPr>
                  <a:t>历代志上</a:t>
                </a:r>
                <a:r>
                  <a:rPr lang="en-US" altLang="zh-CN" sz="2100" b="1" kern="0">
                    <a:solidFill>
                      <a:srgbClr val="000000"/>
                    </a:solidFill>
                    <a:latin typeface="Arial Narrow" charset="0"/>
                    <a:ea typeface="宋体" charset="0"/>
                    <a:cs typeface="宋体" charset="0"/>
                  </a:rPr>
                  <a:t> 16:4-42)</a:t>
                </a:r>
              </a:p>
            </p:txBody>
          </p:sp>
          <p:sp>
            <p:nvSpPr>
              <p:cNvPr id="86" name="Rectangle 137"/>
              <p:cNvSpPr>
                <a:spLocks noChangeArrowheads="1"/>
              </p:cNvSpPr>
              <p:nvPr/>
            </p:nvSpPr>
            <p:spPr bwMode="auto">
              <a:xfrm>
                <a:off x="1984" y="1822"/>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1" name="Group 140"/>
            <p:cNvGrpSpPr>
              <a:grpSpLocks/>
            </p:cNvGrpSpPr>
            <p:nvPr/>
          </p:nvGrpSpPr>
          <p:grpSpPr bwMode="auto">
            <a:xfrm>
              <a:off x="6" y="2238"/>
              <a:ext cx="2874" cy="557"/>
              <a:chOff x="0" y="2570"/>
              <a:chExt cx="1984" cy="863"/>
            </a:xfrm>
          </p:grpSpPr>
          <p:sp>
            <p:nvSpPr>
              <p:cNvPr id="83" name="Rectangle 111"/>
              <p:cNvSpPr>
                <a:spLocks noChangeArrowheads="1"/>
              </p:cNvSpPr>
              <p:nvPr/>
            </p:nvSpPr>
            <p:spPr bwMode="auto">
              <a:xfrm>
                <a:off x="43" y="2570"/>
                <a:ext cx="1898"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大卫之约中有关纪律方面的事情</a:t>
                </a:r>
                <a:r>
                  <a:rPr lang="en-US" altLang="zh-CN" sz="2100" b="1" kern="0">
                    <a:solidFill>
                      <a:srgbClr val="000000"/>
                    </a:solidFill>
                    <a:latin typeface="Arial Narrow" charset="0"/>
                    <a:ea typeface="宋体" charset="0"/>
                    <a:cs typeface="宋体" charset="0"/>
                  </a:rPr>
                  <a:t> </a:t>
                </a:r>
                <a:br>
                  <a:rPr lang="en-US" altLang="zh-CN" sz="2100" b="1" kern="0">
                    <a:solidFill>
                      <a:srgbClr val="000000"/>
                    </a:solidFill>
                    <a:latin typeface="Arial Narrow" charset="0"/>
                    <a:ea typeface="宋体" charset="0"/>
                    <a:cs typeface="宋体" charset="0"/>
                  </a:rPr>
                </a:br>
                <a:r>
                  <a:rPr lang="en-US" altLang="zh-CN" sz="2100" b="1" kern="0">
                    <a:solidFill>
                      <a:srgbClr val="000000"/>
                    </a:solidFill>
                    <a:latin typeface="Arial Narrow" charset="0"/>
                    <a:ea typeface="宋体" charset="0"/>
                    <a:cs typeface="宋体" charset="0"/>
                  </a:rPr>
                  <a:t>(</a:t>
                </a:r>
                <a:r>
                  <a:rPr lang="zh-CN" altLang="en-US" sz="2100" b="1" kern="0">
                    <a:solidFill>
                      <a:srgbClr val="000000"/>
                    </a:solidFill>
                    <a:latin typeface="Arial Narrow" charset="0"/>
                    <a:ea typeface="宋体" charset="0"/>
                    <a:cs typeface="宋体" charset="0"/>
                  </a:rPr>
                  <a:t>撒母耳记下</a:t>
                </a:r>
                <a:r>
                  <a:rPr lang="en-US" altLang="zh-CN" sz="2100" b="1" kern="0">
                    <a:solidFill>
                      <a:srgbClr val="000000"/>
                    </a:solidFill>
                    <a:latin typeface="Arial Narrow" charset="0"/>
                    <a:ea typeface="宋体" charset="0"/>
                    <a:cs typeface="宋体" charset="0"/>
                  </a:rPr>
                  <a:t> 7:14b)</a:t>
                </a:r>
              </a:p>
            </p:txBody>
          </p:sp>
          <p:sp>
            <p:nvSpPr>
              <p:cNvPr id="84" name="Rectangle 139"/>
              <p:cNvSpPr>
                <a:spLocks noChangeArrowheads="1"/>
              </p:cNvSpPr>
              <p:nvPr/>
            </p:nvSpPr>
            <p:spPr bwMode="auto">
              <a:xfrm>
                <a:off x="0" y="2570"/>
                <a:ext cx="1984" cy="863"/>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2" name="Group 142"/>
            <p:cNvGrpSpPr>
              <a:grpSpLocks/>
            </p:cNvGrpSpPr>
            <p:nvPr/>
          </p:nvGrpSpPr>
          <p:grpSpPr bwMode="auto">
            <a:xfrm>
              <a:off x="2880" y="2238"/>
              <a:ext cx="2874" cy="557"/>
              <a:chOff x="1984" y="2570"/>
              <a:chExt cx="1984" cy="863"/>
            </a:xfrm>
          </p:grpSpPr>
          <p:sp>
            <p:nvSpPr>
              <p:cNvPr id="81" name="Rectangle 112"/>
              <p:cNvSpPr>
                <a:spLocks noChangeArrowheads="1"/>
              </p:cNvSpPr>
              <p:nvPr/>
            </p:nvSpPr>
            <p:spPr bwMode="auto">
              <a:xfrm>
                <a:off x="2027" y="2570"/>
                <a:ext cx="1898"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zh-CN" altLang="en-US" sz="2100" b="1" kern="0" dirty="0">
                    <a:solidFill>
                      <a:srgbClr val="000000"/>
                    </a:solidFill>
                    <a:latin typeface="Arial Narrow" charset="0"/>
                    <a:ea typeface="宋体" charset="0"/>
                    <a:cs typeface="宋体" charset="0"/>
                  </a:rPr>
                  <a:t>上帝惩罚大卫那骄傲的普查但允许大卫确立圣殿的位置</a:t>
                </a:r>
                <a:r>
                  <a:rPr lang="en-US" altLang="zh-CN" sz="2100" b="1" kern="0" dirty="0">
                    <a:solidFill>
                      <a:srgbClr val="000000"/>
                    </a:solidFill>
                    <a:latin typeface="Arial Narrow" charset="0"/>
                    <a:ea typeface="宋体" charset="0"/>
                    <a:cs typeface="宋体" charset="0"/>
                  </a:rPr>
                  <a:t> (</a:t>
                </a:r>
                <a:r>
                  <a:rPr lang="zh-CN" altLang="en-US" sz="2100" b="1" kern="0" dirty="0">
                    <a:solidFill>
                      <a:srgbClr val="000000"/>
                    </a:solidFill>
                    <a:latin typeface="Arial Narrow" charset="0"/>
                    <a:ea typeface="宋体" charset="0"/>
                    <a:cs typeface="宋体" charset="0"/>
                  </a:rPr>
                  <a:t>历代志上</a:t>
                </a:r>
                <a:r>
                  <a:rPr lang="en-US" altLang="zh-CN" sz="2100" b="1" kern="0" dirty="0">
                    <a:solidFill>
                      <a:srgbClr val="000000"/>
                    </a:solidFill>
                    <a:latin typeface="Arial Narrow" charset="0"/>
                    <a:ea typeface="宋体" charset="0"/>
                    <a:cs typeface="宋体" charset="0"/>
                  </a:rPr>
                  <a:t> 21:27–22:1; </a:t>
                </a:r>
                <a:r>
                  <a:rPr lang="zh-CN" altLang="en-US" sz="2100" b="1" kern="0" dirty="0">
                    <a:solidFill>
                      <a:srgbClr val="000000"/>
                    </a:solidFill>
                    <a:latin typeface="Arial Narrow" charset="0"/>
                    <a:ea typeface="宋体" charset="0"/>
                    <a:cs typeface="宋体" charset="0"/>
                  </a:rPr>
                  <a:t>参考撒母耳记下</a:t>
                </a:r>
                <a:r>
                  <a:rPr lang="en-US" altLang="zh-CN" sz="2100" b="1" kern="0" dirty="0">
                    <a:solidFill>
                      <a:srgbClr val="000000"/>
                    </a:solidFill>
                    <a:latin typeface="Arial Narrow" charset="0"/>
                    <a:ea typeface="宋体" charset="0"/>
                    <a:cs typeface="宋体" charset="0"/>
                  </a:rPr>
                  <a:t> 24:25)</a:t>
                </a:r>
              </a:p>
            </p:txBody>
          </p:sp>
          <p:sp>
            <p:nvSpPr>
              <p:cNvPr id="82" name="Rectangle 141"/>
              <p:cNvSpPr>
                <a:spLocks noChangeArrowheads="1"/>
              </p:cNvSpPr>
              <p:nvPr/>
            </p:nvSpPr>
            <p:spPr bwMode="auto">
              <a:xfrm>
                <a:off x="1984" y="2570"/>
                <a:ext cx="1984" cy="863"/>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3" name="Group 144"/>
            <p:cNvGrpSpPr>
              <a:grpSpLocks/>
            </p:cNvGrpSpPr>
            <p:nvPr/>
          </p:nvGrpSpPr>
          <p:grpSpPr bwMode="auto">
            <a:xfrm>
              <a:off x="6" y="2795"/>
              <a:ext cx="2874" cy="631"/>
              <a:chOff x="0" y="3433"/>
              <a:chExt cx="1984" cy="978"/>
            </a:xfrm>
          </p:grpSpPr>
          <p:sp>
            <p:nvSpPr>
              <p:cNvPr id="79" name="Rectangle 113"/>
              <p:cNvSpPr>
                <a:spLocks noChangeArrowheads="1"/>
              </p:cNvSpPr>
              <p:nvPr/>
            </p:nvSpPr>
            <p:spPr bwMode="auto">
              <a:xfrm>
                <a:off x="43" y="3433"/>
                <a:ext cx="1898"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大卫和拔示巴行淫，谋杀乌利亚，和面对先知拿单</a:t>
                </a: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撒母耳记下</a:t>
                </a:r>
                <a:r>
                  <a:rPr lang="en-US" altLang="zh-CN" sz="2100" b="1" kern="0">
                    <a:solidFill>
                      <a:srgbClr val="000000"/>
                    </a:solidFill>
                    <a:latin typeface="Arial Narrow" charset="0"/>
                    <a:ea typeface="宋体" charset="0"/>
                    <a:cs typeface="宋体" charset="0"/>
                  </a:rPr>
                  <a:t>11:2–12:25)</a:t>
                </a:r>
              </a:p>
            </p:txBody>
          </p:sp>
          <p:sp>
            <p:nvSpPr>
              <p:cNvPr id="80" name="Rectangle 143"/>
              <p:cNvSpPr>
                <a:spLocks noChangeArrowheads="1"/>
              </p:cNvSpPr>
              <p:nvPr/>
            </p:nvSpPr>
            <p:spPr bwMode="auto">
              <a:xfrm>
                <a:off x="0" y="3433"/>
                <a:ext cx="1984" cy="97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4" name="Group 146"/>
            <p:cNvGrpSpPr>
              <a:grpSpLocks/>
            </p:cNvGrpSpPr>
            <p:nvPr/>
          </p:nvGrpSpPr>
          <p:grpSpPr bwMode="auto">
            <a:xfrm>
              <a:off x="2880" y="2795"/>
              <a:ext cx="2874" cy="631"/>
              <a:chOff x="1984" y="3433"/>
              <a:chExt cx="1984" cy="978"/>
            </a:xfrm>
          </p:grpSpPr>
          <p:sp>
            <p:nvSpPr>
              <p:cNvPr id="77" name="Rectangle 114"/>
              <p:cNvSpPr>
                <a:spLocks noChangeArrowheads="1"/>
              </p:cNvSpPr>
              <p:nvPr/>
            </p:nvSpPr>
            <p:spPr bwMode="auto">
              <a:xfrm>
                <a:off x="2027" y="3433"/>
                <a:ext cx="1898"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zh-CN" altLang="en-US" sz="2100" b="1" kern="0">
                    <a:solidFill>
                      <a:srgbClr val="000000"/>
                    </a:solidFill>
                    <a:latin typeface="Arial Narrow" charset="0"/>
                    <a:ea typeface="宋体" charset="0"/>
                    <a:cs typeface="宋体" charset="0"/>
                  </a:rPr>
                  <a:t>利未人的分裂</a:t>
                </a: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历代志上</a:t>
                </a:r>
                <a:r>
                  <a:rPr lang="en-US" altLang="zh-CN" sz="2100" b="1" kern="0">
                    <a:solidFill>
                      <a:srgbClr val="000000"/>
                    </a:solidFill>
                    <a:latin typeface="Arial Narrow" charset="0"/>
                    <a:ea typeface="宋体" charset="0"/>
                    <a:cs typeface="宋体" charset="0"/>
                  </a:rPr>
                  <a:t> 22–27)</a:t>
                </a:r>
              </a:p>
            </p:txBody>
          </p:sp>
          <p:sp>
            <p:nvSpPr>
              <p:cNvPr id="78" name="Rectangle 145"/>
              <p:cNvSpPr>
                <a:spLocks noChangeArrowheads="1"/>
              </p:cNvSpPr>
              <p:nvPr/>
            </p:nvSpPr>
            <p:spPr bwMode="auto">
              <a:xfrm>
                <a:off x="1984" y="3433"/>
                <a:ext cx="1984" cy="97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5" name="Group 148"/>
            <p:cNvGrpSpPr>
              <a:grpSpLocks/>
            </p:cNvGrpSpPr>
            <p:nvPr/>
          </p:nvGrpSpPr>
          <p:grpSpPr bwMode="auto">
            <a:xfrm>
              <a:off x="6" y="3426"/>
              <a:ext cx="2874" cy="482"/>
              <a:chOff x="0" y="4411"/>
              <a:chExt cx="1984" cy="748"/>
            </a:xfrm>
          </p:grpSpPr>
          <p:sp>
            <p:nvSpPr>
              <p:cNvPr id="75" name="Rectangle 115"/>
              <p:cNvSpPr>
                <a:spLocks noChangeArrowheads="1"/>
              </p:cNvSpPr>
              <p:nvPr/>
            </p:nvSpPr>
            <p:spPr bwMode="auto">
              <a:xfrm>
                <a:off x="43" y="4411"/>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zh-CN" altLang="en-US" sz="2100" b="1" kern="0">
                    <a:solidFill>
                      <a:srgbClr val="000000"/>
                    </a:solidFill>
                    <a:latin typeface="Arial Narrow" charset="0"/>
                    <a:ea typeface="宋体" charset="0"/>
                    <a:cs typeface="宋体" charset="0"/>
                  </a:rPr>
                  <a:t>大卫和押沙龙之间的麻烦</a:t>
                </a:r>
                <a:r>
                  <a:rPr lang="en-US" altLang="zh-CN" sz="2100" b="1" kern="0">
                    <a:solidFill>
                      <a:srgbClr val="000000"/>
                    </a:solidFill>
                    <a:latin typeface="Arial Narrow" charset="0"/>
                    <a:ea typeface="宋体" charset="0"/>
                    <a:cs typeface="宋体" charset="0"/>
                  </a:rPr>
                  <a:t> </a:t>
                </a:r>
              </a:p>
              <a:p>
                <a:pPr algn="ctr" fontAlgn="auto">
                  <a:spcBef>
                    <a:spcPts val="0"/>
                  </a:spcBef>
                  <a:spcAft>
                    <a:spcPts val="0"/>
                  </a:spcAft>
                </a:pPr>
                <a:r>
                  <a:rPr lang="en-US" altLang="zh-CN" sz="2100" b="1" kern="0">
                    <a:solidFill>
                      <a:srgbClr val="000000"/>
                    </a:solidFill>
                    <a:latin typeface="Arial Narrow" charset="0"/>
                    <a:ea typeface="宋体" charset="0"/>
                    <a:cs typeface="宋体" charset="0"/>
                  </a:rPr>
                  <a:t>(</a:t>
                </a:r>
                <a:r>
                  <a:rPr lang="zh-CN" altLang="en-US" sz="2100" b="1" kern="0">
                    <a:solidFill>
                      <a:srgbClr val="000000"/>
                    </a:solidFill>
                    <a:latin typeface="Arial Narrow" charset="0"/>
                    <a:ea typeface="宋体" charset="0"/>
                    <a:cs typeface="宋体" charset="0"/>
                  </a:rPr>
                  <a:t>撒母耳记下</a:t>
                </a:r>
                <a:r>
                  <a:rPr lang="en-US" altLang="zh-CN" sz="2100" b="1" kern="0">
                    <a:solidFill>
                      <a:srgbClr val="000000"/>
                    </a:solidFill>
                    <a:latin typeface="Arial Narrow" charset="0"/>
                    <a:ea typeface="宋体" charset="0"/>
                    <a:cs typeface="宋体" charset="0"/>
                  </a:rPr>
                  <a:t>13–19)</a:t>
                </a:r>
              </a:p>
            </p:txBody>
          </p:sp>
          <p:sp>
            <p:nvSpPr>
              <p:cNvPr id="76" name="Rectangle 147"/>
              <p:cNvSpPr>
                <a:spLocks noChangeArrowheads="1"/>
              </p:cNvSpPr>
              <p:nvPr/>
            </p:nvSpPr>
            <p:spPr bwMode="auto">
              <a:xfrm>
                <a:off x="0" y="4411"/>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6" name="Group 150"/>
            <p:cNvGrpSpPr>
              <a:grpSpLocks/>
            </p:cNvGrpSpPr>
            <p:nvPr/>
          </p:nvGrpSpPr>
          <p:grpSpPr bwMode="auto">
            <a:xfrm>
              <a:off x="2880" y="3426"/>
              <a:ext cx="2874" cy="482"/>
              <a:chOff x="1984" y="4411"/>
              <a:chExt cx="1984" cy="748"/>
            </a:xfrm>
          </p:grpSpPr>
          <p:sp>
            <p:nvSpPr>
              <p:cNvPr id="73" name="Rectangle 116"/>
              <p:cNvSpPr>
                <a:spLocks noChangeArrowheads="1"/>
              </p:cNvSpPr>
              <p:nvPr/>
            </p:nvSpPr>
            <p:spPr bwMode="auto">
              <a:xfrm>
                <a:off x="2027" y="4411"/>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zh-CN" altLang="en-US" sz="2100" b="1" kern="0">
                    <a:solidFill>
                      <a:srgbClr val="000000"/>
                    </a:solidFill>
                    <a:latin typeface="Arial Narrow" charset="0"/>
                    <a:ea typeface="宋体" charset="0"/>
                    <a:cs typeface="宋体" charset="0"/>
                  </a:rPr>
                  <a:t>大卫对以色列人和所罗门的教训，以及他的祷告</a:t>
                </a: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历代志上</a:t>
                </a:r>
                <a:r>
                  <a:rPr lang="en-US" altLang="zh-CN" sz="2100" b="1" kern="0">
                    <a:solidFill>
                      <a:srgbClr val="000000"/>
                    </a:solidFill>
                    <a:latin typeface="Arial Narrow" charset="0"/>
                    <a:ea typeface="宋体" charset="0"/>
                    <a:cs typeface="宋体" charset="0"/>
                  </a:rPr>
                  <a:t>28:1–29:22a)</a:t>
                </a:r>
              </a:p>
            </p:txBody>
          </p:sp>
          <p:sp>
            <p:nvSpPr>
              <p:cNvPr id="74" name="Rectangle 149"/>
              <p:cNvSpPr>
                <a:spLocks noChangeArrowheads="1"/>
              </p:cNvSpPr>
              <p:nvPr/>
            </p:nvSpPr>
            <p:spPr bwMode="auto">
              <a:xfrm>
                <a:off x="1984" y="4411"/>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7" name="Group 152"/>
            <p:cNvGrpSpPr>
              <a:grpSpLocks/>
            </p:cNvGrpSpPr>
            <p:nvPr/>
          </p:nvGrpSpPr>
          <p:grpSpPr bwMode="auto">
            <a:xfrm>
              <a:off x="6" y="3908"/>
              <a:ext cx="2874" cy="409"/>
              <a:chOff x="0" y="5159"/>
              <a:chExt cx="1984" cy="633"/>
            </a:xfrm>
          </p:grpSpPr>
          <p:sp>
            <p:nvSpPr>
              <p:cNvPr id="71" name="Rectangle 117"/>
              <p:cNvSpPr>
                <a:spLocks noChangeArrowheads="1"/>
              </p:cNvSpPr>
              <p:nvPr/>
            </p:nvSpPr>
            <p:spPr bwMode="auto">
              <a:xfrm>
                <a:off x="43" y="5159"/>
                <a:ext cx="1898"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平定士巴叛乱 </a:t>
                </a:r>
                <a:r>
                  <a:rPr lang="en-US" altLang="zh-CN" sz="2100" b="1" kern="0">
                    <a:solidFill>
                      <a:srgbClr val="000000"/>
                    </a:solidFill>
                    <a:latin typeface="Arial Narrow" charset="0"/>
                    <a:ea typeface="宋体" charset="0"/>
                    <a:cs typeface="宋体" charset="0"/>
                  </a:rPr>
                  <a:t>(</a:t>
                </a:r>
                <a:r>
                  <a:rPr lang="zh-CN" altLang="en-US" sz="2100" b="1" kern="0">
                    <a:solidFill>
                      <a:srgbClr val="000000"/>
                    </a:solidFill>
                    <a:latin typeface="Arial Narrow" charset="0"/>
                    <a:ea typeface="宋体" charset="0"/>
                    <a:cs typeface="宋体" charset="0"/>
                  </a:rPr>
                  <a:t>撒母耳记下</a:t>
                </a:r>
                <a:r>
                  <a:rPr lang="en-US" altLang="zh-CN" sz="2100" b="1" kern="0">
                    <a:solidFill>
                      <a:srgbClr val="000000"/>
                    </a:solidFill>
                    <a:latin typeface="Arial Narrow" charset="0"/>
                    <a:ea typeface="宋体" charset="0"/>
                    <a:cs typeface="宋体" charset="0"/>
                  </a:rPr>
                  <a:t> 20)</a:t>
                </a:r>
              </a:p>
            </p:txBody>
          </p:sp>
          <p:sp>
            <p:nvSpPr>
              <p:cNvPr id="72" name="Rectangle 151"/>
              <p:cNvSpPr>
                <a:spLocks noChangeArrowheads="1"/>
              </p:cNvSpPr>
              <p:nvPr/>
            </p:nvSpPr>
            <p:spPr bwMode="auto">
              <a:xfrm>
                <a:off x="0" y="5159"/>
                <a:ext cx="1984" cy="633"/>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8" name="Group 154"/>
            <p:cNvGrpSpPr>
              <a:grpSpLocks/>
            </p:cNvGrpSpPr>
            <p:nvPr/>
          </p:nvGrpSpPr>
          <p:grpSpPr bwMode="auto">
            <a:xfrm>
              <a:off x="2880" y="3908"/>
              <a:ext cx="2874" cy="409"/>
              <a:chOff x="1984" y="5159"/>
              <a:chExt cx="1984" cy="633"/>
            </a:xfrm>
          </p:grpSpPr>
          <p:sp>
            <p:nvSpPr>
              <p:cNvPr id="69" name="Rectangle 118"/>
              <p:cNvSpPr>
                <a:spLocks noChangeArrowheads="1"/>
              </p:cNvSpPr>
              <p:nvPr/>
            </p:nvSpPr>
            <p:spPr bwMode="auto">
              <a:xfrm>
                <a:off x="2027" y="5159"/>
                <a:ext cx="1898"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zh-CN" altLang="en-US" sz="2100" b="1" kern="0">
                    <a:solidFill>
                      <a:srgbClr val="000000"/>
                    </a:solidFill>
                    <a:latin typeface="Arial Narrow" charset="0"/>
                    <a:ea typeface="宋体" charset="0"/>
                    <a:cs typeface="宋体" charset="0"/>
                  </a:rPr>
                  <a:t>罗波安修筑城池</a:t>
                </a: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历代志下</a:t>
                </a:r>
                <a:r>
                  <a:rPr lang="en-US" altLang="zh-CN" sz="2100" b="1" kern="0">
                    <a:solidFill>
                      <a:srgbClr val="000000"/>
                    </a:solidFill>
                    <a:latin typeface="Arial Narrow" charset="0"/>
                    <a:ea typeface="宋体" charset="0"/>
                    <a:cs typeface="宋体" charset="0"/>
                  </a:rPr>
                  <a:t> 11:5-23)</a:t>
                </a:r>
              </a:p>
            </p:txBody>
          </p:sp>
          <p:sp>
            <p:nvSpPr>
              <p:cNvPr id="70" name="Rectangle 153"/>
              <p:cNvSpPr>
                <a:spLocks noChangeArrowheads="1"/>
              </p:cNvSpPr>
              <p:nvPr/>
            </p:nvSpPr>
            <p:spPr bwMode="auto">
              <a:xfrm>
                <a:off x="1984" y="5159"/>
                <a:ext cx="1984" cy="633"/>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sp>
        <p:nvSpPr>
          <p:cNvPr id="2" name="Cloud 1"/>
          <p:cNvSpPr/>
          <p:nvPr/>
        </p:nvSpPr>
        <p:spPr bwMode="auto">
          <a:xfrm>
            <a:off x="4139952" y="3174206"/>
            <a:ext cx="5328592" cy="1622946"/>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05" charset="0"/>
            </a:endParaRPr>
          </a:p>
        </p:txBody>
      </p:sp>
    </p:spTree>
    <p:extLst>
      <p:ext uri="{BB962C8B-B14F-4D97-AF65-F5344CB8AC3E}">
        <p14:creationId xmlns:p14="http://schemas.microsoft.com/office/powerpoint/2010/main" val="386200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22</a:t>
            </a:r>
          </a:p>
        </p:txBody>
      </p:sp>
    </p:spTree>
    <p:extLst>
      <p:ext uri="{BB962C8B-B14F-4D97-AF65-F5344CB8AC3E}">
        <p14:creationId xmlns:p14="http://schemas.microsoft.com/office/powerpoint/2010/main" val="209939407"/>
      </p:ext>
    </p:extLst>
  </p:cSld>
  <p:clrMapOvr>
    <a:overrideClrMapping bg1="lt1" tx1="dk1" bg2="lt2" tx2="dk2" accent1="accent1" accent2="accent2" accent3="accent3" accent4="accent4" accent5="accent5" accent6="accent6" hlink="hlink" folHlink="folHlink"/>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065123" cy="6858000"/>
          </a:xfrm>
          <a:prstGeom prst="rect">
            <a:avLst/>
          </a:prstGeom>
        </p:spPr>
      </p:pic>
      <p:sp>
        <p:nvSpPr>
          <p:cNvPr id="900098" name="Rectangle 2"/>
          <p:cNvSpPr>
            <a:spLocks noGrp="1" noChangeArrowheads="1"/>
          </p:cNvSpPr>
          <p:nvPr>
            <p:ph type="ctrTitle"/>
          </p:nvPr>
        </p:nvSpPr>
        <p:spPr>
          <a:xfrm>
            <a:off x="5148064" y="0"/>
            <a:ext cx="3995936" cy="6740525"/>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大卫与所罗门</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9026327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8067"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solidFill>
                  <a:srgbClr val="FFFFFF"/>
                </a:solidFill>
                <a:latin typeface="Arial" charset="0"/>
                <a:cs typeface="Arial" charset="0"/>
              </a:rPr>
              <a:t>267a</a:t>
            </a:r>
          </a:p>
        </p:txBody>
      </p:sp>
      <p:sp>
        <p:nvSpPr>
          <p:cNvPr id="49" name="Cloud 48"/>
          <p:cNvSpPr/>
          <p:nvPr/>
        </p:nvSpPr>
        <p:spPr bwMode="auto">
          <a:xfrm>
            <a:off x="4355976" y="2373101"/>
            <a:ext cx="4896544" cy="1152128"/>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05" charset="0"/>
            </a:endParaRPr>
          </a:p>
        </p:txBody>
      </p:sp>
      <p:sp>
        <p:nvSpPr>
          <p:cNvPr id="51" name="Rectangle 2"/>
          <p:cNvSpPr txBox="1">
            <a:spLocks noChangeArrowheads="1"/>
          </p:cNvSpPr>
          <p:nvPr/>
        </p:nvSpPr>
        <p:spPr bwMode="auto">
          <a:xfrm>
            <a:off x="152400" y="76200"/>
            <a:ext cx="7467600" cy="762000"/>
          </a:xfrm>
          <a:prstGeom prst="rect">
            <a:avLst/>
          </a:prstGeom>
          <a:solidFill>
            <a:srgbClr val="000000"/>
          </a:solidFill>
          <a:ln>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zh-CN" altLang="en-US" sz="4000" b="1" kern="0">
                <a:solidFill>
                  <a:srgbClr val="FFFFFF"/>
                </a:solidFill>
                <a:latin typeface="Arial Black" charset="0"/>
                <a:ea typeface="宋体" charset="0"/>
                <a:cs typeface="宋体" charset="0"/>
              </a:rPr>
              <a:t>历代志 </a:t>
            </a:r>
            <a:r>
              <a:rPr lang="zh-CN" altLang="en-US" sz="3200" b="1" kern="0">
                <a:solidFill>
                  <a:srgbClr val="FFFFFF"/>
                </a:solidFill>
                <a:latin typeface="Arial Black" charset="0"/>
                <a:ea typeface="宋体" charset="0"/>
                <a:cs typeface="宋体" charset="0"/>
              </a:rPr>
              <a:t>对比</a:t>
            </a:r>
            <a:r>
              <a:rPr lang="zh-CN" altLang="en-US" sz="4000" b="1" kern="0">
                <a:solidFill>
                  <a:srgbClr val="FFFFFF"/>
                </a:solidFill>
                <a:latin typeface="Arial Black" charset="0"/>
                <a:ea typeface="宋体" charset="0"/>
                <a:cs typeface="宋体" charset="0"/>
              </a:rPr>
              <a:t> 撒母耳记 </a:t>
            </a:r>
            <a:r>
              <a:rPr lang="en-US" altLang="zh-CN" sz="4000" b="1" kern="0">
                <a:solidFill>
                  <a:srgbClr val="FFFFFF"/>
                </a:solidFill>
                <a:latin typeface="Arial Black" charset="0"/>
                <a:ea typeface="宋体" charset="0"/>
                <a:cs typeface="宋体" charset="0"/>
              </a:rPr>
              <a:t>/ </a:t>
            </a:r>
            <a:r>
              <a:rPr lang="zh-CN" altLang="en-US" sz="4000" b="1" kern="0">
                <a:solidFill>
                  <a:srgbClr val="FFFFFF"/>
                </a:solidFill>
                <a:latin typeface="Arial Black" charset="0"/>
                <a:ea typeface="宋体" charset="0"/>
                <a:cs typeface="宋体" charset="0"/>
              </a:rPr>
              <a:t>列王纪</a:t>
            </a:r>
          </a:p>
        </p:txBody>
      </p:sp>
      <p:grpSp>
        <p:nvGrpSpPr>
          <p:cNvPr id="52" name="Group 95"/>
          <p:cNvGrpSpPr>
            <a:grpSpLocks/>
          </p:cNvGrpSpPr>
          <p:nvPr/>
        </p:nvGrpSpPr>
        <p:grpSpPr bwMode="auto">
          <a:xfrm>
            <a:off x="0" y="914400"/>
            <a:ext cx="9144000" cy="5943600"/>
            <a:chOff x="-4" y="-4"/>
            <a:chExt cx="3976" cy="5474"/>
          </a:xfrm>
        </p:grpSpPr>
        <p:grpSp>
          <p:nvGrpSpPr>
            <p:cNvPr id="53" name="Group 93"/>
            <p:cNvGrpSpPr>
              <a:grpSpLocks/>
            </p:cNvGrpSpPr>
            <p:nvPr/>
          </p:nvGrpSpPr>
          <p:grpSpPr bwMode="auto">
            <a:xfrm>
              <a:off x="0" y="0"/>
              <a:ext cx="3968" cy="5466"/>
              <a:chOff x="0" y="0"/>
              <a:chExt cx="3968" cy="5466"/>
            </a:xfrm>
          </p:grpSpPr>
          <p:grpSp>
            <p:nvGrpSpPr>
              <p:cNvPr id="55" name="Group 66"/>
              <p:cNvGrpSpPr>
                <a:grpSpLocks/>
              </p:cNvGrpSpPr>
              <p:nvPr/>
            </p:nvGrpSpPr>
            <p:grpSpPr bwMode="auto">
              <a:xfrm>
                <a:off x="0" y="0"/>
                <a:ext cx="1984" cy="748"/>
                <a:chOff x="0" y="0"/>
                <a:chExt cx="1984" cy="748"/>
              </a:xfrm>
            </p:grpSpPr>
            <p:sp>
              <p:nvSpPr>
                <p:cNvPr id="95" name="Rectangle 51"/>
                <p:cNvSpPr>
                  <a:spLocks noChangeArrowheads="1"/>
                </p:cNvSpPr>
                <p:nvPr/>
              </p:nvSpPr>
              <p:spPr bwMode="auto">
                <a:xfrm>
                  <a:off x="43" y="0"/>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auto">
                    <a:spcBef>
                      <a:spcPts val="0"/>
                    </a:spcBef>
                    <a:spcAft>
                      <a:spcPts val="0"/>
                    </a:spcAft>
                  </a:pPr>
                  <a:r>
                    <a:rPr lang="zh-CN" altLang="en-US" sz="2000" b="1" kern="0">
                      <a:solidFill>
                        <a:srgbClr val="000000"/>
                      </a:solidFill>
                      <a:latin typeface="Arial Narrow" charset="0"/>
                      <a:ea typeface="宋体" charset="0"/>
                      <a:cs typeface="Times New Roman" charset="0"/>
                    </a:rPr>
                    <a:t>扫罗的追杀</a:t>
                  </a:r>
                  <a:endParaRPr lang="en-US" altLang="zh-CN" sz="2000" b="1" kern="0">
                    <a:solidFill>
                      <a:srgbClr val="000000"/>
                    </a:solidFill>
                    <a:latin typeface="Arial Narrow" charset="0"/>
                    <a:ea typeface="宋体" charset="0"/>
                    <a:cs typeface="Times New Roman" charset="0"/>
                  </a:endParaRPr>
                </a:p>
                <a:p>
                  <a:pPr algn="ctr" fontAlgn="auto">
                    <a:spcBef>
                      <a:spcPts val="0"/>
                    </a:spcBef>
                    <a:spcAft>
                      <a:spcPts val="0"/>
                    </a:spcAft>
                  </a:pPr>
                  <a:r>
                    <a:rPr lang="en-US" altLang="zh-CN" sz="2000" b="1" kern="0">
                      <a:solidFill>
                        <a:srgbClr val="000000"/>
                      </a:solidFill>
                      <a:latin typeface="Arial Narrow" charset="0"/>
                      <a:ea typeface="宋体" charset="0"/>
                      <a:cs typeface="Times New Roman" charset="0"/>
                    </a:rPr>
                    <a:t>(</a:t>
                  </a:r>
                  <a:r>
                    <a:rPr lang="zh-CN" altLang="en-US" sz="2000" b="1" kern="0">
                      <a:solidFill>
                        <a:srgbClr val="000000"/>
                      </a:solidFill>
                      <a:latin typeface="Arial Narrow" charset="0"/>
                      <a:ea typeface="宋体" charset="0"/>
                      <a:cs typeface="Times New Roman" charset="0"/>
                    </a:rPr>
                    <a:t>撒母耳记上</a:t>
                  </a:r>
                  <a:r>
                    <a:rPr lang="en-US" altLang="zh-CN" sz="2000" b="1" kern="0">
                      <a:solidFill>
                        <a:srgbClr val="000000"/>
                      </a:solidFill>
                      <a:latin typeface="Arial Narrow" charset="0"/>
                      <a:ea typeface="宋体" charset="0"/>
                      <a:cs typeface="Times New Roman" charset="0"/>
                    </a:rPr>
                    <a:t> 21:1-14)</a:t>
                  </a:r>
                </a:p>
              </p:txBody>
            </p:sp>
            <p:sp>
              <p:nvSpPr>
                <p:cNvPr id="96" name="Rectangle 65"/>
                <p:cNvSpPr>
                  <a:spLocks noChangeArrowheads="1"/>
                </p:cNvSpPr>
                <p:nvPr/>
              </p:nvSpPr>
              <p:spPr bwMode="auto">
                <a:xfrm>
                  <a:off x="0" y="0"/>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56" name="Group 68"/>
              <p:cNvGrpSpPr>
                <a:grpSpLocks/>
              </p:cNvGrpSpPr>
              <p:nvPr/>
            </p:nvGrpSpPr>
            <p:grpSpPr bwMode="auto">
              <a:xfrm>
                <a:off x="1984" y="0"/>
                <a:ext cx="1984" cy="748"/>
                <a:chOff x="1984" y="0"/>
                <a:chExt cx="1984" cy="748"/>
              </a:xfrm>
            </p:grpSpPr>
            <p:sp>
              <p:nvSpPr>
                <p:cNvPr id="93" name="Rectangle 52"/>
                <p:cNvSpPr>
                  <a:spLocks noChangeArrowheads="1"/>
                </p:cNvSpPr>
                <p:nvPr/>
              </p:nvSpPr>
              <p:spPr bwMode="auto">
                <a:xfrm>
                  <a:off x="2027" y="0"/>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auto">
                    <a:spcBef>
                      <a:spcPts val="0"/>
                    </a:spcBef>
                    <a:spcAft>
                      <a:spcPts val="0"/>
                    </a:spcAft>
                  </a:pPr>
                  <a:r>
                    <a:rPr lang="zh-CN" altLang="en-US" sz="2000" b="1" kern="0">
                      <a:solidFill>
                        <a:srgbClr val="000000"/>
                      </a:solidFill>
                      <a:latin typeface="Arial Narrow" charset="0"/>
                      <a:ea typeface="宋体" charset="0"/>
                      <a:cs typeface="宋体" charset="0"/>
                    </a:rPr>
                    <a:t>犹大的亚比雅因为荣耀圣殿而打败了以色列的耶罗波安 </a:t>
                  </a:r>
                  <a:r>
                    <a:rPr lang="en-US" altLang="zh-CN" sz="2000" b="1" kern="0">
                      <a:solidFill>
                        <a:srgbClr val="000000"/>
                      </a:solidFill>
                      <a:latin typeface="Arial Narrow" charset="0"/>
                      <a:ea typeface="宋体" charset="0"/>
                      <a:cs typeface="Times New Roman" charset="0"/>
                    </a:rPr>
                    <a:t>(</a:t>
                  </a:r>
                  <a:r>
                    <a:rPr lang="zh-CN" altLang="en-US" sz="2000" b="1" kern="0">
                      <a:solidFill>
                        <a:srgbClr val="000000"/>
                      </a:solidFill>
                      <a:latin typeface="Arial Narrow" charset="0"/>
                      <a:ea typeface="宋体" charset="0"/>
                      <a:cs typeface="宋体" charset="0"/>
                    </a:rPr>
                    <a:t>历代志下</a:t>
                  </a:r>
                  <a:r>
                    <a:rPr lang="en-US" altLang="zh-CN" sz="2000" b="1" kern="0">
                      <a:solidFill>
                        <a:srgbClr val="000000"/>
                      </a:solidFill>
                      <a:latin typeface="Arial Narrow" charset="0"/>
                      <a:ea typeface="宋体" charset="0"/>
                      <a:cs typeface="宋体" charset="0"/>
                    </a:rPr>
                    <a:t>13:3-21)</a:t>
                  </a:r>
                </a:p>
              </p:txBody>
            </p:sp>
            <p:sp>
              <p:nvSpPr>
                <p:cNvPr id="94" name="Rectangle 67"/>
                <p:cNvSpPr>
                  <a:spLocks noChangeArrowheads="1"/>
                </p:cNvSpPr>
                <p:nvPr/>
              </p:nvSpPr>
              <p:spPr bwMode="auto">
                <a:xfrm>
                  <a:off x="1984" y="0"/>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57" name="Group 70"/>
              <p:cNvGrpSpPr>
                <a:grpSpLocks/>
              </p:cNvGrpSpPr>
              <p:nvPr/>
            </p:nvGrpSpPr>
            <p:grpSpPr bwMode="auto">
              <a:xfrm>
                <a:off x="0" y="748"/>
                <a:ext cx="1984" cy="748"/>
                <a:chOff x="0" y="748"/>
                <a:chExt cx="1984" cy="748"/>
              </a:xfrm>
            </p:grpSpPr>
            <p:sp>
              <p:nvSpPr>
                <p:cNvPr id="91" name="Rectangle 53"/>
                <p:cNvSpPr>
                  <a:spLocks noChangeArrowheads="1"/>
                </p:cNvSpPr>
                <p:nvPr/>
              </p:nvSpPr>
              <p:spPr bwMode="auto">
                <a:xfrm>
                  <a:off x="43" y="748"/>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auto">
                    <a:spcBef>
                      <a:spcPts val="0"/>
                    </a:spcBef>
                    <a:spcAft>
                      <a:spcPts val="0"/>
                    </a:spcAft>
                  </a:pP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亚多尼雅反叛他的父亲大卫</a:t>
                  </a:r>
                  <a:r>
                    <a:rPr lang="en-US" altLang="zh-CN" sz="2000" b="1" kern="0">
                      <a:solidFill>
                        <a:srgbClr val="000000"/>
                      </a:solidFill>
                      <a:latin typeface="Arial Narrow" charset="0"/>
                      <a:ea typeface="宋体" charset="0"/>
                      <a:cs typeface="Times New Roman" charset="0"/>
                    </a:rPr>
                    <a:t> </a:t>
                  </a:r>
                  <a:br>
                    <a:rPr lang="en-US" altLang="zh-CN" sz="2000" b="1" kern="0">
                      <a:solidFill>
                        <a:srgbClr val="000000"/>
                      </a:solidFill>
                      <a:latin typeface="Arial Narrow" charset="0"/>
                      <a:ea typeface="宋体" charset="0"/>
                      <a:cs typeface="Times New Roman" charset="0"/>
                    </a:rPr>
                  </a:br>
                  <a:r>
                    <a:rPr lang="en-US" altLang="zh-CN" sz="2000" b="1" kern="0">
                      <a:solidFill>
                        <a:srgbClr val="000000"/>
                      </a:solidFill>
                      <a:latin typeface="Arial Narrow" charset="0"/>
                      <a:ea typeface="宋体" charset="0"/>
                      <a:cs typeface="Times New Roman" charset="0"/>
                    </a:rPr>
                    <a:t>(</a:t>
                  </a:r>
                  <a:r>
                    <a:rPr lang="zh-CN" altLang="en-US" sz="2000" b="1" kern="0">
                      <a:solidFill>
                        <a:srgbClr val="000000"/>
                      </a:solidFill>
                      <a:latin typeface="Arial Narrow" charset="0"/>
                      <a:ea typeface="宋体" charset="0"/>
                      <a:cs typeface="Times New Roman" charset="0"/>
                    </a:rPr>
                    <a:t>列王记上第一章</a:t>
                  </a:r>
                  <a:r>
                    <a:rPr lang="en-US" altLang="zh-CN" sz="2000" b="1" kern="0">
                      <a:solidFill>
                        <a:srgbClr val="000000"/>
                      </a:solidFill>
                      <a:latin typeface="Arial Narrow" charset="0"/>
                      <a:ea typeface="宋体" charset="0"/>
                      <a:cs typeface="Times New Roman" charset="0"/>
                    </a:rPr>
                    <a:t>)</a:t>
                  </a:r>
                </a:p>
              </p:txBody>
            </p:sp>
            <p:sp>
              <p:nvSpPr>
                <p:cNvPr id="92" name="Rectangle 69"/>
                <p:cNvSpPr>
                  <a:spLocks noChangeArrowheads="1"/>
                </p:cNvSpPr>
                <p:nvPr/>
              </p:nvSpPr>
              <p:spPr bwMode="auto">
                <a:xfrm>
                  <a:off x="0" y="748"/>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58" name="Group 72"/>
              <p:cNvGrpSpPr>
                <a:grpSpLocks/>
              </p:cNvGrpSpPr>
              <p:nvPr/>
            </p:nvGrpSpPr>
            <p:grpSpPr bwMode="auto">
              <a:xfrm>
                <a:off x="1984" y="748"/>
                <a:ext cx="1984" cy="748"/>
                <a:chOff x="1984" y="748"/>
                <a:chExt cx="1984" cy="748"/>
              </a:xfrm>
            </p:grpSpPr>
            <p:sp>
              <p:nvSpPr>
                <p:cNvPr id="89" name="Rectangle 54"/>
                <p:cNvSpPr>
                  <a:spLocks noChangeArrowheads="1"/>
                </p:cNvSpPr>
                <p:nvPr/>
              </p:nvSpPr>
              <p:spPr bwMode="auto">
                <a:xfrm>
                  <a:off x="2027" y="748"/>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auto">
                    <a:spcBef>
                      <a:spcPts val="0"/>
                    </a:spcBef>
                    <a:spcAft>
                      <a:spcPts val="0"/>
                    </a:spcAft>
                  </a:pPr>
                  <a:r>
                    <a:rPr lang="zh-CN" altLang="en-US" sz="2000" b="1" kern="0">
                      <a:solidFill>
                        <a:srgbClr val="000000"/>
                      </a:solidFill>
                      <a:latin typeface="Arial Narrow" charset="0"/>
                      <a:ea typeface="宋体" charset="0"/>
                      <a:cs typeface="Times New Roman" charset="0"/>
                    </a:rPr>
                    <a:t>犹大国六个王朝，都是大卫的“儿子”</a:t>
                  </a:r>
                  <a:endParaRPr lang="en-US" altLang="zh-CN" sz="2000" b="1" kern="0">
                    <a:solidFill>
                      <a:srgbClr val="000000"/>
                    </a:solidFill>
                    <a:latin typeface="Arial Narrow" charset="0"/>
                    <a:ea typeface="宋体" charset="0"/>
                    <a:cs typeface="Times New Roman" charset="0"/>
                  </a:endParaRPr>
                </a:p>
              </p:txBody>
            </p:sp>
            <p:sp>
              <p:nvSpPr>
                <p:cNvPr id="90" name="Rectangle 71"/>
                <p:cNvSpPr>
                  <a:spLocks noChangeArrowheads="1"/>
                </p:cNvSpPr>
                <p:nvPr/>
              </p:nvSpPr>
              <p:spPr bwMode="auto">
                <a:xfrm>
                  <a:off x="1984" y="748"/>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59" name="Group 74"/>
              <p:cNvGrpSpPr>
                <a:grpSpLocks/>
              </p:cNvGrpSpPr>
              <p:nvPr/>
            </p:nvGrpSpPr>
            <p:grpSpPr bwMode="auto">
              <a:xfrm>
                <a:off x="0" y="1496"/>
                <a:ext cx="1984" cy="748"/>
                <a:chOff x="0" y="1496"/>
                <a:chExt cx="1984" cy="748"/>
              </a:xfrm>
            </p:grpSpPr>
            <p:sp>
              <p:nvSpPr>
                <p:cNvPr id="87" name="Rectangle 55"/>
                <p:cNvSpPr>
                  <a:spLocks noChangeArrowheads="1"/>
                </p:cNvSpPr>
                <p:nvPr/>
              </p:nvSpPr>
              <p:spPr bwMode="auto">
                <a:xfrm>
                  <a:off x="43" y="1496"/>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auto">
                    <a:spcBef>
                      <a:spcPts val="0"/>
                    </a:spcBef>
                    <a:spcAft>
                      <a:spcPts val="0"/>
                    </a:spcAft>
                  </a:pP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大卫对所罗门的教训要他对敌对他的人进行报复</a:t>
                  </a: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列王记上</a:t>
                  </a:r>
                  <a:r>
                    <a:rPr lang="en-US" altLang="zh-CN" sz="2000" b="1" kern="0">
                      <a:solidFill>
                        <a:srgbClr val="000000"/>
                      </a:solidFill>
                      <a:latin typeface="Arial Narrow" charset="0"/>
                      <a:ea typeface="宋体" charset="0"/>
                      <a:cs typeface="Times New Roman" charset="0"/>
                    </a:rPr>
                    <a:t> 2:1-9)</a:t>
                  </a:r>
                </a:p>
              </p:txBody>
            </p:sp>
            <p:sp>
              <p:nvSpPr>
                <p:cNvPr id="88" name="Rectangle 73"/>
                <p:cNvSpPr>
                  <a:spLocks noChangeArrowheads="1"/>
                </p:cNvSpPr>
                <p:nvPr/>
              </p:nvSpPr>
              <p:spPr bwMode="auto">
                <a:xfrm>
                  <a:off x="0" y="1496"/>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0" name="Group 76"/>
              <p:cNvGrpSpPr>
                <a:grpSpLocks/>
              </p:cNvGrpSpPr>
              <p:nvPr/>
            </p:nvGrpSpPr>
            <p:grpSpPr bwMode="auto">
              <a:xfrm>
                <a:off x="1984" y="1496"/>
                <a:ext cx="1984" cy="748"/>
                <a:chOff x="1984" y="1496"/>
                <a:chExt cx="1984" cy="748"/>
              </a:xfrm>
            </p:grpSpPr>
            <p:sp>
              <p:nvSpPr>
                <p:cNvPr id="85" name="Rectangle 56"/>
                <p:cNvSpPr>
                  <a:spLocks noChangeArrowheads="1"/>
                </p:cNvSpPr>
                <p:nvPr/>
              </p:nvSpPr>
              <p:spPr bwMode="auto">
                <a:xfrm>
                  <a:off x="2027" y="1496"/>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auto">
                    <a:spcBef>
                      <a:spcPts val="0"/>
                    </a:spcBef>
                    <a:spcAft>
                      <a:spcPts val="0"/>
                    </a:spcAft>
                  </a:pPr>
                  <a:r>
                    <a:rPr lang="zh-CN" altLang="en-US" sz="2000" b="1" kern="0">
                      <a:solidFill>
                        <a:srgbClr val="000000"/>
                      </a:solidFill>
                      <a:latin typeface="Arial Narrow" charset="0"/>
                      <a:ea typeface="宋体" charset="0"/>
                      <a:cs typeface="宋体" charset="0"/>
                    </a:rPr>
                    <a:t>大卫对所罗门的教训要他修建圣殿</a:t>
                  </a:r>
                  <a:r>
                    <a:rPr lang="en-US" altLang="zh-CN" sz="2000" b="1" kern="0">
                      <a:solidFill>
                        <a:srgbClr val="000000"/>
                      </a:solidFill>
                      <a:latin typeface="Arial Narrow" charset="0"/>
                      <a:ea typeface="宋体" charset="0"/>
                      <a:cs typeface="Times New Roman" charset="0"/>
                    </a:rPr>
                    <a:t> </a:t>
                  </a:r>
                  <a:br>
                    <a:rPr lang="en-US" altLang="zh-CN" sz="2000" b="1" kern="0">
                      <a:solidFill>
                        <a:srgbClr val="000000"/>
                      </a:solidFill>
                      <a:latin typeface="Arial Narrow" charset="0"/>
                      <a:ea typeface="宋体" charset="0"/>
                      <a:cs typeface="Times New Roman" charset="0"/>
                    </a:rPr>
                  </a:br>
                  <a:r>
                    <a:rPr lang="en-US" altLang="zh-CN" sz="2000" b="1" kern="0">
                      <a:solidFill>
                        <a:srgbClr val="000000"/>
                      </a:solidFill>
                      <a:latin typeface="Arial Narrow" charset="0"/>
                      <a:ea typeface="宋体" charset="0"/>
                      <a:cs typeface="Times New Roman" charset="0"/>
                    </a:rPr>
                    <a:t>(</a:t>
                  </a:r>
                  <a:r>
                    <a:rPr lang="zh-CN" altLang="en-US" sz="2000" b="1" kern="0">
                      <a:solidFill>
                        <a:srgbClr val="000000"/>
                      </a:solidFill>
                      <a:latin typeface="Arial Narrow" charset="0"/>
                      <a:ea typeface="宋体" charset="0"/>
                      <a:cs typeface="宋体" charset="0"/>
                    </a:rPr>
                    <a:t>历代志上</a:t>
                  </a:r>
                  <a:r>
                    <a:rPr lang="en-US" altLang="zh-CN" sz="2000" b="1" kern="0">
                      <a:solidFill>
                        <a:srgbClr val="000000"/>
                      </a:solidFill>
                      <a:latin typeface="Arial Narrow" charset="0"/>
                      <a:ea typeface="宋体" charset="0"/>
                      <a:cs typeface="宋体" charset="0"/>
                    </a:rPr>
                    <a:t> 22:2-19)</a:t>
                  </a:r>
                </a:p>
              </p:txBody>
            </p:sp>
            <p:sp>
              <p:nvSpPr>
                <p:cNvPr id="86" name="Rectangle 75"/>
                <p:cNvSpPr>
                  <a:spLocks noChangeArrowheads="1"/>
                </p:cNvSpPr>
                <p:nvPr/>
              </p:nvSpPr>
              <p:spPr bwMode="auto">
                <a:xfrm>
                  <a:off x="1984" y="1496"/>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1" name="Group 78"/>
              <p:cNvGrpSpPr>
                <a:grpSpLocks/>
              </p:cNvGrpSpPr>
              <p:nvPr/>
            </p:nvGrpSpPr>
            <p:grpSpPr bwMode="auto">
              <a:xfrm>
                <a:off x="0" y="2244"/>
                <a:ext cx="1984" cy="863"/>
                <a:chOff x="0" y="2244"/>
                <a:chExt cx="1984" cy="863"/>
              </a:xfrm>
            </p:grpSpPr>
            <p:sp>
              <p:nvSpPr>
                <p:cNvPr id="83" name="Rectangle 57"/>
                <p:cNvSpPr>
                  <a:spLocks noChangeArrowheads="1"/>
                </p:cNvSpPr>
                <p:nvPr/>
              </p:nvSpPr>
              <p:spPr bwMode="auto">
                <a:xfrm>
                  <a:off x="43" y="2244"/>
                  <a:ext cx="1898"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auto">
                    <a:spcBef>
                      <a:spcPts val="0"/>
                    </a:spcBef>
                    <a:spcAft>
                      <a:spcPts val="0"/>
                    </a:spcAft>
                  </a:pP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有关以色列诸王的负面的记载</a:t>
                  </a: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例如列王记上</a:t>
                  </a:r>
                  <a:r>
                    <a:rPr lang="en-US" altLang="zh-CN" sz="2000" b="1" kern="0">
                      <a:solidFill>
                        <a:srgbClr val="000000"/>
                      </a:solidFill>
                      <a:latin typeface="Arial Narrow" charset="0"/>
                      <a:ea typeface="宋体" charset="0"/>
                      <a:cs typeface="Times New Roman" charset="0"/>
                    </a:rPr>
                    <a:t>13:1–14:20</a:t>
                  </a:r>
                  <a:r>
                    <a:rPr lang="zh-CN" altLang="en-US" sz="2000" b="1" kern="0">
                      <a:solidFill>
                        <a:srgbClr val="000000"/>
                      </a:solidFill>
                      <a:latin typeface="Arial Narrow" charset="0"/>
                      <a:ea typeface="宋体" charset="0"/>
                      <a:cs typeface="Times New Roman" charset="0"/>
                    </a:rPr>
                    <a:t>对耶罗波安的记载</a:t>
                  </a: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列王记上</a:t>
                  </a:r>
                  <a:r>
                    <a:rPr lang="en-US" altLang="zh-CN" sz="2000" b="1" kern="0">
                      <a:solidFill>
                        <a:srgbClr val="000000"/>
                      </a:solidFill>
                      <a:latin typeface="Arial Narrow" charset="0"/>
                      <a:ea typeface="宋体" charset="0"/>
                      <a:cs typeface="Times New Roman" charset="0"/>
                    </a:rPr>
                    <a:t>15:25–21:29</a:t>
                  </a:r>
                  <a:r>
                    <a:rPr lang="zh-CN" altLang="en-US" sz="2000" b="1" kern="0">
                      <a:solidFill>
                        <a:srgbClr val="000000"/>
                      </a:solidFill>
                      <a:latin typeface="Arial Narrow" charset="0"/>
                      <a:ea typeface="宋体" charset="0"/>
                      <a:cs typeface="Times New Roman" charset="0"/>
                    </a:rPr>
                    <a:t>别的王的记载</a:t>
                  </a:r>
                  <a:r>
                    <a:rPr lang="en-US" altLang="zh-CN" sz="2000" b="1" kern="0">
                      <a:solidFill>
                        <a:srgbClr val="000000"/>
                      </a:solidFill>
                      <a:latin typeface="Arial Narrow" charset="0"/>
                      <a:ea typeface="宋体" charset="0"/>
                      <a:cs typeface="Times New Roman" charset="0"/>
                    </a:rPr>
                    <a:t>)</a:t>
                  </a:r>
                </a:p>
              </p:txBody>
            </p:sp>
            <p:sp>
              <p:nvSpPr>
                <p:cNvPr id="84" name="Rectangle 77"/>
                <p:cNvSpPr>
                  <a:spLocks noChangeArrowheads="1"/>
                </p:cNvSpPr>
                <p:nvPr/>
              </p:nvSpPr>
              <p:spPr bwMode="auto">
                <a:xfrm>
                  <a:off x="0" y="2244"/>
                  <a:ext cx="1984" cy="863"/>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2" name="Group 80"/>
              <p:cNvGrpSpPr>
                <a:grpSpLocks/>
              </p:cNvGrpSpPr>
              <p:nvPr/>
            </p:nvGrpSpPr>
            <p:grpSpPr bwMode="auto">
              <a:xfrm>
                <a:off x="1984" y="2244"/>
                <a:ext cx="1984" cy="863"/>
                <a:chOff x="1984" y="2244"/>
                <a:chExt cx="1984" cy="863"/>
              </a:xfrm>
            </p:grpSpPr>
            <p:sp>
              <p:nvSpPr>
                <p:cNvPr id="81" name="Rectangle 58"/>
                <p:cNvSpPr>
                  <a:spLocks noChangeArrowheads="1"/>
                </p:cNvSpPr>
                <p:nvPr/>
              </p:nvSpPr>
              <p:spPr bwMode="auto">
                <a:xfrm>
                  <a:off x="2027" y="2244"/>
                  <a:ext cx="1898"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auto">
                    <a:spcBef>
                      <a:spcPts val="0"/>
                    </a:spcBef>
                    <a:spcAft>
                      <a:spcPts val="0"/>
                    </a:spcAft>
                  </a:pPr>
                  <a:r>
                    <a:rPr lang="zh-CN" altLang="en-US" sz="1800" b="1" kern="0">
                      <a:solidFill>
                        <a:srgbClr val="000000"/>
                      </a:solidFill>
                      <a:latin typeface="Arial Narrow" charset="0"/>
                      <a:ea typeface="宋体" charset="0"/>
                      <a:cs typeface="Times New Roman" charset="0"/>
                    </a:rPr>
                    <a:t>有关犹大诸王的正面的记载：例如亚撒</a:t>
                  </a:r>
                  <a:r>
                    <a:rPr lang="en-US" altLang="zh-CN" sz="1900" b="1" kern="0">
                      <a:solidFill>
                        <a:srgbClr val="000000"/>
                      </a:solidFill>
                      <a:latin typeface="Arial Narrow" charset="0"/>
                      <a:ea typeface="宋体" charset="0"/>
                      <a:cs typeface="Times New Roman" charset="0"/>
                    </a:rPr>
                    <a:t> (</a:t>
                  </a:r>
                  <a:r>
                    <a:rPr lang="zh-CN" altLang="en-US" sz="1800" b="1" kern="0">
                      <a:solidFill>
                        <a:srgbClr val="000000"/>
                      </a:solidFill>
                      <a:latin typeface="Arial Narrow" charset="0"/>
                      <a:ea typeface="宋体" charset="0"/>
                      <a:cs typeface="Times New Roman" charset="0"/>
                    </a:rPr>
                    <a:t>历代志下</a:t>
                  </a:r>
                  <a:r>
                    <a:rPr lang="en-US" altLang="zh-CN" sz="1900" b="1" kern="0">
                      <a:solidFill>
                        <a:srgbClr val="000000"/>
                      </a:solidFill>
                      <a:latin typeface="Arial Narrow" charset="0"/>
                      <a:ea typeface="宋体" charset="0"/>
                      <a:cs typeface="Times New Roman" charset="0"/>
                    </a:rPr>
                    <a:t>14:6–15:15), </a:t>
                  </a:r>
                  <a:r>
                    <a:rPr lang="zh-CN" altLang="en-US" sz="1900" b="1" kern="0">
                      <a:solidFill>
                        <a:srgbClr val="000000"/>
                      </a:solidFill>
                      <a:latin typeface="Arial Narrow" charset="0"/>
                      <a:ea typeface="宋体" charset="0"/>
                      <a:cs typeface="Times New Roman" charset="0"/>
                    </a:rPr>
                    <a:t>约沙法</a:t>
                  </a:r>
                  <a:r>
                    <a:rPr lang="en-US" altLang="zh-CN" sz="1900" b="1" kern="0">
                      <a:solidFill>
                        <a:srgbClr val="000000"/>
                      </a:solidFill>
                      <a:latin typeface="Arial Narrow" charset="0"/>
                      <a:ea typeface="宋体" charset="0"/>
                      <a:cs typeface="Times New Roman" charset="0"/>
                    </a:rPr>
                    <a:t>(</a:t>
                  </a:r>
                  <a:r>
                    <a:rPr lang="zh-CN" altLang="en-US" sz="1800" b="1" kern="0">
                      <a:solidFill>
                        <a:srgbClr val="000000"/>
                      </a:solidFill>
                      <a:latin typeface="Arial Narrow" charset="0"/>
                      <a:ea typeface="宋体" charset="0"/>
                      <a:cs typeface="Times New Roman" charset="0"/>
                    </a:rPr>
                    <a:t>历代志下</a:t>
                  </a:r>
                  <a:r>
                    <a:rPr lang="en-US" altLang="zh-CN" sz="1900" b="1" kern="0">
                      <a:solidFill>
                        <a:srgbClr val="000000"/>
                      </a:solidFill>
                      <a:latin typeface="Arial Narrow" charset="0"/>
                      <a:ea typeface="宋体" charset="0"/>
                      <a:cs typeface="Times New Roman" charset="0"/>
                    </a:rPr>
                    <a:t>17:1-19), </a:t>
                  </a:r>
                  <a:r>
                    <a:rPr lang="zh-CN" altLang="en-US" sz="1900" b="1" kern="0">
                      <a:solidFill>
                        <a:srgbClr val="000000"/>
                      </a:solidFill>
                      <a:latin typeface="Arial Narrow" charset="0"/>
                      <a:ea typeface="宋体" charset="0"/>
                      <a:cs typeface="Times New Roman" charset="0"/>
                    </a:rPr>
                    <a:t>希西家</a:t>
                  </a:r>
                  <a:r>
                    <a:rPr lang="en-US" altLang="zh-CN" sz="1900" b="1" kern="0">
                      <a:solidFill>
                        <a:srgbClr val="000000"/>
                      </a:solidFill>
                      <a:latin typeface="Arial Narrow" charset="0"/>
                      <a:ea typeface="宋体" charset="0"/>
                      <a:cs typeface="Times New Roman" charset="0"/>
                    </a:rPr>
                    <a:t>(</a:t>
                  </a:r>
                  <a:r>
                    <a:rPr lang="zh-CN" altLang="en-US" sz="1800" b="1" kern="0">
                      <a:solidFill>
                        <a:srgbClr val="000000"/>
                      </a:solidFill>
                      <a:latin typeface="Arial Narrow" charset="0"/>
                      <a:ea typeface="宋体" charset="0"/>
                      <a:cs typeface="Times New Roman" charset="0"/>
                    </a:rPr>
                    <a:t>历代志下</a:t>
                  </a:r>
                  <a:r>
                    <a:rPr lang="en-US" altLang="zh-CN" sz="1900" b="1" kern="0">
                      <a:solidFill>
                        <a:srgbClr val="000000"/>
                      </a:solidFill>
                      <a:latin typeface="Arial Narrow" charset="0"/>
                      <a:ea typeface="宋体" charset="0"/>
                      <a:cs typeface="Times New Roman" charset="0"/>
                    </a:rPr>
                    <a:t>32:27-30), </a:t>
                  </a:r>
                  <a:r>
                    <a:rPr lang="zh-CN" altLang="en-US" sz="1900" b="1" kern="0">
                      <a:solidFill>
                        <a:srgbClr val="000000"/>
                      </a:solidFill>
                      <a:latin typeface="Arial Narrow" charset="0"/>
                      <a:ea typeface="宋体" charset="0"/>
                      <a:cs typeface="Times New Roman" charset="0"/>
                    </a:rPr>
                    <a:t>等等</a:t>
                  </a:r>
                  <a:endParaRPr lang="en-US" altLang="zh-CN" sz="1900" b="1" kern="0">
                    <a:solidFill>
                      <a:srgbClr val="000000"/>
                    </a:solidFill>
                    <a:latin typeface="Arial Narrow" charset="0"/>
                    <a:ea typeface="宋体" charset="0"/>
                    <a:cs typeface="Times New Roman" charset="0"/>
                  </a:endParaRPr>
                </a:p>
              </p:txBody>
            </p:sp>
            <p:sp>
              <p:nvSpPr>
                <p:cNvPr id="82" name="Rectangle 79"/>
                <p:cNvSpPr>
                  <a:spLocks noChangeArrowheads="1"/>
                </p:cNvSpPr>
                <p:nvPr/>
              </p:nvSpPr>
              <p:spPr bwMode="auto">
                <a:xfrm>
                  <a:off x="1984" y="2244"/>
                  <a:ext cx="1984" cy="863"/>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3" name="Group 82"/>
              <p:cNvGrpSpPr>
                <a:grpSpLocks/>
              </p:cNvGrpSpPr>
              <p:nvPr/>
            </p:nvGrpSpPr>
            <p:grpSpPr bwMode="auto">
              <a:xfrm>
                <a:off x="0" y="3107"/>
                <a:ext cx="1984" cy="863"/>
                <a:chOff x="0" y="3107"/>
                <a:chExt cx="1984" cy="863"/>
              </a:xfrm>
            </p:grpSpPr>
            <p:sp>
              <p:nvSpPr>
                <p:cNvPr id="79" name="Rectangle 59"/>
                <p:cNvSpPr>
                  <a:spLocks noChangeArrowheads="1"/>
                </p:cNvSpPr>
                <p:nvPr/>
              </p:nvSpPr>
              <p:spPr bwMode="auto">
                <a:xfrm>
                  <a:off x="43" y="3107"/>
                  <a:ext cx="1898"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auto">
                    <a:spcBef>
                      <a:spcPts val="0"/>
                    </a:spcBef>
                    <a:spcAft>
                      <a:spcPts val="0"/>
                    </a:spcAft>
                  </a:pP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以利亚的故事</a:t>
                  </a:r>
                  <a:r>
                    <a:rPr lang="en-US" altLang="zh-CN" sz="2000" b="1" kern="0">
                      <a:solidFill>
                        <a:srgbClr val="000000"/>
                      </a:solidFill>
                      <a:latin typeface="Arial Narrow" charset="0"/>
                      <a:ea typeface="宋体" charset="0"/>
                      <a:cs typeface="Times New Roman" charset="0"/>
                    </a:rPr>
                    <a:t>(</a:t>
                  </a:r>
                  <a:r>
                    <a:rPr lang="zh-CN" altLang="en-US" sz="2000" b="1" kern="0">
                      <a:solidFill>
                        <a:srgbClr val="000000"/>
                      </a:solidFill>
                      <a:latin typeface="Arial Narrow" charset="0"/>
                      <a:ea typeface="宋体" charset="0"/>
                      <a:cs typeface="Times New Roman" charset="0"/>
                    </a:rPr>
                    <a:t>列王记上</a:t>
                  </a:r>
                  <a:r>
                    <a:rPr lang="en-US" altLang="zh-CN" sz="2000" b="1" kern="0">
                      <a:solidFill>
                        <a:srgbClr val="000000"/>
                      </a:solidFill>
                      <a:latin typeface="Arial Narrow" charset="0"/>
                      <a:ea typeface="宋体" charset="0"/>
                      <a:cs typeface="Times New Roman" charset="0"/>
                    </a:rPr>
                    <a:t>15:25–21:29)</a:t>
                  </a:r>
                  <a:r>
                    <a:rPr lang="zh-CN" altLang="en-US" sz="2000" b="1" kern="0">
                      <a:solidFill>
                        <a:srgbClr val="000000"/>
                      </a:solidFill>
                      <a:latin typeface="Arial Narrow" charset="0"/>
                      <a:ea typeface="宋体" charset="0"/>
                      <a:cs typeface="Times New Roman" charset="0"/>
                    </a:rPr>
                    <a:t>和以利沙的故事</a:t>
                  </a:r>
                  <a:r>
                    <a:rPr lang="en-US" altLang="zh-CN" sz="2000" b="1" kern="0">
                      <a:solidFill>
                        <a:srgbClr val="000000"/>
                      </a:solidFill>
                      <a:latin typeface="Arial Narrow" charset="0"/>
                      <a:ea typeface="宋体" charset="0"/>
                      <a:cs typeface="Times New Roman" charset="0"/>
                    </a:rPr>
                    <a:t>(</a:t>
                  </a:r>
                  <a:r>
                    <a:rPr lang="zh-CN" altLang="en-US" sz="2000" b="1" kern="0">
                      <a:solidFill>
                        <a:srgbClr val="000000"/>
                      </a:solidFill>
                      <a:latin typeface="Arial Narrow" charset="0"/>
                      <a:ea typeface="宋体" charset="0"/>
                      <a:cs typeface="Times New Roman" charset="0"/>
                    </a:rPr>
                    <a:t>列王记下</a:t>
                  </a:r>
                  <a:r>
                    <a:rPr lang="en-US" altLang="zh-CN" sz="2000" b="1" kern="0">
                      <a:solidFill>
                        <a:srgbClr val="000000"/>
                      </a:solidFill>
                      <a:latin typeface="Arial Narrow" charset="0"/>
                      <a:ea typeface="宋体" charset="0"/>
                      <a:cs typeface="Times New Roman" charset="0"/>
                    </a:rPr>
                    <a:t>2:1–8:15; 13:14-25)</a:t>
                  </a:r>
                  <a:r>
                    <a:rPr lang="zh-CN" altLang="en-US" sz="2000" b="1" kern="0">
                      <a:solidFill>
                        <a:srgbClr val="000000"/>
                      </a:solidFill>
                      <a:latin typeface="Arial Narrow" charset="0"/>
                      <a:ea typeface="宋体" charset="0"/>
                      <a:cs typeface="Times New Roman" charset="0"/>
                    </a:rPr>
                    <a:t>，因为主要是在以色列事奉</a:t>
                  </a:r>
                  <a:endParaRPr lang="en-US" altLang="zh-CN" sz="2000" b="1" kern="0">
                    <a:solidFill>
                      <a:srgbClr val="000000"/>
                    </a:solidFill>
                    <a:latin typeface="Arial Narrow" charset="0"/>
                    <a:ea typeface="宋体" charset="0"/>
                    <a:cs typeface="Times New Roman" charset="0"/>
                  </a:endParaRPr>
                </a:p>
              </p:txBody>
            </p:sp>
            <p:sp>
              <p:nvSpPr>
                <p:cNvPr id="80" name="Rectangle 81"/>
                <p:cNvSpPr>
                  <a:spLocks noChangeArrowheads="1"/>
                </p:cNvSpPr>
                <p:nvPr/>
              </p:nvSpPr>
              <p:spPr bwMode="auto">
                <a:xfrm>
                  <a:off x="0" y="3107"/>
                  <a:ext cx="1984" cy="863"/>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4" name="Group 84"/>
              <p:cNvGrpSpPr>
                <a:grpSpLocks/>
              </p:cNvGrpSpPr>
              <p:nvPr/>
            </p:nvGrpSpPr>
            <p:grpSpPr bwMode="auto">
              <a:xfrm>
                <a:off x="1984" y="3107"/>
                <a:ext cx="1984" cy="863"/>
                <a:chOff x="1984" y="3107"/>
                <a:chExt cx="1984" cy="863"/>
              </a:xfrm>
            </p:grpSpPr>
            <p:sp>
              <p:nvSpPr>
                <p:cNvPr id="77" name="Rectangle 60"/>
                <p:cNvSpPr>
                  <a:spLocks noChangeArrowheads="1"/>
                </p:cNvSpPr>
                <p:nvPr/>
              </p:nvSpPr>
              <p:spPr bwMode="auto">
                <a:xfrm>
                  <a:off x="2027" y="3107"/>
                  <a:ext cx="1898"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auto">
                    <a:spcBef>
                      <a:spcPts val="0"/>
                    </a:spcBef>
                    <a:spcAft>
                      <a:spcPts val="0"/>
                    </a:spcAft>
                  </a:pPr>
                  <a:r>
                    <a:rPr lang="zh-CN" altLang="en-US" sz="2000" b="1" kern="0">
                      <a:solidFill>
                        <a:srgbClr val="000000"/>
                      </a:solidFill>
                      <a:latin typeface="Arial Narrow" charset="0"/>
                      <a:ea typeface="宋体" charset="0"/>
                      <a:cs typeface="Times New Roman" charset="0"/>
                    </a:rPr>
                    <a:t>上帝用瘟疫和外敌入侵对犹大的约兰恶行施行惩罚</a:t>
                  </a: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历代志上</a:t>
                  </a:r>
                  <a:r>
                    <a:rPr lang="en-US" altLang="zh-CN" sz="2000" b="1" kern="0">
                      <a:solidFill>
                        <a:srgbClr val="000000"/>
                      </a:solidFill>
                      <a:latin typeface="Arial Narrow" charset="0"/>
                      <a:ea typeface="宋体" charset="0"/>
                      <a:cs typeface="Times New Roman" charset="0"/>
                    </a:rPr>
                    <a:t> 21:11-20)</a:t>
                  </a:r>
                </a:p>
              </p:txBody>
            </p:sp>
            <p:sp>
              <p:nvSpPr>
                <p:cNvPr id="78" name="Rectangle 83"/>
                <p:cNvSpPr>
                  <a:spLocks noChangeArrowheads="1"/>
                </p:cNvSpPr>
                <p:nvPr/>
              </p:nvSpPr>
              <p:spPr bwMode="auto">
                <a:xfrm>
                  <a:off x="1984" y="3107"/>
                  <a:ext cx="1984" cy="863"/>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5" name="Group 86"/>
              <p:cNvGrpSpPr>
                <a:grpSpLocks/>
              </p:cNvGrpSpPr>
              <p:nvPr/>
            </p:nvGrpSpPr>
            <p:grpSpPr bwMode="auto">
              <a:xfrm>
                <a:off x="0" y="3970"/>
                <a:ext cx="1984" cy="748"/>
                <a:chOff x="0" y="3970"/>
                <a:chExt cx="1984" cy="748"/>
              </a:xfrm>
            </p:grpSpPr>
            <p:sp>
              <p:nvSpPr>
                <p:cNvPr id="75" name="Rectangle 61"/>
                <p:cNvSpPr>
                  <a:spLocks noChangeArrowheads="1"/>
                </p:cNvSpPr>
                <p:nvPr/>
              </p:nvSpPr>
              <p:spPr bwMode="auto">
                <a:xfrm>
                  <a:off x="43" y="3970"/>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auto">
                    <a:spcBef>
                      <a:spcPts val="0"/>
                    </a:spcBef>
                    <a:spcAft>
                      <a:spcPts val="0"/>
                    </a:spcAft>
                  </a:pPr>
                  <a:r>
                    <a:rPr lang="zh-CN" altLang="en-US" sz="2000" b="1" kern="0">
                      <a:solidFill>
                        <a:srgbClr val="000000"/>
                      </a:solidFill>
                      <a:latin typeface="Arial Narrow" charset="0"/>
                      <a:ea typeface="宋体" charset="0"/>
                      <a:cs typeface="Times New Roman" charset="0"/>
                    </a:rPr>
                    <a:t>犹大灭国之后的负面记载</a:t>
                  </a:r>
                  <a:r>
                    <a:rPr lang="en-US" altLang="zh-CN" sz="2000" b="1" kern="0">
                      <a:solidFill>
                        <a:srgbClr val="000000"/>
                      </a:solidFill>
                      <a:latin typeface="Arial Narrow" charset="0"/>
                      <a:ea typeface="宋体" charset="0"/>
                      <a:cs typeface="Times New Roman" charset="0"/>
                    </a:rPr>
                    <a:t> </a:t>
                  </a:r>
                </a:p>
                <a:p>
                  <a:pPr algn="ctr" fontAlgn="auto">
                    <a:spcBef>
                      <a:spcPts val="0"/>
                    </a:spcBef>
                    <a:spcAft>
                      <a:spcPts val="0"/>
                    </a:spcAft>
                  </a:pPr>
                  <a:r>
                    <a:rPr lang="en-US" altLang="zh-CN" sz="2000" b="1" kern="0">
                      <a:solidFill>
                        <a:srgbClr val="000000"/>
                      </a:solidFill>
                      <a:latin typeface="Arial Narrow" charset="0"/>
                      <a:ea typeface="宋体" charset="0"/>
                      <a:cs typeface="Times New Roman" charset="0"/>
                    </a:rPr>
                    <a:t>(</a:t>
                  </a:r>
                  <a:r>
                    <a:rPr lang="zh-CN" altLang="en-US" sz="2000" b="1" kern="0">
                      <a:solidFill>
                        <a:srgbClr val="000000"/>
                      </a:solidFill>
                      <a:latin typeface="Arial Narrow" charset="0"/>
                      <a:ea typeface="宋体" charset="0"/>
                      <a:cs typeface="Times New Roman" charset="0"/>
                    </a:rPr>
                    <a:t>列王记下</a:t>
                  </a:r>
                  <a:r>
                    <a:rPr lang="en-US" altLang="zh-CN" sz="2000" b="1" kern="0">
                      <a:solidFill>
                        <a:srgbClr val="000000"/>
                      </a:solidFill>
                      <a:latin typeface="Arial Narrow" charset="0"/>
                      <a:ea typeface="宋体" charset="0"/>
                      <a:cs typeface="Times New Roman" charset="0"/>
                    </a:rPr>
                    <a:t>25)</a:t>
                  </a:r>
                </a:p>
              </p:txBody>
            </p:sp>
            <p:sp>
              <p:nvSpPr>
                <p:cNvPr id="76" name="Rectangle 85"/>
                <p:cNvSpPr>
                  <a:spLocks noChangeArrowheads="1"/>
                </p:cNvSpPr>
                <p:nvPr/>
              </p:nvSpPr>
              <p:spPr bwMode="auto">
                <a:xfrm>
                  <a:off x="0" y="3970"/>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6" name="Group 88"/>
              <p:cNvGrpSpPr>
                <a:grpSpLocks/>
              </p:cNvGrpSpPr>
              <p:nvPr/>
            </p:nvGrpSpPr>
            <p:grpSpPr bwMode="auto">
              <a:xfrm>
                <a:off x="1984" y="3970"/>
                <a:ext cx="1984" cy="748"/>
                <a:chOff x="1984" y="3970"/>
                <a:chExt cx="1984" cy="748"/>
              </a:xfrm>
            </p:grpSpPr>
            <p:sp>
              <p:nvSpPr>
                <p:cNvPr id="73" name="Rectangle 62"/>
                <p:cNvSpPr>
                  <a:spLocks noChangeArrowheads="1"/>
                </p:cNvSpPr>
                <p:nvPr/>
              </p:nvSpPr>
              <p:spPr bwMode="auto">
                <a:xfrm>
                  <a:off x="2027" y="3970"/>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auto">
                    <a:spcBef>
                      <a:spcPts val="0"/>
                    </a:spcBef>
                    <a:spcAft>
                      <a:spcPts val="0"/>
                    </a:spcAft>
                  </a:pPr>
                  <a:r>
                    <a:rPr lang="zh-CN" altLang="en-US" sz="2000" b="1" kern="0" dirty="0">
                      <a:solidFill>
                        <a:srgbClr val="000000"/>
                      </a:solidFill>
                      <a:latin typeface="Arial Narrow" charset="0"/>
                      <a:ea typeface="宋体" charset="0"/>
                      <a:cs typeface="Times New Roman" charset="0"/>
                    </a:rPr>
                    <a:t>恢复逾越节</a:t>
                  </a:r>
                  <a:r>
                    <a:rPr lang="en-US" altLang="zh-CN" sz="2000" b="1" kern="0" dirty="0">
                      <a:solidFill>
                        <a:srgbClr val="000000"/>
                      </a:solidFill>
                      <a:latin typeface="Arial Narrow" charset="0"/>
                      <a:ea typeface="宋体" charset="0"/>
                      <a:cs typeface="Times New Roman" charset="0"/>
                    </a:rPr>
                    <a:t>(</a:t>
                  </a:r>
                  <a:r>
                    <a:rPr lang="zh-CN" altLang="en-US" sz="2000" b="1" kern="0" dirty="0">
                      <a:solidFill>
                        <a:srgbClr val="000000"/>
                      </a:solidFill>
                      <a:latin typeface="Arial Narrow" charset="0"/>
                      <a:ea typeface="宋体" charset="0"/>
                      <a:cs typeface="Times New Roman" charset="0"/>
                    </a:rPr>
                    <a:t>历代志下</a:t>
                  </a:r>
                  <a:r>
                    <a:rPr lang="en-US" altLang="zh-CN" sz="2000" b="1" kern="0" dirty="0">
                      <a:solidFill>
                        <a:srgbClr val="000000"/>
                      </a:solidFill>
                      <a:latin typeface="Arial Narrow" charset="0"/>
                      <a:ea typeface="宋体" charset="0"/>
                      <a:cs typeface="Times New Roman" charset="0"/>
                    </a:rPr>
                    <a:t>30) </a:t>
                  </a:r>
                  <a:r>
                    <a:rPr lang="zh-CN" altLang="en-US" sz="2000" b="1" kern="0" dirty="0">
                      <a:solidFill>
                        <a:srgbClr val="000000"/>
                      </a:solidFill>
                      <a:latin typeface="Arial Narrow" charset="0"/>
                      <a:ea typeface="宋体" charset="0"/>
                      <a:cs typeface="Times New Roman" charset="0"/>
                    </a:rPr>
                    <a:t>和别的崇拜方面的改革</a:t>
                  </a:r>
                  <a:r>
                    <a:rPr lang="en-US" altLang="zh-CN" sz="2000" b="1" kern="0" dirty="0">
                      <a:solidFill>
                        <a:srgbClr val="000000"/>
                      </a:solidFill>
                      <a:latin typeface="Arial Narrow" charset="0"/>
                      <a:ea typeface="宋体" charset="0"/>
                      <a:cs typeface="Times New Roman" charset="0"/>
                    </a:rPr>
                    <a:t>(</a:t>
                  </a:r>
                  <a:r>
                    <a:rPr lang="zh-CN" altLang="en-US" sz="2000" b="1" kern="0" dirty="0">
                      <a:solidFill>
                        <a:srgbClr val="000000"/>
                      </a:solidFill>
                      <a:latin typeface="Arial Narrow" charset="0"/>
                      <a:ea typeface="宋体" charset="0"/>
                      <a:cs typeface="Times New Roman" charset="0"/>
                    </a:rPr>
                    <a:t>历代志下</a:t>
                  </a:r>
                  <a:r>
                    <a:rPr lang="en-US" altLang="zh-CN" sz="2000" b="1" kern="0" dirty="0">
                      <a:solidFill>
                        <a:srgbClr val="000000"/>
                      </a:solidFill>
                      <a:latin typeface="Arial Narrow" charset="0"/>
                      <a:ea typeface="宋体" charset="0"/>
                      <a:cs typeface="Times New Roman" charset="0"/>
                    </a:rPr>
                    <a:t>31)</a:t>
                  </a:r>
                </a:p>
              </p:txBody>
            </p:sp>
            <p:sp>
              <p:nvSpPr>
                <p:cNvPr id="74" name="Rectangle 87"/>
                <p:cNvSpPr>
                  <a:spLocks noChangeArrowheads="1"/>
                </p:cNvSpPr>
                <p:nvPr/>
              </p:nvSpPr>
              <p:spPr bwMode="auto">
                <a:xfrm>
                  <a:off x="1984" y="3970"/>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7" name="Group 90"/>
              <p:cNvGrpSpPr>
                <a:grpSpLocks/>
              </p:cNvGrpSpPr>
              <p:nvPr/>
            </p:nvGrpSpPr>
            <p:grpSpPr bwMode="auto">
              <a:xfrm>
                <a:off x="0" y="4718"/>
                <a:ext cx="1984" cy="748"/>
                <a:chOff x="0" y="4718"/>
                <a:chExt cx="1984" cy="748"/>
              </a:xfrm>
            </p:grpSpPr>
            <p:sp>
              <p:nvSpPr>
                <p:cNvPr id="71" name="Rectangle 63"/>
                <p:cNvSpPr>
                  <a:spLocks noChangeArrowheads="1"/>
                </p:cNvSpPr>
                <p:nvPr/>
              </p:nvSpPr>
              <p:spPr bwMode="auto">
                <a:xfrm>
                  <a:off x="43" y="4718"/>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auto">
                    <a:spcBef>
                      <a:spcPts val="0"/>
                    </a:spcBef>
                    <a:spcAft>
                      <a:spcPts val="0"/>
                    </a:spcAft>
                  </a:pP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以色列的两次灭国</a:t>
                  </a:r>
                  <a:r>
                    <a:rPr lang="en-US" altLang="zh-CN" sz="2000" b="1" kern="0">
                      <a:solidFill>
                        <a:srgbClr val="000000"/>
                      </a:solidFill>
                      <a:latin typeface="Arial Narrow" charset="0"/>
                      <a:ea typeface="宋体" charset="0"/>
                      <a:cs typeface="Times New Roman" charset="0"/>
                    </a:rPr>
                    <a:t>(</a:t>
                  </a:r>
                  <a:r>
                    <a:rPr lang="zh-CN" altLang="en-US" sz="2000" b="1" kern="0">
                      <a:solidFill>
                        <a:srgbClr val="000000"/>
                      </a:solidFill>
                      <a:latin typeface="Arial Narrow" charset="0"/>
                      <a:ea typeface="宋体" charset="0"/>
                      <a:cs typeface="Times New Roman" charset="0"/>
                    </a:rPr>
                    <a:t>列王纪下 </a:t>
                  </a:r>
                  <a:r>
                    <a:rPr lang="en-US" altLang="zh-CN" sz="2000" b="1" kern="0">
                      <a:solidFill>
                        <a:srgbClr val="000000"/>
                      </a:solidFill>
                      <a:latin typeface="Arial Narrow" charset="0"/>
                      <a:ea typeface="宋体" charset="0"/>
                      <a:cs typeface="Times New Roman" charset="0"/>
                    </a:rPr>
                    <a:t>17:1-41 &amp; 17:5-6; 18:9-12)</a:t>
                  </a:r>
                </a:p>
              </p:txBody>
            </p:sp>
            <p:sp>
              <p:nvSpPr>
                <p:cNvPr id="72" name="Rectangle 89"/>
                <p:cNvSpPr>
                  <a:spLocks noChangeArrowheads="1"/>
                </p:cNvSpPr>
                <p:nvPr/>
              </p:nvSpPr>
              <p:spPr bwMode="auto">
                <a:xfrm>
                  <a:off x="0" y="4718"/>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8" name="Group 92"/>
              <p:cNvGrpSpPr>
                <a:grpSpLocks/>
              </p:cNvGrpSpPr>
              <p:nvPr/>
            </p:nvGrpSpPr>
            <p:grpSpPr bwMode="auto">
              <a:xfrm>
                <a:off x="1984" y="4718"/>
                <a:ext cx="1984" cy="748"/>
                <a:chOff x="1984" y="4718"/>
                <a:chExt cx="1984" cy="748"/>
              </a:xfrm>
            </p:grpSpPr>
            <p:sp>
              <p:nvSpPr>
                <p:cNvPr id="69" name="Rectangle 64"/>
                <p:cNvSpPr>
                  <a:spLocks noChangeArrowheads="1"/>
                </p:cNvSpPr>
                <p:nvPr/>
              </p:nvSpPr>
              <p:spPr bwMode="auto">
                <a:xfrm>
                  <a:off x="2027" y="4718"/>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auto">
                    <a:spcBef>
                      <a:spcPts val="0"/>
                    </a:spcBef>
                    <a:spcAft>
                      <a:spcPts val="0"/>
                    </a:spcAft>
                  </a:pPr>
                  <a:r>
                    <a:rPr lang="zh-CN" altLang="en-US" sz="2000" b="1" kern="0">
                      <a:solidFill>
                        <a:srgbClr val="000000"/>
                      </a:solidFill>
                      <a:latin typeface="Arial Narrow" charset="0"/>
                      <a:ea typeface="宋体" charset="0"/>
                      <a:cs typeface="Times New Roman" charset="0"/>
                    </a:rPr>
                    <a:t>犹大被放逐的结尾</a:t>
                  </a: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历代志下</a:t>
                  </a:r>
                  <a:r>
                    <a:rPr lang="en-US" altLang="zh-CN" sz="2000" b="1" kern="0">
                      <a:solidFill>
                        <a:srgbClr val="000000"/>
                      </a:solidFill>
                      <a:latin typeface="Arial Narrow" charset="0"/>
                      <a:ea typeface="宋体" charset="0"/>
                      <a:cs typeface="Times New Roman" charset="0"/>
                    </a:rPr>
                    <a:t>36:22-23)</a:t>
                  </a:r>
                </a:p>
              </p:txBody>
            </p:sp>
            <p:sp>
              <p:nvSpPr>
                <p:cNvPr id="70" name="Rectangle 91"/>
                <p:cNvSpPr>
                  <a:spLocks noChangeArrowheads="1"/>
                </p:cNvSpPr>
                <p:nvPr/>
              </p:nvSpPr>
              <p:spPr bwMode="auto">
                <a:xfrm>
                  <a:off x="1984" y="4718"/>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sp>
          <p:nvSpPr>
            <p:cNvPr id="54" name="Rectangle 94"/>
            <p:cNvSpPr>
              <a:spLocks noChangeArrowheads="1"/>
            </p:cNvSpPr>
            <p:nvPr/>
          </p:nvSpPr>
          <p:spPr bwMode="auto">
            <a:xfrm>
              <a:off x="-4" y="-4"/>
              <a:ext cx="3976" cy="5474"/>
            </a:xfrm>
            <a:prstGeom prst="rect">
              <a:avLst/>
            </a:prstGeom>
            <a:noFill/>
            <a:ln w="1428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spTree>
    <p:extLst>
      <p:ext uri="{BB962C8B-B14F-4D97-AF65-F5344CB8AC3E}">
        <p14:creationId xmlns:p14="http://schemas.microsoft.com/office/powerpoint/2010/main" val="387774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 calcmode="lin" valueType="num">
                                      <p:cBhvr>
                                        <p:cTn id="9" dur="1000" fill="hold"/>
                                        <p:tgtEl>
                                          <p:spTgt spid="49"/>
                                        </p:tgtEl>
                                        <p:attrNameLst>
                                          <p:attrName>style.rotation</p:attrName>
                                        </p:attrNameLst>
                                      </p:cBhvr>
                                      <p:tavLst>
                                        <p:tav tm="0">
                                          <p:val>
                                            <p:fltVal val="90"/>
                                          </p:val>
                                        </p:tav>
                                        <p:tav tm="100000">
                                          <p:val>
                                            <p:fltVal val="0"/>
                                          </p:val>
                                        </p:tav>
                                      </p:tavLst>
                                    </p:anim>
                                    <p:animEffect transition="in" filter="fade">
                                      <p:cBhvr>
                                        <p:cTn id="10"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23</a:t>
            </a:r>
          </a:p>
        </p:txBody>
      </p:sp>
    </p:spTree>
    <p:extLst>
      <p:ext uri="{BB962C8B-B14F-4D97-AF65-F5344CB8AC3E}">
        <p14:creationId xmlns:p14="http://schemas.microsoft.com/office/powerpoint/2010/main" val="149514996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6019"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267a</a:t>
            </a:r>
          </a:p>
        </p:txBody>
      </p:sp>
      <p:sp>
        <p:nvSpPr>
          <p:cNvPr id="52" name="Rectangle 2"/>
          <p:cNvSpPr txBox="1">
            <a:spLocks noChangeArrowheads="1"/>
          </p:cNvSpPr>
          <p:nvPr/>
        </p:nvSpPr>
        <p:spPr bwMode="auto">
          <a:xfrm>
            <a:off x="32123" y="57150"/>
            <a:ext cx="7467600" cy="762000"/>
          </a:xfrm>
          <a:prstGeom prst="rect">
            <a:avLst/>
          </a:prstGeom>
          <a:solidFill>
            <a:srgbClr val="000000"/>
          </a:solidFill>
          <a:ln>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zh-CN" altLang="en-US" sz="4000" b="1" kern="0">
                <a:solidFill>
                  <a:srgbClr val="FFFFFF"/>
                </a:solidFill>
                <a:latin typeface="Arial Black" charset="0"/>
                <a:ea typeface="宋体" charset="0"/>
                <a:cs typeface="宋体" charset="0"/>
              </a:rPr>
              <a:t>历代志 </a:t>
            </a:r>
            <a:r>
              <a:rPr lang="zh-CN" altLang="en-US" sz="3200" b="1" kern="0">
                <a:solidFill>
                  <a:srgbClr val="FFFFFF"/>
                </a:solidFill>
                <a:latin typeface="Arial Black" charset="0"/>
                <a:ea typeface="宋体" charset="0"/>
                <a:cs typeface="宋体" charset="0"/>
              </a:rPr>
              <a:t>对比</a:t>
            </a:r>
            <a:r>
              <a:rPr lang="zh-CN" altLang="en-US" sz="4000" b="1" kern="0">
                <a:solidFill>
                  <a:srgbClr val="FFFFFF"/>
                </a:solidFill>
                <a:latin typeface="Arial Black" charset="0"/>
                <a:ea typeface="宋体" charset="0"/>
                <a:cs typeface="宋体" charset="0"/>
              </a:rPr>
              <a:t> 撒母耳记 </a:t>
            </a:r>
            <a:r>
              <a:rPr lang="en-US" altLang="zh-CN" sz="4000" b="1" kern="0">
                <a:solidFill>
                  <a:srgbClr val="FFFFFF"/>
                </a:solidFill>
                <a:latin typeface="Arial Black" charset="0"/>
                <a:ea typeface="宋体" charset="0"/>
                <a:cs typeface="宋体" charset="0"/>
              </a:rPr>
              <a:t>/ </a:t>
            </a:r>
            <a:r>
              <a:rPr lang="zh-CN" altLang="en-US" sz="4000" b="1" kern="0">
                <a:solidFill>
                  <a:srgbClr val="FFFFFF"/>
                </a:solidFill>
                <a:latin typeface="Arial Black" charset="0"/>
                <a:ea typeface="宋体" charset="0"/>
                <a:cs typeface="宋体" charset="0"/>
              </a:rPr>
              <a:t>列王记</a:t>
            </a:r>
            <a:endParaRPr lang="zh-CN" altLang="en-US" sz="4000" b="1" kern="0" dirty="0">
              <a:solidFill>
                <a:srgbClr val="FFFFFF"/>
              </a:solidFill>
              <a:latin typeface="Arial Black" charset="0"/>
              <a:ea typeface="宋体" charset="0"/>
              <a:cs typeface="宋体" charset="0"/>
            </a:endParaRPr>
          </a:p>
        </p:txBody>
      </p:sp>
      <p:grpSp>
        <p:nvGrpSpPr>
          <p:cNvPr id="54" name="Group 158"/>
          <p:cNvGrpSpPr>
            <a:grpSpLocks/>
          </p:cNvGrpSpPr>
          <p:nvPr/>
        </p:nvGrpSpPr>
        <p:grpSpPr bwMode="auto">
          <a:xfrm>
            <a:off x="9525" y="919163"/>
            <a:ext cx="9124950" cy="5938837"/>
            <a:chOff x="6" y="576"/>
            <a:chExt cx="5748" cy="3741"/>
          </a:xfrm>
        </p:grpSpPr>
        <p:sp>
          <p:nvSpPr>
            <p:cNvPr id="55" name="Rectangle 104"/>
            <p:cNvSpPr>
              <a:spLocks noChangeArrowheads="1"/>
            </p:cNvSpPr>
            <p:nvPr/>
          </p:nvSpPr>
          <p:spPr bwMode="auto">
            <a:xfrm>
              <a:off x="7" y="576"/>
              <a:ext cx="2873" cy="691"/>
            </a:xfrm>
            <a:prstGeom prst="rect">
              <a:avLst/>
            </a:prstGeom>
            <a:solidFill>
              <a:srgbClr val="000000"/>
            </a:solidFill>
            <a:ln w="12700" cap="sq">
              <a:solidFill>
                <a:srgbClr val="000000"/>
              </a:solidFill>
              <a:miter lim="800000"/>
              <a:headEnd type="none" w="sm" len="sm"/>
              <a:tailEnd type="none" w="sm" len="sm"/>
            </a:ln>
          </p:spPr>
          <p:txBody>
            <a:bodyPr lIns="0" tIns="0" rIns="0" bIns="0" anchor="ctr" anchorCtr="1"/>
            <a:lstStyle/>
            <a:p>
              <a:pPr algn="ctr" fontAlgn="auto">
                <a:spcBef>
                  <a:spcPts val="0"/>
                </a:spcBef>
                <a:spcAft>
                  <a:spcPts val="0"/>
                </a:spcAft>
              </a:pPr>
              <a:r>
                <a:rPr lang="zh-CN" altLang="en-US" sz="2800" b="1" kern="0" dirty="0">
                  <a:solidFill>
                    <a:srgbClr val="FFFFFF"/>
                  </a:solidFill>
                  <a:latin typeface="Arial Black" charset="0"/>
                  <a:ea typeface="宋体" charset="0"/>
                  <a:cs typeface="宋体" charset="0"/>
                </a:rPr>
                <a:t>什麽在历代志中被省略而在 撒母耳记 </a:t>
              </a:r>
              <a:r>
                <a:rPr lang="en-US" altLang="zh-CN" sz="2800" b="1" kern="0" dirty="0">
                  <a:solidFill>
                    <a:srgbClr val="FFFFFF"/>
                  </a:solidFill>
                  <a:latin typeface="Arial Black" charset="0"/>
                  <a:ea typeface="宋体" charset="0"/>
                  <a:cs typeface="宋体" charset="0"/>
                </a:rPr>
                <a:t>/ </a:t>
              </a:r>
              <a:r>
                <a:rPr lang="zh-CN" altLang="en-US" sz="2800" b="1" kern="0" dirty="0">
                  <a:solidFill>
                    <a:srgbClr val="FFFFFF"/>
                  </a:solidFill>
                  <a:latin typeface="Arial Black" charset="0"/>
                  <a:ea typeface="宋体" charset="0"/>
                  <a:cs typeface="宋体" charset="0"/>
                </a:rPr>
                <a:t>列王记中被记录</a:t>
              </a:r>
              <a:r>
                <a:rPr lang="en-US" altLang="zh-CN" sz="2500" b="1" kern="0" dirty="0">
                  <a:solidFill>
                    <a:srgbClr val="FFFFFF"/>
                  </a:solidFill>
                  <a:latin typeface="Arial Narrow" charset="0"/>
                  <a:ea typeface="宋体" charset="0"/>
                  <a:cs typeface="宋体" charset="0"/>
                </a:rPr>
                <a:t>? </a:t>
              </a:r>
            </a:p>
          </p:txBody>
        </p:sp>
        <p:grpSp>
          <p:nvGrpSpPr>
            <p:cNvPr id="56" name="Group 126"/>
            <p:cNvGrpSpPr>
              <a:grpSpLocks/>
            </p:cNvGrpSpPr>
            <p:nvPr/>
          </p:nvGrpSpPr>
          <p:grpSpPr bwMode="auto">
            <a:xfrm>
              <a:off x="2880" y="579"/>
              <a:ext cx="2874" cy="693"/>
              <a:chOff x="1984" y="0"/>
              <a:chExt cx="1984" cy="1074"/>
            </a:xfrm>
          </p:grpSpPr>
          <p:sp>
            <p:nvSpPr>
              <p:cNvPr id="97" name="Rectangle 125"/>
              <p:cNvSpPr>
                <a:spLocks noChangeArrowheads="1"/>
              </p:cNvSpPr>
              <p:nvPr/>
            </p:nvSpPr>
            <p:spPr bwMode="auto">
              <a:xfrm>
                <a:off x="1984" y="0"/>
                <a:ext cx="1984" cy="1074"/>
              </a:xfrm>
              <a:prstGeom prst="rect">
                <a:avLst/>
              </a:prstGeom>
              <a:solidFill>
                <a:srgbClr val="000000"/>
              </a:solidFill>
              <a:ln w="12700" cap="sq">
                <a:solidFill>
                  <a:srgbClr val="000000"/>
                </a:solidFill>
                <a:miter lim="800000"/>
                <a:headEnd type="none" w="sm" len="sm"/>
                <a:tailEnd type="none" w="sm" len="sm"/>
              </a:ln>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nvGrpSpPr>
              <p:cNvPr id="98" name="Group 124"/>
              <p:cNvGrpSpPr>
                <a:grpSpLocks/>
              </p:cNvGrpSpPr>
              <p:nvPr/>
            </p:nvGrpSpPr>
            <p:grpSpPr bwMode="auto">
              <a:xfrm>
                <a:off x="1984" y="0"/>
                <a:ext cx="1984" cy="1074"/>
                <a:chOff x="1984" y="0"/>
                <a:chExt cx="1984" cy="1074"/>
              </a:xfrm>
            </p:grpSpPr>
            <p:sp>
              <p:nvSpPr>
                <p:cNvPr id="99" name="Rectangle 106"/>
                <p:cNvSpPr>
                  <a:spLocks noChangeArrowheads="1"/>
                </p:cNvSpPr>
                <p:nvPr/>
              </p:nvSpPr>
              <p:spPr bwMode="auto">
                <a:xfrm>
                  <a:off x="2027" y="0"/>
                  <a:ext cx="1898" cy="1074"/>
                </a:xfrm>
                <a:prstGeom prst="rect">
                  <a:avLst/>
                </a:prstGeom>
                <a:solidFill>
                  <a:srgbClr val="000000"/>
                </a:solidFill>
                <a:ln w="12700" cap="sq">
                  <a:solidFill>
                    <a:srgbClr val="000000"/>
                  </a:solidFill>
                  <a:miter lim="800000"/>
                  <a:headEnd type="none" w="sm" len="sm"/>
                  <a:tailEnd type="none" w="sm" len="sm"/>
                </a:ln>
              </p:spPr>
              <p:txBody>
                <a:bodyPr lIns="0" tIns="0" rIns="0" anchor="ctr" anchorCtr="1"/>
                <a:lstStyle/>
                <a:p>
                  <a:pPr algn="ctr" fontAlgn="auto">
                    <a:spcBef>
                      <a:spcPts val="0"/>
                    </a:spcBef>
                    <a:spcAft>
                      <a:spcPts val="0"/>
                    </a:spcAft>
                  </a:pPr>
                  <a:r>
                    <a:rPr lang="en-US" altLang="zh-CN" sz="2500" b="1" kern="0">
                      <a:solidFill>
                        <a:srgbClr val="FFFFFF"/>
                      </a:solidFill>
                      <a:latin typeface="Arial Narrow" charset="0"/>
                      <a:ea typeface="宋体" charset="0"/>
                      <a:cs typeface="宋体" charset="0"/>
                    </a:rPr>
                    <a:t> </a:t>
                  </a:r>
                  <a:r>
                    <a:rPr lang="zh-CN" altLang="en-US" sz="2800" b="1" kern="0">
                      <a:solidFill>
                        <a:srgbClr val="FFFFFF"/>
                      </a:solidFill>
                      <a:latin typeface="Arial Black" charset="0"/>
                      <a:ea typeface="宋体" charset="0"/>
                      <a:cs typeface="宋体" charset="0"/>
                    </a:rPr>
                    <a:t>什麽在撒母耳记 </a:t>
                  </a:r>
                  <a:r>
                    <a:rPr lang="en-US" altLang="zh-CN" sz="2800" b="1" kern="0">
                      <a:solidFill>
                        <a:srgbClr val="FFFFFF"/>
                      </a:solidFill>
                      <a:latin typeface="Arial Black" charset="0"/>
                      <a:ea typeface="宋体" charset="0"/>
                      <a:cs typeface="宋体" charset="0"/>
                    </a:rPr>
                    <a:t>/ </a:t>
                  </a:r>
                  <a:r>
                    <a:rPr lang="zh-CN" altLang="en-US" sz="2800" b="1" kern="0">
                      <a:solidFill>
                        <a:srgbClr val="FFFFFF"/>
                      </a:solidFill>
                      <a:latin typeface="Arial Black" charset="0"/>
                      <a:ea typeface="宋体" charset="0"/>
                      <a:cs typeface="宋体" charset="0"/>
                    </a:rPr>
                    <a:t>列王记中被省略而在历代志中被记录</a:t>
                  </a:r>
                  <a:r>
                    <a:rPr lang="en-US" altLang="zh-CN" sz="2500" b="1" kern="0">
                      <a:solidFill>
                        <a:srgbClr val="FFFFFF"/>
                      </a:solidFill>
                      <a:latin typeface="Arial Narrow" charset="0"/>
                      <a:ea typeface="宋体" charset="0"/>
                      <a:cs typeface="宋体" charset="0"/>
                    </a:rPr>
                    <a:t>?</a:t>
                  </a:r>
                  <a:endParaRPr lang="en-US" altLang="zh-CN" sz="2500" b="1" kern="0">
                    <a:solidFill>
                      <a:srgbClr val="000000"/>
                    </a:solidFill>
                    <a:latin typeface="Arial Narrow" charset="0"/>
                    <a:ea typeface="宋体" charset="0"/>
                    <a:cs typeface="宋体" charset="0"/>
                  </a:endParaRPr>
                </a:p>
              </p:txBody>
            </p:sp>
            <p:sp>
              <p:nvSpPr>
                <p:cNvPr id="100" name="Rectangle 123"/>
                <p:cNvSpPr>
                  <a:spLocks noChangeArrowheads="1"/>
                </p:cNvSpPr>
                <p:nvPr/>
              </p:nvSpPr>
              <p:spPr bwMode="auto">
                <a:xfrm>
                  <a:off x="1984" y="0"/>
                  <a:ext cx="1984" cy="1074"/>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grpSp>
          <p:nvGrpSpPr>
            <p:cNvPr id="57" name="Group 130"/>
            <p:cNvGrpSpPr>
              <a:grpSpLocks/>
            </p:cNvGrpSpPr>
            <p:nvPr/>
          </p:nvGrpSpPr>
          <p:grpSpPr bwMode="auto">
            <a:xfrm>
              <a:off x="6" y="1272"/>
              <a:ext cx="2874" cy="483"/>
              <a:chOff x="0" y="1074"/>
              <a:chExt cx="1984" cy="748"/>
            </a:xfrm>
          </p:grpSpPr>
          <p:sp>
            <p:nvSpPr>
              <p:cNvPr id="93" name="Rectangle 129"/>
              <p:cNvSpPr>
                <a:spLocks noChangeArrowheads="1"/>
              </p:cNvSpPr>
              <p:nvPr/>
            </p:nvSpPr>
            <p:spPr bwMode="auto">
              <a:xfrm>
                <a:off x="0" y="1074"/>
                <a:ext cx="1984" cy="748"/>
              </a:xfrm>
              <a:prstGeom prst="rect">
                <a:avLst/>
              </a:prstGeom>
              <a:solidFill>
                <a:srgbClr val="BFBFBF"/>
              </a:solidFill>
              <a:ln w="12700" cap="sq">
                <a:solidFill>
                  <a:srgbClr val="000000"/>
                </a:solidFill>
                <a:miter lim="800000"/>
                <a:headEnd type="none" w="sm" len="sm"/>
                <a:tailEnd type="none" w="sm" len="sm"/>
              </a:ln>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nvGrpSpPr>
              <p:cNvPr id="94" name="Group 128"/>
              <p:cNvGrpSpPr>
                <a:grpSpLocks/>
              </p:cNvGrpSpPr>
              <p:nvPr/>
            </p:nvGrpSpPr>
            <p:grpSpPr bwMode="auto">
              <a:xfrm>
                <a:off x="0" y="1074"/>
                <a:ext cx="1984" cy="748"/>
                <a:chOff x="0" y="1074"/>
                <a:chExt cx="1984" cy="748"/>
              </a:xfrm>
            </p:grpSpPr>
            <p:sp>
              <p:nvSpPr>
                <p:cNvPr id="95" name="Rectangle 107"/>
                <p:cNvSpPr>
                  <a:spLocks noChangeArrowheads="1"/>
                </p:cNvSpPr>
                <p:nvPr/>
              </p:nvSpPr>
              <p:spPr bwMode="auto">
                <a:xfrm>
                  <a:off x="43" y="1074"/>
                  <a:ext cx="1898" cy="748"/>
                </a:xfrm>
                <a:prstGeom prst="rect">
                  <a:avLst/>
                </a:prstGeom>
                <a:solidFill>
                  <a:srgbClr val="BFBFBF"/>
                </a:solidFill>
                <a:ln w="12700" cap="sq">
                  <a:solidFill>
                    <a:srgbClr val="000000"/>
                  </a:solidFill>
                  <a:miter lim="800000"/>
                  <a:headEnd type="none" w="sm" len="sm"/>
                  <a:tailEnd type="none" w="sm" len="sm"/>
                </a:ln>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那些一般说来是负面的，或和以色列和王室有关的因素</a:t>
                  </a:r>
                  <a:endParaRPr lang="en-US" altLang="zh-CN" sz="2100" b="1" kern="0">
                    <a:solidFill>
                      <a:srgbClr val="000000"/>
                    </a:solidFill>
                    <a:latin typeface="Arial Narrow" charset="0"/>
                    <a:ea typeface="宋体" charset="0"/>
                    <a:cs typeface="宋体" charset="0"/>
                  </a:endParaRPr>
                </a:p>
              </p:txBody>
            </p:sp>
            <p:sp>
              <p:nvSpPr>
                <p:cNvPr id="96" name="Rectangle 127"/>
                <p:cNvSpPr>
                  <a:spLocks noChangeArrowheads="1"/>
                </p:cNvSpPr>
                <p:nvPr/>
              </p:nvSpPr>
              <p:spPr bwMode="auto">
                <a:xfrm>
                  <a:off x="0" y="1074"/>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grpSp>
          <p:nvGrpSpPr>
            <p:cNvPr id="58" name="Group 134"/>
            <p:cNvGrpSpPr>
              <a:grpSpLocks/>
            </p:cNvGrpSpPr>
            <p:nvPr/>
          </p:nvGrpSpPr>
          <p:grpSpPr bwMode="auto">
            <a:xfrm>
              <a:off x="2880" y="1272"/>
              <a:ext cx="2874" cy="483"/>
              <a:chOff x="1984" y="1074"/>
              <a:chExt cx="1984" cy="748"/>
            </a:xfrm>
          </p:grpSpPr>
          <p:sp>
            <p:nvSpPr>
              <p:cNvPr id="89" name="Rectangle 133"/>
              <p:cNvSpPr>
                <a:spLocks noChangeArrowheads="1"/>
              </p:cNvSpPr>
              <p:nvPr/>
            </p:nvSpPr>
            <p:spPr bwMode="auto">
              <a:xfrm>
                <a:off x="1984" y="1074"/>
                <a:ext cx="1984" cy="748"/>
              </a:xfrm>
              <a:prstGeom prst="rect">
                <a:avLst/>
              </a:prstGeom>
              <a:solidFill>
                <a:srgbClr val="BFBFBF"/>
              </a:solidFill>
              <a:ln w="12700" cap="sq">
                <a:solidFill>
                  <a:srgbClr val="000000"/>
                </a:solidFill>
                <a:miter lim="800000"/>
                <a:headEnd type="none" w="sm" len="sm"/>
                <a:tailEnd type="none" w="sm" len="sm"/>
              </a:ln>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nvGrpSpPr>
              <p:cNvPr id="90" name="Group 132"/>
              <p:cNvGrpSpPr>
                <a:grpSpLocks/>
              </p:cNvGrpSpPr>
              <p:nvPr/>
            </p:nvGrpSpPr>
            <p:grpSpPr bwMode="auto">
              <a:xfrm>
                <a:off x="1984" y="1074"/>
                <a:ext cx="1984" cy="748"/>
                <a:chOff x="1984" y="1074"/>
                <a:chExt cx="1984" cy="748"/>
              </a:xfrm>
            </p:grpSpPr>
            <p:sp>
              <p:nvSpPr>
                <p:cNvPr id="91" name="Rectangle 108"/>
                <p:cNvSpPr>
                  <a:spLocks noChangeArrowheads="1"/>
                </p:cNvSpPr>
                <p:nvPr/>
              </p:nvSpPr>
              <p:spPr bwMode="auto">
                <a:xfrm>
                  <a:off x="2027" y="1074"/>
                  <a:ext cx="1898" cy="748"/>
                </a:xfrm>
                <a:prstGeom prst="rect">
                  <a:avLst/>
                </a:prstGeom>
                <a:solidFill>
                  <a:srgbClr val="BFBFBF"/>
                </a:solidFill>
                <a:ln w="12700" cap="sq">
                  <a:solidFill>
                    <a:srgbClr val="000000"/>
                  </a:solidFill>
                  <a:miter lim="800000"/>
                  <a:headEnd type="none" w="sm" len="sm"/>
                  <a:tailEnd type="none" w="sm" len="sm"/>
                </a:ln>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那些一般说来是正面的，或和犹大以色列和圣殿王室有关的因素</a:t>
                  </a:r>
                  <a:endParaRPr lang="en-US" altLang="zh-CN" sz="2100" b="1" kern="0">
                    <a:solidFill>
                      <a:srgbClr val="000000"/>
                    </a:solidFill>
                    <a:latin typeface="Arial Narrow" charset="0"/>
                    <a:ea typeface="宋体" charset="0"/>
                    <a:cs typeface="宋体" charset="0"/>
                  </a:endParaRPr>
                </a:p>
              </p:txBody>
            </p:sp>
            <p:sp>
              <p:nvSpPr>
                <p:cNvPr id="92" name="Rectangle 131"/>
                <p:cNvSpPr>
                  <a:spLocks noChangeArrowheads="1"/>
                </p:cNvSpPr>
                <p:nvPr/>
              </p:nvSpPr>
              <p:spPr bwMode="auto">
                <a:xfrm>
                  <a:off x="1984" y="1074"/>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grpSp>
          <p:nvGrpSpPr>
            <p:cNvPr id="59" name="Group 136"/>
            <p:cNvGrpSpPr>
              <a:grpSpLocks/>
            </p:cNvGrpSpPr>
            <p:nvPr/>
          </p:nvGrpSpPr>
          <p:grpSpPr bwMode="auto">
            <a:xfrm>
              <a:off x="6" y="1755"/>
              <a:ext cx="2874" cy="483"/>
              <a:chOff x="0" y="1822"/>
              <a:chExt cx="1984" cy="748"/>
            </a:xfrm>
          </p:grpSpPr>
          <p:sp>
            <p:nvSpPr>
              <p:cNvPr id="87" name="Rectangle 109"/>
              <p:cNvSpPr>
                <a:spLocks noChangeArrowheads="1"/>
              </p:cNvSpPr>
              <p:nvPr/>
            </p:nvSpPr>
            <p:spPr bwMode="auto">
              <a:xfrm>
                <a:off x="43" y="1822"/>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米甲轻蔑大卫在约柜前跳舞</a:t>
                </a:r>
                <a:endParaRPr lang="en-US" altLang="zh-CN" sz="2100" b="1" kern="0">
                  <a:solidFill>
                    <a:srgbClr val="000000"/>
                  </a:solidFill>
                  <a:latin typeface="Arial Narrow" charset="0"/>
                  <a:ea typeface="宋体" charset="0"/>
                  <a:cs typeface="宋体" charset="0"/>
                </a:endParaRPr>
              </a:p>
              <a:p>
                <a:pPr algn="ctr" fontAlgn="auto">
                  <a:spcBef>
                    <a:spcPts val="0"/>
                  </a:spcBef>
                  <a:spcAft>
                    <a:spcPts val="0"/>
                  </a:spcAft>
                </a:pPr>
                <a:r>
                  <a:rPr lang="en-US" altLang="zh-CN" sz="2100" b="1" kern="0">
                    <a:solidFill>
                      <a:srgbClr val="000000"/>
                    </a:solidFill>
                    <a:latin typeface="Arial Narrow" charset="0"/>
                    <a:ea typeface="宋体" charset="0"/>
                    <a:cs typeface="宋体" charset="0"/>
                  </a:rPr>
                  <a:t>(</a:t>
                </a:r>
                <a:r>
                  <a:rPr lang="zh-CN" altLang="en-US" sz="2100" b="1" kern="0">
                    <a:solidFill>
                      <a:srgbClr val="000000"/>
                    </a:solidFill>
                    <a:latin typeface="Arial Narrow" charset="0"/>
                    <a:ea typeface="宋体" charset="0"/>
                    <a:cs typeface="宋体" charset="0"/>
                  </a:rPr>
                  <a:t>撒母耳记下</a:t>
                </a:r>
                <a:r>
                  <a:rPr lang="en-US" altLang="zh-CN" sz="2100" b="1" kern="0">
                    <a:solidFill>
                      <a:srgbClr val="000000"/>
                    </a:solidFill>
                    <a:latin typeface="Arial Narrow" charset="0"/>
                    <a:ea typeface="宋体" charset="0"/>
                    <a:cs typeface="宋体" charset="0"/>
                  </a:rPr>
                  <a:t> 6:20b-23)</a:t>
                </a:r>
              </a:p>
            </p:txBody>
          </p:sp>
          <p:sp>
            <p:nvSpPr>
              <p:cNvPr id="88" name="Rectangle 135"/>
              <p:cNvSpPr>
                <a:spLocks noChangeArrowheads="1"/>
              </p:cNvSpPr>
              <p:nvPr/>
            </p:nvSpPr>
            <p:spPr bwMode="auto">
              <a:xfrm>
                <a:off x="0" y="1822"/>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0" name="Group 138"/>
            <p:cNvGrpSpPr>
              <a:grpSpLocks/>
            </p:cNvGrpSpPr>
            <p:nvPr/>
          </p:nvGrpSpPr>
          <p:grpSpPr bwMode="auto">
            <a:xfrm>
              <a:off x="2880" y="1755"/>
              <a:ext cx="2874" cy="483"/>
              <a:chOff x="1984" y="1822"/>
              <a:chExt cx="1984" cy="748"/>
            </a:xfrm>
          </p:grpSpPr>
          <p:sp>
            <p:nvSpPr>
              <p:cNvPr id="85" name="Rectangle 110"/>
              <p:cNvSpPr>
                <a:spLocks noChangeArrowheads="1"/>
              </p:cNvSpPr>
              <p:nvPr/>
            </p:nvSpPr>
            <p:spPr bwMode="auto">
              <a:xfrm>
                <a:off x="2027" y="1822"/>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zh-CN" altLang="en-US" sz="2100" b="1" kern="0">
                    <a:solidFill>
                      <a:srgbClr val="000000"/>
                    </a:solidFill>
                    <a:latin typeface="Arial Narrow" charset="0"/>
                    <a:ea typeface="宋体" charset="0"/>
                    <a:cs typeface="宋体" charset="0"/>
                  </a:rPr>
                  <a:t>利未人</a:t>
                </a: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在约柜前荣耀神</a:t>
                </a:r>
                <a:endParaRPr lang="en-US" altLang="zh-CN" sz="2100" b="1" kern="0">
                  <a:solidFill>
                    <a:srgbClr val="000000"/>
                  </a:solidFill>
                  <a:latin typeface="Arial Narrow" charset="0"/>
                  <a:ea typeface="宋体" charset="0"/>
                  <a:cs typeface="宋体" charset="0"/>
                </a:endParaRPr>
              </a:p>
              <a:p>
                <a:pPr algn="ctr" fontAlgn="auto">
                  <a:spcBef>
                    <a:spcPts val="0"/>
                  </a:spcBef>
                  <a:spcAft>
                    <a:spcPts val="0"/>
                  </a:spcAft>
                </a:pPr>
                <a:r>
                  <a:rPr lang="en-US" altLang="zh-CN" sz="2100" b="1" kern="0">
                    <a:solidFill>
                      <a:srgbClr val="000000"/>
                    </a:solidFill>
                    <a:latin typeface="Arial Narrow" charset="0"/>
                    <a:ea typeface="宋体" charset="0"/>
                    <a:cs typeface="宋体" charset="0"/>
                  </a:rPr>
                  <a:t>(</a:t>
                </a:r>
                <a:r>
                  <a:rPr lang="zh-CN" altLang="en-US" sz="2100" b="1" kern="0">
                    <a:solidFill>
                      <a:srgbClr val="000000"/>
                    </a:solidFill>
                    <a:latin typeface="Arial Narrow" charset="0"/>
                    <a:ea typeface="宋体" charset="0"/>
                    <a:cs typeface="宋体" charset="0"/>
                  </a:rPr>
                  <a:t>历代志上</a:t>
                </a:r>
                <a:r>
                  <a:rPr lang="en-US" altLang="zh-CN" sz="2100" b="1" kern="0">
                    <a:solidFill>
                      <a:srgbClr val="000000"/>
                    </a:solidFill>
                    <a:latin typeface="Arial Narrow" charset="0"/>
                    <a:ea typeface="宋体" charset="0"/>
                    <a:cs typeface="宋体" charset="0"/>
                  </a:rPr>
                  <a:t> 16:4-42)</a:t>
                </a:r>
              </a:p>
            </p:txBody>
          </p:sp>
          <p:sp>
            <p:nvSpPr>
              <p:cNvPr id="86" name="Rectangle 137"/>
              <p:cNvSpPr>
                <a:spLocks noChangeArrowheads="1"/>
              </p:cNvSpPr>
              <p:nvPr/>
            </p:nvSpPr>
            <p:spPr bwMode="auto">
              <a:xfrm>
                <a:off x="1984" y="1822"/>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1" name="Group 140"/>
            <p:cNvGrpSpPr>
              <a:grpSpLocks/>
            </p:cNvGrpSpPr>
            <p:nvPr/>
          </p:nvGrpSpPr>
          <p:grpSpPr bwMode="auto">
            <a:xfrm>
              <a:off x="6" y="2238"/>
              <a:ext cx="2874" cy="557"/>
              <a:chOff x="0" y="2570"/>
              <a:chExt cx="1984" cy="863"/>
            </a:xfrm>
          </p:grpSpPr>
          <p:sp>
            <p:nvSpPr>
              <p:cNvPr id="83" name="Rectangle 111"/>
              <p:cNvSpPr>
                <a:spLocks noChangeArrowheads="1"/>
              </p:cNvSpPr>
              <p:nvPr/>
            </p:nvSpPr>
            <p:spPr bwMode="auto">
              <a:xfrm>
                <a:off x="43" y="2570"/>
                <a:ext cx="1898"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大卫之约中有关纪律方面的事情</a:t>
                </a:r>
                <a:r>
                  <a:rPr lang="en-US" altLang="zh-CN" sz="2100" b="1" kern="0">
                    <a:solidFill>
                      <a:srgbClr val="000000"/>
                    </a:solidFill>
                    <a:latin typeface="Arial Narrow" charset="0"/>
                    <a:ea typeface="宋体" charset="0"/>
                    <a:cs typeface="宋体" charset="0"/>
                  </a:rPr>
                  <a:t> </a:t>
                </a:r>
                <a:br>
                  <a:rPr lang="en-US" altLang="zh-CN" sz="2100" b="1" kern="0">
                    <a:solidFill>
                      <a:srgbClr val="000000"/>
                    </a:solidFill>
                    <a:latin typeface="Arial Narrow" charset="0"/>
                    <a:ea typeface="宋体" charset="0"/>
                    <a:cs typeface="宋体" charset="0"/>
                  </a:rPr>
                </a:br>
                <a:r>
                  <a:rPr lang="en-US" altLang="zh-CN" sz="2100" b="1" kern="0">
                    <a:solidFill>
                      <a:srgbClr val="000000"/>
                    </a:solidFill>
                    <a:latin typeface="Arial Narrow" charset="0"/>
                    <a:ea typeface="宋体" charset="0"/>
                    <a:cs typeface="宋体" charset="0"/>
                  </a:rPr>
                  <a:t>(</a:t>
                </a:r>
                <a:r>
                  <a:rPr lang="zh-CN" altLang="en-US" sz="2100" b="1" kern="0">
                    <a:solidFill>
                      <a:srgbClr val="000000"/>
                    </a:solidFill>
                    <a:latin typeface="Arial Narrow" charset="0"/>
                    <a:ea typeface="宋体" charset="0"/>
                    <a:cs typeface="宋体" charset="0"/>
                  </a:rPr>
                  <a:t>撒母耳记下</a:t>
                </a:r>
                <a:r>
                  <a:rPr lang="en-US" altLang="zh-CN" sz="2100" b="1" kern="0">
                    <a:solidFill>
                      <a:srgbClr val="000000"/>
                    </a:solidFill>
                    <a:latin typeface="Arial Narrow" charset="0"/>
                    <a:ea typeface="宋体" charset="0"/>
                    <a:cs typeface="宋体" charset="0"/>
                  </a:rPr>
                  <a:t> 7:14b)</a:t>
                </a:r>
              </a:p>
            </p:txBody>
          </p:sp>
          <p:sp>
            <p:nvSpPr>
              <p:cNvPr id="84" name="Rectangle 139"/>
              <p:cNvSpPr>
                <a:spLocks noChangeArrowheads="1"/>
              </p:cNvSpPr>
              <p:nvPr/>
            </p:nvSpPr>
            <p:spPr bwMode="auto">
              <a:xfrm>
                <a:off x="0" y="2570"/>
                <a:ext cx="1984" cy="863"/>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2" name="Group 142"/>
            <p:cNvGrpSpPr>
              <a:grpSpLocks/>
            </p:cNvGrpSpPr>
            <p:nvPr/>
          </p:nvGrpSpPr>
          <p:grpSpPr bwMode="auto">
            <a:xfrm>
              <a:off x="2880" y="2238"/>
              <a:ext cx="2874" cy="557"/>
              <a:chOff x="1984" y="2570"/>
              <a:chExt cx="1984" cy="863"/>
            </a:xfrm>
          </p:grpSpPr>
          <p:sp>
            <p:nvSpPr>
              <p:cNvPr id="81" name="Rectangle 112"/>
              <p:cNvSpPr>
                <a:spLocks noChangeArrowheads="1"/>
              </p:cNvSpPr>
              <p:nvPr/>
            </p:nvSpPr>
            <p:spPr bwMode="auto">
              <a:xfrm>
                <a:off x="2027" y="2570"/>
                <a:ext cx="1898"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zh-CN" altLang="en-US" sz="2100" b="1" kern="0" dirty="0">
                    <a:solidFill>
                      <a:srgbClr val="000000"/>
                    </a:solidFill>
                    <a:latin typeface="Arial Narrow" charset="0"/>
                    <a:ea typeface="宋体" charset="0"/>
                    <a:cs typeface="宋体" charset="0"/>
                  </a:rPr>
                  <a:t>上帝惩罚大卫那骄傲的普查但允许大卫确立圣殿的位置</a:t>
                </a:r>
                <a:r>
                  <a:rPr lang="en-US" altLang="zh-CN" sz="2100" b="1" kern="0" dirty="0">
                    <a:solidFill>
                      <a:srgbClr val="000000"/>
                    </a:solidFill>
                    <a:latin typeface="Arial Narrow" charset="0"/>
                    <a:ea typeface="宋体" charset="0"/>
                    <a:cs typeface="宋体" charset="0"/>
                  </a:rPr>
                  <a:t> (</a:t>
                </a:r>
                <a:r>
                  <a:rPr lang="zh-CN" altLang="en-US" sz="2100" b="1" kern="0" dirty="0">
                    <a:solidFill>
                      <a:srgbClr val="000000"/>
                    </a:solidFill>
                    <a:latin typeface="Arial Narrow" charset="0"/>
                    <a:ea typeface="宋体" charset="0"/>
                    <a:cs typeface="宋体" charset="0"/>
                  </a:rPr>
                  <a:t>历代志上</a:t>
                </a:r>
                <a:r>
                  <a:rPr lang="en-US" altLang="zh-CN" sz="2100" b="1" kern="0" dirty="0">
                    <a:solidFill>
                      <a:srgbClr val="000000"/>
                    </a:solidFill>
                    <a:latin typeface="Arial Narrow" charset="0"/>
                    <a:ea typeface="宋体" charset="0"/>
                    <a:cs typeface="宋体" charset="0"/>
                  </a:rPr>
                  <a:t> 21:27–22:1; </a:t>
                </a:r>
                <a:r>
                  <a:rPr lang="zh-CN" altLang="en-US" sz="2100" b="1" kern="0" dirty="0">
                    <a:solidFill>
                      <a:srgbClr val="000000"/>
                    </a:solidFill>
                    <a:latin typeface="Arial Narrow" charset="0"/>
                    <a:ea typeface="宋体" charset="0"/>
                    <a:cs typeface="宋体" charset="0"/>
                  </a:rPr>
                  <a:t>参考撒母耳记下</a:t>
                </a:r>
                <a:r>
                  <a:rPr lang="en-US" altLang="zh-CN" sz="2100" b="1" kern="0" dirty="0">
                    <a:solidFill>
                      <a:srgbClr val="000000"/>
                    </a:solidFill>
                    <a:latin typeface="Arial Narrow" charset="0"/>
                    <a:ea typeface="宋体" charset="0"/>
                    <a:cs typeface="宋体" charset="0"/>
                  </a:rPr>
                  <a:t> 24:25)</a:t>
                </a:r>
              </a:p>
            </p:txBody>
          </p:sp>
          <p:sp>
            <p:nvSpPr>
              <p:cNvPr id="82" name="Rectangle 141"/>
              <p:cNvSpPr>
                <a:spLocks noChangeArrowheads="1"/>
              </p:cNvSpPr>
              <p:nvPr/>
            </p:nvSpPr>
            <p:spPr bwMode="auto">
              <a:xfrm>
                <a:off x="1984" y="2570"/>
                <a:ext cx="1984" cy="863"/>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3" name="Group 144"/>
            <p:cNvGrpSpPr>
              <a:grpSpLocks/>
            </p:cNvGrpSpPr>
            <p:nvPr/>
          </p:nvGrpSpPr>
          <p:grpSpPr bwMode="auto">
            <a:xfrm>
              <a:off x="6" y="2795"/>
              <a:ext cx="2874" cy="631"/>
              <a:chOff x="0" y="3433"/>
              <a:chExt cx="1984" cy="978"/>
            </a:xfrm>
          </p:grpSpPr>
          <p:sp>
            <p:nvSpPr>
              <p:cNvPr id="79" name="Rectangle 113"/>
              <p:cNvSpPr>
                <a:spLocks noChangeArrowheads="1"/>
              </p:cNvSpPr>
              <p:nvPr/>
            </p:nvSpPr>
            <p:spPr bwMode="auto">
              <a:xfrm>
                <a:off x="43" y="3433"/>
                <a:ext cx="1898"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大卫和拔示巴行淫，谋杀乌利亚，和面对先知拿单</a:t>
                </a: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撒母耳记下</a:t>
                </a:r>
                <a:r>
                  <a:rPr lang="en-US" altLang="zh-CN" sz="2100" b="1" kern="0">
                    <a:solidFill>
                      <a:srgbClr val="000000"/>
                    </a:solidFill>
                    <a:latin typeface="Arial Narrow" charset="0"/>
                    <a:ea typeface="宋体" charset="0"/>
                    <a:cs typeface="宋体" charset="0"/>
                  </a:rPr>
                  <a:t>11:2–12:25)</a:t>
                </a:r>
              </a:p>
            </p:txBody>
          </p:sp>
          <p:sp>
            <p:nvSpPr>
              <p:cNvPr id="80" name="Rectangle 143"/>
              <p:cNvSpPr>
                <a:spLocks noChangeArrowheads="1"/>
              </p:cNvSpPr>
              <p:nvPr/>
            </p:nvSpPr>
            <p:spPr bwMode="auto">
              <a:xfrm>
                <a:off x="0" y="3433"/>
                <a:ext cx="1984" cy="97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4" name="Group 146"/>
            <p:cNvGrpSpPr>
              <a:grpSpLocks/>
            </p:cNvGrpSpPr>
            <p:nvPr/>
          </p:nvGrpSpPr>
          <p:grpSpPr bwMode="auto">
            <a:xfrm>
              <a:off x="2880" y="2795"/>
              <a:ext cx="2874" cy="631"/>
              <a:chOff x="1984" y="3433"/>
              <a:chExt cx="1984" cy="978"/>
            </a:xfrm>
          </p:grpSpPr>
          <p:sp>
            <p:nvSpPr>
              <p:cNvPr id="77" name="Rectangle 114"/>
              <p:cNvSpPr>
                <a:spLocks noChangeArrowheads="1"/>
              </p:cNvSpPr>
              <p:nvPr/>
            </p:nvSpPr>
            <p:spPr bwMode="auto">
              <a:xfrm>
                <a:off x="2027" y="3433"/>
                <a:ext cx="1898"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zh-CN" altLang="en-US" sz="2100" b="1" kern="0">
                    <a:solidFill>
                      <a:srgbClr val="000000"/>
                    </a:solidFill>
                    <a:latin typeface="Arial Narrow" charset="0"/>
                    <a:ea typeface="宋体" charset="0"/>
                    <a:cs typeface="宋体" charset="0"/>
                  </a:rPr>
                  <a:t>利未人的分裂</a:t>
                </a: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历代志上</a:t>
                </a:r>
                <a:r>
                  <a:rPr lang="en-US" altLang="zh-CN" sz="2100" b="1" kern="0">
                    <a:solidFill>
                      <a:srgbClr val="000000"/>
                    </a:solidFill>
                    <a:latin typeface="Arial Narrow" charset="0"/>
                    <a:ea typeface="宋体" charset="0"/>
                    <a:cs typeface="宋体" charset="0"/>
                  </a:rPr>
                  <a:t> 22–27)</a:t>
                </a:r>
              </a:p>
            </p:txBody>
          </p:sp>
          <p:sp>
            <p:nvSpPr>
              <p:cNvPr id="78" name="Rectangle 145"/>
              <p:cNvSpPr>
                <a:spLocks noChangeArrowheads="1"/>
              </p:cNvSpPr>
              <p:nvPr/>
            </p:nvSpPr>
            <p:spPr bwMode="auto">
              <a:xfrm>
                <a:off x="1984" y="3433"/>
                <a:ext cx="1984" cy="97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5" name="Group 148"/>
            <p:cNvGrpSpPr>
              <a:grpSpLocks/>
            </p:cNvGrpSpPr>
            <p:nvPr/>
          </p:nvGrpSpPr>
          <p:grpSpPr bwMode="auto">
            <a:xfrm>
              <a:off x="6" y="3426"/>
              <a:ext cx="2874" cy="482"/>
              <a:chOff x="0" y="4411"/>
              <a:chExt cx="1984" cy="748"/>
            </a:xfrm>
          </p:grpSpPr>
          <p:sp>
            <p:nvSpPr>
              <p:cNvPr id="75" name="Rectangle 115"/>
              <p:cNvSpPr>
                <a:spLocks noChangeArrowheads="1"/>
              </p:cNvSpPr>
              <p:nvPr/>
            </p:nvSpPr>
            <p:spPr bwMode="auto">
              <a:xfrm>
                <a:off x="43" y="4411"/>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zh-CN" altLang="en-US" sz="2100" b="1" kern="0">
                    <a:solidFill>
                      <a:srgbClr val="000000"/>
                    </a:solidFill>
                    <a:latin typeface="Arial Narrow" charset="0"/>
                    <a:ea typeface="宋体" charset="0"/>
                    <a:cs typeface="宋体" charset="0"/>
                  </a:rPr>
                  <a:t>大卫和押沙龙之间的麻烦</a:t>
                </a:r>
                <a:r>
                  <a:rPr lang="en-US" altLang="zh-CN" sz="2100" b="1" kern="0">
                    <a:solidFill>
                      <a:srgbClr val="000000"/>
                    </a:solidFill>
                    <a:latin typeface="Arial Narrow" charset="0"/>
                    <a:ea typeface="宋体" charset="0"/>
                    <a:cs typeface="宋体" charset="0"/>
                  </a:rPr>
                  <a:t> </a:t>
                </a:r>
              </a:p>
              <a:p>
                <a:pPr algn="ctr" fontAlgn="auto">
                  <a:spcBef>
                    <a:spcPts val="0"/>
                  </a:spcBef>
                  <a:spcAft>
                    <a:spcPts val="0"/>
                  </a:spcAft>
                </a:pPr>
                <a:r>
                  <a:rPr lang="en-US" altLang="zh-CN" sz="2100" b="1" kern="0">
                    <a:solidFill>
                      <a:srgbClr val="000000"/>
                    </a:solidFill>
                    <a:latin typeface="Arial Narrow" charset="0"/>
                    <a:ea typeface="宋体" charset="0"/>
                    <a:cs typeface="宋体" charset="0"/>
                  </a:rPr>
                  <a:t>(</a:t>
                </a:r>
                <a:r>
                  <a:rPr lang="zh-CN" altLang="en-US" sz="2100" b="1" kern="0">
                    <a:solidFill>
                      <a:srgbClr val="000000"/>
                    </a:solidFill>
                    <a:latin typeface="Arial Narrow" charset="0"/>
                    <a:ea typeface="宋体" charset="0"/>
                    <a:cs typeface="宋体" charset="0"/>
                  </a:rPr>
                  <a:t>撒母耳记下</a:t>
                </a:r>
                <a:r>
                  <a:rPr lang="en-US" altLang="zh-CN" sz="2100" b="1" kern="0">
                    <a:solidFill>
                      <a:srgbClr val="000000"/>
                    </a:solidFill>
                    <a:latin typeface="Arial Narrow" charset="0"/>
                    <a:ea typeface="宋体" charset="0"/>
                    <a:cs typeface="宋体" charset="0"/>
                  </a:rPr>
                  <a:t>13–19)</a:t>
                </a:r>
              </a:p>
            </p:txBody>
          </p:sp>
          <p:sp>
            <p:nvSpPr>
              <p:cNvPr id="76" name="Rectangle 147"/>
              <p:cNvSpPr>
                <a:spLocks noChangeArrowheads="1"/>
              </p:cNvSpPr>
              <p:nvPr/>
            </p:nvSpPr>
            <p:spPr bwMode="auto">
              <a:xfrm>
                <a:off x="0" y="4411"/>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6" name="Group 150"/>
            <p:cNvGrpSpPr>
              <a:grpSpLocks/>
            </p:cNvGrpSpPr>
            <p:nvPr/>
          </p:nvGrpSpPr>
          <p:grpSpPr bwMode="auto">
            <a:xfrm>
              <a:off x="2880" y="3426"/>
              <a:ext cx="2874" cy="482"/>
              <a:chOff x="1984" y="4411"/>
              <a:chExt cx="1984" cy="748"/>
            </a:xfrm>
          </p:grpSpPr>
          <p:sp>
            <p:nvSpPr>
              <p:cNvPr id="73" name="Rectangle 116"/>
              <p:cNvSpPr>
                <a:spLocks noChangeArrowheads="1"/>
              </p:cNvSpPr>
              <p:nvPr/>
            </p:nvSpPr>
            <p:spPr bwMode="auto">
              <a:xfrm>
                <a:off x="2027" y="4411"/>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zh-CN" altLang="en-US" sz="2100" b="1" kern="0">
                    <a:solidFill>
                      <a:srgbClr val="000000"/>
                    </a:solidFill>
                    <a:latin typeface="Arial Narrow" charset="0"/>
                    <a:ea typeface="宋体" charset="0"/>
                    <a:cs typeface="宋体" charset="0"/>
                  </a:rPr>
                  <a:t>大卫对以色列人和所罗门的教训，以及他的祷告</a:t>
                </a: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历代志上</a:t>
                </a:r>
                <a:r>
                  <a:rPr lang="en-US" altLang="zh-CN" sz="2100" b="1" kern="0">
                    <a:solidFill>
                      <a:srgbClr val="000000"/>
                    </a:solidFill>
                    <a:latin typeface="Arial Narrow" charset="0"/>
                    <a:ea typeface="宋体" charset="0"/>
                    <a:cs typeface="宋体" charset="0"/>
                  </a:rPr>
                  <a:t>28:1–29:22a)</a:t>
                </a:r>
              </a:p>
            </p:txBody>
          </p:sp>
          <p:sp>
            <p:nvSpPr>
              <p:cNvPr id="74" name="Rectangle 149"/>
              <p:cNvSpPr>
                <a:spLocks noChangeArrowheads="1"/>
              </p:cNvSpPr>
              <p:nvPr/>
            </p:nvSpPr>
            <p:spPr bwMode="auto">
              <a:xfrm>
                <a:off x="1984" y="4411"/>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7" name="Group 152"/>
            <p:cNvGrpSpPr>
              <a:grpSpLocks/>
            </p:cNvGrpSpPr>
            <p:nvPr/>
          </p:nvGrpSpPr>
          <p:grpSpPr bwMode="auto">
            <a:xfrm>
              <a:off x="6" y="3908"/>
              <a:ext cx="2874" cy="409"/>
              <a:chOff x="0" y="5159"/>
              <a:chExt cx="1984" cy="633"/>
            </a:xfrm>
          </p:grpSpPr>
          <p:sp>
            <p:nvSpPr>
              <p:cNvPr id="71" name="Rectangle 117"/>
              <p:cNvSpPr>
                <a:spLocks noChangeArrowheads="1"/>
              </p:cNvSpPr>
              <p:nvPr/>
            </p:nvSpPr>
            <p:spPr bwMode="auto">
              <a:xfrm>
                <a:off x="43" y="5159"/>
                <a:ext cx="1898"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平定士巴叛乱 </a:t>
                </a:r>
                <a:r>
                  <a:rPr lang="en-US" altLang="zh-CN" sz="2100" b="1" kern="0">
                    <a:solidFill>
                      <a:srgbClr val="000000"/>
                    </a:solidFill>
                    <a:latin typeface="Arial Narrow" charset="0"/>
                    <a:ea typeface="宋体" charset="0"/>
                    <a:cs typeface="宋体" charset="0"/>
                  </a:rPr>
                  <a:t>(</a:t>
                </a:r>
                <a:r>
                  <a:rPr lang="zh-CN" altLang="en-US" sz="2100" b="1" kern="0">
                    <a:solidFill>
                      <a:srgbClr val="000000"/>
                    </a:solidFill>
                    <a:latin typeface="Arial Narrow" charset="0"/>
                    <a:ea typeface="宋体" charset="0"/>
                    <a:cs typeface="宋体" charset="0"/>
                  </a:rPr>
                  <a:t>撒母耳记下</a:t>
                </a:r>
                <a:r>
                  <a:rPr lang="en-US" altLang="zh-CN" sz="2100" b="1" kern="0">
                    <a:solidFill>
                      <a:srgbClr val="000000"/>
                    </a:solidFill>
                    <a:latin typeface="Arial Narrow" charset="0"/>
                    <a:ea typeface="宋体" charset="0"/>
                    <a:cs typeface="宋体" charset="0"/>
                  </a:rPr>
                  <a:t> 20)</a:t>
                </a:r>
              </a:p>
            </p:txBody>
          </p:sp>
          <p:sp>
            <p:nvSpPr>
              <p:cNvPr id="72" name="Rectangle 151"/>
              <p:cNvSpPr>
                <a:spLocks noChangeArrowheads="1"/>
              </p:cNvSpPr>
              <p:nvPr/>
            </p:nvSpPr>
            <p:spPr bwMode="auto">
              <a:xfrm>
                <a:off x="0" y="5159"/>
                <a:ext cx="1984" cy="633"/>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8" name="Group 154"/>
            <p:cNvGrpSpPr>
              <a:grpSpLocks/>
            </p:cNvGrpSpPr>
            <p:nvPr/>
          </p:nvGrpSpPr>
          <p:grpSpPr bwMode="auto">
            <a:xfrm>
              <a:off x="2880" y="3908"/>
              <a:ext cx="2874" cy="409"/>
              <a:chOff x="1984" y="5159"/>
              <a:chExt cx="1984" cy="633"/>
            </a:xfrm>
          </p:grpSpPr>
          <p:sp>
            <p:nvSpPr>
              <p:cNvPr id="69" name="Rectangle 118"/>
              <p:cNvSpPr>
                <a:spLocks noChangeArrowheads="1"/>
              </p:cNvSpPr>
              <p:nvPr/>
            </p:nvSpPr>
            <p:spPr bwMode="auto">
              <a:xfrm>
                <a:off x="2027" y="5159"/>
                <a:ext cx="1898"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zh-CN" altLang="en-US" sz="2100" b="1" kern="0">
                    <a:solidFill>
                      <a:srgbClr val="000000"/>
                    </a:solidFill>
                    <a:latin typeface="Arial Narrow" charset="0"/>
                    <a:ea typeface="宋体" charset="0"/>
                    <a:cs typeface="宋体" charset="0"/>
                  </a:rPr>
                  <a:t>罗波安修筑城池</a:t>
                </a: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历代志下</a:t>
                </a:r>
                <a:r>
                  <a:rPr lang="en-US" altLang="zh-CN" sz="2100" b="1" kern="0">
                    <a:solidFill>
                      <a:srgbClr val="000000"/>
                    </a:solidFill>
                    <a:latin typeface="Arial Narrow" charset="0"/>
                    <a:ea typeface="宋体" charset="0"/>
                    <a:cs typeface="宋体" charset="0"/>
                  </a:rPr>
                  <a:t> 11:5-23)</a:t>
                </a:r>
              </a:p>
            </p:txBody>
          </p:sp>
          <p:sp>
            <p:nvSpPr>
              <p:cNvPr id="70" name="Rectangle 153"/>
              <p:cNvSpPr>
                <a:spLocks noChangeArrowheads="1"/>
              </p:cNvSpPr>
              <p:nvPr/>
            </p:nvSpPr>
            <p:spPr bwMode="auto">
              <a:xfrm>
                <a:off x="1984" y="5159"/>
                <a:ext cx="1984" cy="633"/>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sp>
        <p:nvSpPr>
          <p:cNvPr id="2" name="Cloud 1"/>
          <p:cNvSpPr/>
          <p:nvPr/>
        </p:nvSpPr>
        <p:spPr bwMode="auto">
          <a:xfrm>
            <a:off x="4188941" y="4430663"/>
            <a:ext cx="5328592" cy="1008112"/>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05" charset="0"/>
            </a:endParaRPr>
          </a:p>
        </p:txBody>
      </p:sp>
    </p:spTree>
    <p:extLst>
      <p:ext uri="{BB962C8B-B14F-4D97-AF65-F5344CB8AC3E}">
        <p14:creationId xmlns:p14="http://schemas.microsoft.com/office/powerpoint/2010/main" val="386200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899"/>
            <a:ext cx="9144000" cy="952829"/>
          </a:xfrm>
        </p:spPr>
        <p:txBody>
          <a:bodyPr/>
          <a:lstStyle/>
          <a:p>
            <a:r>
              <a:rPr lang="zh-CN" altLang="en-US" sz="4000" b="1" dirty="0">
                <a:solidFill>
                  <a:schemeClr val="bg1"/>
                </a:solidFill>
                <a:latin typeface="Arial"/>
                <a:cs typeface="Arial"/>
              </a:rPr>
              <a:t>以两个历史角度去看同样的事件</a:t>
            </a:r>
            <a:endParaRPr lang="en-US" sz="4000" b="1" dirty="0">
              <a:solidFill>
                <a:schemeClr val="bg1"/>
              </a:solidFill>
              <a:latin typeface="Arial"/>
              <a:cs typeface="Arial"/>
            </a:endParaRPr>
          </a:p>
        </p:txBody>
      </p:sp>
      <p:sp>
        <p:nvSpPr>
          <p:cNvPr id="3" name="Title 1"/>
          <p:cNvSpPr txBox="1">
            <a:spLocks/>
          </p:cNvSpPr>
          <p:nvPr/>
        </p:nvSpPr>
        <p:spPr bwMode="auto">
          <a:xfrm>
            <a:off x="179512" y="1844824"/>
            <a:ext cx="3240360" cy="3024336"/>
          </a:xfrm>
          <a:prstGeom prst="rect">
            <a:avLst/>
          </a:prstGeom>
          <a:solidFill>
            <a:srgbClr val="00009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zh-CN" altLang="en-US" sz="4000" b="1" dirty="0">
                <a:solidFill>
                  <a:srgbClr val="FFFFFF"/>
                </a:solidFill>
                <a:latin typeface="Arial"/>
                <a:cs typeface="Arial"/>
              </a:rPr>
              <a:t>接近事件</a:t>
            </a:r>
            <a:endParaRPr lang="en-SG" altLang="zh-CN" sz="4000" b="1" dirty="0">
              <a:solidFill>
                <a:srgbClr val="FFFFFF"/>
              </a:solidFill>
              <a:latin typeface="Arial"/>
              <a:cs typeface="Arial"/>
            </a:endParaRPr>
          </a:p>
          <a:p>
            <a:r>
              <a:rPr lang="zh-CN" altLang="en-US" sz="4000" b="1" dirty="0">
                <a:solidFill>
                  <a:srgbClr val="FFFFFF"/>
                </a:solidFill>
                <a:latin typeface="Arial"/>
                <a:cs typeface="Arial"/>
              </a:rPr>
              <a:t>发生时期的</a:t>
            </a:r>
            <a:endParaRPr lang="en-SG" altLang="zh-CN" sz="4000" b="1" dirty="0">
              <a:solidFill>
                <a:srgbClr val="FFFFFF"/>
              </a:solidFill>
              <a:latin typeface="Arial"/>
              <a:cs typeface="Arial"/>
            </a:endParaRPr>
          </a:p>
          <a:p>
            <a:r>
              <a:rPr lang="zh-CN" altLang="en-US" sz="4000" b="1" dirty="0">
                <a:solidFill>
                  <a:srgbClr val="FFFFFF"/>
                </a:solidFill>
                <a:latin typeface="Arial"/>
                <a:cs typeface="Arial"/>
              </a:rPr>
              <a:t>历史记述</a:t>
            </a:r>
            <a:endParaRPr lang="en-US" sz="4000" b="1" dirty="0">
              <a:solidFill>
                <a:srgbClr val="FFFFFF"/>
              </a:solidFill>
              <a:latin typeface="Arial"/>
              <a:cs typeface="Arial"/>
            </a:endParaRPr>
          </a:p>
        </p:txBody>
      </p:sp>
      <p:sp>
        <p:nvSpPr>
          <p:cNvPr id="4" name="Title 1"/>
          <p:cNvSpPr txBox="1">
            <a:spLocks/>
          </p:cNvSpPr>
          <p:nvPr/>
        </p:nvSpPr>
        <p:spPr bwMode="auto">
          <a:xfrm>
            <a:off x="5580112" y="1844824"/>
            <a:ext cx="3240360" cy="3024336"/>
          </a:xfrm>
          <a:prstGeom prst="rect">
            <a:avLst/>
          </a:prstGeom>
          <a:solidFill>
            <a:srgbClr val="00009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zh-CN" altLang="en-US" sz="4000" b="1" dirty="0">
                <a:solidFill>
                  <a:srgbClr val="FFFFFF"/>
                </a:solidFill>
                <a:latin typeface="Arial"/>
                <a:cs typeface="Arial"/>
              </a:rPr>
              <a:t>离开事件</a:t>
            </a:r>
            <a:endParaRPr lang="en-SG" altLang="zh-CN" sz="4000" b="1" dirty="0">
              <a:solidFill>
                <a:srgbClr val="FFFFFF"/>
              </a:solidFill>
              <a:latin typeface="Arial"/>
              <a:cs typeface="Arial"/>
            </a:endParaRPr>
          </a:p>
          <a:p>
            <a:r>
              <a:rPr lang="zh-CN" altLang="en-US" sz="4000" b="1" dirty="0">
                <a:solidFill>
                  <a:srgbClr val="FFFFFF"/>
                </a:solidFill>
                <a:latin typeface="Arial"/>
                <a:cs typeface="Arial"/>
              </a:rPr>
              <a:t>发生时期久远的历史记述</a:t>
            </a:r>
            <a:endParaRPr lang="en-US" sz="4000" b="1" dirty="0">
              <a:solidFill>
                <a:srgbClr val="FFFFFF"/>
              </a:solidFill>
              <a:latin typeface="Arial"/>
              <a:cs typeface="Arial"/>
            </a:endParaRPr>
          </a:p>
        </p:txBody>
      </p:sp>
      <p:sp>
        <p:nvSpPr>
          <p:cNvPr id="5" name="Cloud 4"/>
          <p:cNvSpPr/>
          <p:nvPr/>
        </p:nvSpPr>
        <p:spPr bwMode="auto">
          <a:xfrm>
            <a:off x="3419872" y="1844824"/>
            <a:ext cx="2304256" cy="2232248"/>
          </a:xfrm>
          <a:prstGeom prst="cloud">
            <a:avLst/>
          </a:prstGeom>
          <a:solidFill>
            <a:schemeClr val="accent1">
              <a:lumMod val="40000"/>
              <a:lumOff val="6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algn="ctr"/>
            <a:r>
              <a:rPr lang="zh-CN" altLang="en-US" sz="3200" b="1" dirty="0">
                <a:solidFill>
                  <a:srgbClr val="000000"/>
                </a:solidFill>
                <a:latin typeface="Arial"/>
                <a:cs typeface="Arial"/>
              </a:rPr>
              <a:t>深刻反思</a:t>
            </a:r>
            <a:endParaRPr lang="en-SG" altLang="zh-CN" sz="3200" b="1" dirty="0">
              <a:solidFill>
                <a:srgbClr val="000000"/>
              </a:solidFill>
              <a:latin typeface="Arial"/>
              <a:cs typeface="Arial"/>
            </a:endParaRPr>
          </a:p>
          <a:p>
            <a:pPr algn="ctr"/>
            <a:r>
              <a:rPr lang="zh-CN" altLang="en-US" sz="3200" b="1" dirty="0">
                <a:solidFill>
                  <a:srgbClr val="000000"/>
                </a:solidFill>
                <a:latin typeface="Arial"/>
                <a:cs typeface="Arial"/>
              </a:rPr>
              <a:t>的时间</a:t>
            </a:r>
            <a:endParaRPr lang="en-US" sz="3200" b="1" dirty="0">
              <a:solidFill>
                <a:srgbClr val="000000"/>
              </a:solidFill>
              <a:latin typeface="Arial"/>
              <a:cs typeface="Arial"/>
            </a:endParaRPr>
          </a:p>
        </p:txBody>
      </p:sp>
      <p:sp>
        <p:nvSpPr>
          <p:cNvPr id="6" name="Title 1"/>
          <p:cNvSpPr txBox="1">
            <a:spLocks/>
          </p:cNvSpPr>
          <p:nvPr/>
        </p:nvSpPr>
        <p:spPr bwMode="auto">
          <a:xfrm>
            <a:off x="179512" y="4941168"/>
            <a:ext cx="3240360" cy="79208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zh-CN" altLang="en-US" sz="4000" b="1" dirty="0">
                <a:solidFill>
                  <a:srgbClr val="FFFFFF"/>
                </a:solidFill>
                <a:latin typeface="Arial"/>
                <a:cs typeface="Arial"/>
              </a:rPr>
              <a:t>列王纪上下</a:t>
            </a:r>
            <a:endParaRPr lang="en-US" sz="4000" b="1" dirty="0">
              <a:solidFill>
                <a:srgbClr val="FFFFFF"/>
              </a:solidFill>
              <a:latin typeface="Arial"/>
              <a:cs typeface="Arial"/>
            </a:endParaRPr>
          </a:p>
        </p:txBody>
      </p:sp>
      <p:sp>
        <p:nvSpPr>
          <p:cNvPr id="7" name="Title 1"/>
          <p:cNvSpPr txBox="1">
            <a:spLocks/>
          </p:cNvSpPr>
          <p:nvPr/>
        </p:nvSpPr>
        <p:spPr bwMode="auto">
          <a:xfrm>
            <a:off x="5580112" y="4941168"/>
            <a:ext cx="3240360" cy="79208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zh-CN" altLang="en-US" sz="4000" b="1" dirty="0">
                <a:solidFill>
                  <a:srgbClr val="FFFFFF"/>
                </a:solidFill>
                <a:latin typeface="Arial"/>
                <a:cs typeface="Arial"/>
              </a:rPr>
              <a:t>历代志上下</a:t>
            </a:r>
            <a:endParaRPr lang="en-US" sz="4000" b="1" dirty="0">
              <a:solidFill>
                <a:srgbClr val="FFFFFF"/>
              </a:solidFill>
              <a:latin typeface="Arial"/>
              <a:cs typeface="Arial"/>
            </a:endParaRPr>
          </a:p>
        </p:txBody>
      </p:sp>
    </p:spTree>
    <p:extLst>
      <p:ext uri="{BB962C8B-B14F-4D97-AF65-F5344CB8AC3E}">
        <p14:creationId xmlns:p14="http://schemas.microsoft.com/office/powerpoint/2010/main" val="29125264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strVal val="#ppt_w*0.70"/>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heckerboard(across)">
                                      <p:cBhvr>
                                        <p:cTn id="22" dur="500"/>
                                        <p:tgtEl>
                                          <p:spTgt spid="4"/>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heckerboard(across)">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7"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24</a:t>
            </a:r>
          </a:p>
        </p:txBody>
      </p:sp>
    </p:spTree>
    <p:extLst>
      <p:ext uri="{BB962C8B-B14F-4D97-AF65-F5344CB8AC3E}">
        <p14:creationId xmlns:p14="http://schemas.microsoft.com/office/powerpoint/2010/main" val="139836210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339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579016"/>
          </a:xfrm>
          <a:effectLst>
            <a:outerShdw blurRad="63500" dist="35921" dir="2700000" algn="ctr" rotWithShape="0">
              <a:schemeClr val="tx2">
                <a:alpha val="74998"/>
              </a:schemeClr>
            </a:outerShdw>
          </a:effectLst>
        </p:spPr>
        <p:txBody>
          <a:bodyPr anchor="t"/>
          <a:lstStyle/>
          <a:p>
            <a:pPr>
              <a:defRPr/>
            </a:pPr>
            <a:r>
              <a:rPr lang="zh-CN" altLang="en-US" sz="3600" dirty="0">
                <a:effectLst>
                  <a:glow rad="127000">
                    <a:schemeClr val="tx1"/>
                  </a:glow>
                </a:effectLst>
                <a:latin typeface="Arial" charset="0"/>
                <a:ea typeface="ＭＳ Ｐゴシック" charset="0"/>
                <a:cs typeface="ＭＳ Ｐゴシック" charset="0"/>
              </a:rPr>
              <a:t>祭司们分成二十四班，每年两周轮流在耶和华面前献祭</a:t>
            </a:r>
            <a:endParaRPr lang="en-US" sz="3600"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99064"/>
            <a:ext cx="9174915" cy="85893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4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历代志上</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24</a:t>
            </a:r>
          </a:p>
        </p:txBody>
      </p:sp>
    </p:spTree>
    <p:extLst>
      <p:ext uri="{BB962C8B-B14F-4D97-AF65-F5344CB8AC3E}">
        <p14:creationId xmlns:p14="http://schemas.microsoft.com/office/powerpoint/2010/main" val="475637057"/>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25</a:t>
            </a:r>
          </a:p>
        </p:txBody>
      </p:sp>
    </p:spTree>
    <p:extLst>
      <p:ext uri="{BB962C8B-B14F-4D97-AF65-F5344CB8AC3E}">
        <p14:creationId xmlns:p14="http://schemas.microsoft.com/office/powerpoint/2010/main" val="62947836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858936"/>
          </a:xfrm>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Arial" charset="0"/>
                <a:ea typeface="ＭＳ Ｐゴシック" charset="0"/>
                <a:cs typeface="ＭＳ Ｐゴシック" charset="0"/>
              </a:rPr>
              <a:t>大卫组织了音乐家</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980728"/>
            <a:ext cx="9088565" cy="5877272"/>
          </a:xfrm>
          <a:prstGeom prst="rect">
            <a:avLst/>
          </a:prstGeom>
        </p:spPr>
      </p:pic>
      <p:sp>
        <p:nvSpPr>
          <p:cNvPr id="6" name="Rectangle 2"/>
          <p:cNvSpPr txBox="1">
            <a:spLocks noChangeArrowheads="1"/>
          </p:cNvSpPr>
          <p:nvPr/>
        </p:nvSpPr>
        <p:spPr bwMode="auto">
          <a:xfrm>
            <a:off x="30915" y="5999064"/>
            <a:ext cx="9144000" cy="85893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44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历代志上</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25</a:t>
            </a:r>
          </a:p>
        </p:txBody>
      </p:sp>
    </p:spTree>
    <p:extLst>
      <p:ext uri="{BB962C8B-B14F-4D97-AF65-F5344CB8AC3E}">
        <p14:creationId xmlns:p14="http://schemas.microsoft.com/office/powerpoint/2010/main" val="1607599371"/>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04" y="1008112"/>
            <a:ext cx="9141095" cy="594928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362992"/>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2800" dirty="0"/>
              <a:t>音乐家被组织成乐器演奏者和歌手，在预言的事工中向主献上赞美（历代志上 </a:t>
            </a:r>
            <a:r>
              <a:rPr lang="en-US" altLang="zh-CN" sz="2800" dirty="0"/>
              <a:t>25</a:t>
            </a:r>
            <a:r>
              <a:rPr lang="zh-CN" altLang="en-US" sz="2800" dirty="0"/>
              <a:t>）。</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82379167"/>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26</a:t>
            </a:r>
          </a:p>
        </p:txBody>
      </p:sp>
    </p:spTree>
    <p:extLst>
      <p:ext uri="{BB962C8B-B14F-4D97-AF65-F5344CB8AC3E}">
        <p14:creationId xmlns:p14="http://schemas.microsoft.com/office/powerpoint/2010/main" val="386737784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362992"/>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2800" dirty="0"/>
              <a:t>圣殿官员被组织成守门人、司库和行政人员，以确保圣殿的顺利运转（历代志上 </a:t>
            </a:r>
            <a:r>
              <a:rPr lang="en-US" altLang="zh-CN" sz="2800" dirty="0"/>
              <a:t>26</a:t>
            </a:r>
            <a:r>
              <a:rPr lang="zh-CN" altLang="en-US" sz="2800" dirty="0"/>
              <a:t>）。</a:t>
            </a:r>
            <a:endParaRPr lang="en-US" sz="2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827584" y="1725578"/>
            <a:ext cx="7632848" cy="5159806"/>
          </a:xfrm>
          <a:prstGeom prst="rect">
            <a:avLst/>
          </a:prstGeom>
        </p:spPr>
      </p:pic>
    </p:spTree>
    <p:extLst>
      <p:ext uri="{BB962C8B-B14F-4D97-AF65-F5344CB8AC3E}">
        <p14:creationId xmlns:p14="http://schemas.microsoft.com/office/powerpoint/2010/main" val="3742498770"/>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27</a:t>
            </a:r>
          </a:p>
        </p:txBody>
      </p:sp>
    </p:spTree>
    <p:extLst>
      <p:ext uri="{BB962C8B-B14F-4D97-AF65-F5344CB8AC3E}">
        <p14:creationId xmlns:p14="http://schemas.microsoft.com/office/powerpoint/2010/main" val="206940738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6019"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267a</a:t>
            </a:r>
          </a:p>
        </p:txBody>
      </p:sp>
      <p:sp>
        <p:nvSpPr>
          <p:cNvPr id="52" name="Rectangle 2"/>
          <p:cNvSpPr txBox="1">
            <a:spLocks noChangeArrowheads="1"/>
          </p:cNvSpPr>
          <p:nvPr/>
        </p:nvSpPr>
        <p:spPr bwMode="auto">
          <a:xfrm>
            <a:off x="32123" y="57150"/>
            <a:ext cx="7467600" cy="762000"/>
          </a:xfrm>
          <a:prstGeom prst="rect">
            <a:avLst/>
          </a:prstGeom>
          <a:solidFill>
            <a:srgbClr val="000000"/>
          </a:solidFill>
          <a:ln>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zh-CN" altLang="en-US" sz="4000" b="1" kern="0">
                <a:solidFill>
                  <a:srgbClr val="FFFFFF"/>
                </a:solidFill>
                <a:latin typeface="Arial Black" charset="0"/>
                <a:ea typeface="宋体" charset="0"/>
                <a:cs typeface="宋体" charset="0"/>
              </a:rPr>
              <a:t>历代志 </a:t>
            </a:r>
            <a:r>
              <a:rPr lang="zh-CN" altLang="en-US" sz="3200" b="1" kern="0">
                <a:solidFill>
                  <a:srgbClr val="FFFFFF"/>
                </a:solidFill>
                <a:latin typeface="Arial Black" charset="0"/>
                <a:ea typeface="宋体" charset="0"/>
                <a:cs typeface="宋体" charset="0"/>
              </a:rPr>
              <a:t>对比</a:t>
            </a:r>
            <a:r>
              <a:rPr lang="zh-CN" altLang="en-US" sz="4000" b="1" kern="0">
                <a:solidFill>
                  <a:srgbClr val="FFFFFF"/>
                </a:solidFill>
                <a:latin typeface="Arial Black" charset="0"/>
                <a:ea typeface="宋体" charset="0"/>
                <a:cs typeface="宋体" charset="0"/>
              </a:rPr>
              <a:t> 撒母耳记 </a:t>
            </a:r>
            <a:r>
              <a:rPr lang="en-US" altLang="zh-CN" sz="4000" b="1" kern="0">
                <a:solidFill>
                  <a:srgbClr val="FFFFFF"/>
                </a:solidFill>
                <a:latin typeface="Arial Black" charset="0"/>
                <a:ea typeface="宋体" charset="0"/>
                <a:cs typeface="宋体" charset="0"/>
              </a:rPr>
              <a:t>/ </a:t>
            </a:r>
            <a:r>
              <a:rPr lang="zh-CN" altLang="en-US" sz="4000" b="1" kern="0">
                <a:solidFill>
                  <a:srgbClr val="FFFFFF"/>
                </a:solidFill>
                <a:latin typeface="Arial Black" charset="0"/>
                <a:ea typeface="宋体" charset="0"/>
                <a:cs typeface="宋体" charset="0"/>
              </a:rPr>
              <a:t>列王记</a:t>
            </a:r>
            <a:endParaRPr lang="zh-CN" altLang="en-US" sz="4000" b="1" kern="0" dirty="0">
              <a:solidFill>
                <a:srgbClr val="FFFFFF"/>
              </a:solidFill>
              <a:latin typeface="Arial Black" charset="0"/>
              <a:ea typeface="宋体" charset="0"/>
              <a:cs typeface="宋体" charset="0"/>
            </a:endParaRPr>
          </a:p>
        </p:txBody>
      </p:sp>
      <p:grpSp>
        <p:nvGrpSpPr>
          <p:cNvPr id="54" name="Group 158"/>
          <p:cNvGrpSpPr>
            <a:grpSpLocks/>
          </p:cNvGrpSpPr>
          <p:nvPr/>
        </p:nvGrpSpPr>
        <p:grpSpPr bwMode="auto">
          <a:xfrm>
            <a:off x="9525" y="919163"/>
            <a:ext cx="9124950" cy="5938837"/>
            <a:chOff x="6" y="576"/>
            <a:chExt cx="5748" cy="3741"/>
          </a:xfrm>
        </p:grpSpPr>
        <p:sp>
          <p:nvSpPr>
            <p:cNvPr id="55" name="Rectangle 104"/>
            <p:cNvSpPr>
              <a:spLocks noChangeArrowheads="1"/>
            </p:cNvSpPr>
            <p:nvPr/>
          </p:nvSpPr>
          <p:spPr bwMode="auto">
            <a:xfrm>
              <a:off x="7" y="576"/>
              <a:ext cx="2873" cy="691"/>
            </a:xfrm>
            <a:prstGeom prst="rect">
              <a:avLst/>
            </a:prstGeom>
            <a:solidFill>
              <a:srgbClr val="000000"/>
            </a:solidFill>
            <a:ln w="12700" cap="sq">
              <a:solidFill>
                <a:srgbClr val="000000"/>
              </a:solidFill>
              <a:miter lim="800000"/>
              <a:headEnd type="none" w="sm" len="sm"/>
              <a:tailEnd type="none" w="sm" len="sm"/>
            </a:ln>
          </p:spPr>
          <p:txBody>
            <a:bodyPr lIns="0" tIns="0" rIns="0" bIns="0" anchor="ctr" anchorCtr="1"/>
            <a:lstStyle/>
            <a:p>
              <a:pPr algn="ctr" fontAlgn="auto">
                <a:spcBef>
                  <a:spcPts val="0"/>
                </a:spcBef>
                <a:spcAft>
                  <a:spcPts val="0"/>
                </a:spcAft>
              </a:pPr>
              <a:r>
                <a:rPr lang="zh-CN" altLang="en-US" sz="2800" b="1" kern="0" dirty="0">
                  <a:solidFill>
                    <a:srgbClr val="FFFFFF"/>
                  </a:solidFill>
                  <a:latin typeface="Arial Black" charset="0"/>
                  <a:ea typeface="宋体" charset="0"/>
                  <a:cs typeface="宋体" charset="0"/>
                </a:rPr>
                <a:t>什麽在历代志中被省略而在 撒母耳记 </a:t>
              </a:r>
              <a:r>
                <a:rPr lang="en-US" altLang="zh-CN" sz="2800" b="1" kern="0" dirty="0">
                  <a:solidFill>
                    <a:srgbClr val="FFFFFF"/>
                  </a:solidFill>
                  <a:latin typeface="Arial Black" charset="0"/>
                  <a:ea typeface="宋体" charset="0"/>
                  <a:cs typeface="宋体" charset="0"/>
                </a:rPr>
                <a:t>/ </a:t>
              </a:r>
              <a:r>
                <a:rPr lang="zh-CN" altLang="en-US" sz="2800" b="1" kern="0" dirty="0">
                  <a:solidFill>
                    <a:srgbClr val="FFFFFF"/>
                  </a:solidFill>
                  <a:latin typeface="Arial Black" charset="0"/>
                  <a:ea typeface="宋体" charset="0"/>
                  <a:cs typeface="宋体" charset="0"/>
                </a:rPr>
                <a:t>列王记中被记录</a:t>
              </a:r>
              <a:r>
                <a:rPr lang="en-US" altLang="zh-CN" sz="2500" b="1" kern="0" dirty="0">
                  <a:solidFill>
                    <a:srgbClr val="FFFFFF"/>
                  </a:solidFill>
                  <a:latin typeface="Arial Narrow" charset="0"/>
                  <a:ea typeface="宋体" charset="0"/>
                  <a:cs typeface="宋体" charset="0"/>
                </a:rPr>
                <a:t>? </a:t>
              </a:r>
            </a:p>
          </p:txBody>
        </p:sp>
        <p:grpSp>
          <p:nvGrpSpPr>
            <p:cNvPr id="56" name="Group 126"/>
            <p:cNvGrpSpPr>
              <a:grpSpLocks/>
            </p:cNvGrpSpPr>
            <p:nvPr/>
          </p:nvGrpSpPr>
          <p:grpSpPr bwMode="auto">
            <a:xfrm>
              <a:off x="2880" y="579"/>
              <a:ext cx="2874" cy="693"/>
              <a:chOff x="1984" y="0"/>
              <a:chExt cx="1984" cy="1074"/>
            </a:xfrm>
          </p:grpSpPr>
          <p:sp>
            <p:nvSpPr>
              <p:cNvPr id="97" name="Rectangle 125"/>
              <p:cNvSpPr>
                <a:spLocks noChangeArrowheads="1"/>
              </p:cNvSpPr>
              <p:nvPr/>
            </p:nvSpPr>
            <p:spPr bwMode="auto">
              <a:xfrm>
                <a:off x="1984" y="0"/>
                <a:ext cx="1984" cy="1074"/>
              </a:xfrm>
              <a:prstGeom prst="rect">
                <a:avLst/>
              </a:prstGeom>
              <a:solidFill>
                <a:srgbClr val="000000"/>
              </a:solidFill>
              <a:ln w="12700" cap="sq">
                <a:solidFill>
                  <a:srgbClr val="000000"/>
                </a:solidFill>
                <a:miter lim="800000"/>
                <a:headEnd type="none" w="sm" len="sm"/>
                <a:tailEnd type="none" w="sm" len="sm"/>
              </a:ln>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nvGrpSpPr>
              <p:cNvPr id="98" name="Group 124"/>
              <p:cNvGrpSpPr>
                <a:grpSpLocks/>
              </p:cNvGrpSpPr>
              <p:nvPr/>
            </p:nvGrpSpPr>
            <p:grpSpPr bwMode="auto">
              <a:xfrm>
                <a:off x="1984" y="0"/>
                <a:ext cx="1984" cy="1074"/>
                <a:chOff x="1984" y="0"/>
                <a:chExt cx="1984" cy="1074"/>
              </a:xfrm>
            </p:grpSpPr>
            <p:sp>
              <p:nvSpPr>
                <p:cNvPr id="99" name="Rectangle 106"/>
                <p:cNvSpPr>
                  <a:spLocks noChangeArrowheads="1"/>
                </p:cNvSpPr>
                <p:nvPr/>
              </p:nvSpPr>
              <p:spPr bwMode="auto">
                <a:xfrm>
                  <a:off x="2027" y="0"/>
                  <a:ext cx="1898" cy="1074"/>
                </a:xfrm>
                <a:prstGeom prst="rect">
                  <a:avLst/>
                </a:prstGeom>
                <a:solidFill>
                  <a:srgbClr val="000000"/>
                </a:solidFill>
                <a:ln w="12700" cap="sq">
                  <a:solidFill>
                    <a:srgbClr val="000000"/>
                  </a:solidFill>
                  <a:miter lim="800000"/>
                  <a:headEnd type="none" w="sm" len="sm"/>
                  <a:tailEnd type="none" w="sm" len="sm"/>
                </a:ln>
              </p:spPr>
              <p:txBody>
                <a:bodyPr lIns="0" tIns="0" rIns="0" anchor="ctr" anchorCtr="1"/>
                <a:lstStyle/>
                <a:p>
                  <a:pPr algn="ctr" fontAlgn="auto">
                    <a:spcBef>
                      <a:spcPts val="0"/>
                    </a:spcBef>
                    <a:spcAft>
                      <a:spcPts val="0"/>
                    </a:spcAft>
                  </a:pPr>
                  <a:r>
                    <a:rPr lang="en-US" altLang="zh-CN" sz="2500" b="1" kern="0">
                      <a:solidFill>
                        <a:srgbClr val="FFFFFF"/>
                      </a:solidFill>
                      <a:latin typeface="Arial Narrow" charset="0"/>
                      <a:ea typeface="宋体" charset="0"/>
                      <a:cs typeface="宋体" charset="0"/>
                    </a:rPr>
                    <a:t> </a:t>
                  </a:r>
                  <a:r>
                    <a:rPr lang="zh-CN" altLang="en-US" sz="2800" b="1" kern="0">
                      <a:solidFill>
                        <a:srgbClr val="FFFFFF"/>
                      </a:solidFill>
                      <a:latin typeface="Arial Black" charset="0"/>
                      <a:ea typeface="宋体" charset="0"/>
                      <a:cs typeface="宋体" charset="0"/>
                    </a:rPr>
                    <a:t>什麽在撒母耳记 </a:t>
                  </a:r>
                  <a:r>
                    <a:rPr lang="en-US" altLang="zh-CN" sz="2800" b="1" kern="0">
                      <a:solidFill>
                        <a:srgbClr val="FFFFFF"/>
                      </a:solidFill>
                      <a:latin typeface="Arial Black" charset="0"/>
                      <a:ea typeface="宋体" charset="0"/>
                      <a:cs typeface="宋体" charset="0"/>
                    </a:rPr>
                    <a:t>/ </a:t>
                  </a:r>
                  <a:r>
                    <a:rPr lang="zh-CN" altLang="en-US" sz="2800" b="1" kern="0">
                      <a:solidFill>
                        <a:srgbClr val="FFFFFF"/>
                      </a:solidFill>
                      <a:latin typeface="Arial Black" charset="0"/>
                      <a:ea typeface="宋体" charset="0"/>
                      <a:cs typeface="宋体" charset="0"/>
                    </a:rPr>
                    <a:t>列王记中被省略而在历代志中被记录</a:t>
                  </a:r>
                  <a:r>
                    <a:rPr lang="en-US" altLang="zh-CN" sz="2500" b="1" kern="0">
                      <a:solidFill>
                        <a:srgbClr val="FFFFFF"/>
                      </a:solidFill>
                      <a:latin typeface="Arial Narrow" charset="0"/>
                      <a:ea typeface="宋体" charset="0"/>
                      <a:cs typeface="宋体" charset="0"/>
                    </a:rPr>
                    <a:t>?</a:t>
                  </a:r>
                  <a:endParaRPr lang="en-US" altLang="zh-CN" sz="2500" b="1" kern="0">
                    <a:solidFill>
                      <a:srgbClr val="000000"/>
                    </a:solidFill>
                    <a:latin typeface="Arial Narrow" charset="0"/>
                    <a:ea typeface="宋体" charset="0"/>
                    <a:cs typeface="宋体" charset="0"/>
                  </a:endParaRPr>
                </a:p>
              </p:txBody>
            </p:sp>
            <p:sp>
              <p:nvSpPr>
                <p:cNvPr id="100" name="Rectangle 123"/>
                <p:cNvSpPr>
                  <a:spLocks noChangeArrowheads="1"/>
                </p:cNvSpPr>
                <p:nvPr/>
              </p:nvSpPr>
              <p:spPr bwMode="auto">
                <a:xfrm>
                  <a:off x="1984" y="0"/>
                  <a:ext cx="1984" cy="1074"/>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grpSp>
          <p:nvGrpSpPr>
            <p:cNvPr id="57" name="Group 130"/>
            <p:cNvGrpSpPr>
              <a:grpSpLocks/>
            </p:cNvGrpSpPr>
            <p:nvPr/>
          </p:nvGrpSpPr>
          <p:grpSpPr bwMode="auto">
            <a:xfrm>
              <a:off x="6" y="1272"/>
              <a:ext cx="2874" cy="483"/>
              <a:chOff x="0" y="1074"/>
              <a:chExt cx="1984" cy="748"/>
            </a:xfrm>
          </p:grpSpPr>
          <p:sp>
            <p:nvSpPr>
              <p:cNvPr id="93" name="Rectangle 129"/>
              <p:cNvSpPr>
                <a:spLocks noChangeArrowheads="1"/>
              </p:cNvSpPr>
              <p:nvPr/>
            </p:nvSpPr>
            <p:spPr bwMode="auto">
              <a:xfrm>
                <a:off x="0" y="1074"/>
                <a:ext cx="1984" cy="748"/>
              </a:xfrm>
              <a:prstGeom prst="rect">
                <a:avLst/>
              </a:prstGeom>
              <a:solidFill>
                <a:srgbClr val="BFBFBF"/>
              </a:solidFill>
              <a:ln w="12700" cap="sq">
                <a:solidFill>
                  <a:srgbClr val="000000"/>
                </a:solidFill>
                <a:miter lim="800000"/>
                <a:headEnd type="none" w="sm" len="sm"/>
                <a:tailEnd type="none" w="sm" len="sm"/>
              </a:ln>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nvGrpSpPr>
              <p:cNvPr id="94" name="Group 128"/>
              <p:cNvGrpSpPr>
                <a:grpSpLocks/>
              </p:cNvGrpSpPr>
              <p:nvPr/>
            </p:nvGrpSpPr>
            <p:grpSpPr bwMode="auto">
              <a:xfrm>
                <a:off x="0" y="1074"/>
                <a:ext cx="1984" cy="748"/>
                <a:chOff x="0" y="1074"/>
                <a:chExt cx="1984" cy="748"/>
              </a:xfrm>
            </p:grpSpPr>
            <p:sp>
              <p:nvSpPr>
                <p:cNvPr id="95" name="Rectangle 107"/>
                <p:cNvSpPr>
                  <a:spLocks noChangeArrowheads="1"/>
                </p:cNvSpPr>
                <p:nvPr/>
              </p:nvSpPr>
              <p:spPr bwMode="auto">
                <a:xfrm>
                  <a:off x="43" y="1074"/>
                  <a:ext cx="1898" cy="748"/>
                </a:xfrm>
                <a:prstGeom prst="rect">
                  <a:avLst/>
                </a:prstGeom>
                <a:solidFill>
                  <a:srgbClr val="BFBFBF"/>
                </a:solidFill>
                <a:ln w="12700" cap="sq">
                  <a:solidFill>
                    <a:srgbClr val="000000"/>
                  </a:solidFill>
                  <a:miter lim="800000"/>
                  <a:headEnd type="none" w="sm" len="sm"/>
                  <a:tailEnd type="none" w="sm" len="sm"/>
                </a:ln>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那些一般说来是负面的，或和以色列和王室有关的因素</a:t>
                  </a:r>
                  <a:endParaRPr lang="en-US" altLang="zh-CN" sz="2100" b="1" kern="0">
                    <a:solidFill>
                      <a:srgbClr val="000000"/>
                    </a:solidFill>
                    <a:latin typeface="Arial Narrow" charset="0"/>
                    <a:ea typeface="宋体" charset="0"/>
                    <a:cs typeface="宋体" charset="0"/>
                  </a:endParaRPr>
                </a:p>
              </p:txBody>
            </p:sp>
            <p:sp>
              <p:nvSpPr>
                <p:cNvPr id="96" name="Rectangle 127"/>
                <p:cNvSpPr>
                  <a:spLocks noChangeArrowheads="1"/>
                </p:cNvSpPr>
                <p:nvPr/>
              </p:nvSpPr>
              <p:spPr bwMode="auto">
                <a:xfrm>
                  <a:off x="0" y="1074"/>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grpSp>
          <p:nvGrpSpPr>
            <p:cNvPr id="58" name="Group 134"/>
            <p:cNvGrpSpPr>
              <a:grpSpLocks/>
            </p:cNvGrpSpPr>
            <p:nvPr/>
          </p:nvGrpSpPr>
          <p:grpSpPr bwMode="auto">
            <a:xfrm>
              <a:off x="2880" y="1272"/>
              <a:ext cx="2874" cy="483"/>
              <a:chOff x="1984" y="1074"/>
              <a:chExt cx="1984" cy="748"/>
            </a:xfrm>
          </p:grpSpPr>
          <p:sp>
            <p:nvSpPr>
              <p:cNvPr id="89" name="Rectangle 133"/>
              <p:cNvSpPr>
                <a:spLocks noChangeArrowheads="1"/>
              </p:cNvSpPr>
              <p:nvPr/>
            </p:nvSpPr>
            <p:spPr bwMode="auto">
              <a:xfrm>
                <a:off x="1984" y="1074"/>
                <a:ext cx="1984" cy="748"/>
              </a:xfrm>
              <a:prstGeom prst="rect">
                <a:avLst/>
              </a:prstGeom>
              <a:solidFill>
                <a:srgbClr val="BFBFBF"/>
              </a:solidFill>
              <a:ln w="12700" cap="sq">
                <a:solidFill>
                  <a:srgbClr val="000000"/>
                </a:solidFill>
                <a:miter lim="800000"/>
                <a:headEnd type="none" w="sm" len="sm"/>
                <a:tailEnd type="none" w="sm" len="sm"/>
              </a:ln>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nvGrpSpPr>
              <p:cNvPr id="90" name="Group 132"/>
              <p:cNvGrpSpPr>
                <a:grpSpLocks/>
              </p:cNvGrpSpPr>
              <p:nvPr/>
            </p:nvGrpSpPr>
            <p:grpSpPr bwMode="auto">
              <a:xfrm>
                <a:off x="1984" y="1074"/>
                <a:ext cx="1984" cy="748"/>
                <a:chOff x="1984" y="1074"/>
                <a:chExt cx="1984" cy="748"/>
              </a:xfrm>
            </p:grpSpPr>
            <p:sp>
              <p:nvSpPr>
                <p:cNvPr id="91" name="Rectangle 108"/>
                <p:cNvSpPr>
                  <a:spLocks noChangeArrowheads="1"/>
                </p:cNvSpPr>
                <p:nvPr/>
              </p:nvSpPr>
              <p:spPr bwMode="auto">
                <a:xfrm>
                  <a:off x="2027" y="1074"/>
                  <a:ext cx="1898" cy="748"/>
                </a:xfrm>
                <a:prstGeom prst="rect">
                  <a:avLst/>
                </a:prstGeom>
                <a:solidFill>
                  <a:srgbClr val="BFBFBF"/>
                </a:solidFill>
                <a:ln w="12700" cap="sq">
                  <a:solidFill>
                    <a:srgbClr val="000000"/>
                  </a:solidFill>
                  <a:miter lim="800000"/>
                  <a:headEnd type="none" w="sm" len="sm"/>
                  <a:tailEnd type="none" w="sm" len="sm"/>
                </a:ln>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那些一般说来是正面的，或和犹大以色列和圣殿王室有关的因素</a:t>
                  </a:r>
                  <a:endParaRPr lang="en-US" altLang="zh-CN" sz="2100" b="1" kern="0">
                    <a:solidFill>
                      <a:srgbClr val="000000"/>
                    </a:solidFill>
                    <a:latin typeface="Arial Narrow" charset="0"/>
                    <a:ea typeface="宋体" charset="0"/>
                    <a:cs typeface="宋体" charset="0"/>
                  </a:endParaRPr>
                </a:p>
              </p:txBody>
            </p:sp>
            <p:sp>
              <p:nvSpPr>
                <p:cNvPr id="92" name="Rectangle 131"/>
                <p:cNvSpPr>
                  <a:spLocks noChangeArrowheads="1"/>
                </p:cNvSpPr>
                <p:nvPr/>
              </p:nvSpPr>
              <p:spPr bwMode="auto">
                <a:xfrm>
                  <a:off x="1984" y="1074"/>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grpSp>
          <p:nvGrpSpPr>
            <p:cNvPr id="59" name="Group 136"/>
            <p:cNvGrpSpPr>
              <a:grpSpLocks/>
            </p:cNvGrpSpPr>
            <p:nvPr/>
          </p:nvGrpSpPr>
          <p:grpSpPr bwMode="auto">
            <a:xfrm>
              <a:off x="6" y="1755"/>
              <a:ext cx="2874" cy="483"/>
              <a:chOff x="0" y="1822"/>
              <a:chExt cx="1984" cy="748"/>
            </a:xfrm>
          </p:grpSpPr>
          <p:sp>
            <p:nvSpPr>
              <p:cNvPr id="87" name="Rectangle 109"/>
              <p:cNvSpPr>
                <a:spLocks noChangeArrowheads="1"/>
              </p:cNvSpPr>
              <p:nvPr/>
            </p:nvSpPr>
            <p:spPr bwMode="auto">
              <a:xfrm>
                <a:off x="43" y="1822"/>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米甲轻蔑大卫在约柜前跳舞</a:t>
                </a:r>
                <a:endParaRPr lang="en-US" altLang="zh-CN" sz="2100" b="1" kern="0">
                  <a:solidFill>
                    <a:srgbClr val="000000"/>
                  </a:solidFill>
                  <a:latin typeface="Arial Narrow" charset="0"/>
                  <a:ea typeface="宋体" charset="0"/>
                  <a:cs typeface="宋体" charset="0"/>
                </a:endParaRPr>
              </a:p>
              <a:p>
                <a:pPr algn="ctr" fontAlgn="auto">
                  <a:spcBef>
                    <a:spcPts val="0"/>
                  </a:spcBef>
                  <a:spcAft>
                    <a:spcPts val="0"/>
                  </a:spcAft>
                </a:pPr>
                <a:r>
                  <a:rPr lang="en-US" altLang="zh-CN" sz="2100" b="1" kern="0">
                    <a:solidFill>
                      <a:srgbClr val="000000"/>
                    </a:solidFill>
                    <a:latin typeface="Arial Narrow" charset="0"/>
                    <a:ea typeface="宋体" charset="0"/>
                    <a:cs typeface="宋体" charset="0"/>
                  </a:rPr>
                  <a:t>(</a:t>
                </a:r>
                <a:r>
                  <a:rPr lang="zh-CN" altLang="en-US" sz="2100" b="1" kern="0">
                    <a:solidFill>
                      <a:srgbClr val="000000"/>
                    </a:solidFill>
                    <a:latin typeface="Arial Narrow" charset="0"/>
                    <a:ea typeface="宋体" charset="0"/>
                    <a:cs typeface="宋体" charset="0"/>
                  </a:rPr>
                  <a:t>撒母耳记下</a:t>
                </a:r>
                <a:r>
                  <a:rPr lang="en-US" altLang="zh-CN" sz="2100" b="1" kern="0">
                    <a:solidFill>
                      <a:srgbClr val="000000"/>
                    </a:solidFill>
                    <a:latin typeface="Arial Narrow" charset="0"/>
                    <a:ea typeface="宋体" charset="0"/>
                    <a:cs typeface="宋体" charset="0"/>
                  </a:rPr>
                  <a:t> 6:20b-23)</a:t>
                </a:r>
              </a:p>
            </p:txBody>
          </p:sp>
          <p:sp>
            <p:nvSpPr>
              <p:cNvPr id="88" name="Rectangle 135"/>
              <p:cNvSpPr>
                <a:spLocks noChangeArrowheads="1"/>
              </p:cNvSpPr>
              <p:nvPr/>
            </p:nvSpPr>
            <p:spPr bwMode="auto">
              <a:xfrm>
                <a:off x="0" y="1822"/>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0" name="Group 138"/>
            <p:cNvGrpSpPr>
              <a:grpSpLocks/>
            </p:cNvGrpSpPr>
            <p:nvPr/>
          </p:nvGrpSpPr>
          <p:grpSpPr bwMode="auto">
            <a:xfrm>
              <a:off x="2880" y="1755"/>
              <a:ext cx="2874" cy="483"/>
              <a:chOff x="1984" y="1822"/>
              <a:chExt cx="1984" cy="748"/>
            </a:xfrm>
          </p:grpSpPr>
          <p:sp>
            <p:nvSpPr>
              <p:cNvPr id="85" name="Rectangle 110"/>
              <p:cNvSpPr>
                <a:spLocks noChangeArrowheads="1"/>
              </p:cNvSpPr>
              <p:nvPr/>
            </p:nvSpPr>
            <p:spPr bwMode="auto">
              <a:xfrm>
                <a:off x="2027" y="1822"/>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zh-CN" altLang="en-US" sz="2100" b="1" kern="0">
                    <a:solidFill>
                      <a:srgbClr val="000000"/>
                    </a:solidFill>
                    <a:latin typeface="Arial Narrow" charset="0"/>
                    <a:ea typeface="宋体" charset="0"/>
                    <a:cs typeface="宋体" charset="0"/>
                  </a:rPr>
                  <a:t>利未人</a:t>
                </a: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在约柜前荣耀神</a:t>
                </a:r>
                <a:endParaRPr lang="en-US" altLang="zh-CN" sz="2100" b="1" kern="0">
                  <a:solidFill>
                    <a:srgbClr val="000000"/>
                  </a:solidFill>
                  <a:latin typeface="Arial Narrow" charset="0"/>
                  <a:ea typeface="宋体" charset="0"/>
                  <a:cs typeface="宋体" charset="0"/>
                </a:endParaRPr>
              </a:p>
              <a:p>
                <a:pPr algn="ctr" fontAlgn="auto">
                  <a:spcBef>
                    <a:spcPts val="0"/>
                  </a:spcBef>
                  <a:spcAft>
                    <a:spcPts val="0"/>
                  </a:spcAft>
                </a:pPr>
                <a:r>
                  <a:rPr lang="en-US" altLang="zh-CN" sz="2100" b="1" kern="0">
                    <a:solidFill>
                      <a:srgbClr val="000000"/>
                    </a:solidFill>
                    <a:latin typeface="Arial Narrow" charset="0"/>
                    <a:ea typeface="宋体" charset="0"/>
                    <a:cs typeface="宋体" charset="0"/>
                  </a:rPr>
                  <a:t>(</a:t>
                </a:r>
                <a:r>
                  <a:rPr lang="zh-CN" altLang="en-US" sz="2100" b="1" kern="0">
                    <a:solidFill>
                      <a:srgbClr val="000000"/>
                    </a:solidFill>
                    <a:latin typeface="Arial Narrow" charset="0"/>
                    <a:ea typeface="宋体" charset="0"/>
                    <a:cs typeface="宋体" charset="0"/>
                  </a:rPr>
                  <a:t>历代志上</a:t>
                </a:r>
                <a:r>
                  <a:rPr lang="en-US" altLang="zh-CN" sz="2100" b="1" kern="0">
                    <a:solidFill>
                      <a:srgbClr val="000000"/>
                    </a:solidFill>
                    <a:latin typeface="Arial Narrow" charset="0"/>
                    <a:ea typeface="宋体" charset="0"/>
                    <a:cs typeface="宋体" charset="0"/>
                  </a:rPr>
                  <a:t> 16:4-42)</a:t>
                </a:r>
              </a:p>
            </p:txBody>
          </p:sp>
          <p:sp>
            <p:nvSpPr>
              <p:cNvPr id="86" name="Rectangle 137"/>
              <p:cNvSpPr>
                <a:spLocks noChangeArrowheads="1"/>
              </p:cNvSpPr>
              <p:nvPr/>
            </p:nvSpPr>
            <p:spPr bwMode="auto">
              <a:xfrm>
                <a:off x="1984" y="1822"/>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1" name="Group 140"/>
            <p:cNvGrpSpPr>
              <a:grpSpLocks/>
            </p:cNvGrpSpPr>
            <p:nvPr/>
          </p:nvGrpSpPr>
          <p:grpSpPr bwMode="auto">
            <a:xfrm>
              <a:off x="6" y="2238"/>
              <a:ext cx="2874" cy="557"/>
              <a:chOff x="0" y="2570"/>
              <a:chExt cx="1984" cy="863"/>
            </a:xfrm>
          </p:grpSpPr>
          <p:sp>
            <p:nvSpPr>
              <p:cNvPr id="83" name="Rectangle 111"/>
              <p:cNvSpPr>
                <a:spLocks noChangeArrowheads="1"/>
              </p:cNvSpPr>
              <p:nvPr/>
            </p:nvSpPr>
            <p:spPr bwMode="auto">
              <a:xfrm>
                <a:off x="43" y="2570"/>
                <a:ext cx="1898"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大卫之约中有关纪律方面的事情</a:t>
                </a:r>
                <a:r>
                  <a:rPr lang="en-US" altLang="zh-CN" sz="2100" b="1" kern="0">
                    <a:solidFill>
                      <a:srgbClr val="000000"/>
                    </a:solidFill>
                    <a:latin typeface="Arial Narrow" charset="0"/>
                    <a:ea typeface="宋体" charset="0"/>
                    <a:cs typeface="宋体" charset="0"/>
                  </a:rPr>
                  <a:t> </a:t>
                </a:r>
                <a:br>
                  <a:rPr lang="en-US" altLang="zh-CN" sz="2100" b="1" kern="0">
                    <a:solidFill>
                      <a:srgbClr val="000000"/>
                    </a:solidFill>
                    <a:latin typeface="Arial Narrow" charset="0"/>
                    <a:ea typeface="宋体" charset="0"/>
                    <a:cs typeface="宋体" charset="0"/>
                  </a:rPr>
                </a:br>
                <a:r>
                  <a:rPr lang="en-US" altLang="zh-CN" sz="2100" b="1" kern="0">
                    <a:solidFill>
                      <a:srgbClr val="000000"/>
                    </a:solidFill>
                    <a:latin typeface="Arial Narrow" charset="0"/>
                    <a:ea typeface="宋体" charset="0"/>
                    <a:cs typeface="宋体" charset="0"/>
                  </a:rPr>
                  <a:t>(</a:t>
                </a:r>
                <a:r>
                  <a:rPr lang="zh-CN" altLang="en-US" sz="2100" b="1" kern="0">
                    <a:solidFill>
                      <a:srgbClr val="000000"/>
                    </a:solidFill>
                    <a:latin typeface="Arial Narrow" charset="0"/>
                    <a:ea typeface="宋体" charset="0"/>
                    <a:cs typeface="宋体" charset="0"/>
                  </a:rPr>
                  <a:t>撒母耳记下</a:t>
                </a:r>
                <a:r>
                  <a:rPr lang="en-US" altLang="zh-CN" sz="2100" b="1" kern="0">
                    <a:solidFill>
                      <a:srgbClr val="000000"/>
                    </a:solidFill>
                    <a:latin typeface="Arial Narrow" charset="0"/>
                    <a:ea typeface="宋体" charset="0"/>
                    <a:cs typeface="宋体" charset="0"/>
                  </a:rPr>
                  <a:t> 7:14b)</a:t>
                </a:r>
              </a:p>
            </p:txBody>
          </p:sp>
          <p:sp>
            <p:nvSpPr>
              <p:cNvPr id="84" name="Rectangle 139"/>
              <p:cNvSpPr>
                <a:spLocks noChangeArrowheads="1"/>
              </p:cNvSpPr>
              <p:nvPr/>
            </p:nvSpPr>
            <p:spPr bwMode="auto">
              <a:xfrm>
                <a:off x="0" y="2570"/>
                <a:ext cx="1984" cy="863"/>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2" name="Group 142"/>
            <p:cNvGrpSpPr>
              <a:grpSpLocks/>
            </p:cNvGrpSpPr>
            <p:nvPr/>
          </p:nvGrpSpPr>
          <p:grpSpPr bwMode="auto">
            <a:xfrm>
              <a:off x="2880" y="2238"/>
              <a:ext cx="2874" cy="557"/>
              <a:chOff x="1984" y="2570"/>
              <a:chExt cx="1984" cy="863"/>
            </a:xfrm>
          </p:grpSpPr>
          <p:sp>
            <p:nvSpPr>
              <p:cNvPr id="81" name="Rectangle 112"/>
              <p:cNvSpPr>
                <a:spLocks noChangeArrowheads="1"/>
              </p:cNvSpPr>
              <p:nvPr/>
            </p:nvSpPr>
            <p:spPr bwMode="auto">
              <a:xfrm>
                <a:off x="2027" y="2570"/>
                <a:ext cx="1898"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zh-CN" altLang="en-US" sz="2100" b="1" kern="0" dirty="0">
                    <a:solidFill>
                      <a:srgbClr val="000000"/>
                    </a:solidFill>
                    <a:latin typeface="Arial Narrow" charset="0"/>
                    <a:ea typeface="宋体" charset="0"/>
                    <a:cs typeface="宋体" charset="0"/>
                  </a:rPr>
                  <a:t>上帝惩罚大卫那骄傲的普查但允许大卫确立圣殿的位置</a:t>
                </a:r>
                <a:r>
                  <a:rPr lang="en-US" altLang="zh-CN" sz="2100" b="1" kern="0" dirty="0">
                    <a:solidFill>
                      <a:srgbClr val="000000"/>
                    </a:solidFill>
                    <a:latin typeface="Arial Narrow" charset="0"/>
                    <a:ea typeface="宋体" charset="0"/>
                    <a:cs typeface="宋体" charset="0"/>
                  </a:rPr>
                  <a:t> (</a:t>
                </a:r>
                <a:r>
                  <a:rPr lang="zh-CN" altLang="en-US" sz="2100" b="1" kern="0" dirty="0">
                    <a:solidFill>
                      <a:srgbClr val="000000"/>
                    </a:solidFill>
                    <a:latin typeface="Arial Narrow" charset="0"/>
                    <a:ea typeface="宋体" charset="0"/>
                    <a:cs typeface="宋体" charset="0"/>
                  </a:rPr>
                  <a:t>历代志上</a:t>
                </a:r>
                <a:r>
                  <a:rPr lang="en-US" altLang="zh-CN" sz="2100" b="1" kern="0" dirty="0">
                    <a:solidFill>
                      <a:srgbClr val="000000"/>
                    </a:solidFill>
                    <a:latin typeface="Arial Narrow" charset="0"/>
                    <a:ea typeface="宋体" charset="0"/>
                    <a:cs typeface="宋体" charset="0"/>
                  </a:rPr>
                  <a:t> 21:27–22:1; </a:t>
                </a:r>
                <a:r>
                  <a:rPr lang="zh-CN" altLang="en-US" sz="2100" b="1" kern="0" dirty="0">
                    <a:solidFill>
                      <a:srgbClr val="000000"/>
                    </a:solidFill>
                    <a:latin typeface="Arial Narrow" charset="0"/>
                    <a:ea typeface="宋体" charset="0"/>
                    <a:cs typeface="宋体" charset="0"/>
                  </a:rPr>
                  <a:t>参考撒母耳记下</a:t>
                </a:r>
                <a:r>
                  <a:rPr lang="en-US" altLang="zh-CN" sz="2100" b="1" kern="0" dirty="0">
                    <a:solidFill>
                      <a:srgbClr val="000000"/>
                    </a:solidFill>
                    <a:latin typeface="Arial Narrow" charset="0"/>
                    <a:ea typeface="宋体" charset="0"/>
                    <a:cs typeface="宋体" charset="0"/>
                  </a:rPr>
                  <a:t> 24:25)</a:t>
                </a:r>
              </a:p>
            </p:txBody>
          </p:sp>
          <p:sp>
            <p:nvSpPr>
              <p:cNvPr id="82" name="Rectangle 141"/>
              <p:cNvSpPr>
                <a:spLocks noChangeArrowheads="1"/>
              </p:cNvSpPr>
              <p:nvPr/>
            </p:nvSpPr>
            <p:spPr bwMode="auto">
              <a:xfrm>
                <a:off x="1984" y="2570"/>
                <a:ext cx="1984" cy="863"/>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3" name="Group 144"/>
            <p:cNvGrpSpPr>
              <a:grpSpLocks/>
            </p:cNvGrpSpPr>
            <p:nvPr/>
          </p:nvGrpSpPr>
          <p:grpSpPr bwMode="auto">
            <a:xfrm>
              <a:off x="6" y="2795"/>
              <a:ext cx="2874" cy="631"/>
              <a:chOff x="0" y="3433"/>
              <a:chExt cx="1984" cy="978"/>
            </a:xfrm>
          </p:grpSpPr>
          <p:sp>
            <p:nvSpPr>
              <p:cNvPr id="79" name="Rectangle 113"/>
              <p:cNvSpPr>
                <a:spLocks noChangeArrowheads="1"/>
              </p:cNvSpPr>
              <p:nvPr/>
            </p:nvSpPr>
            <p:spPr bwMode="auto">
              <a:xfrm>
                <a:off x="43" y="3433"/>
                <a:ext cx="1898"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大卫和拔示巴行淫，谋杀乌利亚，和面对先知拿单</a:t>
                </a: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撒母耳记下</a:t>
                </a:r>
                <a:r>
                  <a:rPr lang="en-US" altLang="zh-CN" sz="2100" b="1" kern="0">
                    <a:solidFill>
                      <a:srgbClr val="000000"/>
                    </a:solidFill>
                    <a:latin typeface="Arial Narrow" charset="0"/>
                    <a:ea typeface="宋体" charset="0"/>
                    <a:cs typeface="宋体" charset="0"/>
                  </a:rPr>
                  <a:t>11:2–12:25)</a:t>
                </a:r>
              </a:p>
            </p:txBody>
          </p:sp>
          <p:sp>
            <p:nvSpPr>
              <p:cNvPr id="80" name="Rectangle 143"/>
              <p:cNvSpPr>
                <a:spLocks noChangeArrowheads="1"/>
              </p:cNvSpPr>
              <p:nvPr/>
            </p:nvSpPr>
            <p:spPr bwMode="auto">
              <a:xfrm>
                <a:off x="0" y="3433"/>
                <a:ext cx="1984" cy="97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4" name="Group 146"/>
            <p:cNvGrpSpPr>
              <a:grpSpLocks/>
            </p:cNvGrpSpPr>
            <p:nvPr/>
          </p:nvGrpSpPr>
          <p:grpSpPr bwMode="auto">
            <a:xfrm>
              <a:off x="2880" y="2795"/>
              <a:ext cx="2874" cy="631"/>
              <a:chOff x="1984" y="3433"/>
              <a:chExt cx="1984" cy="978"/>
            </a:xfrm>
          </p:grpSpPr>
          <p:sp>
            <p:nvSpPr>
              <p:cNvPr id="77" name="Rectangle 114"/>
              <p:cNvSpPr>
                <a:spLocks noChangeArrowheads="1"/>
              </p:cNvSpPr>
              <p:nvPr/>
            </p:nvSpPr>
            <p:spPr bwMode="auto">
              <a:xfrm>
                <a:off x="2027" y="3433"/>
                <a:ext cx="1898"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zh-CN" altLang="en-US" sz="2100" b="1" kern="0">
                    <a:solidFill>
                      <a:srgbClr val="000000"/>
                    </a:solidFill>
                    <a:latin typeface="Arial Narrow" charset="0"/>
                    <a:ea typeface="宋体" charset="0"/>
                    <a:cs typeface="宋体" charset="0"/>
                  </a:rPr>
                  <a:t>利未人的分裂</a:t>
                </a: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历代志上</a:t>
                </a:r>
                <a:r>
                  <a:rPr lang="en-US" altLang="zh-CN" sz="2100" b="1" kern="0">
                    <a:solidFill>
                      <a:srgbClr val="000000"/>
                    </a:solidFill>
                    <a:latin typeface="Arial Narrow" charset="0"/>
                    <a:ea typeface="宋体" charset="0"/>
                    <a:cs typeface="宋体" charset="0"/>
                  </a:rPr>
                  <a:t> 22–27)</a:t>
                </a:r>
              </a:p>
            </p:txBody>
          </p:sp>
          <p:sp>
            <p:nvSpPr>
              <p:cNvPr id="78" name="Rectangle 145"/>
              <p:cNvSpPr>
                <a:spLocks noChangeArrowheads="1"/>
              </p:cNvSpPr>
              <p:nvPr/>
            </p:nvSpPr>
            <p:spPr bwMode="auto">
              <a:xfrm>
                <a:off x="1984" y="3433"/>
                <a:ext cx="1984" cy="97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5" name="Group 148"/>
            <p:cNvGrpSpPr>
              <a:grpSpLocks/>
            </p:cNvGrpSpPr>
            <p:nvPr/>
          </p:nvGrpSpPr>
          <p:grpSpPr bwMode="auto">
            <a:xfrm>
              <a:off x="6" y="3426"/>
              <a:ext cx="2874" cy="482"/>
              <a:chOff x="0" y="4411"/>
              <a:chExt cx="1984" cy="748"/>
            </a:xfrm>
          </p:grpSpPr>
          <p:sp>
            <p:nvSpPr>
              <p:cNvPr id="75" name="Rectangle 115"/>
              <p:cNvSpPr>
                <a:spLocks noChangeArrowheads="1"/>
              </p:cNvSpPr>
              <p:nvPr/>
            </p:nvSpPr>
            <p:spPr bwMode="auto">
              <a:xfrm>
                <a:off x="43" y="4411"/>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zh-CN" altLang="en-US" sz="2100" b="1" kern="0">
                    <a:solidFill>
                      <a:srgbClr val="000000"/>
                    </a:solidFill>
                    <a:latin typeface="Arial Narrow" charset="0"/>
                    <a:ea typeface="宋体" charset="0"/>
                    <a:cs typeface="宋体" charset="0"/>
                  </a:rPr>
                  <a:t>大卫和押沙龙之间的麻烦</a:t>
                </a:r>
                <a:r>
                  <a:rPr lang="en-US" altLang="zh-CN" sz="2100" b="1" kern="0">
                    <a:solidFill>
                      <a:srgbClr val="000000"/>
                    </a:solidFill>
                    <a:latin typeface="Arial Narrow" charset="0"/>
                    <a:ea typeface="宋体" charset="0"/>
                    <a:cs typeface="宋体" charset="0"/>
                  </a:rPr>
                  <a:t> </a:t>
                </a:r>
              </a:p>
              <a:p>
                <a:pPr algn="ctr" fontAlgn="auto">
                  <a:spcBef>
                    <a:spcPts val="0"/>
                  </a:spcBef>
                  <a:spcAft>
                    <a:spcPts val="0"/>
                  </a:spcAft>
                </a:pPr>
                <a:r>
                  <a:rPr lang="en-US" altLang="zh-CN" sz="2100" b="1" kern="0">
                    <a:solidFill>
                      <a:srgbClr val="000000"/>
                    </a:solidFill>
                    <a:latin typeface="Arial Narrow" charset="0"/>
                    <a:ea typeface="宋体" charset="0"/>
                    <a:cs typeface="宋体" charset="0"/>
                  </a:rPr>
                  <a:t>(</a:t>
                </a:r>
                <a:r>
                  <a:rPr lang="zh-CN" altLang="en-US" sz="2100" b="1" kern="0">
                    <a:solidFill>
                      <a:srgbClr val="000000"/>
                    </a:solidFill>
                    <a:latin typeface="Arial Narrow" charset="0"/>
                    <a:ea typeface="宋体" charset="0"/>
                    <a:cs typeface="宋体" charset="0"/>
                  </a:rPr>
                  <a:t>撒母耳记下</a:t>
                </a:r>
                <a:r>
                  <a:rPr lang="en-US" altLang="zh-CN" sz="2100" b="1" kern="0">
                    <a:solidFill>
                      <a:srgbClr val="000000"/>
                    </a:solidFill>
                    <a:latin typeface="Arial Narrow" charset="0"/>
                    <a:ea typeface="宋体" charset="0"/>
                    <a:cs typeface="宋体" charset="0"/>
                  </a:rPr>
                  <a:t>13–19)</a:t>
                </a:r>
              </a:p>
            </p:txBody>
          </p:sp>
          <p:sp>
            <p:nvSpPr>
              <p:cNvPr id="76" name="Rectangle 147"/>
              <p:cNvSpPr>
                <a:spLocks noChangeArrowheads="1"/>
              </p:cNvSpPr>
              <p:nvPr/>
            </p:nvSpPr>
            <p:spPr bwMode="auto">
              <a:xfrm>
                <a:off x="0" y="4411"/>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6" name="Group 150"/>
            <p:cNvGrpSpPr>
              <a:grpSpLocks/>
            </p:cNvGrpSpPr>
            <p:nvPr/>
          </p:nvGrpSpPr>
          <p:grpSpPr bwMode="auto">
            <a:xfrm>
              <a:off x="2880" y="3426"/>
              <a:ext cx="2874" cy="482"/>
              <a:chOff x="1984" y="4411"/>
              <a:chExt cx="1984" cy="748"/>
            </a:xfrm>
          </p:grpSpPr>
          <p:sp>
            <p:nvSpPr>
              <p:cNvPr id="73" name="Rectangle 116"/>
              <p:cNvSpPr>
                <a:spLocks noChangeArrowheads="1"/>
              </p:cNvSpPr>
              <p:nvPr/>
            </p:nvSpPr>
            <p:spPr bwMode="auto">
              <a:xfrm>
                <a:off x="2027" y="4411"/>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zh-CN" altLang="en-US" sz="2100" b="1" kern="0">
                    <a:solidFill>
                      <a:srgbClr val="000000"/>
                    </a:solidFill>
                    <a:latin typeface="Arial Narrow" charset="0"/>
                    <a:ea typeface="宋体" charset="0"/>
                    <a:cs typeface="宋体" charset="0"/>
                  </a:rPr>
                  <a:t>大卫对以色列人和所罗门的教训，以及他的祷告</a:t>
                </a: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历代志上</a:t>
                </a:r>
                <a:r>
                  <a:rPr lang="en-US" altLang="zh-CN" sz="2100" b="1" kern="0">
                    <a:solidFill>
                      <a:srgbClr val="000000"/>
                    </a:solidFill>
                    <a:latin typeface="Arial Narrow" charset="0"/>
                    <a:ea typeface="宋体" charset="0"/>
                    <a:cs typeface="宋体" charset="0"/>
                  </a:rPr>
                  <a:t>28:1–29:22a)</a:t>
                </a:r>
              </a:p>
            </p:txBody>
          </p:sp>
          <p:sp>
            <p:nvSpPr>
              <p:cNvPr id="74" name="Rectangle 149"/>
              <p:cNvSpPr>
                <a:spLocks noChangeArrowheads="1"/>
              </p:cNvSpPr>
              <p:nvPr/>
            </p:nvSpPr>
            <p:spPr bwMode="auto">
              <a:xfrm>
                <a:off x="1984" y="4411"/>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7" name="Group 152"/>
            <p:cNvGrpSpPr>
              <a:grpSpLocks/>
            </p:cNvGrpSpPr>
            <p:nvPr/>
          </p:nvGrpSpPr>
          <p:grpSpPr bwMode="auto">
            <a:xfrm>
              <a:off x="6" y="3908"/>
              <a:ext cx="2874" cy="409"/>
              <a:chOff x="0" y="5159"/>
              <a:chExt cx="1984" cy="633"/>
            </a:xfrm>
          </p:grpSpPr>
          <p:sp>
            <p:nvSpPr>
              <p:cNvPr id="71" name="Rectangle 117"/>
              <p:cNvSpPr>
                <a:spLocks noChangeArrowheads="1"/>
              </p:cNvSpPr>
              <p:nvPr/>
            </p:nvSpPr>
            <p:spPr bwMode="auto">
              <a:xfrm>
                <a:off x="43" y="5159"/>
                <a:ext cx="1898"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平定士巴叛乱 </a:t>
                </a:r>
                <a:r>
                  <a:rPr lang="en-US" altLang="zh-CN" sz="2100" b="1" kern="0">
                    <a:solidFill>
                      <a:srgbClr val="000000"/>
                    </a:solidFill>
                    <a:latin typeface="Arial Narrow" charset="0"/>
                    <a:ea typeface="宋体" charset="0"/>
                    <a:cs typeface="宋体" charset="0"/>
                  </a:rPr>
                  <a:t>(</a:t>
                </a:r>
                <a:r>
                  <a:rPr lang="zh-CN" altLang="en-US" sz="2100" b="1" kern="0">
                    <a:solidFill>
                      <a:srgbClr val="000000"/>
                    </a:solidFill>
                    <a:latin typeface="Arial Narrow" charset="0"/>
                    <a:ea typeface="宋体" charset="0"/>
                    <a:cs typeface="宋体" charset="0"/>
                  </a:rPr>
                  <a:t>撒母耳记下</a:t>
                </a:r>
                <a:r>
                  <a:rPr lang="en-US" altLang="zh-CN" sz="2100" b="1" kern="0">
                    <a:solidFill>
                      <a:srgbClr val="000000"/>
                    </a:solidFill>
                    <a:latin typeface="Arial Narrow" charset="0"/>
                    <a:ea typeface="宋体" charset="0"/>
                    <a:cs typeface="宋体" charset="0"/>
                  </a:rPr>
                  <a:t> 20)</a:t>
                </a:r>
              </a:p>
            </p:txBody>
          </p:sp>
          <p:sp>
            <p:nvSpPr>
              <p:cNvPr id="72" name="Rectangle 151"/>
              <p:cNvSpPr>
                <a:spLocks noChangeArrowheads="1"/>
              </p:cNvSpPr>
              <p:nvPr/>
            </p:nvSpPr>
            <p:spPr bwMode="auto">
              <a:xfrm>
                <a:off x="0" y="5159"/>
                <a:ext cx="1984" cy="633"/>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8" name="Group 154"/>
            <p:cNvGrpSpPr>
              <a:grpSpLocks/>
            </p:cNvGrpSpPr>
            <p:nvPr/>
          </p:nvGrpSpPr>
          <p:grpSpPr bwMode="auto">
            <a:xfrm>
              <a:off x="2880" y="3908"/>
              <a:ext cx="2874" cy="409"/>
              <a:chOff x="1984" y="5159"/>
              <a:chExt cx="1984" cy="633"/>
            </a:xfrm>
          </p:grpSpPr>
          <p:sp>
            <p:nvSpPr>
              <p:cNvPr id="69" name="Rectangle 118"/>
              <p:cNvSpPr>
                <a:spLocks noChangeArrowheads="1"/>
              </p:cNvSpPr>
              <p:nvPr/>
            </p:nvSpPr>
            <p:spPr bwMode="auto">
              <a:xfrm>
                <a:off x="2027" y="5159"/>
                <a:ext cx="1898"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fontAlgn="auto">
                  <a:spcBef>
                    <a:spcPts val="0"/>
                  </a:spcBef>
                  <a:spcAft>
                    <a:spcPts val="0"/>
                  </a:spcAft>
                </a:pPr>
                <a:r>
                  <a:rPr lang="zh-CN" altLang="en-US" sz="2100" b="1" kern="0">
                    <a:solidFill>
                      <a:srgbClr val="000000"/>
                    </a:solidFill>
                    <a:latin typeface="Arial Narrow" charset="0"/>
                    <a:ea typeface="宋体" charset="0"/>
                    <a:cs typeface="宋体" charset="0"/>
                  </a:rPr>
                  <a:t>罗波安修筑城池</a:t>
                </a:r>
                <a:r>
                  <a:rPr lang="en-US" altLang="zh-CN" sz="2100" b="1" kern="0">
                    <a:solidFill>
                      <a:srgbClr val="000000"/>
                    </a:solidFill>
                    <a:latin typeface="Arial Narrow" charset="0"/>
                    <a:ea typeface="宋体" charset="0"/>
                    <a:cs typeface="宋体" charset="0"/>
                  </a:rPr>
                  <a:t> (</a:t>
                </a:r>
                <a:r>
                  <a:rPr lang="zh-CN" altLang="en-US" sz="2100" b="1" kern="0">
                    <a:solidFill>
                      <a:srgbClr val="000000"/>
                    </a:solidFill>
                    <a:latin typeface="Arial Narrow" charset="0"/>
                    <a:ea typeface="宋体" charset="0"/>
                    <a:cs typeface="宋体" charset="0"/>
                  </a:rPr>
                  <a:t>历代志下</a:t>
                </a:r>
                <a:r>
                  <a:rPr lang="en-US" altLang="zh-CN" sz="2100" b="1" kern="0">
                    <a:solidFill>
                      <a:srgbClr val="000000"/>
                    </a:solidFill>
                    <a:latin typeface="Arial Narrow" charset="0"/>
                    <a:ea typeface="宋体" charset="0"/>
                    <a:cs typeface="宋体" charset="0"/>
                  </a:rPr>
                  <a:t> 11:5-23)</a:t>
                </a:r>
              </a:p>
            </p:txBody>
          </p:sp>
          <p:sp>
            <p:nvSpPr>
              <p:cNvPr id="70" name="Rectangle 153"/>
              <p:cNvSpPr>
                <a:spLocks noChangeArrowheads="1"/>
              </p:cNvSpPr>
              <p:nvPr/>
            </p:nvSpPr>
            <p:spPr bwMode="auto">
              <a:xfrm>
                <a:off x="1984" y="5159"/>
                <a:ext cx="1984" cy="633"/>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sp>
        <p:nvSpPr>
          <p:cNvPr id="2" name="Cloud 1"/>
          <p:cNvSpPr/>
          <p:nvPr/>
        </p:nvSpPr>
        <p:spPr bwMode="auto">
          <a:xfrm>
            <a:off x="4139952" y="5157192"/>
            <a:ext cx="5328592" cy="1232545"/>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05" charset="0"/>
            </a:endParaRPr>
          </a:p>
        </p:txBody>
      </p:sp>
    </p:spTree>
    <p:extLst>
      <p:ext uri="{BB962C8B-B14F-4D97-AF65-F5344CB8AC3E}">
        <p14:creationId xmlns:p14="http://schemas.microsoft.com/office/powerpoint/2010/main" val="386200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28</a:t>
            </a:r>
          </a:p>
        </p:txBody>
      </p:sp>
    </p:spTree>
    <p:extLst>
      <p:ext uri="{BB962C8B-B14F-4D97-AF65-F5344CB8AC3E}">
        <p14:creationId xmlns:p14="http://schemas.microsoft.com/office/powerpoint/2010/main" val="477806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0"/>
            <a:ext cx="666205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4788024" y="49784"/>
            <a:ext cx="4355976" cy="6808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神建立大卫的王国为要倡导</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圣殿敬拜</a:t>
            </a:r>
            <a:r>
              <a:rPr lang="zh-CN" altLang="en-US" sz="4800" b="1" dirty="0">
                <a:effectLst>
                  <a:glow rad="127000">
                    <a:schemeClr val="tx1"/>
                  </a:glow>
                </a:effectLst>
                <a:latin typeface="Arial" charset="0"/>
                <a:ea typeface="ＭＳ Ｐゴシック" charset="0"/>
                <a:cs typeface="ＭＳ Ｐゴシック" charset="0"/>
              </a:rPr>
              <a:t>，废除偶像敬拜。</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51064001"/>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3523232"/>
          </a:xfrm>
          <a:solidFill>
            <a:schemeClr val="tx1"/>
          </a:solidFill>
          <a:effectLst>
            <a:outerShdw blurRad="63500" dist="35921" dir="2700000" algn="ctr" rotWithShape="0">
              <a:schemeClr val="tx2">
                <a:alpha val="74998"/>
              </a:schemeClr>
            </a:outerShdw>
          </a:effectLst>
        </p:spPr>
        <p:txBody>
          <a:bodyPr anchor="t"/>
          <a:lstStyle/>
          <a:p>
            <a:pPr>
              <a:defRPr/>
            </a:pPr>
            <a:r>
              <a:rPr lang="en-US" sz="3200" dirty="0"/>
              <a:t>"</a:t>
            </a:r>
            <a:r>
              <a:rPr lang="zh-CN" altLang="en-US" sz="3200" dirty="0"/>
              <a:t> 大卫将殿的走廊、房舍、库房、楼房、内室和安放施恩座的圣所的图样都交给所罗门， </a:t>
            </a:r>
            <a:r>
              <a:rPr lang="en-US" altLang="zh-CN" sz="3200" baseline="30000" dirty="0"/>
              <a:t>12</a:t>
            </a:r>
            <a:r>
              <a:rPr lang="en-US" altLang="zh-CN" sz="3200" dirty="0"/>
              <a:t> </a:t>
            </a:r>
            <a:r>
              <a:rPr lang="zh-CN" altLang="en-US" sz="3200" dirty="0"/>
              <a:t>又将心里构想的耶和华殿的院子、四周的房屋、殿的库房和圣物库房的图样都交给他。</a:t>
            </a:r>
            <a:r>
              <a:rPr lang="en-US" sz="3200" dirty="0"/>
              <a:t>" (28:11-12)</a:t>
            </a:r>
            <a:endParaRPr lang="en-US" sz="32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187624" y="3639403"/>
            <a:ext cx="6408712" cy="3218597"/>
          </a:xfrm>
          <a:prstGeom prst="rect">
            <a:avLst/>
          </a:prstGeom>
        </p:spPr>
      </p:pic>
    </p:spTree>
    <p:extLst>
      <p:ext uri="{BB962C8B-B14F-4D97-AF65-F5344CB8AC3E}">
        <p14:creationId xmlns:p14="http://schemas.microsoft.com/office/powerpoint/2010/main" val="1495432610"/>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16632"/>
            <a:ext cx="9144000" cy="1362992"/>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2800" dirty="0"/>
              <a:t>大卫委托以色列和所罗门遵循上帝的设计建造圣殿，并由利未人和祭司进行服务（历代志上 </a:t>
            </a:r>
            <a:r>
              <a:rPr lang="en-US" altLang="zh-CN" sz="2800" dirty="0"/>
              <a:t>28</a:t>
            </a:r>
            <a:r>
              <a:rPr lang="zh-CN" altLang="en-US" sz="2800" dirty="0"/>
              <a:t>）。</a:t>
            </a:r>
            <a:endParaRPr lang="en-US" sz="2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772816"/>
            <a:ext cx="9174764" cy="3960440"/>
          </a:xfrm>
          <a:prstGeom prst="rect">
            <a:avLst/>
          </a:prstGeom>
        </p:spPr>
      </p:pic>
      <p:sp>
        <p:nvSpPr>
          <p:cNvPr id="5" name="Rectangle 2"/>
          <p:cNvSpPr txBox="1">
            <a:spLocks noChangeArrowheads="1"/>
          </p:cNvSpPr>
          <p:nvPr/>
        </p:nvSpPr>
        <p:spPr bwMode="auto">
          <a:xfrm>
            <a:off x="0" y="6026448"/>
            <a:ext cx="9144000" cy="71492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a:ea typeface="Osaka"/>
              </a:rPr>
              <a:t>《</a:t>
            </a:r>
            <a:r>
              <a:rPr kumimoji="0" lang="zh-CN" altLang="en-US" sz="2800" b="1" i="0" u="none" strike="noStrike" kern="1200" cap="none" spc="0" normalizeH="0" baseline="0" noProof="0" dirty="0">
                <a:ln>
                  <a:noFill/>
                </a:ln>
                <a:solidFill>
                  <a:srgbClr val="FFFFFF"/>
                </a:solidFill>
                <a:effectLst/>
                <a:uLnTx/>
                <a:uFillTx/>
                <a:latin typeface="Arial"/>
              </a:rPr>
              <a:t>唱诗班</a:t>
            </a:r>
            <a:r>
              <a:rPr kumimoji="0" lang="en-US" altLang="zh-CN" sz="2800" b="1" i="0" u="none" strike="noStrike" kern="1200" cap="none" spc="0" normalizeH="0" baseline="0" noProof="0" dirty="0">
                <a:ln>
                  <a:noFill/>
                </a:ln>
                <a:solidFill>
                  <a:srgbClr val="FFFFFF"/>
                </a:solidFill>
                <a:effectLst/>
                <a:uLnTx/>
                <a:uFillTx/>
                <a:latin typeface="Arial"/>
                <a:ea typeface="Osaka"/>
              </a:rPr>
              <a:t>》</a:t>
            </a:r>
            <a:r>
              <a:rPr kumimoji="0" lang="zh-CN" altLang="en-US" sz="2800" b="1" i="0" u="none" strike="noStrike" kern="1200" cap="none" spc="0" normalizeH="0" baseline="0" noProof="0" dirty="0">
                <a:ln>
                  <a:noFill/>
                </a:ln>
                <a:solidFill>
                  <a:srgbClr val="FFFFFF"/>
                </a:solidFill>
                <a:effectLst/>
                <a:uLnTx/>
                <a:uFillTx/>
                <a:latin typeface="Arial"/>
              </a:rPr>
              <a:t>，詹姆斯</a:t>
            </a:r>
            <a:r>
              <a:rPr kumimoji="0" lang="en-US" altLang="zh-CN" sz="2800" b="1" i="0" u="none" strike="noStrike" kern="1200" cap="none" spc="0" normalizeH="0" baseline="0" noProof="0" dirty="0">
                <a:ln>
                  <a:noFill/>
                </a:ln>
                <a:solidFill>
                  <a:srgbClr val="FFFFFF"/>
                </a:solidFill>
                <a:effectLst/>
                <a:uLnTx/>
                <a:uFillTx/>
                <a:latin typeface="Arial"/>
                <a:ea typeface="Osaka"/>
              </a:rPr>
              <a:t>·</a:t>
            </a:r>
            <a:r>
              <a:rPr kumimoji="0" lang="zh-CN" altLang="en-US" sz="2800" b="1" i="0" u="none" strike="noStrike" kern="1200" cap="none" spc="0" normalizeH="0" baseline="0" noProof="0" dirty="0">
                <a:ln>
                  <a:noFill/>
                </a:ln>
                <a:solidFill>
                  <a:srgbClr val="FFFFFF"/>
                </a:solidFill>
                <a:effectLst/>
                <a:uLnTx/>
                <a:uFillTx/>
                <a:latin typeface="Arial"/>
              </a:rPr>
              <a:t>蒂索 </a:t>
            </a:r>
            <a:r>
              <a:rPr kumimoji="0" lang="en-US" altLang="zh-CN" sz="2800" b="1" i="0" u="none" strike="noStrike" kern="1200" cap="none" spc="0" normalizeH="0" baseline="0" noProof="0" dirty="0">
                <a:ln>
                  <a:noFill/>
                </a:ln>
                <a:solidFill>
                  <a:srgbClr val="FFFFFF"/>
                </a:solidFill>
                <a:effectLst/>
                <a:uLnTx/>
                <a:uFillTx/>
                <a:latin typeface="Arial"/>
                <a:ea typeface="Osaka"/>
              </a:rPr>
              <a:t>(</a:t>
            </a:r>
            <a:r>
              <a:rPr kumimoji="0" lang="en-US" sz="2800" b="1" i="0" u="none" strike="noStrike" kern="1200" cap="none" spc="0" normalizeH="0" baseline="0" noProof="0" dirty="0">
                <a:ln>
                  <a:noFill/>
                </a:ln>
                <a:solidFill>
                  <a:srgbClr val="FFFFFF"/>
                </a:solidFill>
                <a:effectLst/>
                <a:uLnTx/>
                <a:uFillTx/>
                <a:latin typeface="Arial"/>
                <a:ea typeface="Osaka"/>
              </a:rPr>
              <a:t>James Tissot) </a:t>
            </a:r>
            <a:r>
              <a:rPr kumimoji="0" lang="zh-CN" altLang="en-US" sz="2800" b="1" i="0" u="none" strike="noStrike" kern="1200" cap="none" spc="0" normalizeH="0" baseline="0" noProof="0" dirty="0">
                <a:ln>
                  <a:noFill/>
                </a:ln>
                <a:solidFill>
                  <a:srgbClr val="FFFFFF"/>
                </a:solidFill>
                <a:effectLst/>
                <a:uLnTx/>
                <a:uFillTx/>
                <a:latin typeface="Arial"/>
              </a:rPr>
              <a:t>著，</a:t>
            </a:r>
            <a:r>
              <a:rPr kumimoji="0" lang="en-US" altLang="zh-CN" sz="2800" b="1" i="0" u="none" strike="noStrike" kern="1200" cap="none" spc="0" normalizeH="0" baseline="0" noProof="0" dirty="0">
                <a:ln>
                  <a:noFill/>
                </a:ln>
                <a:solidFill>
                  <a:srgbClr val="FFFFFF"/>
                </a:solidFill>
                <a:effectLst/>
                <a:uLnTx/>
                <a:uFillTx/>
                <a:latin typeface="Arial"/>
                <a:ea typeface="Osaka"/>
              </a:rPr>
              <a:t>1896-1900 </a:t>
            </a:r>
            <a:r>
              <a:rPr kumimoji="0" lang="zh-CN" altLang="en-US" sz="2800" b="1" i="0" u="none" strike="noStrike" kern="1200" cap="none" spc="0" normalizeH="0" baseline="0" noProof="0" dirty="0">
                <a:ln>
                  <a:noFill/>
                </a:ln>
                <a:solidFill>
                  <a:srgbClr val="FFFFFF"/>
                </a:solidFill>
                <a:effectLst/>
                <a:uLnTx/>
                <a:uFillTx/>
                <a:latin typeface="Arial"/>
              </a:rPr>
              <a:t>年</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84338851"/>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29</a:t>
            </a:r>
          </a:p>
        </p:txBody>
      </p:sp>
    </p:spTree>
    <p:extLst>
      <p:ext uri="{BB962C8B-B14F-4D97-AF65-F5344CB8AC3E}">
        <p14:creationId xmlns:p14="http://schemas.microsoft.com/office/powerpoint/2010/main" val="181938198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a:blip r:embed="rId3">
            <a:lum bright="-24000" contrast="24000"/>
            <a:extLst>
              <a:ext uri="{28A0092B-C50C-407E-A947-70E740481C1C}">
                <a14:useLocalDpi xmlns:a14="http://schemas.microsoft.com/office/drawing/2010/main" val="0"/>
              </a:ext>
            </a:extLst>
          </a:blip>
          <a:srcRect/>
          <a:stretch>
            <a:fillRect/>
          </a:stretch>
        </p:blipFill>
        <p:spPr bwMode="auto">
          <a:xfrm>
            <a:off x="0" y="-80963"/>
            <a:ext cx="9601200" cy="6938963"/>
          </a:xfrm>
          <a:prstGeom prst="rect">
            <a:avLst/>
          </a:prstGeom>
          <a:noFill/>
          <a:extLst>
            <a:ext uri="{909E8E84-426E-40dd-AFC4-6F175D3DCCD1}">
              <a14:hiddenFill xmlns:a14="http://schemas.microsoft.com/office/drawing/2010/main" xmlns="">
                <a:solidFill>
                  <a:srgbClr val="FFFFFF"/>
                </a:solidFill>
              </a14:hiddenFill>
            </a:ext>
          </a:extLst>
        </p:spPr>
      </p:pic>
      <p:sp>
        <p:nvSpPr>
          <p:cNvPr id="156675" name="Text Box 3"/>
          <p:cNvSpPr txBox="1">
            <a:spLocks noChangeArrowheads="1"/>
          </p:cNvSpPr>
          <p:nvPr/>
        </p:nvSpPr>
        <p:spPr bwMode="auto">
          <a:xfrm>
            <a:off x="8763000" y="0"/>
            <a:ext cx="762000" cy="457200"/>
          </a:xfrm>
          <a:prstGeom prst="rect">
            <a:avLst/>
          </a:prstGeom>
          <a:solidFill>
            <a:schemeClr val="tx1"/>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mn-cs"/>
              </a:rPr>
              <a:t>262</a:t>
            </a:r>
          </a:p>
        </p:txBody>
      </p:sp>
      <p:grpSp>
        <p:nvGrpSpPr>
          <p:cNvPr id="156676" name="Group 4"/>
          <p:cNvGrpSpPr>
            <a:grpSpLocks/>
          </p:cNvGrpSpPr>
          <p:nvPr/>
        </p:nvGrpSpPr>
        <p:grpSpPr bwMode="auto">
          <a:xfrm>
            <a:off x="0" y="609600"/>
            <a:ext cx="9144000" cy="787400"/>
            <a:chOff x="0" y="0"/>
            <a:chExt cx="4360" cy="671"/>
          </a:xfrm>
        </p:grpSpPr>
        <p:sp>
          <p:nvSpPr>
            <p:cNvPr id="156677" name="Rectangle 5"/>
            <p:cNvSpPr>
              <a:spLocks noChangeArrowheads="1"/>
            </p:cNvSpPr>
            <p:nvPr/>
          </p:nvSpPr>
          <p:spPr bwMode="auto">
            <a:xfrm>
              <a:off x="32" y="0"/>
              <a:ext cx="4296" cy="671"/>
            </a:xfrm>
            <a:prstGeom prst="rect">
              <a:avLst/>
            </a:prstGeom>
            <a:gradFill rotWithShape="1">
              <a:gsLst>
                <a:gs pos="0">
                  <a:schemeClr val="hlink">
                    <a:gamma/>
                    <a:shade val="46275"/>
                    <a:invGamma/>
                  </a:schemeClr>
                </a:gs>
                <a:gs pos="100000">
                  <a:schemeClr val="hlink"/>
                </a:gs>
              </a:gsLst>
              <a:path path="shape">
                <a:fillToRect l="50000" t="50000" r="50000" b="50000"/>
              </a:path>
            </a:gra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EFDE3"/>
                  </a:solidFill>
                  <a:effectLst/>
                  <a:uLnTx/>
                  <a:uFillTx/>
                  <a:latin typeface="Arial Narrow" charset="0"/>
                  <a:ea typeface="宋体" charset="0"/>
                  <a:cs typeface="宋体" charset="0"/>
                </a:rPr>
                <a:t> </a:t>
              </a:r>
              <a:r>
                <a:rPr kumimoji="0" lang="zh-CN" altLang="en-US" sz="4000" b="1" i="0" u="none" strike="noStrike" kern="1200" cap="none" spc="0" normalizeH="0" baseline="0" noProof="0">
                  <a:ln>
                    <a:noFill/>
                  </a:ln>
                  <a:solidFill>
                    <a:srgbClr val="FEFDE3"/>
                  </a:solidFill>
                  <a:effectLst/>
                  <a:uLnTx/>
                  <a:uFillTx/>
                  <a:latin typeface="Arial Narrow" charset="0"/>
                  <a:ea typeface="宋体" charset="0"/>
                  <a:cs typeface="宋体" charset="0"/>
                </a:rPr>
                <a:t>大卫谱系的建立</a:t>
              </a:r>
              <a:endParaRPr kumimoji="0" lang="zh-CN" altLang="en-US" sz="4000" b="1" i="0" u="none" strike="noStrike" kern="1200" cap="none" spc="0" normalizeH="0" baseline="0" noProof="0" dirty="0">
                <a:ln>
                  <a:noFill/>
                </a:ln>
                <a:solidFill>
                  <a:srgbClr val="FEFDE3"/>
                </a:solidFill>
                <a:effectLst/>
                <a:uLnTx/>
                <a:uFillTx/>
                <a:latin typeface="Arial Narrow" charset="0"/>
                <a:ea typeface="宋体" charset="0"/>
                <a:cs typeface="宋体" charset="0"/>
              </a:endParaRPr>
            </a:p>
          </p:txBody>
        </p:sp>
        <p:sp>
          <p:nvSpPr>
            <p:cNvPr id="156678" name="Rectangle 6"/>
            <p:cNvSpPr>
              <a:spLocks noChangeArrowheads="1"/>
            </p:cNvSpPr>
            <p:nvPr/>
          </p:nvSpPr>
          <p:spPr bwMode="auto">
            <a:xfrm>
              <a:off x="0" y="0"/>
              <a:ext cx="4360" cy="671"/>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679" name="Group 7"/>
          <p:cNvGrpSpPr>
            <a:grpSpLocks/>
          </p:cNvGrpSpPr>
          <p:nvPr/>
        </p:nvGrpSpPr>
        <p:grpSpPr bwMode="auto">
          <a:xfrm>
            <a:off x="0" y="1397000"/>
            <a:ext cx="4605338" cy="744538"/>
            <a:chOff x="0" y="671"/>
            <a:chExt cx="2196" cy="633"/>
          </a:xfrm>
        </p:grpSpPr>
        <p:sp>
          <p:nvSpPr>
            <p:cNvPr id="156680" name="Rectangle 8"/>
            <p:cNvSpPr>
              <a:spLocks noChangeArrowheads="1"/>
            </p:cNvSpPr>
            <p:nvPr/>
          </p:nvSpPr>
          <p:spPr bwMode="auto">
            <a:xfrm>
              <a:off x="32" y="671"/>
              <a:ext cx="2132" cy="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rPr>
                <a:t> </a:t>
              </a:r>
              <a:r>
                <a:rPr kumimoji="0" lang="zh-CN" altLang="en-US" sz="3200" b="1" i="0" u="none" strike="noStrike" kern="1200" cap="none" spc="0" normalizeH="0" baseline="0" noProof="0">
                  <a:ln>
                    <a:noFill/>
                  </a:ln>
                  <a:solidFill>
                    <a:srgbClr val="FEFDE3"/>
                  </a:solidFill>
                  <a:effectLst/>
                  <a:uLnTx/>
                  <a:uFillTx/>
                  <a:latin typeface="Arial Narrow" charset="0"/>
                  <a:ea typeface="宋体" charset="0"/>
                  <a:cs typeface="宋体" charset="0"/>
                </a:rPr>
                <a:t>大卫的谱系</a:t>
              </a:r>
            </a:p>
          </p:txBody>
        </p:sp>
        <p:sp>
          <p:nvSpPr>
            <p:cNvPr id="156681" name="Rectangle 9"/>
            <p:cNvSpPr>
              <a:spLocks noChangeArrowheads="1"/>
            </p:cNvSpPr>
            <p:nvPr/>
          </p:nvSpPr>
          <p:spPr bwMode="auto">
            <a:xfrm>
              <a:off x="0" y="671"/>
              <a:ext cx="2196" cy="63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682" name="Group 10"/>
          <p:cNvGrpSpPr>
            <a:grpSpLocks/>
          </p:cNvGrpSpPr>
          <p:nvPr/>
        </p:nvGrpSpPr>
        <p:grpSpPr bwMode="auto">
          <a:xfrm>
            <a:off x="4605338" y="1397000"/>
            <a:ext cx="4538662" cy="744538"/>
            <a:chOff x="2196" y="671"/>
            <a:chExt cx="2164" cy="633"/>
          </a:xfrm>
        </p:grpSpPr>
        <p:sp>
          <p:nvSpPr>
            <p:cNvPr id="156683" name="Rectangle 11"/>
            <p:cNvSpPr>
              <a:spLocks noChangeArrowheads="1"/>
            </p:cNvSpPr>
            <p:nvPr/>
          </p:nvSpPr>
          <p:spPr bwMode="auto">
            <a:xfrm>
              <a:off x="2228" y="671"/>
              <a:ext cx="2100" cy="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rPr>
                <a:t> </a:t>
              </a:r>
              <a:r>
                <a:rPr kumimoji="0" lang="zh-CN" altLang="en-US" sz="2800" b="1" i="0" u="none" strike="noStrike" kern="1200" cap="none" spc="0" normalizeH="0" baseline="0" noProof="0">
                  <a:ln>
                    <a:noFill/>
                  </a:ln>
                  <a:solidFill>
                    <a:srgbClr val="FEFDE3"/>
                  </a:solidFill>
                  <a:effectLst/>
                  <a:uLnTx/>
                  <a:uFillTx/>
                  <a:latin typeface="Arial Narrow" charset="0"/>
                  <a:ea typeface="宋体" charset="0"/>
                  <a:cs typeface="宋体" charset="0"/>
                </a:rPr>
                <a:t>大卫的关注</a:t>
              </a:r>
              <a:r>
                <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rPr>
                <a:t> (</a:t>
              </a:r>
              <a:r>
                <a:rPr kumimoji="0" lang="zh-CN" altLang="en-US" sz="2800" b="1" i="0" u="none" strike="noStrike" kern="1200" cap="none" spc="0" normalizeH="0" baseline="0" noProof="0">
                  <a:ln>
                    <a:noFill/>
                  </a:ln>
                  <a:solidFill>
                    <a:srgbClr val="FEFDE3"/>
                  </a:solidFill>
                  <a:effectLst/>
                  <a:uLnTx/>
                  <a:uFillTx/>
                  <a:latin typeface="Arial Narrow" charset="0"/>
                  <a:ea typeface="宋体" charset="0"/>
                  <a:cs typeface="宋体" charset="0"/>
                </a:rPr>
                <a:t>约柜 </a:t>
              </a:r>
              <a:r>
                <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rPr>
                <a:t>/</a:t>
              </a:r>
              <a:r>
                <a:rPr kumimoji="0" lang="zh-CN" altLang="en-US" sz="2800" b="1" i="0" u="none" strike="noStrike" kern="1200" cap="none" spc="0" normalizeH="0" baseline="0" noProof="0">
                  <a:ln>
                    <a:noFill/>
                  </a:ln>
                  <a:solidFill>
                    <a:srgbClr val="FEFDE3"/>
                  </a:solidFill>
                  <a:effectLst/>
                  <a:uLnTx/>
                  <a:uFillTx/>
                  <a:latin typeface="Arial Narrow" charset="0"/>
                  <a:ea typeface="宋体" charset="0"/>
                  <a:cs typeface="宋体" charset="0"/>
                </a:rPr>
                <a:t>圣殿</a:t>
              </a:r>
              <a:r>
                <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rPr>
                <a:t>)</a:t>
              </a:r>
            </a:p>
          </p:txBody>
        </p:sp>
        <p:sp>
          <p:nvSpPr>
            <p:cNvPr id="156684" name="Rectangle 12"/>
            <p:cNvSpPr>
              <a:spLocks noChangeArrowheads="1"/>
            </p:cNvSpPr>
            <p:nvPr/>
          </p:nvSpPr>
          <p:spPr bwMode="auto">
            <a:xfrm>
              <a:off x="2196" y="671"/>
              <a:ext cx="2164" cy="63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685" name="Group 13"/>
          <p:cNvGrpSpPr>
            <a:grpSpLocks/>
          </p:cNvGrpSpPr>
          <p:nvPr/>
        </p:nvGrpSpPr>
        <p:grpSpPr bwMode="auto">
          <a:xfrm>
            <a:off x="0" y="2141538"/>
            <a:ext cx="4605338" cy="742950"/>
            <a:chOff x="0" y="1304"/>
            <a:chExt cx="2196" cy="633"/>
          </a:xfrm>
        </p:grpSpPr>
        <p:sp>
          <p:nvSpPr>
            <p:cNvPr id="156686" name="Rectangle 14"/>
            <p:cNvSpPr>
              <a:spLocks noChangeArrowheads="1"/>
            </p:cNvSpPr>
            <p:nvPr/>
          </p:nvSpPr>
          <p:spPr bwMode="auto">
            <a:xfrm>
              <a:off x="32" y="1304"/>
              <a:ext cx="2132" cy="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rPr>
                <a:t> </a:t>
              </a:r>
              <a:r>
                <a:rPr kumimoji="0" lang="zh-CN" altLang="en-US" sz="3200" b="1" i="0" u="none" strike="noStrike" kern="1200" cap="none" spc="0" normalizeH="0" baseline="0" noProof="0">
                  <a:ln>
                    <a:noFill/>
                  </a:ln>
                  <a:solidFill>
                    <a:srgbClr val="FEFDE3"/>
                  </a:solidFill>
                  <a:effectLst/>
                  <a:uLnTx/>
                  <a:uFillTx/>
                  <a:latin typeface="Arial Narrow" charset="0"/>
                  <a:ea typeface="宋体" charset="0"/>
                  <a:cs typeface="宋体" charset="0"/>
                </a:rPr>
                <a:t>第一 及 九章</a:t>
              </a:r>
              <a:endParaRPr kumimoji="0" lang="en-US" altLang="zh-CN" sz="3200" b="1" i="0" u="none" strike="noStrike" kern="1200" cap="none" spc="0" normalizeH="0" baseline="0" noProof="0">
                <a:ln>
                  <a:noFill/>
                </a:ln>
                <a:solidFill>
                  <a:srgbClr val="FEFDE3"/>
                </a:solidFill>
                <a:effectLst/>
                <a:uLnTx/>
                <a:uFillTx/>
                <a:latin typeface="Arial Narrow" charset="0"/>
                <a:ea typeface="宋体" charset="0"/>
                <a:cs typeface="宋体" charset="0"/>
              </a:endParaRPr>
            </a:p>
          </p:txBody>
        </p:sp>
        <p:sp>
          <p:nvSpPr>
            <p:cNvPr id="156687" name="Rectangle 15"/>
            <p:cNvSpPr>
              <a:spLocks noChangeArrowheads="1"/>
            </p:cNvSpPr>
            <p:nvPr/>
          </p:nvSpPr>
          <p:spPr bwMode="auto">
            <a:xfrm>
              <a:off x="0" y="1304"/>
              <a:ext cx="2196" cy="63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688" name="Group 16"/>
          <p:cNvGrpSpPr>
            <a:grpSpLocks/>
          </p:cNvGrpSpPr>
          <p:nvPr/>
        </p:nvGrpSpPr>
        <p:grpSpPr bwMode="auto">
          <a:xfrm>
            <a:off x="4605338" y="2141538"/>
            <a:ext cx="4538662" cy="742950"/>
            <a:chOff x="2196" y="1304"/>
            <a:chExt cx="2164" cy="633"/>
          </a:xfrm>
        </p:grpSpPr>
        <p:sp>
          <p:nvSpPr>
            <p:cNvPr id="156689" name="Rectangle 17"/>
            <p:cNvSpPr>
              <a:spLocks noChangeArrowheads="1"/>
            </p:cNvSpPr>
            <p:nvPr/>
          </p:nvSpPr>
          <p:spPr bwMode="auto">
            <a:xfrm>
              <a:off x="2228" y="1304"/>
              <a:ext cx="2100" cy="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rPr>
                <a:t> </a:t>
              </a:r>
              <a:r>
                <a:rPr kumimoji="0" lang="zh-CN" altLang="en-US" sz="3200" b="1" i="0" u="none" strike="noStrike" kern="1200" cap="none" spc="0" normalizeH="0" baseline="0" noProof="0">
                  <a:ln>
                    <a:noFill/>
                  </a:ln>
                  <a:solidFill>
                    <a:srgbClr val="FEFDE3"/>
                  </a:solidFill>
                  <a:effectLst/>
                  <a:uLnTx/>
                  <a:uFillTx/>
                  <a:latin typeface="Times New Roman" charset="0"/>
                  <a:ea typeface="宋体" charset="0"/>
                  <a:cs typeface="宋体" charset="0"/>
                </a:rPr>
                <a:t>第十 及 二十九章</a:t>
              </a:r>
              <a:endParaRPr kumimoji="0" lang="en-US" altLang="zh-CN" sz="3200" b="1" i="0" u="none" strike="noStrike" kern="1200" cap="none" spc="0" normalizeH="0" baseline="0" noProof="0">
                <a:ln>
                  <a:noFill/>
                </a:ln>
                <a:solidFill>
                  <a:srgbClr val="FEFDE3"/>
                </a:solidFill>
                <a:effectLst/>
                <a:uLnTx/>
                <a:uFillTx/>
                <a:latin typeface="Times New Roman" charset="0"/>
                <a:ea typeface="宋体" charset="0"/>
                <a:cs typeface="宋体" charset="0"/>
              </a:endParaRPr>
            </a:p>
          </p:txBody>
        </p:sp>
        <p:sp>
          <p:nvSpPr>
            <p:cNvPr id="156690" name="Rectangle 18"/>
            <p:cNvSpPr>
              <a:spLocks noChangeArrowheads="1"/>
            </p:cNvSpPr>
            <p:nvPr/>
          </p:nvSpPr>
          <p:spPr bwMode="auto">
            <a:xfrm>
              <a:off x="2196" y="1304"/>
              <a:ext cx="2164" cy="63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691" name="Group 19"/>
          <p:cNvGrpSpPr>
            <a:grpSpLocks/>
          </p:cNvGrpSpPr>
          <p:nvPr/>
        </p:nvGrpSpPr>
        <p:grpSpPr bwMode="auto">
          <a:xfrm>
            <a:off x="0" y="2884488"/>
            <a:ext cx="4605338" cy="742950"/>
            <a:chOff x="0" y="1937"/>
            <a:chExt cx="2196" cy="633"/>
          </a:xfrm>
        </p:grpSpPr>
        <p:sp>
          <p:nvSpPr>
            <p:cNvPr id="156692" name="Rectangle 20"/>
            <p:cNvSpPr>
              <a:spLocks noChangeArrowheads="1"/>
            </p:cNvSpPr>
            <p:nvPr/>
          </p:nvSpPr>
          <p:spPr bwMode="auto">
            <a:xfrm>
              <a:off x="32" y="1937"/>
              <a:ext cx="2132" cy="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rPr>
                <a:t> </a:t>
              </a:r>
              <a:r>
                <a:rPr kumimoji="0" lang="zh-CN" altLang="en-US" sz="3200" b="1" i="0" u="none" strike="noStrike" kern="1200" cap="none" spc="0" normalizeH="0" baseline="0" noProof="0">
                  <a:ln>
                    <a:noFill/>
                  </a:ln>
                  <a:solidFill>
                    <a:srgbClr val="FEFDE3"/>
                  </a:solidFill>
                  <a:effectLst/>
                  <a:uLnTx/>
                  <a:uFillTx/>
                  <a:latin typeface="Arial Narrow" charset="0"/>
                  <a:ea typeface="宋体" charset="0"/>
                  <a:cs typeface="宋体" charset="0"/>
                </a:rPr>
                <a:t>家谱</a:t>
              </a:r>
              <a:r>
                <a:rPr kumimoji="0" lang="zh-CN" altLang="en-US" sz="2800" b="1" i="0" u="none" strike="noStrike" kern="1200" cap="none" spc="0" normalizeH="0" baseline="0" noProof="0">
                  <a:ln>
                    <a:noFill/>
                  </a:ln>
                  <a:solidFill>
                    <a:srgbClr val="FEFDE3"/>
                  </a:solidFill>
                  <a:effectLst/>
                  <a:uLnTx/>
                  <a:uFillTx/>
                  <a:latin typeface="Arial Narrow" charset="0"/>
                  <a:ea typeface="宋体" charset="0"/>
                  <a:cs typeface="宋体" charset="0"/>
                </a:rPr>
                <a:t> </a:t>
              </a:r>
            </a:p>
          </p:txBody>
        </p:sp>
        <p:sp>
          <p:nvSpPr>
            <p:cNvPr id="156693" name="Rectangle 21"/>
            <p:cNvSpPr>
              <a:spLocks noChangeArrowheads="1"/>
            </p:cNvSpPr>
            <p:nvPr/>
          </p:nvSpPr>
          <p:spPr bwMode="auto">
            <a:xfrm>
              <a:off x="0" y="1937"/>
              <a:ext cx="2196" cy="63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694" name="Group 22"/>
          <p:cNvGrpSpPr>
            <a:grpSpLocks/>
          </p:cNvGrpSpPr>
          <p:nvPr/>
        </p:nvGrpSpPr>
        <p:grpSpPr bwMode="auto">
          <a:xfrm>
            <a:off x="4605338" y="2884488"/>
            <a:ext cx="4538662" cy="742950"/>
            <a:chOff x="2196" y="1937"/>
            <a:chExt cx="2164" cy="633"/>
          </a:xfrm>
        </p:grpSpPr>
        <p:sp>
          <p:nvSpPr>
            <p:cNvPr id="156695" name="Rectangle 23"/>
            <p:cNvSpPr>
              <a:spLocks noChangeArrowheads="1"/>
            </p:cNvSpPr>
            <p:nvPr/>
          </p:nvSpPr>
          <p:spPr bwMode="auto">
            <a:xfrm>
              <a:off x="2228" y="1937"/>
              <a:ext cx="2100" cy="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rPr>
                <a:t> </a:t>
              </a:r>
              <a:r>
                <a:rPr kumimoji="0" lang="zh-CN" altLang="en-US" sz="3200" b="1" i="0" u="none" strike="noStrike" kern="1200" cap="none" spc="0" normalizeH="0" baseline="0" noProof="0">
                  <a:ln>
                    <a:noFill/>
                  </a:ln>
                  <a:solidFill>
                    <a:srgbClr val="FEFDE3"/>
                  </a:solidFill>
                  <a:effectLst/>
                  <a:uLnTx/>
                  <a:uFillTx/>
                  <a:latin typeface="Arial Narrow" charset="0"/>
                  <a:ea typeface="宋体" charset="0"/>
                  <a:cs typeface="宋体" charset="0"/>
                </a:rPr>
                <a:t>厉史</a:t>
              </a:r>
            </a:p>
          </p:txBody>
        </p:sp>
        <p:sp>
          <p:nvSpPr>
            <p:cNvPr id="156696" name="Rectangle 24"/>
            <p:cNvSpPr>
              <a:spLocks noChangeArrowheads="1"/>
            </p:cNvSpPr>
            <p:nvPr/>
          </p:nvSpPr>
          <p:spPr bwMode="auto">
            <a:xfrm>
              <a:off x="2196" y="1937"/>
              <a:ext cx="2164" cy="63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697" name="Group 25"/>
          <p:cNvGrpSpPr>
            <a:grpSpLocks/>
          </p:cNvGrpSpPr>
          <p:nvPr/>
        </p:nvGrpSpPr>
        <p:grpSpPr bwMode="auto">
          <a:xfrm>
            <a:off x="0" y="3627438"/>
            <a:ext cx="4605338" cy="742950"/>
            <a:chOff x="0" y="2570"/>
            <a:chExt cx="2196" cy="633"/>
          </a:xfrm>
        </p:grpSpPr>
        <p:sp>
          <p:nvSpPr>
            <p:cNvPr id="156698" name="Rectangle 26"/>
            <p:cNvSpPr>
              <a:spLocks noChangeArrowheads="1"/>
            </p:cNvSpPr>
            <p:nvPr/>
          </p:nvSpPr>
          <p:spPr bwMode="auto">
            <a:xfrm>
              <a:off x="32" y="2570"/>
              <a:ext cx="2132" cy="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rPr>
                <a:t> </a:t>
              </a:r>
              <a:r>
                <a:rPr kumimoji="0" lang="zh-CN" altLang="en-US" sz="3200" b="1" i="0" u="none" strike="noStrike" kern="1200" cap="none" spc="0" normalizeH="0" baseline="0" noProof="0">
                  <a:ln>
                    <a:noFill/>
                  </a:ln>
                  <a:solidFill>
                    <a:srgbClr val="FEFDE3"/>
                  </a:solidFill>
                  <a:effectLst/>
                  <a:uLnTx/>
                  <a:uFillTx/>
                  <a:latin typeface="Arial Narrow" charset="0"/>
                  <a:ea typeface="宋体" charset="0"/>
                  <a:cs typeface="宋体" charset="0"/>
                </a:rPr>
                <a:t>祖先</a:t>
              </a:r>
            </a:p>
          </p:txBody>
        </p:sp>
        <p:sp>
          <p:nvSpPr>
            <p:cNvPr id="156699" name="Rectangle 27"/>
            <p:cNvSpPr>
              <a:spLocks noChangeArrowheads="1"/>
            </p:cNvSpPr>
            <p:nvPr/>
          </p:nvSpPr>
          <p:spPr bwMode="auto">
            <a:xfrm>
              <a:off x="0" y="2570"/>
              <a:ext cx="2196" cy="63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700" name="Group 28"/>
          <p:cNvGrpSpPr>
            <a:grpSpLocks/>
          </p:cNvGrpSpPr>
          <p:nvPr/>
        </p:nvGrpSpPr>
        <p:grpSpPr bwMode="auto">
          <a:xfrm>
            <a:off x="4605338" y="3627438"/>
            <a:ext cx="4538662" cy="742950"/>
            <a:chOff x="2196" y="2570"/>
            <a:chExt cx="2164" cy="633"/>
          </a:xfrm>
        </p:grpSpPr>
        <p:sp>
          <p:nvSpPr>
            <p:cNvPr id="156701" name="Rectangle 29"/>
            <p:cNvSpPr>
              <a:spLocks noChangeArrowheads="1"/>
            </p:cNvSpPr>
            <p:nvPr/>
          </p:nvSpPr>
          <p:spPr bwMode="auto">
            <a:xfrm>
              <a:off x="2228" y="2570"/>
              <a:ext cx="2100" cy="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rPr>
                <a:t> </a:t>
              </a:r>
              <a:r>
                <a:rPr kumimoji="0" lang="zh-CN" altLang="en-US" sz="2800" b="1" i="0" u="none" strike="noStrike" kern="1200" cap="none" spc="0" normalizeH="0" baseline="0" noProof="0">
                  <a:ln>
                    <a:noFill/>
                  </a:ln>
                  <a:solidFill>
                    <a:srgbClr val="FEFDE3"/>
                  </a:solidFill>
                  <a:effectLst/>
                  <a:uLnTx/>
                  <a:uFillTx/>
                  <a:latin typeface="Arial Narrow" charset="0"/>
                  <a:ea typeface="宋体" charset="0"/>
                  <a:cs typeface="宋体" charset="0"/>
                </a:rPr>
                <a:t>活动</a:t>
              </a:r>
            </a:p>
          </p:txBody>
        </p:sp>
        <p:sp>
          <p:nvSpPr>
            <p:cNvPr id="156702" name="Rectangle 30"/>
            <p:cNvSpPr>
              <a:spLocks noChangeArrowheads="1"/>
            </p:cNvSpPr>
            <p:nvPr/>
          </p:nvSpPr>
          <p:spPr bwMode="auto">
            <a:xfrm>
              <a:off x="2196" y="2570"/>
              <a:ext cx="2164" cy="63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703" name="Group 31"/>
          <p:cNvGrpSpPr>
            <a:grpSpLocks/>
          </p:cNvGrpSpPr>
          <p:nvPr/>
        </p:nvGrpSpPr>
        <p:grpSpPr bwMode="auto">
          <a:xfrm>
            <a:off x="0" y="4370388"/>
            <a:ext cx="4605338" cy="744537"/>
            <a:chOff x="0" y="3203"/>
            <a:chExt cx="2196" cy="633"/>
          </a:xfrm>
        </p:grpSpPr>
        <p:sp>
          <p:nvSpPr>
            <p:cNvPr id="156704" name="Rectangle 32"/>
            <p:cNvSpPr>
              <a:spLocks noChangeArrowheads="1"/>
            </p:cNvSpPr>
            <p:nvPr/>
          </p:nvSpPr>
          <p:spPr bwMode="auto">
            <a:xfrm>
              <a:off x="32" y="3203"/>
              <a:ext cx="2132" cy="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EFDE3"/>
                  </a:solidFill>
                  <a:effectLst/>
                  <a:uLnTx/>
                  <a:uFillTx/>
                  <a:latin typeface="Arial Narrow" charset="0"/>
                  <a:ea typeface="宋体" charset="0"/>
                  <a:cs typeface="宋体" charset="0"/>
                </a:rPr>
                <a:t>扫罗的王位至大卫</a:t>
              </a:r>
              <a:endPar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endParaRPr>
            </a:p>
          </p:txBody>
        </p:sp>
        <p:sp>
          <p:nvSpPr>
            <p:cNvPr id="156705" name="Rectangle 33"/>
            <p:cNvSpPr>
              <a:spLocks noChangeArrowheads="1"/>
            </p:cNvSpPr>
            <p:nvPr/>
          </p:nvSpPr>
          <p:spPr bwMode="auto">
            <a:xfrm>
              <a:off x="0" y="3203"/>
              <a:ext cx="2196" cy="63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706" name="Group 34"/>
          <p:cNvGrpSpPr>
            <a:grpSpLocks/>
          </p:cNvGrpSpPr>
          <p:nvPr/>
        </p:nvGrpSpPr>
        <p:grpSpPr bwMode="auto">
          <a:xfrm>
            <a:off x="4605338" y="4370388"/>
            <a:ext cx="4538662" cy="744537"/>
            <a:chOff x="2196" y="3203"/>
            <a:chExt cx="2164" cy="633"/>
          </a:xfrm>
        </p:grpSpPr>
        <p:sp>
          <p:nvSpPr>
            <p:cNvPr id="156707" name="Rectangle 35"/>
            <p:cNvSpPr>
              <a:spLocks noChangeArrowheads="1"/>
            </p:cNvSpPr>
            <p:nvPr/>
          </p:nvSpPr>
          <p:spPr bwMode="auto">
            <a:xfrm>
              <a:off x="2228" y="3203"/>
              <a:ext cx="2100" cy="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rPr>
                <a:t> </a:t>
              </a:r>
              <a:r>
                <a:rPr kumimoji="0" lang="zh-CN" altLang="en-US" sz="2800" b="1" i="0" u="none" strike="noStrike" kern="1200" cap="none" spc="0" normalizeH="0" baseline="0" noProof="0">
                  <a:ln>
                    <a:noFill/>
                  </a:ln>
                  <a:solidFill>
                    <a:srgbClr val="FEFDE3"/>
                  </a:solidFill>
                  <a:effectLst/>
                  <a:uLnTx/>
                  <a:uFillTx/>
                  <a:latin typeface="Arial Narrow" charset="0"/>
                  <a:ea typeface="宋体" charset="0"/>
                  <a:cs typeface="宋体" charset="0"/>
                </a:rPr>
                <a:t>大卫的王位至所罗门</a:t>
              </a:r>
              <a:endPar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endParaRPr>
            </a:p>
          </p:txBody>
        </p:sp>
        <p:sp>
          <p:nvSpPr>
            <p:cNvPr id="156708" name="Rectangle 36"/>
            <p:cNvSpPr>
              <a:spLocks noChangeArrowheads="1"/>
            </p:cNvSpPr>
            <p:nvPr/>
          </p:nvSpPr>
          <p:spPr bwMode="auto">
            <a:xfrm>
              <a:off x="2196" y="3203"/>
              <a:ext cx="2164" cy="63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709" name="Group 37"/>
          <p:cNvGrpSpPr>
            <a:grpSpLocks/>
          </p:cNvGrpSpPr>
          <p:nvPr/>
        </p:nvGrpSpPr>
        <p:grpSpPr bwMode="auto">
          <a:xfrm>
            <a:off x="0" y="5114925"/>
            <a:ext cx="4605338" cy="742950"/>
            <a:chOff x="0" y="3836"/>
            <a:chExt cx="2196" cy="633"/>
          </a:xfrm>
        </p:grpSpPr>
        <p:sp>
          <p:nvSpPr>
            <p:cNvPr id="156710" name="Rectangle 38"/>
            <p:cNvSpPr>
              <a:spLocks noChangeArrowheads="1"/>
            </p:cNvSpPr>
            <p:nvPr/>
          </p:nvSpPr>
          <p:spPr bwMode="auto">
            <a:xfrm>
              <a:off x="32" y="3836"/>
              <a:ext cx="2132" cy="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rPr>
                <a:t> 4143-1011 BC (3132 </a:t>
              </a:r>
              <a:r>
                <a:rPr kumimoji="0" lang="zh-CN" altLang="en-US" sz="2800" b="1" i="0" u="none" strike="noStrike" kern="1200" cap="none" spc="0" normalizeH="0" baseline="0" noProof="0">
                  <a:ln>
                    <a:noFill/>
                  </a:ln>
                  <a:solidFill>
                    <a:srgbClr val="FEFDE3"/>
                  </a:solidFill>
                  <a:effectLst/>
                  <a:uLnTx/>
                  <a:uFillTx/>
                  <a:latin typeface="Arial Narrow" charset="0"/>
                  <a:ea typeface="宋体" charset="0"/>
                  <a:cs typeface="宋体" charset="0"/>
                </a:rPr>
                <a:t>年</a:t>
              </a:r>
              <a:r>
                <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rPr>
                <a:t>)</a:t>
              </a:r>
            </a:p>
          </p:txBody>
        </p:sp>
        <p:sp>
          <p:nvSpPr>
            <p:cNvPr id="156711" name="Rectangle 39"/>
            <p:cNvSpPr>
              <a:spLocks noChangeArrowheads="1"/>
            </p:cNvSpPr>
            <p:nvPr/>
          </p:nvSpPr>
          <p:spPr bwMode="auto">
            <a:xfrm>
              <a:off x="0" y="3836"/>
              <a:ext cx="2196" cy="63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712" name="Group 40"/>
          <p:cNvGrpSpPr>
            <a:grpSpLocks/>
          </p:cNvGrpSpPr>
          <p:nvPr/>
        </p:nvGrpSpPr>
        <p:grpSpPr bwMode="auto">
          <a:xfrm>
            <a:off x="4605338" y="5114925"/>
            <a:ext cx="4538662" cy="742950"/>
            <a:chOff x="2196" y="3836"/>
            <a:chExt cx="2164" cy="633"/>
          </a:xfrm>
        </p:grpSpPr>
        <p:sp>
          <p:nvSpPr>
            <p:cNvPr id="156713" name="Rectangle 41"/>
            <p:cNvSpPr>
              <a:spLocks noChangeArrowheads="1"/>
            </p:cNvSpPr>
            <p:nvPr/>
          </p:nvSpPr>
          <p:spPr bwMode="auto">
            <a:xfrm>
              <a:off x="2228" y="3836"/>
              <a:ext cx="2100" cy="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rPr>
                <a:t>1011-971 BC (40 </a:t>
              </a:r>
              <a:r>
                <a:rPr kumimoji="0" lang="zh-CN" altLang="en-US" sz="2800" b="1" i="0" u="none" strike="noStrike" kern="1200" cap="none" spc="0" normalizeH="0" baseline="0" noProof="0">
                  <a:ln>
                    <a:noFill/>
                  </a:ln>
                  <a:solidFill>
                    <a:srgbClr val="FEFDE3"/>
                  </a:solidFill>
                  <a:effectLst/>
                  <a:uLnTx/>
                  <a:uFillTx/>
                  <a:latin typeface="Arial Narrow" charset="0"/>
                  <a:ea typeface="宋体" charset="0"/>
                  <a:cs typeface="宋体" charset="0"/>
                </a:rPr>
                <a:t>年</a:t>
              </a:r>
              <a:r>
                <a:rPr kumimoji="0" lang="en-US" altLang="zh-CN" sz="2800" b="1" i="0" u="none" strike="noStrike" kern="1200" cap="none" spc="0" normalizeH="0" baseline="0" noProof="0">
                  <a:ln>
                    <a:noFill/>
                  </a:ln>
                  <a:solidFill>
                    <a:srgbClr val="FEFDE3"/>
                  </a:solidFill>
                  <a:effectLst/>
                  <a:uLnTx/>
                  <a:uFillTx/>
                  <a:latin typeface="Arial Narrow" charset="0"/>
                  <a:ea typeface="宋体" charset="0"/>
                  <a:cs typeface="宋体" charset="0"/>
                </a:rPr>
                <a:t>)</a:t>
              </a:r>
            </a:p>
          </p:txBody>
        </p:sp>
        <p:sp>
          <p:nvSpPr>
            <p:cNvPr id="156714" name="Rectangle 42"/>
            <p:cNvSpPr>
              <a:spLocks noChangeArrowheads="1"/>
            </p:cNvSpPr>
            <p:nvPr/>
          </p:nvSpPr>
          <p:spPr bwMode="auto">
            <a:xfrm>
              <a:off x="2196" y="3836"/>
              <a:ext cx="2164" cy="63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715" name="Group 43"/>
          <p:cNvGrpSpPr>
            <a:grpSpLocks/>
          </p:cNvGrpSpPr>
          <p:nvPr/>
        </p:nvGrpSpPr>
        <p:grpSpPr bwMode="auto">
          <a:xfrm>
            <a:off x="0" y="5857875"/>
            <a:ext cx="1073150" cy="923925"/>
            <a:chOff x="0" y="4469"/>
            <a:chExt cx="512" cy="787"/>
          </a:xfrm>
        </p:grpSpPr>
        <p:sp>
          <p:nvSpPr>
            <p:cNvPr id="156716" name="Rectangle 44"/>
            <p:cNvSpPr>
              <a:spLocks noChangeArrowheads="1"/>
            </p:cNvSpPr>
            <p:nvPr/>
          </p:nvSpPr>
          <p:spPr bwMode="auto">
            <a:xfrm>
              <a:off x="32" y="4469"/>
              <a:ext cx="448" cy="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EFDE3"/>
                  </a:solidFill>
                  <a:effectLst/>
                  <a:uLnTx/>
                  <a:uFillTx/>
                  <a:latin typeface="Arial Narrow" charset="0"/>
                  <a:ea typeface="宋体" charset="0"/>
                  <a:cs typeface="宋体" charset="0"/>
                </a:rPr>
                <a:t>大卫</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EFDE3"/>
                  </a:solidFill>
                  <a:effectLst/>
                  <a:uLnTx/>
                  <a:uFillTx/>
                  <a:latin typeface="Arial Narrow" charset="0"/>
                  <a:ea typeface="宋体" charset="0"/>
                  <a:cs typeface="宋体" charset="0"/>
                </a:rPr>
                <a:t> 谱系</a:t>
              </a:r>
              <a:endParaRPr kumimoji="0" lang="en-US" altLang="zh-CN" sz="2000" b="1" i="0" u="none" strike="noStrike" kern="1200" cap="none" spc="0" normalizeH="0" baseline="0" noProof="0">
                <a:ln>
                  <a:noFill/>
                </a:ln>
                <a:solidFill>
                  <a:srgbClr val="FEFDE3"/>
                </a:solidFill>
                <a:effectLst/>
                <a:uLnTx/>
                <a:uFillTx/>
                <a:latin typeface="Arial Narrow" charset="0"/>
                <a:ea typeface="宋体" charset="0"/>
                <a:cs typeface="宋体"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宋体" charset="0"/>
                  <a:cs typeface="宋体" charset="0"/>
                </a:rPr>
                <a:t>1—3</a:t>
              </a:r>
            </a:p>
          </p:txBody>
        </p:sp>
        <p:sp>
          <p:nvSpPr>
            <p:cNvPr id="156717" name="Rectangle 45"/>
            <p:cNvSpPr>
              <a:spLocks noChangeArrowheads="1"/>
            </p:cNvSpPr>
            <p:nvPr/>
          </p:nvSpPr>
          <p:spPr bwMode="auto">
            <a:xfrm>
              <a:off x="0" y="4469"/>
              <a:ext cx="512" cy="78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718" name="Group 46"/>
          <p:cNvGrpSpPr>
            <a:grpSpLocks/>
          </p:cNvGrpSpPr>
          <p:nvPr/>
        </p:nvGrpSpPr>
        <p:grpSpPr bwMode="auto">
          <a:xfrm>
            <a:off x="1073150" y="5857875"/>
            <a:ext cx="1090613" cy="923925"/>
            <a:chOff x="512" y="4469"/>
            <a:chExt cx="520" cy="787"/>
          </a:xfrm>
        </p:grpSpPr>
        <p:sp>
          <p:nvSpPr>
            <p:cNvPr id="156719" name="Rectangle 47"/>
            <p:cNvSpPr>
              <a:spLocks noChangeArrowheads="1"/>
            </p:cNvSpPr>
            <p:nvPr/>
          </p:nvSpPr>
          <p:spPr bwMode="auto">
            <a:xfrm>
              <a:off x="544" y="4469"/>
              <a:ext cx="456" cy="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EFDE3"/>
                  </a:solidFill>
                  <a:effectLst/>
                  <a:uLnTx/>
                  <a:uFillTx/>
                  <a:latin typeface="Arial Narrow" charset="0"/>
                  <a:ea typeface="宋体" charset="0"/>
                  <a:cs typeface="宋体" charset="0"/>
                </a:rPr>
                <a:t>支派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EFDE3"/>
                  </a:solidFill>
                  <a:effectLst/>
                  <a:uLnTx/>
                  <a:uFillTx/>
                  <a:latin typeface="Arial Narrow" charset="0"/>
                  <a:ea typeface="宋体" charset="0"/>
                  <a:cs typeface="宋体" charset="0"/>
                </a:rPr>
                <a:t>谱系</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宋体" charset="0"/>
                  <a:cs typeface="宋体" charset="0"/>
                </a:rPr>
                <a:t>4—8</a:t>
              </a:r>
            </a:p>
          </p:txBody>
        </p:sp>
        <p:sp>
          <p:nvSpPr>
            <p:cNvPr id="156720" name="Rectangle 48"/>
            <p:cNvSpPr>
              <a:spLocks noChangeArrowheads="1"/>
            </p:cNvSpPr>
            <p:nvPr/>
          </p:nvSpPr>
          <p:spPr bwMode="auto">
            <a:xfrm>
              <a:off x="512" y="4469"/>
              <a:ext cx="520" cy="78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721" name="Group 49"/>
          <p:cNvGrpSpPr>
            <a:grpSpLocks/>
          </p:cNvGrpSpPr>
          <p:nvPr/>
        </p:nvGrpSpPr>
        <p:grpSpPr bwMode="auto">
          <a:xfrm>
            <a:off x="2163763" y="5857875"/>
            <a:ext cx="1250950" cy="923925"/>
            <a:chOff x="1032" y="4469"/>
            <a:chExt cx="596" cy="787"/>
          </a:xfrm>
        </p:grpSpPr>
        <p:sp>
          <p:nvSpPr>
            <p:cNvPr id="156722" name="Rectangle 50"/>
            <p:cNvSpPr>
              <a:spLocks noChangeArrowheads="1"/>
            </p:cNvSpPr>
            <p:nvPr/>
          </p:nvSpPr>
          <p:spPr bwMode="auto">
            <a:xfrm>
              <a:off x="1064" y="4469"/>
              <a:ext cx="532" cy="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EFDE3"/>
                  </a:solidFill>
                  <a:effectLst/>
                  <a:uLnTx/>
                  <a:uFillTx/>
                  <a:latin typeface="Arial Narrow" charset="0"/>
                  <a:ea typeface="宋体" charset="0"/>
                  <a:cs typeface="宋体" charset="0"/>
                </a:rPr>
                <a:t>大祭司 </a:t>
              </a:r>
              <a:r>
                <a:rPr kumimoji="0" lang="en-US" altLang="zh-CN" sz="2000" b="1" i="0" u="none" strike="noStrike" kern="1200" cap="none" spc="0" normalizeH="0" baseline="0" noProof="0">
                  <a:ln>
                    <a:noFill/>
                  </a:ln>
                  <a:solidFill>
                    <a:srgbClr val="FEFDE3"/>
                  </a:solidFill>
                  <a:effectLst/>
                  <a:uLnTx/>
                  <a:uFillTx/>
                  <a:latin typeface="Arial Narrow" charset="0"/>
                  <a:ea typeface="宋体" charset="0"/>
                  <a:cs typeface="宋体"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EFDE3"/>
                  </a:solidFill>
                  <a:effectLst/>
                  <a:uLnTx/>
                  <a:uFillTx/>
                  <a:latin typeface="Arial Narrow" charset="0"/>
                  <a:ea typeface="宋体" charset="0"/>
                  <a:cs typeface="宋体" charset="0"/>
                </a:rPr>
                <a:t>利未人</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宋体" charset="0"/>
                  <a:cs typeface="宋体" charset="0"/>
                </a:rPr>
                <a:t>9:1-34</a:t>
              </a:r>
            </a:p>
          </p:txBody>
        </p:sp>
        <p:sp>
          <p:nvSpPr>
            <p:cNvPr id="156723" name="Rectangle 51"/>
            <p:cNvSpPr>
              <a:spLocks noChangeArrowheads="1"/>
            </p:cNvSpPr>
            <p:nvPr/>
          </p:nvSpPr>
          <p:spPr bwMode="auto">
            <a:xfrm>
              <a:off x="1032" y="4469"/>
              <a:ext cx="596" cy="78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724" name="Group 52"/>
          <p:cNvGrpSpPr>
            <a:grpSpLocks/>
          </p:cNvGrpSpPr>
          <p:nvPr/>
        </p:nvGrpSpPr>
        <p:grpSpPr bwMode="auto">
          <a:xfrm>
            <a:off x="3414713" y="5857875"/>
            <a:ext cx="1190625" cy="923925"/>
            <a:chOff x="1628" y="4469"/>
            <a:chExt cx="568" cy="787"/>
          </a:xfrm>
        </p:grpSpPr>
        <p:sp>
          <p:nvSpPr>
            <p:cNvPr id="156725" name="Rectangle 53"/>
            <p:cNvSpPr>
              <a:spLocks noChangeArrowheads="1"/>
            </p:cNvSpPr>
            <p:nvPr/>
          </p:nvSpPr>
          <p:spPr bwMode="auto">
            <a:xfrm>
              <a:off x="1660" y="4469"/>
              <a:ext cx="504" cy="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EFDE3"/>
                  </a:solidFill>
                  <a:effectLst/>
                  <a:uLnTx/>
                  <a:uFillTx/>
                  <a:latin typeface="Arial Narrow" charset="0"/>
                  <a:ea typeface="宋体" charset="0"/>
                  <a:cs typeface="宋体" charset="0"/>
                </a:rPr>
                <a:t>扫罗的谱系</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宋体" charset="0"/>
                  <a:cs typeface="宋体" charset="0"/>
                </a:rPr>
                <a:t>9:35-44</a:t>
              </a:r>
            </a:p>
          </p:txBody>
        </p:sp>
        <p:sp>
          <p:nvSpPr>
            <p:cNvPr id="156726" name="Rectangle 54"/>
            <p:cNvSpPr>
              <a:spLocks noChangeArrowheads="1"/>
            </p:cNvSpPr>
            <p:nvPr/>
          </p:nvSpPr>
          <p:spPr bwMode="auto">
            <a:xfrm>
              <a:off x="1628" y="4469"/>
              <a:ext cx="568" cy="78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727" name="Group 55"/>
          <p:cNvGrpSpPr>
            <a:grpSpLocks/>
          </p:cNvGrpSpPr>
          <p:nvPr/>
        </p:nvGrpSpPr>
        <p:grpSpPr bwMode="auto">
          <a:xfrm>
            <a:off x="4605338" y="5857875"/>
            <a:ext cx="1192212" cy="923925"/>
            <a:chOff x="2196" y="4469"/>
            <a:chExt cx="568" cy="787"/>
          </a:xfrm>
        </p:grpSpPr>
        <p:sp>
          <p:nvSpPr>
            <p:cNvPr id="156728" name="Rectangle 56"/>
            <p:cNvSpPr>
              <a:spLocks noChangeArrowheads="1"/>
            </p:cNvSpPr>
            <p:nvPr/>
          </p:nvSpPr>
          <p:spPr bwMode="auto">
            <a:xfrm>
              <a:off x="2228" y="4469"/>
              <a:ext cx="504" cy="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EFDE3"/>
                  </a:solidFill>
                  <a:effectLst/>
                  <a:uLnTx/>
                  <a:uFillTx/>
                  <a:latin typeface="Arial Narrow" charset="0"/>
                  <a:ea typeface="宋体" charset="0"/>
                  <a:cs typeface="宋体" charset="0"/>
                </a:rPr>
                <a:t>荣升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EFDE3"/>
                  </a:solidFill>
                  <a:effectLst/>
                  <a:uLnTx/>
                  <a:uFillTx/>
                  <a:latin typeface="Arial Narrow" charset="0"/>
                  <a:ea typeface="宋体" charset="0"/>
                  <a:cs typeface="宋体" charset="0"/>
                </a:rPr>
                <a:t>王座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宋体" charset="0"/>
                  <a:cs typeface="宋体" charset="0"/>
                </a:rPr>
                <a:t>10—12</a:t>
              </a:r>
            </a:p>
          </p:txBody>
        </p:sp>
        <p:sp>
          <p:nvSpPr>
            <p:cNvPr id="156729" name="Rectangle 57"/>
            <p:cNvSpPr>
              <a:spLocks noChangeArrowheads="1"/>
            </p:cNvSpPr>
            <p:nvPr/>
          </p:nvSpPr>
          <p:spPr bwMode="auto">
            <a:xfrm>
              <a:off x="2196" y="4469"/>
              <a:ext cx="568" cy="78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sp>
        <p:nvSpPr>
          <p:cNvPr id="156730" name="Rectangle 58"/>
          <p:cNvSpPr>
            <a:spLocks noChangeArrowheads="1"/>
          </p:cNvSpPr>
          <p:nvPr/>
        </p:nvSpPr>
        <p:spPr bwMode="auto">
          <a:xfrm>
            <a:off x="5791200" y="5857875"/>
            <a:ext cx="990600" cy="923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EFDE3"/>
                </a:solidFill>
                <a:effectLst/>
                <a:uLnTx/>
                <a:uFillTx/>
                <a:latin typeface="Arial Narrow" charset="0"/>
                <a:ea typeface="宋体" charset="0"/>
                <a:cs typeface="宋体" charset="0"/>
              </a:rPr>
              <a:t>对约柜的尊敬</a:t>
            </a:r>
            <a:r>
              <a:rPr kumimoji="0" lang="en-US" altLang="zh-CN" sz="2000" b="1" i="0" u="none" strike="noStrike" kern="1200" cap="none" spc="0" normalizeH="0" baseline="0" noProof="0">
                <a:ln>
                  <a:noFill/>
                </a:ln>
                <a:solidFill>
                  <a:srgbClr val="FEFDE3"/>
                </a:solidFill>
                <a:effectLst/>
                <a:uLnTx/>
                <a:uFillTx/>
                <a:latin typeface="Arial Narrow" charset="0"/>
                <a:ea typeface="宋体" charset="0"/>
                <a:cs typeface="宋体" charset="0"/>
              </a:rPr>
              <a:t>13—17</a:t>
            </a:r>
          </a:p>
        </p:txBody>
      </p:sp>
      <p:sp>
        <p:nvSpPr>
          <p:cNvPr id="156731" name="Rectangle 59"/>
          <p:cNvSpPr>
            <a:spLocks noChangeArrowheads="1"/>
          </p:cNvSpPr>
          <p:nvPr/>
        </p:nvSpPr>
        <p:spPr bwMode="auto">
          <a:xfrm>
            <a:off x="5797550" y="5857875"/>
            <a:ext cx="1039813" cy="923925"/>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nvGrpSpPr>
          <p:cNvPr id="156732" name="Group 60"/>
          <p:cNvGrpSpPr>
            <a:grpSpLocks/>
          </p:cNvGrpSpPr>
          <p:nvPr/>
        </p:nvGrpSpPr>
        <p:grpSpPr bwMode="auto">
          <a:xfrm>
            <a:off x="6837363" y="5857875"/>
            <a:ext cx="1116012" cy="923925"/>
            <a:chOff x="3260" y="4469"/>
            <a:chExt cx="532" cy="787"/>
          </a:xfrm>
        </p:grpSpPr>
        <p:sp>
          <p:nvSpPr>
            <p:cNvPr id="156733" name="Rectangle 61"/>
            <p:cNvSpPr>
              <a:spLocks noChangeArrowheads="1"/>
            </p:cNvSpPr>
            <p:nvPr/>
          </p:nvSpPr>
          <p:spPr bwMode="auto">
            <a:xfrm>
              <a:off x="3292" y="4469"/>
              <a:ext cx="468" cy="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宋体" charset="0"/>
                  <a:cs typeface="宋体" charset="0"/>
                </a:rPr>
                <a:t> </a:t>
              </a:r>
              <a:r>
                <a:rPr kumimoji="0" lang="zh-CN" altLang="en-US" sz="2000" b="1" i="0" u="none" strike="noStrike" kern="1200" cap="none" spc="0" normalizeH="0" baseline="0" noProof="0">
                  <a:ln>
                    <a:noFill/>
                  </a:ln>
                  <a:solidFill>
                    <a:srgbClr val="FEFDE3"/>
                  </a:solidFill>
                  <a:effectLst/>
                  <a:uLnTx/>
                  <a:uFillTx/>
                  <a:latin typeface="Arial Narrow" charset="0"/>
                  <a:ea typeface="宋体" charset="0"/>
                  <a:cs typeface="宋体" charset="0"/>
                </a:rPr>
                <a:t>军事</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EFDE3"/>
                  </a:solidFill>
                  <a:effectLst/>
                  <a:uLnTx/>
                  <a:uFillTx/>
                  <a:latin typeface="Arial Narrow" charset="0"/>
                  <a:ea typeface="宋体" charset="0"/>
                  <a:cs typeface="宋体" charset="0"/>
                </a:rPr>
                <a:t> 胜利</a:t>
              </a:r>
              <a:endParaRPr kumimoji="0" lang="en-US" altLang="zh-CN" sz="2000" b="1" i="0" u="none" strike="noStrike" kern="1200" cap="none" spc="0" normalizeH="0" baseline="0" noProof="0">
                <a:ln>
                  <a:noFill/>
                </a:ln>
                <a:solidFill>
                  <a:srgbClr val="FEFDE3"/>
                </a:solidFill>
                <a:effectLst/>
                <a:uLnTx/>
                <a:uFillTx/>
                <a:latin typeface="Arial Narrow" charset="0"/>
                <a:ea typeface="宋体" charset="0"/>
                <a:cs typeface="宋体"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宋体" charset="0"/>
                  <a:cs typeface="宋体" charset="0"/>
                </a:rPr>
                <a:t>18—20</a:t>
              </a:r>
            </a:p>
          </p:txBody>
        </p:sp>
        <p:sp>
          <p:nvSpPr>
            <p:cNvPr id="156734" name="Rectangle 62"/>
            <p:cNvSpPr>
              <a:spLocks noChangeArrowheads="1"/>
            </p:cNvSpPr>
            <p:nvPr/>
          </p:nvSpPr>
          <p:spPr bwMode="auto">
            <a:xfrm>
              <a:off x="3260" y="4469"/>
              <a:ext cx="532" cy="78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156735" name="Group 63"/>
          <p:cNvGrpSpPr>
            <a:grpSpLocks/>
          </p:cNvGrpSpPr>
          <p:nvPr/>
        </p:nvGrpSpPr>
        <p:grpSpPr bwMode="auto">
          <a:xfrm>
            <a:off x="7953375" y="5857875"/>
            <a:ext cx="1190625" cy="923925"/>
            <a:chOff x="3792" y="4469"/>
            <a:chExt cx="568" cy="787"/>
          </a:xfrm>
        </p:grpSpPr>
        <p:sp>
          <p:nvSpPr>
            <p:cNvPr id="156736" name="Rectangle 64"/>
            <p:cNvSpPr>
              <a:spLocks noChangeArrowheads="1"/>
            </p:cNvSpPr>
            <p:nvPr/>
          </p:nvSpPr>
          <p:spPr bwMode="auto">
            <a:xfrm>
              <a:off x="3824" y="4469"/>
              <a:ext cx="504" cy="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EFDE3"/>
                  </a:solidFill>
                  <a:effectLst/>
                  <a:uLnTx/>
                  <a:uFillTx/>
                  <a:latin typeface="Arial Narrow" charset="0"/>
                  <a:ea typeface="宋体" charset="0"/>
                  <a:cs typeface="宋体" charset="0"/>
                </a:rPr>
                <a:t>预备</a:t>
              </a:r>
              <a:endParaRPr kumimoji="0" lang="en-GB" altLang="zh-CN" sz="2000" b="1" i="0" u="none" strike="noStrike" kern="1200" cap="none" spc="0" normalizeH="0" baseline="0" noProof="0">
                <a:ln>
                  <a:noFill/>
                </a:ln>
                <a:solidFill>
                  <a:srgbClr val="FEFDE3"/>
                </a:solidFill>
                <a:effectLst/>
                <a:uLnTx/>
                <a:uFillTx/>
                <a:latin typeface="Arial Narrow"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EFDE3"/>
                  </a:solidFill>
                  <a:effectLst/>
                  <a:uLnTx/>
                  <a:uFillTx/>
                  <a:latin typeface="Arial Narrow" charset="0"/>
                  <a:ea typeface="宋体" charset="0"/>
                  <a:cs typeface="宋体" charset="0"/>
                </a:rPr>
                <a:t>圣殿</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宋体" charset="0"/>
                  <a:cs typeface="宋体" charset="0"/>
                </a:rPr>
                <a:t>21—29</a:t>
              </a:r>
            </a:p>
          </p:txBody>
        </p:sp>
        <p:sp>
          <p:nvSpPr>
            <p:cNvPr id="156737" name="Rectangle 65"/>
            <p:cNvSpPr>
              <a:spLocks noChangeArrowheads="1"/>
            </p:cNvSpPr>
            <p:nvPr/>
          </p:nvSpPr>
          <p:spPr bwMode="auto">
            <a:xfrm>
              <a:off x="3792" y="4469"/>
              <a:ext cx="568" cy="787"/>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sp>
        <p:nvSpPr>
          <p:cNvPr id="156738" name="WordArt 66"/>
          <p:cNvSpPr>
            <a:spLocks noChangeArrowheads="1" noChangeShapeType="1" noTextEdit="1"/>
          </p:cNvSpPr>
          <p:nvPr/>
        </p:nvSpPr>
        <p:spPr bwMode="auto">
          <a:xfrm>
            <a:off x="152400" y="0"/>
            <a:ext cx="3284538"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0" i="0" u="none" strike="noStrike" kern="10" cap="none" spc="0" normalizeH="0" baseline="0" noProof="0">
                <a:ln w="12700" cap="sq">
                  <a:solidFill>
                    <a:srgbClr val="EAEAEA"/>
                  </a:solidFill>
                  <a:round/>
                  <a:headEnd type="none" w="sm" len="sm"/>
                  <a:tailEnd type="none" w="sm" len="sm"/>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80000"/>
                    </a:srgbClr>
                  </a:outerShdw>
                </a:effectLst>
                <a:uLnTx/>
                <a:uFillTx/>
                <a:latin typeface="Arial Black"/>
                <a:ea typeface="Arial Black"/>
                <a:cs typeface="Arial Black"/>
              </a:rPr>
              <a:t>历代志上</a:t>
            </a:r>
            <a:endParaRPr kumimoji="0" lang="en-US" sz="3600" b="0" i="0" u="none" strike="noStrike" kern="10" cap="none" spc="0" normalizeH="0" baseline="0" noProof="0">
              <a:ln w="12700" cap="sq">
                <a:solidFill>
                  <a:srgbClr val="EAEAEA"/>
                </a:solidFill>
                <a:round/>
                <a:headEnd type="none" w="sm" len="sm"/>
                <a:tailEnd type="none" w="sm" len="sm"/>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80000"/>
                  </a:srgbClr>
                </a:outerShdw>
              </a:effectLst>
              <a:uLnTx/>
              <a:uFillTx/>
              <a:latin typeface="Arial Black"/>
              <a:ea typeface="Arial Black"/>
              <a:cs typeface="Arial Black"/>
            </a:endParaRPr>
          </a:p>
        </p:txBody>
      </p:sp>
    </p:spTree>
    <p:extLst>
      <p:ext uri="{BB962C8B-B14F-4D97-AF65-F5344CB8AC3E}">
        <p14:creationId xmlns:p14="http://schemas.microsoft.com/office/powerpoint/2010/main" val="406004123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838200" y="152400"/>
            <a:ext cx="6934200" cy="838200"/>
          </a:xfrm>
          <a:solidFill>
            <a:schemeClr val="accent3"/>
          </a:solidFill>
          <a:ln>
            <a:solidFill>
              <a:schemeClr val="tx1"/>
            </a:solidFill>
            <a:miter lim="800000"/>
            <a:headEnd/>
            <a:tailEnd/>
          </a:ln>
        </p:spPr>
        <p:txBody>
          <a:bodyPr/>
          <a:lstStyle/>
          <a:p>
            <a:pPr eaLnBrk="1" hangingPunct="1">
              <a:defRPr/>
            </a:pPr>
            <a:r>
              <a:rPr lang="zh-TW" altLang="en-US" b="1">
                <a:solidFill>
                  <a:schemeClr val="tx1"/>
                </a:solidFill>
                <a:latin typeface="Arial"/>
                <a:ea typeface="ＭＳ Ｐゴシック" charset="0"/>
                <a:cs typeface="Arial"/>
              </a:rPr>
              <a:t>历代志上</a:t>
            </a:r>
            <a:r>
              <a:rPr lang="en-US" altLang="zh-TW" b="1">
                <a:solidFill>
                  <a:schemeClr val="tx1"/>
                </a:solidFill>
                <a:latin typeface="Arial"/>
                <a:ea typeface="ＭＳ Ｐゴシック" charset="0"/>
                <a:cs typeface="Arial"/>
              </a:rPr>
              <a:t> </a:t>
            </a:r>
            <a:r>
              <a:rPr lang="zh-TW" altLang="en-US" b="1">
                <a:solidFill>
                  <a:schemeClr val="tx1"/>
                </a:solidFill>
                <a:latin typeface="Arial"/>
                <a:ea typeface="ＭＳ Ｐゴシック" charset="0"/>
                <a:cs typeface="Arial"/>
              </a:rPr>
              <a:t>信息声明</a:t>
            </a:r>
            <a:endParaRPr lang="en-US" b="1">
              <a:solidFill>
                <a:schemeClr val="tx1"/>
              </a:solidFill>
              <a:latin typeface="Arial"/>
              <a:ea typeface="ＭＳ Ｐゴシック" charset="0"/>
              <a:cs typeface="Arial"/>
            </a:endParaRPr>
          </a:p>
        </p:txBody>
      </p:sp>
      <p:sp>
        <p:nvSpPr>
          <p:cNvPr id="5" name="Rectangle 4"/>
          <p:cNvSpPr txBox="1">
            <a:spLocks noChangeArrowheads="1"/>
          </p:cNvSpPr>
          <p:nvPr/>
        </p:nvSpPr>
        <p:spPr bwMode="auto">
          <a:xfrm>
            <a:off x="228600" y="1371600"/>
            <a:ext cx="8763000" cy="5029200"/>
          </a:xfrm>
          <a:prstGeom prst="rect">
            <a:avLst/>
          </a:prstGeom>
          <a:solidFill>
            <a:schemeClr val="tx1"/>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0000"/>
              </a:lnSpc>
              <a:spcBef>
                <a:spcPct val="20000"/>
              </a:spcBef>
            </a:pPr>
            <a:r>
              <a:rPr lang="zh-TW" altLang="en-US" sz="3600" b="1">
                <a:solidFill>
                  <a:srgbClr val="FFFFFF"/>
                </a:solidFill>
                <a:latin typeface="Arial"/>
                <a:ea typeface="宋体" charset="0"/>
                <a:cs typeface="Arial"/>
              </a:rPr>
              <a:t>从属灵角度看大卫王国的建立是为了鼓励以色列剩余的子民。让他们知道上帝的旨意是要保全大卫的后代，并要劝勉警告他们要有合宜的圣殿崇拜 </a:t>
            </a:r>
          </a:p>
          <a:p>
            <a:pPr algn="ctr" eaLnBrk="1" hangingPunct="1">
              <a:lnSpc>
                <a:spcPct val="90000"/>
              </a:lnSpc>
              <a:spcBef>
                <a:spcPct val="20000"/>
              </a:spcBef>
            </a:pPr>
            <a:r>
              <a:rPr lang="en-US" altLang="zh-TW" sz="3600" b="1">
                <a:solidFill>
                  <a:srgbClr val="FFFFFF"/>
                </a:solidFill>
                <a:latin typeface="Arial"/>
                <a:ea typeface="宋体" charset="0"/>
                <a:cs typeface="Arial"/>
              </a:rPr>
              <a:t>—</a:t>
            </a:r>
            <a:r>
              <a:rPr lang="zh-TW" altLang="en-US" sz="3600" b="1">
                <a:solidFill>
                  <a:srgbClr val="FFFFFF"/>
                </a:solidFill>
                <a:latin typeface="Arial"/>
                <a:ea typeface="宋体" charset="0"/>
                <a:cs typeface="Arial"/>
              </a:rPr>
              <a:t>而不是过去的偶像崇拜。</a:t>
            </a:r>
          </a:p>
        </p:txBody>
      </p:sp>
      <p:sp>
        <p:nvSpPr>
          <p:cNvPr id="45060"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262</a:t>
            </a:r>
          </a:p>
        </p:txBody>
      </p:sp>
    </p:spTree>
    <p:extLst>
      <p:ext uri="{BB962C8B-B14F-4D97-AF65-F5344CB8AC3E}">
        <p14:creationId xmlns:p14="http://schemas.microsoft.com/office/powerpoint/2010/main" val="790143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0"/>
            <a:ext cx="666205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4788024" y="49784"/>
            <a:ext cx="4355976" cy="6808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神建立大卫的王国为要倡导</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圣殿敬拜</a:t>
            </a:r>
            <a:r>
              <a:rPr lang="zh-CN" altLang="en-US" sz="4800" b="1" dirty="0">
                <a:effectLst>
                  <a:glow rad="127000">
                    <a:schemeClr val="tx1"/>
                  </a:glow>
                </a:effectLst>
                <a:latin typeface="Arial" charset="0"/>
                <a:ea typeface="ＭＳ Ｐゴシック" charset="0"/>
                <a:cs typeface="ＭＳ Ｐゴシック" charset="0"/>
              </a:rPr>
              <a:t>，废除偶像敬拜。</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30811678"/>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19672" y="1214754"/>
            <a:ext cx="7524328" cy="564324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2515120"/>
          </a:xfrm>
          <a:effectLst>
            <a:outerShdw blurRad="63500" dist="35921" dir="2700000" algn="ctr" rotWithShape="0">
              <a:schemeClr val="tx2">
                <a:alpha val="74998"/>
              </a:schemeClr>
            </a:outerShdw>
          </a:effectLst>
        </p:spPr>
        <p:txBody>
          <a:bodyPr anchor="t"/>
          <a:lstStyle/>
          <a:p>
            <a:pPr marL="723900" indent="-723900" algn="l">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因</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敬拜耶稣</a:t>
            </a:r>
            <a:r>
              <a:rPr lang="zh-CN" altLang="en-US" sz="4800" b="1" dirty="0">
                <a:effectLst>
                  <a:glow rad="127000">
                    <a:schemeClr val="tx1"/>
                  </a:glow>
                </a:effectLst>
                <a:latin typeface="Arial" charset="0"/>
                <a:ea typeface="ＭＳ Ｐゴシック" charset="0"/>
                <a:cs typeface="ＭＳ Ｐゴシック" charset="0"/>
              </a:rPr>
              <a:t>为大卫的后裔而被建立。</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00356560"/>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261"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858936"/>
          </a:xfrm>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Arial" charset="0"/>
                <a:ea typeface="ＭＳ Ｐゴシック" charset="0"/>
                <a:cs typeface="ＭＳ Ｐゴシック" charset="0"/>
              </a:rPr>
              <a:t>那座圣殿很辉煌</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7061417"/>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435000"/>
          </a:xfrm>
          <a:effectLst>
            <a:outerShdw blurRad="63500" dist="35921" dir="2700000" algn="ctr" rotWithShape="0">
              <a:schemeClr val="tx2">
                <a:alpha val="74998"/>
              </a:schemeClr>
            </a:outerShdw>
          </a:effectLst>
        </p:spPr>
        <p:txBody>
          <a:bodyPr anchor="ctr"/>
          <a:lstStyle/>
          <a:p>
            <a:pPr>
              <a:defRPr/>
            </a:pPr>
            <a:r>
              <a:rPr lang="zh-CN" altLang="en-US" b="1" dirty="0">
                <a:effectLst>
                  <a:glow rad="127000">
                    <a:schemeClr val="tx1"/>
                  </a:glow>
                </a:effectLst>
                <a:latin typeface="Arial" charset="0"/>
                <a:ea typeface="ＭＳ Ｐゴシック" charset="0"/>
                <a:cs typeface="ＭＳ Ｐゴシック" charset="0"/>
              </a:rPr>
              <a:t>但是那座圣殿呢？</a:t>
            </a:r>
            <a:endParaRPr lang="en-US"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8301" y="1484722"/>
            <a:ext cx="9144000" cy="5373278"/>
          </a:xfrm>
          <a:prstGeom prst="rect">
            <a:avLst/>
          </a:prstGeom>
        </p:spPr>
      </p:pic>
    </p:spTree>
    <p:extLst>
      <p:ext uri="{BB962C8B-B14F-4D97-AF65-F5344CB8AC3E}">
        <p14:creationId xmlns:p14="http://schemas.microsoft.com/office/powerpoint/2010/main" val="1087133914"/>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0026316" cy="6858000"/>
          </a:xfrm>
          <a:prstGeom prst="rect">
            <a:avLst/>
          </a:prstGeom>
        </p:spPr>
      </p:pic>
      <p:sp>
        <p:nvSpPr>
          <p:cNvPr id="900098" name="Rectangle 2"/>
          <p:cNvSpPr>
            <a:spLocks noGrp="1" noChangeArrowheads="1"/>
          </p:cNvSpPr>
          <p:nvPr>
            <p:ph type="ctrTitle"/>
          </p:nvPr>
        </p:nvSpPr>
        <p:spPr>
          <a:xfrm>
            <a:off x="0" y="-99392"/>
            <a:ext cx="5580112" cy="4032448"/>
          </a:xfrm>
          <a:noFill/>
          <a:effectLst>
            <a:outerShdw blurRad="63500" dist="35921" dir="2700000" algn="ctr" rotWithShape="0">
              <a:schemeClr val="tx2">
                <a:alpha val="74998"/>
              </a:schemeClr>
            </a:outerShdw>
          </a:effectLst>
        </p:spPr>
        <p:txBody>
          <a:bodyPr anchor="t"/>
          <a:lstStyle/>
          <a:p>
            <a:pPr>
              <a:defRPr/>
            </a:pPr>
            <a:r>
              <a:rPr lang="zh-CN" altLang="en-US" sz="4000" dirty="0">
                <a:effectLst>
                  <a:glow rad="127000">
                    <a:schemeClr val="tx1"/>
                  </a:glow>
                </a:effectLst>
                <a:latin typeface="Arial" charset="0"/>
                <a:ea typeface="ＭＳ Ｐゴシック" charset="0"/>
                <a:cs typeface="ＭＳ Ｐゴシック" charset="0"/>
              </a:rPr>
              <a:t>甚至在</a:t>
            </a:r>
            <a:r>
              <a:rPr lang="en-US" altLang="zh-CN" sz="4000" dirty="0">
                <a:effectLst>
                  <a:glow rad="127000">
                    <a:schemeClr val="tx1"/>
                  </a:glow>
                </a:effectLst>
                <a:latin typeface="Arial" charset="0"/>
                <a:ea typeface="ＭＳ Ｐゴシック" charset="0"/>
                <a:cs typeface="ＭＳ Ｐゴシック" charset="0"/>
              </a:rPr>
              <a:t>《</a:t>
            </a:r>
            <a:r>
              <a:rPr lang="zh-CN" altLang="en-US" sz="4000" dirty="0">
                <a:effectLst>
                  <a:glow rad="127000">
                    <a:schemeClr val="tx1"/>
                  </a:glow>
                </a:effectLst>
                <a:latin typeface="Arial" charset="0"/>
                <a:ea typeface="ＭＳ Ｐゴシック" charset="0"/>
                <a:cs typeface="ＭＳ Ｐゴシック" charset="0"/>
              </a:rPr>
              <a:t>历代志</a:t>
            </a:r>
            <a:r>
              <a:rPr lang="en-US" altLang="zh-CN" sz="4000" dirty="0">
                <a:effectLst>
                  <a:glow rad="127000">
                    <a:schemeClr val="tx1"/>
                  </a:glow>
                </a:effectLst>
                <a:latin typeface="Arial" charset="0"/>
                <a:ea typeface="ＭＳ Ｐゴシック" charset="0"/>
                <a:cs typeface="ＭＳ Ｐゴシック" charset="0"/>
              </a:rPr>
              <a:t>》</a:t>
            </a:r>
            <a:r>
              <a:rPr lang="zh-CN" altLang="en-US" sz="4000" dirty="0">
                <a:effectLst>
                  <a:glow rad="127000">
                    <a:schemeClr val="tx1"/>
                  </a:glow>
                </a:effectLst>
                <a:latin typeface="Arial" charset="0"/>
                <a:ea typeface="ＭＳ Ｐゴシック" charset="0"/>
                <a:cs typeface="ＭＳ Ｐゴシック" charset="0"/>
              </a:rPr>
              <a:t>时期重建的圣殿后来也被毁坏了</a:t>
            </a:r>
            <a:r>
              <a:rPr lang="en-US" altLang="zh-CN" sz="4000" dirty="0">
                <a:effectLst>
                  <a:glow rad="127000">
                    <a:schemeClr val="tx1"/>
                  </a:glow>
                </a:effectLst>
                <a:latin typeface="Arial" charset="0"/>
                <a:ea typeface="ＭＳ Ｐゴシック" charset="0"/>
                <a:cs typeface="ＭＳ Ｐゴシック" charset="0"/>
              </a:rPr>
              <a:t>——</a:t>
            </a:r>
            <a:r>
              <a:rPr lang="zh-CN" altLang="en-US" sz="4000" dirty="0">
                <a:effectLst>
                  <a:glow rad="127000">
                    <a:schemeClr val="tx1"/>
                  </a:glow>
                </a:effectLst>
                <a:latin typeface="Arial" charset="0"/>
                <a:ea typeface="ＭＳ Ｐゴシック" charset="0"/>
                <a:cs typeface="ＭＳ Ｐゴシック" charset="0"/>
              </a:rPr>
              <a:t>那么现在的圣殿崇拜又如何呢？</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70223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19672" y="1214754"/>
            <a:ext cx="7524328" cy="564324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2515120"/>
          </a:xfrm>
          <a:effectLst>
            <a:outerShdw blurRad="63500" dist="35921" dir="2700000" algn="ctr" rotWithShape="0">
              <a:schemeClr val="tx2">
                <a:alpha val="74998"/>
              </a:schemeClr>
            </a:outerShdw>
          </a:effectLst>
        </p:spPr>
        <p:txBody>
          <a:bodyPr anchor="t"/>
          <a:lstStyle/>
          <a:p>
            <a:pPr marL="723900" indent="-723900" algn="l">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因</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敬拜耶稣</a:t>
            </a:r>
            <a:r>
              <a:rPr lang="zh-CN" altLang="en-US" sz="4800" b="1" dirty="0">
                <a:effectLst>
                  <a:glow rad="127000">
                    <a:schemeClr val="tx1"/>
                  </a:glow>
                </a:effectLst>
                <a:latin typeface="Arial" charset="0"/>
                <a:ea typeface="ＭＳ Ｐゴシック" charset="0"/>
                <a:cs typeface="ＭＳ Ｐゴシック" charset="0"/>
              </a:rPr>
              <a:t>为大卫的后裔而被建立。</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22661546"/>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107921"/>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zh-CN" alt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洁净圣殿</a:t>
            </a:r>
            <a:endParaRPr kumimoji="0" 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马太</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21:12-17</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马可</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11:15-19</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路加</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19:45-48</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约翰</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2:13-24</a:t>
            </a:r>
          </a:p>
        </p:txBody>
      </p:sp>
      <p:sp>
        <p:nvSpPr>
          <p:cNvPr id="9" name="TextBox 8"/>
          <p:cNvSpPr txBox="1"/>
          <p:nvPr/>
        </p:nvSpPr>
        <p:spPr>
          <a:xfrm>
            <a:off x="217689" y="3833692"/>
            <a:ext cx="1909104" cy="418829"/>
          </a:xfrm>
          <a:prstGeom prst="rect">
            <a:avLst/>
          </a:prstGeom>
          <a:noFill/>
        </p:spPr>
        <p:txBody>
          <a:bodyPr wrap="none" lIns="64258" tIns="32129" rIns="64258" bIns="32129">
            <a:spAutoFit/>
          </a:bodyPr>
          <a:lstStyle/>
          <a:p>
            <a:pPr marL="0" marR="0" lvl="0" indent="0" algn="l" defTabSz="321487" rtl="0" eaLnBrk="0" fontAlgn="base" latinLnBrk="0" hangingPunct="0">
              <a:lnSpc>
                <a:spcPct val="100000"/>
              </a:lnSpc>
              <a:spcBef>
                <a:spcPct val="0"/>
              </a:spcBef>
              <a:spcAft>
                <a:spcPct val="0"/>
              </a:spcAft>
              <a:buClrTx/>
              <a:buSzTx/>
              <a:buFontTx/>
              <a:buNone/>
              <a:tabLst/>
              <a:defRPr/>
            </a:pPr>
            <a:r>
              <a:rPr kumimoji="0" lang="zh-CN" alt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DejaVu Sans" charset="0"/>
              </a:rPr>
              <a:t>复活节的故事</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DejaVu Sans" charset="0"/>
            </a:endParaRPr>
          </a:p>
        </p:txBody>
      </p:sp>
      <p:grpSp>
        <p:nvGrpSpPr>
          <p:cNvPr id="8" name="Group 7"/>
          <p:cNvGrpSpPr/>
          <p:nvPr/>
        </p:nvGrpSpPr>
        <p:grpSpPr>
          <a:xfrm>
            <a:off x="5868144" y="4365104"/>
            <a:ext cx="2808312" cy="1394678"/>
            <a:chOff x="5508104" y="620688"/>
            <a:chExt cx="2808312" cy="1394678"/>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11" name="TextBox 10"/>
            <p:cNvSpPr txBox="1"/>
            <p:nvPr/>
          </p:nvSpPr>
          <p:spPr>
            <a:xfrm>
              <a:off x="6876256" y="620688"/>
              <a:ext cx="1440160" cy="1384995"/>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sz="7500" b="1" spc="-218">
                  <a:solidFill>
                    <a:srgbClr val="002060"/>
                  </a:solidFill>
                </a:defRPr>
              </a:pPr>
              <a:r>
                <a:rPr kumimoji="0" lang="zh-TW" altLang="en-US" sz="2800" b="1" i="0" u="none" strike="noStrike" kern="1200" cap="none" spc="-218" normalizeH="0" baseline="0" noProof="0">
                  <a:ln>
                    <a:noFill/>
                  </a:ln>
                  <a:solidFill>
                    <a:srgbClr val="000090"/>
                  </a:solidFill>
                  <a:effectLst/>
                  <a:uLnTx/>
                  <a:uFillTx/>
                  <a:latin typeface="Arial" charset="0"/>
                  <a:ea typeface="ＭＳ Ｐゴシック" charset="0"/>
                </a:rPr>
                <a:t>免费</a:t>
              </a:r>
            </a:p>
            <a:p>
              <a:pPr marL="0" marR="0" lvl="0" indent="0" algn="just" defTabSz="914400" rtl="0" eaLnBrk="0" fontAlgn="base" latinLnBrk="0" hangingPunct="0">
                <a:lnSpc>
                  <a:spcPct val="100000"/>
                </a:lnSpc>
                <a:spcBef>
                  <a:spcPct val="0"/>
                </a:spcBef>
                <a:spcAft>
                  <a:spcPct val="0"/>
                </a:spcAft>
                <a:buClrTx/>
                <a:buSzTx/>
                <a:buFontTx/>
                <a:buNone/>
                <a:tabLst/>
                <a:defRPr sz="7500" b="1" spc="-119">
                  <a:solidFill>
                    <a:srgbClr val="00B0F0"/>
                  </a:solidFill>
                </a:defRPr>
              </a:pPr>
              <a:r>
                <a:rPr kumimoji="0" lang="zh-TW" altLang="en-US" sz="2800" b="1" i="0" u="none" strike="noStrike" kern="1200" cap="none" spc="-119" normalizeH="0" baseline="0" noProof="0">
                  <a:ln>
                    <a:noFill/>
                  </a:ln>
                  <a:solidFill>
                    <a:srgbClr val="36BAD5"/>
                  </a:solidFill>
                  <a:effectLst/>
                  <a:uLnTx/>
                  <a:uFillTx/>
                  <a:latin typeface="Arial" charset="0"/>
                  <a:ea typeface="ＭＳ Ｐゴシック" charset="0"/>
                </a:rPr>
                <a:t>圣经</a:t>
              </a:r>
            </a:p>
            <a:p>
              <a:pPr marL="0" marR="0" lvl="0" indent="0" algn="just" defTabSz="914400" rtl="0" eaLnBrk="0" fontAlgn="base" latinLnBrk="0" hangingPunct="0">
                <a:lnSpc>
                  <a:spcPct val="100000"/>
                </a:lnSpc>
                <a:spcBef>
                  <a:spcPct val="0"/>
                </a:spcBef>
                <a:spcAft>
                  <a:spcPct val="0"/>
                </a:spcAft>
                <a:buClrTx/>
                <a:buSzTx/>
                <a:buFontTx/>
                <a:buNone/>
                <a:tabLst/>
                <a:defRPr sz="7500" b="1" spc="-119">
                  <a:solidFill>
                    <a:srgbClr val="002060"/>
                  </a:solidFill>
                </a:defRPr>
              </a:pPr>
              <a:r>
                <a:rPr kumimoji="0" lang="zh-TW" altLang="en-US" sz="2800" b="1" i="0" u="none" strike="noStrike" kern="1200" cap="none" spc="-119" normalizeH="0" baseline="0" noProof="0">
                  <a:ln>
                    <a:noFill/>
                  </a:ln>
                  <a:solidFill>
                    <a:srgbClr val="000090"/>
                  </a:solidFill>
                  <a:effectLst/>
                  <a:uLnTx/>
                  <a:uFillTx/>
                  <a:latin typeface="Arial" charset="0"/>
                  <a:ea typeface="ＭＳ Ｐゴシック" charset="0"/>
                </a:rPr>
                <a:t>图片</a:t>
              </a:r>
            </a:p>
          </p:txBody>
        </p:sp>
      </p:grpSp>
    </p:spTree>
    <p:extLst>
      <p:ext uri="{BB962C8B-B14F-4D97-AF65-F5344CB8AC3E}">
        <p14:creationId xmlns:p14="http://schemas.microsoft.com/office/powerpoint/2010/main" val="426145647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犹太人的逾越节快到了，于是耶稣去了耶路撒冷。</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702567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7384"/>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在圣殿区，他看到商人出售用于祭祀的牛、羊和鸽子。</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3826586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他还看到经销商在桌子上兑换外币。</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5408160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957677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耶稣用绳子做了一根鞭子，把他们全部赶出了圣殿。</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895445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p:cNvSpPr txBox="1">
            <a:spLocks noChangeArrowheads="1"/>
          </p:cNvSpPr>
          <p:nvPr/>
        </p:nvSpPr>
        <p:spPr bwMode="auto">
          <a:xfrm>
            <a:off x="17512" y="-99392"/>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他赶走了牛羊，把兑换银钱的人的钱币散落在地上</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801136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116632"/>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并掀翻了他们的桌子。</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541441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然后，他走到卖鸽子的人面前，告诉他们</a:t>
            </a:r>
            <a:r>
              <a:rPr kumimoji="0" lang="en-US" altLang="zh-CN"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7341504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9753" y="332656"/>
            <a:ext cx="9144000" cy="11247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“把这些东西拿走。别把我父亲的房子变成市场！”</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2314300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042" y="1268760"/>
            <a:ext cx="9098843" cy="5580624"/>
          </a:xfrm>
          <a:prstGeom prst="rect">
            <a:avLst/>
          </a:prstGeom>
        </p:spPr>
      </p:pic>
      <p:sp>
        <p:nvSpPr>
          <p:cNvPr id="900098" name="Rectangle 2"/>
          <p:cNvSpPr>
            <a:spLocks noGrp="1" noChangeArrowheads="1"/>
          </p:cNvSpPr>
          <p:nvPr>
            <p:ph type="ctrTitle"/>
          </p:nvPr>
        </p:nvSpPr>
        <p:spPr>
          <a:xfrm>
            <a:off x="0" y="-99392"/>
            <a:ext cx="9144000" cy="1656184"/>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4800" dirty="0">
                <a:effectLst>
                  <a:glow rad="127000">
                    <a:schemeClr val="tx1"/>
                  </a:glow>
                </a:effectLst>
                <a:latin typeface="Arial" charset="0"/>
                <a:ea typeface="ＭＳ Ｐゴシック" charset="0"/>
                <a:cs typeface="ＭＳ Ｐゴシック" charset="0"/>
              </a:rPr>
              <a:t>你如何能够在动荡不安的世界中被稳固地建立起来</a:t>
            </a:r>
            <a:r>
              <a:rPr lang="en-US" sz="4800"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74198795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0468" y="4797152"/>
            <a:ext cx="9144000" cy="20608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然后，他的门徒想起了圣经中的这个预言：</a:t>
            </a:r>
            <a:endParaRPr kumimoji="0" lang="en-US" altLang="zh-CN"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“对神的殿的热情将吞噬我。”</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511935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078275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3068960"/>
            <a:ext cx="9144000" cy="26074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但犹太人的领袖们质问道：“你们在做什么？如果上帝授权你们这样做，就给我们显个神迹来证明吧。”</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9829657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755576" y="116632"/>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耶稣回答说：“好的。你们拆毁这座圣殿，我三天之内要再把它重建起来。”</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19305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1052736"/>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“什么！”他们惊呼道。“这座圣殿花了四十六年才建成，你却能在三天内重建它？”</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694936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323528" y="0"/>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但是当耶稣说“这座圣殿”时，他指的是他自己的身体。</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7538407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835696" y="3689648"/>
            <a:ext cx="72008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耶稣从死里复活以后，门徒就想起他说过这话，便相信了圣经和耶稣所说的话。</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7785925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fontAlgn="auto">
              <a:spcBef>
                <a:spcPts val="0"/>
              </a:spcBef>
              <a:spcAft>
                <a:spcPts val="0"/>
              </a:spcAft>
              <a:defRPr sz="7500" b="1" spc="-218">
                <a:solidFill>
                  <a:srgbClr val="002060"/>
                </a:solidFill>
              </a:defRPr>
            </a:pPr>
            <a:r>
              <a:rPr sz="7500" b="1" spc="-218">
                <a:solidFill>
                  <a:srgbClr val="002060"/>
                </a:solidFill>
                <a:latin typeface="Calibri"/>
                <a:ea typeface="+mn-ea"/>
                <a:cs typeface="+mn-cs"/>
              </a:rPr>
              <a:t>免费</a:t>
            </a:r>
          </a:p>
          <a:p>
            <a:pPr algn="just" fontAlgn="auto">
              <a:spcBef>
                <a:spcPts val="0"/>
              </a:spcBef>
              <a:spcAft>
                <a:spcPts val="0"/>
              </a:spcAft>
              <a:defRPr sz="7500" b="1" spc="-119">
                <a:solidFill>
                  <a:srgbClr val="00B0F0"/>
                </a:solidFill>
              </a:defRPr>
            </a:pPr>
            <a:r>
              <a:rPr sz="7500" b="1" spc="-119">
                <a:solidFill>
                  <a:srgbClr val="00B0F0"/>
                </a:solidFill>
                <a:latin typeface="Calibri"/>
                <a:ea typeface="+mn-ea"/>
                <a:cs typeface="+mn-cs"/>
              </a:rPr>
              <a:t>圣经</a:t>
            </a:r>
          </a:p>
          <a:p>
            <a:pPr algn="just" fontAlgn="auto">
              <a:spcBef>
                <a:spcPts val="0"/>
              </a:spcBef>
              <a:spcAft>
                <a:spcPts val="0"/>
              </a:spcAft>
              <a:defRPr sz="7500" b="1" spc="-119">
                <a:solidFill>
                  <a:srgbClr val="002060"/>
                </a:solidFill>
              </a:defRPr>
            </a:pPr>
            <a:r>
              <a:rPr sz="7500" b="1" spc="-119">
                <a:solidFill>
                  <a:srgbClr val="002060"/>
                </a:solidFill>
                <a:latin typeface="Calibri"/>
                <a:ea typeface="+mn-ea"/>
                <a:cs typeface="+mn-cs"/>
              </a:rPr>
              <a:t>图片</a:t>
            </a: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241685457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515302238"/>
      </p:ext>
    </p:extLst>
  </p:cSld>
  <p:clrMapOvr>
    <a:masterClrMapping/>
  </p:clrMapOvr>
  <p:transition spd="med"/>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283968" y="188640"/>
            <a:ext cx="4860032" cy="6336704"/>
          </a:xfrm>
          <a:effectLst>
            <a:outerShdw blurRad="63500" dist="35921" dir="2700000" algn="ctr" rotWithShape="0">
              <a:schemeClr val="tx2">
                <a:alpha val="74998"/>
              </a:schemeClr>
            </a:outerShdw>
          </a:effectLst>
        </p:spPr>
        <p:txBody>
          <a:bodyPr/>
          <a:lstStyle/>
          <a:p>
            <a:pPr algn="r">
              <a:defRPr/>
            </a:pPr>
            <a:r>
              <a:rPr lang="zh-CN" altLang="en-US" sz="3200" b="1" dirty="0"/>
              <a:t>你们不知道你们的身体就是那位住在你们里面的圣灵的殿吗？ 这圣灵是你们从 神那里领受的。你们不是属于自己的， </a:t>
            </a:r>
            <a:r>
              <a:rPr lang="en-US" altLang="zh-CN" sz="3200" b="1" dirty="0"/>
              <a:t>20 </a:t>
            </a:r>
            <a:r>
              <a:rPr lang="zh-CN" altLang="en-US" sz="3200" b="1" dirty="0"/>
              <a:t>因为你们是用重价买来的。所以你们务要用自己的身体荣耀 神。</a:t>
            </a:r>
            <a:br>
              <a:rPr lang="zh-CN" altLang="en-US" sz="3200" b="1" dirty="0"/>
            </a:br>
            <a:br>
              <a:rPr lang="en-SG" sz="3200" b="1" dirty="0"/>
            </a:br>
            <a:br>
              <a:rPr lang="en-SG" sz="3200" b="1" dirty="0"/>
            </a:br>
            <a:r>
              <a:rPr lang="en-SG" sz="3200" b="1" dirty="0"/>
              <a:t>(</a:t>
            </a:r>
            <a:r>
              <a:rPr lang="ko-KR" altLang="en-US" sz="3200" b="1" dirty="0" err="1"/>
              <a:t>哥林多前书</a:t>
            </a:r>
            <a:r>
              <a:rPr lang="en-US" altLang="ko-KR" sz="3200" b="1" dirty="0"/>
              <a:t> </a:t>
            </a:r>
            <a:r>
              <a:rPr lang="en-SG" sz="3200" b="1" dirty="0"/>
              <a:t>6:19-20 </a:t>
            </a:r>
            <a:r>
              <a:rPr lang="en-SG" sz="2800" b="1" dirty="0"/>
              <a:t>CNV).</a:t>
            </a:r>
            <a:r>
              <a:rPr lang="en-SG" sz="3200" b="1" dirty="0"/>
              <a:t>.</a:t>
            </a:r>
            <a:endParaRPr lang="en-US" sz="32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275667" cy="6858000"/>
          </a:xfrm>
          <a:prstGeom prst="rect">
            <a:avLst/>
          </a:prstGeom>
        </p:spPr>
      </p:pic>
    </p:spTree>
    <p:extLst>
      <p:ext uri="{BB962C8B-B14F-4D97-AF65-F5344CB8AC3E}">
        <p14:creationId xmlns:p14="http://schemas.microsoft.com/office/powerpoint/2010/main" val="1309754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851920" y="5877272"/>
            <a:ext cx="529208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主旨</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0"/>
            <a:ext cx="9144000" cy="1526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5400" b="1" dirty="0">
                <a:solidFill>
                  <a:srgbClr val="FFFFFF"/>
                </a:solidFill>
                <a:effectLst>
                  <a:glow rad="127000">
                    <a:srgbClr val="000000"/>
                  </a:glow>
                </a:effectLst>
                <a:latin typeface="Arial" charset="0"/>
                <a:ea typeface="ＭＳ Ｐゴシック" charset="0"/>
                <a:cs typeface="ＭＳ Ｐゴシック" charset="0"/>
              </a:rPr>
              <a:t>以</a:t>
            </a:r>
            <a:r>
              <a:rPr lang="zh-CN" altLang="en-US" sz="5400" b="1" dirty="0">
                <a:solidFill>
                  <a:srgbClr val="FFFF00"/>
                </a:solidFill>
                <a:effectLst>
                  <a:glow rad="127000">
                    <a:srgbClr val="000000"/>
                  </a:glow>
                </a:effectLst>
                <a:latin typeface="Arial" charset="0"/>
                <a:ea typeface="ＭＳ Ｐゴシック" charset="0"/>
                <a:cs typeface="ＭＳ Ｐゴシック" charset="0"/>
              </a:rPr>
              <a:t>基督</a:t>
            </a:r>
            <a:r>
              <a:rPr lang="zh-CN" altLang="en-US" sz="5400" b="1" dirty="0">
                <a:effectLst>
                  <a:glow rad="127000">
                    <a:srgbClr val="000000"/>
                  </a:glow>
                </a:effectLst>
                <a:latin typeface="Arial" charset="0"/>
                <a:ea typeface="ＭＳ Ｐゴシック" charset="0"/>
                <a:cs typeface="ＭＳ Ｐゴシック" charset="0"/>
              </a:rPr>
              <a:t>为</a:t>
            </a:r>
            <a:r>
              <a:rPr lang="zh-CN" altLang="en-US" sz="5400" b="1" dirty="0">
                <a:solidFill>
                  <a:srgbClr val="FFFFFF"/>
                </a:solidFill>
                <a:effectLst>
                  <a:glow rad="127000">
                    <a:srgbClr val="000000"/>
                  </a:glow>
                </a:effectLst>
                <a:latin typeface="Arial" charset="0"/>
                <a:ea typeface="ＭＳ Ｐゴシック" charset="0"/>
                <a:cs typeface="ＭＳ Ｐゴシック" charset="0"/>
              </a:rPr>
              <a:t>你的根基而被建立</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107503" y="1834420"/>
            <a:ext cx="5688633" cy="4760948"/>
          </a:xfrm>
          <a:prstGeom prst="rect">
            <a:avLst/>
          </a:prstGeom>
        </p:spPr>
      </p:pic>
    </p:spTree>
    <p:extLst>
      <p:ext uri="{BB962C8B-B14F-4D97-AF65-F5344CB8AC3E}">
        <p14:creationId xmlns:p14="http://schemas.microsoft.com/office/powerpoint/2010/main" val="419038872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042" y="1268760"/>
            <a:ext cx="9098843" cy="5580624"/>
          </a:xfrm>
          <a:prstGeom prst="rect">
            <a:avLst/>
          </a:prstGeom>
        </p:spPr>
      </p:pic>
      <p:sp>
        <p:nvSpPr>
          <p:cNvPr id="900098" name="Rectangle 2"/>
          <p:cNvSpPr>
            <a:spLocks noGrp="1" noChangeArrowheads="1"/>
          </p:cNvSpPr>
          <p:nvPr>
            <p:ph type="ctrTitle"/>
          </p:nvPr>
        </p:nvSpPr>
        <p:spPr>
          <a:xfrm>
            <a:off x="0" y="-99392"/>
            <a:ext cx="9144000" cy="1656184"/>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4800" dirty="0">
                <a:effectLst>
                  <a:glow rad="127000">
                    <a:schemeClr val="tx1"/>
                  </a:glow>
                </a:effectLst>
                <a:latin typeface="Arial" charset="0"/>
                <a:ea typeface="ＭＳ Ｐゴシック" charset="0"/>
                <a:cs typeface="ＭＳ Ｐゴシック" charset="0"/>
              </a:rPr>
              <a:t>你如何能够在动荡不安的世界中被稳固地建立起来</a:t>
            </a:r>
            <a:r>
              <a:rPr lang="en-US" sz="4800"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47496255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851920" y="5877272"/>
            <a:ext cx="529208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主旨</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0"/>
            <a:ext cx="9144000" cy="1526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5400" b="1" dirty="0">
                <a:solidFill>
                  <a:srgbClr val="FFFFFF"/>
                </a:solidFill>
                <a:effectLst>
                  <a:glow rad="127000">
                    <a:srgbClr val="000000"/>
                  </a:glow>
                </a:effectLst>
                <a:latin typeface="Arial" charset="0"/>
                <a:ea typeface="ＭＳ Ｐゴシック" charset="0"/>
                <a:cs typeface="ＭＳ Ｐゴシック" charset="0"/>
              </a:rPr>
              <a:t>以</a:t>
            </a:r>
            <a:r>
              <a:rPr lang="zh-CN" altLang="en-US" sz="5400" b="1" dirty="0">
                <a:solidFill>
                  <a:srgbClr val="FFFF00"/>
                </a:solidFill>
                <a:effectLst>
                  <a:glow rad="127000">
                    <a:srgbClr val="000000"/>
                  </a:glow>
                </a:effectLst>
                <a:latin typeface="Arial" charset="0"/>
                <a:ea typeface="ＭＳ Ｐゴシック" charset="0"/>
                <a:cs typeface="ＭＳ Ｐゴシック" charset="0"/>
              </a:rPr>
              <a:t>基督</a:t>
            </a:r>
            <a:r>
              <a:rPr lang="zh-CN" altLang="en-US" sz="5400" b="1" dirty="0">
                <a:effectLst>
                  <a:glow rad="127000">
                    <a:srgbClr val="000000"/>
                  </a:glow>
                </a:effectLst>
                <a:latin typeface="Arial" charset="0"/>
                <a:ea typeface="ＭＳ Ｐゴシック" charset="0"/>
                <a:cs typeface="ＭＳ Ｐゴシック" charset="0"/>
              </a:rPr>
              <a:t>为</a:t>
            </a:r>
            <a:r>
              <a:rPr lang="zh-CN" altLang="en-US" sz="5400" b="1" dirty="0">
                <a:solidFill>
                  <a:srgbClr val="FFFFFF"/>
                </a:solidFill>
                <a:effectLst>
                  <a:glow rad="127000">
                    <a:srgbClr val="000000"/>
                  </a:glow>
                </a:effectLst>
                <a:latin typeface="Arial" charset="0"/>
                <a:ea typeface="ＭＳ Ｐゴシック" charset="0"/>
                <a:cs typeface="ＭＳ Ｐゴシック" charset="0"/>
              </a:rPr>
              <a:t>你的根基而被建立</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107503" y="1834420"/>
            <a:ext cx="5688633" cy="4760948"/>
          </a:xfrm>
          <a:prstGeom prst="rect">
            <a:avLst/>
          </a:prstGeom>
        </p:spPr>
      </p:pic>
    </p:spTree>
    <p:extLst>
      <p:ext uri="{BB962C8B-B14F-4D97-AF65-F5344CB8AC3E}">
        <p14:creationId xmlns:p14="http://schemas.microsoft.com/office/powerpoint/2010/main" val="309944160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0"/>
            <a:ext cx="666205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4788024" y="49784"/>
            <a:ext cx="4355976" cy="6808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神建立大卫的王国为要倡导</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圣殿敬拜</a:t>
            </a:r>
            <a:r>
              <a:rPr lang="zh-CN" altLang="en-US" sz="4800" b="1" dirty="0">
                <a:effectLst>
                  <a:glow rad="127000">
                    <a:schemeClr val="tx1"/>
                  </a:glow>
                </a:effectLst>
                <a:latin typeface="Arial" charset="0"/>
                <a:ea typeface="ＭＳ Ｐゴシック" charset="0"/>
                <a:cs typeface="ＭＳ Ｐゴシック" charset="0"/>
              </a:rPr>
              <a:t>，废除偶像敬拜。</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34839381"/>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19672" y="1214754"/>
            <a:ext cx="7524328" cy="564324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2515120"/>
          </a:xfrm>
          <a:effectLst>
            <a:outerShdw blurRad="63500" dist="35921" dir="2700000" algn="ctr" rotWithShape="0">
              <a:schemeClr val="tx2">
                <a:alpha val="74998"/>
              </a:schemeClr>
            </a:outerShdw>
          </a:effectLst>
        </p:spPr>
        <p:txBody>
          <a:bodyPr anchor="t"/>
          <a:lstStyle/>
          <a:p>
            <a:pPr marL="723900" indent="-723900" algn="l">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因</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敬拜耶稣</a:t>
            </a:r>
            <a:r>
              <a:rPr lang="zh-CN" altLang="en-US" sz="4800" b="1" dirty="0">
                <a:effectLst>
                  <a:glow rad="127000">
                    <a:schemeClr val="tx1"/>
                  </a:glow>
                </a:effectLst>
                <a:latin typeface="Arial" charset="0"/>
                <a:ea typeface="ＭＳ Ｐゴシック" charset="0"/>
                <a:cs typeface="ＭＳ Ｐゴシック" charset="0"/>
              </a:rPr>
              <a:t>为大卫的后裔而被建立。</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65765562"/>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148064" y="5733256"/>
            <a:ext cx="3528392" cy="792087"/>
          </a:xfrm>
          <a:solidFill>
            <a:srgbClr val="000000"/>
          </a:solidFill>
          <a:effectLst/>
        </p:spPr>
        <p:txBody>
          <a:bodyPr anchor="ctr"/>
          <a:lstStyle/>
          <a:p>
            <a:pPr>
              <a:defRPr/>
            </a:pPr>
            <a:r>
              <a:rPr lang="en-US" sz="2800" b="1" dirty="0" err="1">
                <a:effectLst>
                  <a:glow rad="127000">
                    <a:schemeClr val="tx1"/>
                  </a:glow>
                </a:effectLst>
                <a:latin typeface="Arial" charset="0"/>
                <a:ea typeface="ＭＳ Ｐゴシック" charset="0"/>
                <a:cs typeface="ＭＳ Ｐゴシック" charset="0"/>
              </a:rPr>
              <a:t>哥林多前书</a:t>
            </a:r>
            <a:r>
              <a:rPr lang="en-US" sz="2800" b="1" dirty="0">
                <a:effectLst>
                  <a:glow rad="127000">
                    <a:schemeClr val="tx1"/>
                  </a:glow>
                </a:effectLst>
                <a:latin typeface="Arial" charset="0"/>
                <a:ea typeface="ＭＳ Ｐゴシック" charset="0"/>
                <a:cs typeface="ＭＳ Ｐゴシック" charset="0"/>
              </a:rPr>
              <a:t> 3:11</a:t>
            </a:r>
          </a:p>
        </p:txBody>
      </p:sp>
      <p:pic>
        <p:nvPicPr>
          <p:cNvPr id="3" name="Picture 2"/>
          <p:cNvPicPr>
            <a:picLocks noChangeAspect="1"/>
          </p:cNvPicPr>
          <p:nvPr/>
        </p:nvPicPr>
        <p:blipFill>
          <a:blip r:embed="rId4"/>
          <a:stretch>
            <a:fillRect/>
          </a:stretch>
        </p:blipFill>
        <p:spPr>
          <a:xfrm>
            <a:off x="107503" y="1834420"/>
            <a:ext cx="5688633" cy="4760948"/>
          </a:xfrm>
          <a:prstGeom prst="rect">
            <a:avLst/>
          </a:prstGeom>
        </p:spPr>
      </p:pic>
      <p:sp>
        <p:nvSpPr>
          <p:cNvPr id="6" name="Rectangle 2"/>
          <p:cNvSpPr txBox="1">
            <a:spLocks noChangeArrowheads="1"/>
          </p:cNvSpPr>
          <p:nvPr/>
        </p:nvSpPr>
        <p:spPr bwMode="auto">
          <a:xfrm>
            <a:off x="3419872" y="288032"/>
            <a:ext cx="5724128" cy="2492896"/>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“因为那已经立好的根基就是耶稣基督，此外没有人能立别的根基。”</a:t>
            </a:r>
            <a:endPar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069649190"/>
      </p:ext>
    </p:extLst>
  </p:cSld>
  <p:clrMapOvr>
    <a:overrideClrMapping bg1="lt1" tx1="dk1" bg2="lt2" tx2="dk2" accent1="accent1" accent2="accent2" accent3="accent3" accent4="accent4" accent5="accent5" accent6="accent6" hlink="hlink" folHlink="folHlink"/>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7544" y="188640"/>
            <a:ext cx="8412363" cy="3312368"/>
          </a:xfrm>
          <a:prstGeom prst="rect">
            <a:avLst/>
          </a:prstGeom>
        </p:spPr>
      </p:pic>
      <p:sp>
        <p:nvSpPr>
          <p:cNvPr id="900098" name="Rectangle 2"/>
          <p:cNvSpPr>
            <a:spLocks noGrp="1" noChangeArrowheads="1"/>
          </p:cNvSpPr>
          <p:nvPr>
            <p:ph type="ctrTitle"/>
          </p:nvPr>
        </p:nvSpPr>
        <p:spPr>
          <a:xfrm>
            <a:off x="-13485" y="566124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你的基础又如何呢？</a:t>
            </a:r>
            <a:endParaRPr lang="en-US" sz="5400" b="1" dirty="0">
              <a:effectLst>
                <a:glow rad="127000">
                  <a:schemeClr val="tx1"/>
                </a:glow>
              </a:effectLst>
              <a:latin typeface="Arial" charset="0"/>
              <a:ea typeface="ＭＳ Ｐゴシック" charset="0"/>
              <a:cs typeface="ＭＳ Ｐゴシック" charset="0"/>
            </a:endParaRPr>
          </a:p>
        </p:txBody>
      </p:sp>
      <p:sp>
        <p:nvSpPr>
          <p:cNvPr id="3" name="TextBox 2">
            <a:extLst>
              <a:ext uri="{FF2B5EF4-FFF2-40B4-BE49-F238E27FC236}">
                <a16:creationId xmlns:a16="http://schemas.microsoft.com/office/drawing/2014/main" id="{61006071-CC9C-2EFB-3904-BF01359B871F}"/>
              </a:ext>
            </a:extLst>
          </p:cNvPr>
          <p:cNvSpPr txBox="1"/>
          <p:nvPr/>
        </p:nvSpPr>
        <p:spPr>
          <a:xfrm>
            <a:off x="2657788" y="3212976"/>
            <a:ext cx="4031873" cy="1015663"/>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6000" b="0" i="0" u="none" strike="noStrike" kern="1200" cap="none" spc="0" normalizeH="0" baseline="0" noProof="0" dirty="0">
                <a:ln>
                  <a:noFill/>
                </a:ln>
                <a:solidFill>
                  <a:srgbClr val="FFFFFF"/>
                </a:solidFill>
                <a:effectLst/>
                <a:uLnTx/>
                <a:uFillTx/>
                <a:latin typeface="Times New Roman" charset="0"/>
                <a:ea typeface="ＭＳ Ｐゴシック" charset="0"/>
              </a:rPr>
              <a:t>坚实的基础</a:t>
            </a:r>
            <a:endParaRPr kumimoji="0" lang="en-US" sz="6000" b="0"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72464827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7800" y="508000"/>
            <a:ext cx="8775700" cy="58293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ja-JP" altLang="en-US" sz="5400" b="1" dirty="0">
                <a:effectLst>
                  <a:glow rad="127000">
                    <a:schemeClr val="tx1"/>
                  </a:glow>
                </a:effectLst>
                <a:latin typeface="Arial" charset="0"/>
                <a:ea typeface="ＭＳ Ｐゴシック" charset="0"/>
                <a:cs typeface="ＭＳ Ｐゴシック" charset="0"/>
              </a:rPr>
              <a:t>坚实的基础</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1252644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55600"/>
            <a:ext cx="9144000" cy="6121913"/>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ja-JP" altLang="en-US" sz="5400" b="1" dirty="0">
                <a:effectLst>
                  <a:glow rad="127000">
                    <a:schemeClr val="tx1"/>
                  </a:glow>
                </a:effectLst>
                <a:latin typeface="Arial" charset="0"/>
                <a:ea typeface="ＭＳ Ｐゴシック" charset="0"/>
                <a:cs typeface="ＭＳ Ｐゴシック" charset="0"/>
              </a:rPr>
              <a:t>坚实的基础</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8578411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ko-KR" altLang="en-US" sz="5400" b="1" dirty="0" err="1">
                <a:effectLst>
                  <a:glow rad="127000">
                    <a:schemeClr val="tx1"/>
                  </a:glow>
                </a:effectLst>
                <a:latin typeface="Arial" charset="0"/>
                <a:ea typeface="ＭＳ Ｐゴシック" charset="0"/>
                <a:cs typeface="ＭＳ Ｐゴシック" charset="0"/>
              </a:rPr>
              <a:t>作个持守建立的人</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71" y="35397"/>
            <a:ext cx="9144000" cy="5009606"/>
          </a:xfrm>
          <a:prstGeom prst="rect">
            <a:avLst/>
          </a:prstGeom>
        </p:spPr>
      </p:pic>
    </p:spTree>
    <p:extLst>
      <p:ext uri="{BB962C8B-B14F-4D97-AF65-F5344CB8AC3E}">
        <p14:creationId xmlns:p14="http://schemas.microsoft.com/office/powerpoint/2010/main" val="164258759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489" y="0"/>
            <a:ext cx="9125511" cy="6077590"/>
          </a:xfrm>
          <a:prstGeom prst="rect">
            <a:avLst/>
          </a:prstGeom>
        </p:spPr>
      </p:pic>
      <p:sp>
        <p:nvSpPr>
          <p:cNvPr id="900098" name="Rectangle 2"/>
          <p:cNvSpPr>
            <a:spLocks noGrp="1" noChangeArrowheads="1"/>
          </p:cNvSpPr>
          <p:nvPr>
            <p:ph type="ctrTitle"/>
          </p:nvPr>
        </p:nvSpPr>
        <p:spPr>
          <a:xfrm>
            <a:off x="0" y="6022131"/>
            <a:ext cx="9144000" cy="863253"/>
          </a:xfrm>
          <a:effectLst>
            <a:outerShdw blurRad="63500" dist="35921" dir="2700000" algn="ctr" rotWithShape="0">
              <a:schemeClr val="tx2">
                <a:alpha val="74998"/>
              </a:schemeClr>
            </a:outerShdw>
          </a:effectLst>
        </p:spPr>
        <p:txBody>
          <a:bodyPr/>
          <a:lstStyle/>
          <a:p>
            <a:pPr>
              <a:defRPr/>
            </a:pPr>
            <a:r>
              <a:rPr lang="ja-JP" altLang="en-US" sz="4800" b="1" dirty="0">
                <a:effectLst>
                  <a:glow rad="127000">
                    <a:schemeClr val="tx1"/>
                  </a:glow>
                </a:effectLst>
                <a:latin typeface="Arial" charset="0"/>
                <a:ea typeface="ＭＳ Ｐゴシック" charset="0"/>
                <a:cs typeface="ＭＳ Ｐゴシック" charset="0"/>
              </a:rPr>
              <a:t>坚实的基础</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67681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7200" b="1" dirty="0">
                <a:solidFill>
                  <a:srgbClr val="FFFFFF"/>
                </a:solidFill>
                <a:effectLst>
                  <a:glow rad="127000">
                    <a:srgbClr val="000000"/>
                  </a:glow>
                </a:effectLst>
                <a:latin typeface="Arial" charset="0"/>
                <a:ea typeface="ＭＳ Ｐゴシック" charset="0"/>
                <a:cs typeface="ＭＳ Ｐゴシック" charset="0"/>
              </a:rPr>
              <a:t>建立</a:t>
            </a:r>
            <a:endParaRPr lang="en-US" sz="7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历代志上</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262</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39</a:t>
            </a:r>
          </a:p>
        </p:txBody>
      </p:sp>
    </p:spTree>
    <p:extLst>
      <p:ext uri="{BB962C8B-B14F-4D97-AF65-F5344CB8AC3E}">
        <p14:creationId xmlns:p14="http://schemas.microsoft.com/office/powerpoint/2010/main" val="235010011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261360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ja-JP" altLang="en-US" sz="5400" b="1" dirty="0">
                <a:effectLst>
                  <a:glow rad="127000">
                    <a:schemeClr val="tx1"/>
                  </a:glow>
                </a:effectLst>
                <a:latin typeface="Arial" charset="0"/>
                <a:ea typeface="ＭＳ Ｐゴシック" charset="0"/>
                <a:cs typeface="ＭＳ Ｐゴシック" charset="0"/>
              </a:rPr>
              <a:t>坚实的基础</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872" y="620688"/>
            <a:ext cx="9144000" cy="4272855"/>
          </a:xfrm>
          <a:prstGeom prst="rect">
            <a:avLst/>
          </a:prstGeom>
        </p:spPr>
      </p:pic>
    </p:spTree>
    <p:extLst>
      <p:ext uri="{BB962C8B-B14F-4D97-AF65-F5344CB8AC3E}">
        <p14:creationId xmlns:p14="http://schemas.microsoft.com/office/powerpoint/2010/main" val="384405249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173715"/>
            <a:ext cx="9144000" cy="1566810"/>
          </a:xfrm>
          <a:effectLst>
            <a:outerShdw blurRad="63500" dist="35921" dir="2700000" algn="ctr" rotWithShape="0">
              <a:schemeClr val="tx2">
                <a:alpha val="74998"/>
              </a:schemeClr>
            </a:outerShdw>
          </a:effectLst>
        </p:spPr>
        <p:txBody>
          <a:bodyPr/>
          <a:lstStyle/>
          <a:p>
            <a:pPr>
              <a:defRPr/>
            </a:pPr>
            <a:r>
              <a:rPr lang="ko-KR" altLang="en-US" sz="5400" b="1" dirty="0" err="1">
                <a:effectLst>
                  <a:glow rad="127000">
                    <a:schemeClr val="tx1"/>
                  </a:glow>
                </a:effectLst>
                <a:latin typeface="Arial" charset="0"/>
                <a:ea typeface="ＭＳ Ｐゴシック" charset="0"/>
                <a:cs typeface="ＭＳ Ｐゴシック" charset="0"/>
              </a:rPr>
              <a:t>作个持守建立的人</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6123"/>
            <a:ext cx="9144000" cy="5189838"/>
          </a:xfrm>
          <a:prstGeom prst="rect">
            <a:avLst/>
          </a:prstGeom>
        </p:spPr>
      </p:pic>
    </p:spTree>
    <p:extLst>
      <p:ext uri="{BB962C8B-B14F-4D97-AF65-F5344CB8AC3E}">
        <p14:creationId xmlns:p14="http://schemas.microsoft.com/office/powerpoint/2010/main" val="240484591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3" name="Group 2"/>
          <p:cNvGrpSpPr/>
          <p:nvPr/>
        </p:nvGrpSpPr>
        <p:grpSpPr>
          <a:xfrm>
            <a:off x="-324544" y="190501"/>
            <a:ext cx="9468544" cy="5419678"/>
            <a:chOff x="-324544" y="190501"/>
            <a:chExt cx="9468544" cy="5419678"/>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90501"/>
              <a:ext cx="9144000" cy="5419678"/>
            </a:xfrm>
            <a:prstGeom prst="rect">
              <a:avLst/>
            </a:prstGeom>
          </p:spPr>
        </p:pic>
        <p:sp>
          <p:nvSpPr>
            <p:cNvPr id="2" name="Rectangle 1"/>
            <p:cNvSpPr/>
            <p:nvPr/>
          </p:nvSpPr>
          <p:spPr bwMode="auto">
            <a:xfrm>
              <a:off x="0" y="2492896"/>
              <a:ext cx="4499992" cy="136815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Rectangle 6"/>
            <p:cNvSpPr/>
            <p:nvPr/>
          </p:nvSpPr>
          <p:spPr bwMode="auto">
            <a:xfrm>
              <a:off x="-324544" y="2060848"/>
              <a:ext cx="4499992" cy="136815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Rectangle 7"/>
            <p:cNvSpPr/>
            <p:nvPr/>
          </p:nvSpPr>
          <p:spPr bwMode="auto">
            <a:xfrm>
              <a:off x="323528" y="332656"/>
              <a:ext cx="8568952" cy="136815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0" y="332656"/>
            <a:ext cx="9143999" cy="1080120"/>
          </a:xfrm>
          <a:effectLst/>
        </p:spPr>
        <p:txBody>
          <a:bodyPr/>
          <a:lstStyle/>
          <a:p>
            <a:pPr>
              <a:defRPr/>
            </a:pPr>
            <a:r>
              <a:rPr lang="en-US" sz="8000" b="1" dirty="0" err="1">
                <a:solidFill>
                  <a:schemeClr val="tx2"/>
                </a:solidFill>
                <a:effectLst>
                  <a:glow rad="127000">
                    <a:schemeClr val="bg1"/>
                  </a:glow>
                </a:effectLst>
                <a:latin typeface="Arial" charset="0"/>
                <a:ea typeface="ＭＳ Ｐゴシック" charset="0"/>
                <a:cs typeface="ＭＳ Ｐゴシック" charset="0"/>
              </a:rPr>
              <a:t>神的话语</a:t>
            </a:r>
            <a:endParaRPr lang="en-US" sz="80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0326" y="2348880"/>
            <a:ext cx="4464496" cy="122413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坚实的基础</a:t>
            </a:r>
            <a:endParaRPr kumimoji="0" lang="en-US" sz="4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734272581"/>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建立在您的基础上</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9743" y="1628800"/>
            <a:ext cx="9144000" cy="4785360"/>
          </a:xfrm>
          <a:prstGeom prst="rect">
            <a:avLst/>
          </a:prstGeom>
        </p:spPr>
      </p:pic>
    </p:spTree>
    <p:extLst>
      <p:ext uri="{BB962C8B-B14F-4D97-AF65-F5344CB8AC3E}">
        <p14:creationId xmlns:p14="http://schemas.microsoft.com/office/powerpoint/2010/main" val="3456850020"/>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Shape 26">
            <a:extLst>
              <a:ext uri="{FF2B5EF4-FFF2-40B4-BE49-F238E27FC236}">
                <a16:creationId xmlns:a16="http://schemas.microsoft.com/office/drawing/2014/main" id="{25E9B552-CAAB-48D4-86D6-2B6608AC11AD}"/>
              </a:ext>
            </a:extLst>
          </p:cNvPr>
          <p:cNvSpPr txBox="1"/>
          <p:nvPr/>
        </p:nvSpPr>
        <p:spPr>
          <a:xfrm>
            <a:off x="0" y="686549"/>
            <a:ext cx="9144000" cy="1692275"/>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ja-JP" altLang="en-US" sz="54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稳当根基</a:t>
            </a:r>
            <a:endParaRPr lang="en-US"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a:p>
            <a:pPr algn="ctr" fontAlgn="auto">
              <a:spcBef>
                <a:spcPts val="0"/>
              </a:spcBef>
              <a:spcAft>
                <a:spcPts val="0"/>
              </a:spcAft>
              <a:buClr>
                <a:srgbClr val="FFFFFF"/>
              </a:buClr>
              <a:buSzPct val="25000"/>
              <a:buFont typeface="Arial"/>
              <a:buNone/>
              <a:defRPr/>
            </a:pPr>
            <a:r>
              <a:rPr lang="en-US" sz="28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Unknown</a:t>
            </a:r>
          </a:p>
        </p:txBody>
      </p:sp>
      <p:sp>
        <p:nvSpPr>
          <p:cNvPr id="6" name="Shape 27">
            <a:extLst>
              <a:ext uri="{FF2B5EF4-FFF2-40B4-BE49-F238E27FC236}">
                <a16:creationId xmlns:a16="http://schemas.microsoft.com/office/drawing/2014/main" id="{110A010A-4F01-42BF-91D5-E3B619A931B3}"/>
              </a:ext>
            </a:extLst>
          </p:cNvPr>
          <p:cNvSpPr/>
          <p:nvPr/>
        </p:nvSpPr>
        <p:spPr>
          <a:xfrm>
            <a:off x="369919" y="3463516"/>
            <a:ext cx="8404162" cy="1015661"/>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en-GB" sz="20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CCLI Song # 107816</a:t>
            </a:r>
          </a:p>
          <a:p>
            <a:pPr algn="ctr" fontAlgn="auto">
              <a:spcBef>
                <a:spcPts val="0"/>
              </a:spcBef>
              <a:spcAft>
                <a:spcPts val="0"/>
              </a:spcAft>
              <a:buClr>
                <a:srgbClr val="FFFFFF"/>
              </a:buClr>
              <a:buSzPct val="25000"/>
              <a:buFont typeface="Arial"/>
              <a:buNone/>
              <a:defRPr/>
            </a:pPr>
            <a:r>
              <a:rPr lang="en-GB" sz="20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 Words: Public Domain</a:t>
            </a:r>
          </a:p>
          <a:p>
            <a:pPr algn="ctr" fontAlgn="auto">
              <a:spcBef>
                <a:spcPts val="0"/>
              </a:spcBef>
              <a:spcAft>
                <a:spcPts val="0"/>
              </a:spcAft>
              <a:buClr>
                <a:srgbClr val="FFFFFF"/>
              </a:buClr>
              <a:buSzPct val="25000"/>
              <a:buFont typeface="Arial"/>
              <a:buNone/>
              <a:defRPr/>
            </a:pPr>
            <a:r>
              <a:rPr lang="en-GB" sz="20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Music: Public Domain</a:t>
            </a:r>
          </a:p>
          <a:p>
            <a:pPr algn="ctr" fontAlgn="auto">
              <a:spcBef>
                <a:spcPts val="0"/>
              </a:spcBef>
              <a:spcAft>
                <a:spcPts val="0"/>
              </a:spcAft>
              <a:buClr>
                <a:srgbClr val="FFFFFF"/>
              </a:buClr>
              <a:buSzPct val="25000"/>
              <a:buFont typeface="Arial"/>
              <a:buNone/>
              <a:defRPr/>
            </a:pPr>
            <a:r>
              <a:rPr lang="en-GB" sz="20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CCLI License # 277507</a:t>
            </a:r>
            <a:endParaRPr lang="en-U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p:txBody>
      </p:sp>
    </p:spTree>
    <p:extLst>
      <p:ext uri="{BB962C8B-B14F-4D97-AF65-F5344CB8AC3E}">
        <p14:creationId xmlns:p14="http://schemas.microsoft.com/office/powerpoint/2010/main" val="1788399479"/>
      </p:ext>
    </p:extLst>
  </p:cSld>
  <p:clrMapOvr>
    <a:overrideClrMapping bg1="lt1" tx1="dk1" bg2="lt2" tx2="dk2" accent1="accent1" accent2="accent2" accent3="accent3" accent4="accent4" accent5="accent5" accent6="accent6" hlink="hlink" folHlink="folHlink"/>
  </p:clrMapOvr>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hape 35">
            <a:extLst>
              <a:ext uri="{FF2B5EF4-FFF2-40B4-BE49-F238E27FC236}">
                <a16:creationId xmlns:a16="http://schemas.microsoft.com/office/drawing/2014/main" id="{14AD341B-847E-4E6C-98E7-E8D2367F6642}"/>
              </a:ext>
            </a:extLst>
          </p:cNvPr>
          <p:cNvSpPr txBox="1"/>
          <p:nvPr/>
        </p:nvSpPr>
        <p:spPr>
          <a:xfrm>
            <a:off x="0" y="178050"/>
            <a:ext cx="9144000" cy="2554288"/>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主门徒的信仰是何等稳当，</a:t>
            </a:r>
            <a:endParaRPr lang="en-US" altLang="zh-CN"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a:p>
            <a:pPr algn="ctr" fontAlgn="auto">
              <a:spcBef>
                <a:spcPts val="0"/>
              </a:spcBef>
              <a:spcAft>
                <a:spcPts val="0"/>
              </a:spcAft>
              <a:buClr>
                <a:srgbClr val="FFFFFF"/>
              </a:buClr>
              <a:buSzPct val="25000"/>
              <a:buFont typeface="Arial"/>
              <a:buNone/>
              <a:defRPr/>
            </a:pPr>
            <a:r>
              <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根基建在真神奇妙话语上，</a:t>
            </a:r>
          </a:p>
          <a:p>
            <a:pPr algn="ctr" fontAlgn="auto">
              <a:spcBef>
                <a:spcPts val="0"/>
              </a:spcBef>
              <a:spcAft>
                <a:spcPts val="0"/>
              </a:spcAft>
              <a:buClr>
                <a:srgbClr val="FFFFFF"/>
              </a:buClr>
              <a:buSzPct val="25000"/>
              <a:buFont typeface="Arial"/>
              <a:buNone/>
              <a:defRPr/>
            </a:pPr>
            <a:endPar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a:p>
            <a:pPr algn="ctr" fontAlgn="auto">
              <a:spcBef>
                <a:spcPts val="0"/>
              </a:spcBef>
              <a:spcAft>
                <a:spcPts val="0"/>
              </a:spcAft>
              <a:buClr>
                <a:srgbClr val="FFFFFF"/>
              </a:buClr>
              <a:buSzPct val="25000"/>
              <a:buFont typeface="Arial"/>
              <a:buNone/>
              <a:defRPr/>
            </a:pPr>
            <a:r>
              <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投靠基督耶稣进入被难所，</a:t>
            </a:r>
            <a:endParaRPr lang="en-US" altLang="zh-CN"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a:p>
            <a:pPr algn="ctr" fontAlgn="auto">
              <a:spcBef>
                <a:spcPts val="0"/>
              </a:spcBef>
              <a:spcAft>
                <a:spcPts val="0"/>
              </a:spcAft>
              <a:buClr>
                <a:srgbClr val="FFFFFF"/>
              </a:buClr>
              <a:buSzPct val="25000"/>
              <a:buFont typeface="Arial"/>
              <a:buNone/>
              <a:defRPr/>
            </a:pPr>
            <a:r>
              <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主言何等全备又何等真确。</a:t>
            </a:r>
            <a:endParaRPr lang="en-GB"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p:txBody>
      </p:sp>
    </p:spTree>
    <p:extLst>
      <p:ext uri="{BB962C8B-B14F-4D97-AF65-F5344CB8AC3E}">
        <p14:creationId xmlns:p14="http://schemas.microsoft.com/office/powerpoint/2010/main" val="2657562090"/>
      </p:ext>
    </p:extLst>
  </p:cSld>
  <p:clrMapOvr>
    <a:overrideClrMapping bg1="lt1" tx1="dk1" bg2="lt2" tx2="dk2" accent1="accent1" accent2="accent2" accent3="accent3" accent4="accent4" accent5="accent5" accent6="accent6" hlink="hlink" folHlink="folHlink"/>
  </p:clrMapOvr>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hape 35">
            <a:extLst>
              <a:ext uri="{FF2B5EF4-FFF2-40B4-BE49-F238E27FC236}">
                <a16:creationId xmlns:a16="http://schemas.microsoft.com/office/drawing/2014/main" id="{14AD341B-847E-4E6C-98E7-E8D2367F6642}"/>
              </a:ext>
            </a:extLst>
          </p:cNvPr>
          <p:cNvSpPr txBox="1"/>
          <p:nvPr/>
        </p:nvSpPr>
        <p:spPr>
          <a:xfrm>
            <a:off x="0" y="178050"/>
            <a:ext cx="9144000" cy="2554288"/>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不用惧怕，惊惶，我与你同在，</a:t>
            </a:r>
            <a:endParaRPr lang="en-US" altLang="zh-CN"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a:p>
            <a:pPr algn="ctr" fontAlgn="auto">
              <a:spcBef>
                <a:spcPts val="0"/>
              </a:spcBef>
              <a:spcAft>
                <a:spcPts val="0"/>
              </a:spcAft>
              <a:buClr>
                <a:srgbClr val="FFFFFF"/>
              </a:buClr>
              <a:buSzPct val="25000"/>
              <a:buFont typeface="Arial"/>
              <a:buNone/>
              <a:defRPr/>
            </a:pPr>
            <a:r>
              <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我是你的神，必扶助免受害，</a:t>
            </a:r>
          </a:p>
          <a:p>
            <a:pPr algn="ctr" fontAlgn="auto">
              <a:spcBef>
                <a:spcPts val="0"/>
              </a:spcBef>
              <a:spcAft>
                <a:spcPts val="0"/>
              </a:spcAft>
              <a:buClr>
                <a:srgbClr val="FFFFFF"/>
              </a:buClr>
              <a:buSzPct val="25000"/>
              <a:buFont typeface="Arial"/>
              <a:buNone/>
              <a:defRPr/>
            </a:pPr>
            <a:endPar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a:p>
            <a:pPr algn="ctr" fontAlgn="auto">
              <a:spcBef>
                <a:spcPts val="0"/>
              </a:spcBef>
              <a:spcAft>
                <a:spcPts val="0"/>
              </a:spcAft>
              <a:buClr>
                <a:srgbClr val="FFFFFF"/>
              </a:buClr>
              <a:buSzPct val="25000"/>
              <a:buFont typeface="Arial"/>
              <a:buNone/>
              <a:defRPr/>
            </a:pPr>
            <a:r>
              <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更赐你力量，使你站立坚强，</a:t>
            </a:r>
            <a:endParaRPr lang="en-US" altLang="zh-CN"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a:p>
            <a:pPr algn="ctr" fontAlgn="auto">
              <a:spcBef>
                <a:spcPts val="0"/>
              </a:spcBef>
              <a:spcAft>
                <a:spcPts val="0"/>
              </a:spcAft>
              <a:buClr>
                <a:srgbClr val="FFFFFF"/>
              </a:buClr>
              <a:buSzPct val="25000"/>
              <a:buFont typeface="Arial"/>
              <a:buNone/>
              <a:defRPr/>
            </a:pPr>
            <a:r>
              <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我全能的膀臂保获你安康。</a:t>
            </a:r>
            <a:endParaRPr lang="en-GB"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p:txBody>
      </p:sp>
    </p:spTree>
    <p:extLst>
      <p:ext uri="{BB962C8B-B14F-4D97-AF65-F5344CB8AC3E}">
        <p14:creationId xmlns:p14="http://schemas.microsoft.com/office/powerpoint/2010/main" val="1579681098"/>
      </p:ext>
    </p:extLst>
  </p:cSld>
  <p:clrMapOvr>
    <a:overrideClrMapping bg1="lt1" tx1="dk1" bg2="lt2" tx2="dk2" accent1="accent1" accent2="accent2" accent3="accent3" accent4="accent4" accent5="accent5" accent6="accent6" hlink="hlink" folHlink="folHlink"/>
  </p:clrMapOvr>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hape 35">
            <a:extLst>
              <a:ext uri="{FF2B5EF4-FFF2-40B4-BE49-F238E27FC236}">
                <a16:creationId xmlns:a16="http://schemas.microsoft.com/office/drawing/2014/main" id="{14AD341B-847E-4E6C-98E7-E8D2367F6642}"/>
              </a:ext>
            </a:extLst>
          </p:cNvPr>
          <p:cNvSpPr txBox="1"/>
          <p:nvPr/>
        </p:nvSpPr>
        <p:spPr>
          <a:xfrm>
            <a:off x="0" y="178050"/>
            <a:ext cx="9144000" cy="2554288"/>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en-GB"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In every condition, in sickness, in health</a:t>
            </a:r>
          </a:p>
          <a:p>
            <a:pPr algn="ctr" fontAlgn="auto">
              <a:spcBef>
                <a:spcPts val="0"/>
              </a:spcBef>
              <a:spcAft>
                <a:spcPts val="0"/>
              </a:spcAft>
              <a:buClr>
                <a:srgbClr val="FFFFFF"/>
              </a:buClr>
              <a:buSzPct val="25000"/>
              <a:buFont typeface="Arial"/>
              <a:buNone/>
              <a:defRPr/>
            </a:pPr>
            <a:r>
              <a:rPr lang="en-GB"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In poverty's vale or abounding in wealth</a:t>
            </a:r>
          </a:p>
          <a:p>
            <a:pPr algn="ctr" fontAlgn="auto">
              <a:spcBef>
                <a:spcPts val="0"/>
              </a:spcBef>
              <a:spcAft>
                <a:spcPts val="0"/>
              </a:spcAft>
              <a:buClr>
                <a:srgbClr val="FFFFFF"/>
              </a:buClr>
              <a:buSzPct val="25000"/>
              <a:buFont typeface="Arial"/>
              <a:buNone/>
              <a:defRPr/>
            </a:pPr>
            <a:r>
              <a:rPr lang="en-GB"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At home and abroad on the land on the sea</a:t>
            </a:r>
          </a:p>
          <a:p>
            <a:pPr algn="ctr" fontAlgn="auto">
              <a:spcBef>
                <a:spcPts val="0"/>
              </a:spcBef>
              <a:spcAft>
                <a:spcPts val="0"/>
              </a:spcAft>
              <a:buClr>
                <a:srgbClr val="FFFFFF"/>
              </a:buClr>
              <a:buSzPct val="25000"/>
              <a:buFont typeface="Arial"/>
              <a:buNone/>
              <a:defRPr/>
            </a:pPr>
            <a:r>
              <a:rPr lang="en-GB"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As thy days may demand </a:t>
            </a:r>
            <a:br>
              <a:rPr lang="en-GB"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br>
            <a:r>
              <a:rPr lang="en-GB"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shall thy strength ever be</a:t>
            </a:r>
          </a:p>
        </p:txBody>
      </p:sp>
      <p:sp>
        <p:nvSpPr>
          <p:cNvPr id="5" name="TextBox 4">
            <a:extLst>
              <a:ext uri="{FF2B5EF4-FFF2-40B4-BE49-F238E27FC236}">
                <a16:creationId xmlns:a16="http://schemas.microsoft.com/office/drawing/2014/main" id="{FB24FC5A-B896-4095-6F89-2B2DAD967CF3}"/>
              </a:ext>
            </a:extLst>
          </p:cNvPr>
          <p:cNvSpPr txBox="1"/>
          <p:nvPr/>
        </p:nvSpPr>
        <p:spPr>
          <a:xfrm>
            <a:off x="2241088" y="3212976"/>
            <a:ext cx="4995208" cy="2062103"/>
          </a:xfrm>
          <a:prstGeom prst="rect">
            <a:avLst/>
          </a:prstGeom>
          <a:noFill/>
        </p:spPr>
        <p:txBody>
          <a:bodyPr wrap="square">
            <a:spAutoFit/>
          </a:bodyPr>
          <a:lstStyle/>
          <a:p>
            <a:r>
              <a:rPr lang="zh-CN" altLang="en-US" sz="3200" dirty="0">
                <a:solidFill>
                  <a:schemeClr val="bg1"/>
                </a:solidFill>
              </a:rPr>
              <a:t>无论何境，疾病或安康， 贫困深渊或富足之中， 无论在家或海外游荡， 日子所需，力量常在。</a:t>
            </a:r>
            <a:endParaRPr lang="en-US" sz="3200" dirty="0">
              <a:solidFill>
                <a:schemeClr val="bg1"/>
              </a:solidFill>
            </a:endParaRPr>
          </a:p>
        </p:txBody>
      </p:sp>
    </p:spTree>
    <p:extLst>
      <p:ext uri="{BB962C8B-B14F-4D97-AF65-F5344CB8AC3E}">
        <p14:creationId xmlns:p14="http://schemas.microsoft.com/office/powerpoint/2010/main" val="4294097836"/>
      </p:ext>
    </p:extLst>
  </p:cSld>
  <p:clrMapOvr>
    <a:overrideClrMapping bg1="lt1" tx1="dk1" bg2="lt2" tx2="dk2" accent1="accent1" accent2="accent2" accent3="accent3" accent4="accent4" accent5="accent5" accent6="accent6" hlink="hlink" folHlink="folHlink"/>
  </p:clrMapOvr>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hape 35">
            <a:extLst>
              <a:ext uri="{FF2B5EF4-FFF2-40B4-BE49-F238E27FC236}">
                <a16:creationId xmlns:a16="http://schemas.microsoft.com/office/drawing/2014/main" id="{14AD341B-847E-4E6C-98E7-E8D2367F6642}"/>
              </a:ext>
            </a:extLst>
          </p:cNvPr>
          <p:cNvSpPr txBox="1"/>
          <p:nvPr/>
        </p:nvSpPr>
        <p:spPr>
          <a:xfrm>
            <a:off x="0" y="178050"/>
            <a:ext cx="9144000" cy="2554288"/>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当我命你前行，经过深水中，</a:t>
            </a:r>
            <a:endParaRPr lang="en-US" altLang="zh-CN"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a:p>
            <a:pPr algn="ctr" fontAlgn="auto">
              <a:spcBef>
                <a:spcPts val="0"/>
              </a:spcBef>
              <a:spcAft>
                <a:spcPts val="0"/>
              </a:spcAft>
              <a:buClr>
                <a:srgbClr val="FFFFFF"/>
              </a:buClr>
              <a:buSzPct val="25000"/>
              <a:buFont typeface="Arial"/>
              <a:buNone/>
              <a:defRPr/>
            </a:pPr>
            <a:r>
              <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忧苦的波浪必不能把你冲，</a:t>
            </a:r>
          </a:p>
          <a:p>
            <a:pPr algn="ctr" fontAlgn="auto">
              <a:spcBef>
                <a:spcPts val="0"/>
              </a:spcBef>
              <a:spcAft>
                <a:spcPts val="0"/>
              </a:spcAft>
              <a:buClr>
                <a:srgbClr val="FFFFFF"/>
              </a:buClr>
              <a:buSzPct val="25000"/>
              <a:buFont typeface="Arial"/>
              <a:buNone/>
              <a:defRPr/>
            </a:pPr>
            <a:endPar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a:p>
            <a:pPr algn="ctr" fontAlgn="auto">
              <a:spcBef>
                <a:spcPts val="0"/>
              </a:spcBef>
              <a:spcAft>
                <a:spcPts val="0"/>
              </a:spcAft>
              <a:buClr>
                <a:srgbClr val="FFFFFF"/>
              </a:buClr>
              <a:buSzPct val="25000"/>
              <a:buFont typeface="Arial"/>
              <a:buNone/>
              <a:defRPr/>
            </a:pPr>
            <a:r>
              <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我必与你同在，试炼成祝福，</a:t>
            </a:r>
            <a:endParaRPr lang="en-US" altLang="zh-CN"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a:p>
            <a:pPr algn="ctr" fontAlgn="auto">
              <a:spcBef>
                <a:spcPts val="0"/>
              </a:spcBef>
              <a:spcAft>
                <a:spcPts val="0"/>
              </a:spcAft>
              <a:buClr>
                <a:srgbClr val="FFFFFF"/>
              </a:buClr>
              <a:buSzPct val="25000"/>
              <a:buFont typeface="Arial"/>
              <a:buNone/>
              <a:defRPr/>
            </a:pPr>
            <a:r>
              <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使你最大困苦成属灵益处。</a:t>
            </a:r>
            <a:endParaRPr lang="en-GB"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p:txBody>
      </p:sp>
    </p:spTree>
    <p:extLst>
      <p:ext uri="{BB962C8B-B14F-4D97-AF65-F5344CB8AC3E}">
        <p14:creationId xmlns:p14="http://schemas.microsoft.com/office/powerpoint/2010/main" val="3147423477"/>
      </p:ext>
    </p:extLst>
  </p:cSld>
  <p:clrMapOvr>
    <a:overrideClrMapping bg1="lt1" tx1="dk1" bg2="lt2" tx2="dk2" accent1="accent1" accent2="accent2" accent3="accent3" accent4="accent4" accent5="accent5" accent6="accent6" hlink="hlink" folHlink="folHlink"/>
  </p:clrMapOvr>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275" y="0"/>
            <a:ext cx="9139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hape 35">
            <a:extLst>
              <a:ext uri="{FF2B5EF4-FFF2-40B4-BE49-F238E27FC236}">
                <a16:creationId xmlns:a16="http://schemas.microsoft.com/office/drawing/2014/main" id="{14AD341B-847E-4E6C-98E7-E8D2367F6642}"/>
              </a:ext>
            </a:extLst>
          </p:cNvPr>
          <p:cNvSpPr txBox="1"/>
          <p:nvPr/>
        </p:nvSpPr>
        <p:spPr>
          <a:xfrm>
            <a:off x="0" y="178050"/>
            <a:ext cx="9144000" cy="2554288"/>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你虽受大试炼，如在火中行，</a:t>
            </a:r>
            <a:endParaRPr lang="en-US" altLang="zh-CN"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a:p>
            <a:pPr algn="ctr" fontAlgn="auto">
              <a:spcBef>
                <a:spcPts val="0"/>
              </a:spcBef>
              <a:spcAft>
                <a:spcPts val="0"/>
              </a:spcAft>
              <a:buClr>
                <a:srgbClr val="FFFFFF"/>
              </a:buClr>
              <a:buSzPct val="25000"/>
              <a:buFont typeface="Arial"/>
              <a:buNone/>
              <a:defRPr/>
            </a:pPr>
            <a:r>
              <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我全备的恩惠足够你需用，</a:t>
            </a:r>
          </a:p>
          <a:p>
            <a:pPr algn="ctr" fontAlgn="auto">
              <a:spcBef>
                <a:spcPts val="0"/>
              </a:spcBef>
              <a:spcAft>
                <a:spcPts val="0"/>
              </a:spcAft>
              <a:buClr>
                <a:srgbClr val="FFFFFF"/>
              </a:buClr>
              <a:buSzPct val="25000"/>
              <a:buFont typeface="Arial"/>
              <a:buNone/>
              <a:defRPr/>
            </a:pPr>
            <a:endPar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a:p>
            <a:pPr algn="ctr" fontAlgn="auto">
              <a:spcBef>
                <a:spcPts val="0"/>
              </a:spcBef>
              <a:spcAft>
                <a:spcPts val="0"/>
              </a:spcAft>
              <a:buClr>
                <a:srgbClr val="FFFFFF"/>
              </a:buClr>
              <a:buSzPct val="25000"/>
              <a:buFont typeface="Arial"/>
              <a:buNone/>
              <a:defRPr/>
            </a:pPr>
            <a:r>
              <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火焰不能伤你，乃成全善功，</a:t>
            </a:r>
            <a:endParaRPr lang="en-US" altLang="zh-CN"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a:p>
            <a:pPr algn="ctr" fontAlgn="auto">
              <a:spcBef>
                <a:spcPts val="0"/>
              </a:spcBef>
              <a:spcAft>
                <a:spcPts val="0"/>
              </a:spcAft>
              <a:buClr>
                <a:srgbClr val="FFFFFF"/>
              </a:buClr>
              <a:buSzPct val="25000"/>
              <a:buFont typeface="Arial"/>
              <a:buNone/>
              <a:defRPr/>
            </a:pPr>
            <a:r>
              <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为要除净渣滓使你成精金。</a:t>
            </a:r>
            <a:endParaRPr lang="en-GB"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p:txBody>
      </p:sp>
    </p:spTree>
    <p:extLst>
      <p:ext uri="{BB962C8B-B14F-4D97-AF65-F5344CB8AC3E}">
        <p14:creationId xmlns:p14="http://schemas.microsoft.com/office/powerpoint/2010/main" val="2128605445"/>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103427" name="Text Box 3"/>
          <p:cNvSpPr txBox="1">
            <a:spLocks noChangeArrowheads="1"/>
          </p:cNvSpPr>
          <p:nvPr/>
        </p:nvSpPr>
        <p:spPr bwMode="auto">
          <a:xfrm>
            <a:off x="2095500" y="1387475"/>
            <a:ext cx="4800600" cy="584200"/>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3200" b="1" dirty="0">
                <a:solidFill>
                  <a:schemeClr val="bg1"/>
                </a:solidFill>
                <a:effectLst>
                  <a:outerShdw blurRad="38100" dist="38100" dir="2700000" algn="tl">
                    <a:srgbClr val="000000"/>
                  </a:outerShdw>
                </a:effectLst>
                <a:latin typeface="Arial"/>
                <a:cs typeface="Arial"/>
              </a:rPr>
              <a:t>公约的承诺</a:t>
            </a:r>
          </a:p>
        </p:txBody>
      </p:sp>
      <p:sp>
        <p:nvSpPr>
          <p:cNvPr id="103428" name="Text Box 4"/>
          <p:cNvSpPr txBox="1">
            <a:spLocks noChangeArrowheads="1"/>
          </p:cNvSpPr>
          <p:nvPr/>
        </p:nvSpPr>
        <p:spPr bwMode="auto">
          <a:xfrm>
            <a:off x="1447800" y="3505200"/>
            <a:ext cx="6096000" cy="1323439"/>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3200" b="1" dirty="0">
                <a:solidFill>
                  <a:schemeClr val="bg1"/>
                </a:solidFill>
                <a:effectLst>
                  <a:outerShdw blurRad="38100" dist="38100" dir="2700000" algn="tl">
                    <a:srgbClr val="000000"/>
                  </a:outerShdw>
                </a:effectLst>
                <a:latin typeface="Arial"/>
                <a:cs typeface="Arial"/>
              </a:rPr>
              <a:t>行证约定。</a:t>
            </a:r>
            <a:endParaRPr lang="en-US" altLang="zh-CN" sz="3200" b="1" dirty="0">
              <a:solidFill>
                <a:schemeClr val="bg1"/>
              </a:solidFill>
              <a:effectLst>
                <a:outerShdw blurRad="38100" dist="38100" dir="2700000" algn="tl">
                  <a:srgbClr val="000000"/>
                </a:outerShdw>
              </a:effectLst>
              <a:latin typeface="Arial"/>
              <a:cs typeface="Arial"/>
            </a:endParaRPr>
          </a:p>
          <a:p>
            <a:pPr algn="ctr" eaLnBrk="1" hangingPunct="1">
              <a:spcBef>
                <a:spcPct val="50000"/>
              </a:spcBef>
              <a:defRPr/>
            </a:pPr>
            <a:r>
              <a:rPr lang="zh-CN" altLang="en-US" sz="3200" b="1" dirty="0">
                <a:solidFill>
                  <a:schemeClr val="bg1"/>
                </a:solidFill>
                <a:effectLst>
                  <a:outerShdw blurRad="38100" dist="38100" dir="2700000" algn="tl">
                    <a:srgbClr val="000000"/>
                  </a:outerShdw>
                </a:effectLst>
                <a:latin typeface="Arial"/>
                <a:cs typeface="Arial"/>
              </a:rPr>
              <a:t>如何经验祝福 </a:t>
            </a:r>
            <a:endParaRPr lang="en-US" sz="2800" b="1" i="1" dirty="0">
              <a:solidFill>
                <a:schemeClr val="bg1"/>
              </a:solidFill>
              <a:effectLst>
                <a:outerShdw blurRad="38100" dist="38100" dir="2700000" algn="tl">
                  <a:srgbClr val="000000"/>
                </a:outerShdw>
              </a:effectLst>
              <a:latin typeface="Arial"/>
              <a:cs typeface="Arial"/>
            </a:endParaRPr>
          </a:p>
        </p:txBody>
      </p:sp>
      <p:grpSp>
        <p:nvGrpSpPr>
          <p:cNvPr id="2" name="Group 12"/>
          <p:cNvGrpSpPr>
            <a:grpSpLocks/>
          </p:cNvGrpSpPr>
          <p:nvPr/>
        </p:nvGrpSpPr>
        <p:grpSpPr bwMode="auto">
          <a:xfrm>
            <a:off x="381000" y="0"/>
            <a:ext cx="8686800" cy="1371600"/>
            <a:chOff x="144" y="48"/>
            <a:chExt cx="5472" cy="864"/>
          </a:xfrm>
        </p:grpSpPr>
        <p:sp>
          <p:nvSpPr>
            <p:cNvPr id="103437" name="AutoShape 13"/>
            <p:cNvSpPr>
              <a:spLocks noChangeArrowheads="1"/>
            </p:cNvSpPr>
            <p:nvPr/>
          </p:nvSpPr>
          <p:spPr bwMode="auto">
            <a:xfrm>
              <a:off x="144" y="48"/>
              <a:ext cx="5472" cy="864"/>
            </a:xfrm>
            <a:prstGeom prst="rightArrow">
              <a:avLst>
                <a:gd name="adj1" fmla="val 50000"/>
                <a:gd name="adj2" fmla="val 158333"/>
              </a:avLst>
            </a:prstGeom>
            <a:gradFill rotWithShape="0">
              <a:gsLst>
                <a:gs pos="0">
                  <a:schemeClr val="tx1"/>
                </a:gs>
                <a:gs pos="50000">
                  <a:srgbClr val="FF9900"/>
                </a:gs>
                <a:gs pos="100000">
                  <a:schemeClr val="tx1"/>
                </a:gs>
              </a:gsLst>
              <a:lin ang="5400000" scaled="1"/>
            </a:gradFill>
            <a:ln w="9525">
              <a:solidFill>
                <a:schemeClr val="tx1"/>
              </a:solidFill>
              <a:miter lim="800000"/>
              <a:headEnd/>
              <a:tailEnd/>
            </a:ln>
            <a:effectLst>
              <a:outerShdw blurRad="63500" dist="91581" dir="3378596" algn="ctr" rotWithShape="0">
                <a:srgbClr val="FFFF00">
                  <a:alpha val="74998"/>
                </a:srgbClr>
              </a:outerShdw>
            </a:effectLst>
          </p:spPr>
          <p:txBody>
            <a:bodyPr wrap="none" anchor="ctr"/>
            <a:lstStyle/>
            <a:p>
              <a:pPr>
                <a:defRPr/>
              </a:pPr>
              <a:endParaRPr lang="en-US" sz="2000">
                <a:latin typeface="Arial"/>
                <a:ea typeface="+mn-ea"/>
                <a:cs typeface="Arial"/>
              </a:endParaRPr>
            </a:p>
          </p:txBody>
        </p:sp>
        <p:sp>
          <p:nvSpPr>
            <p:cNvPr id="103438" name="Text Box 14"/>
            <p:cNvSpPr txBox="1">
              <a:spLocks noChangeArrowheads="1"/>
            </p:cNvSpPr>
            <p:nvPr/>
          </p:nvSpPr>
          <p:spPr bwMode="auto">
            <a:xfrm>
              <a:off x="528" y="221"/>
              <a:ext cx="4540" cy="485"/>
            </a:xfrm>
            <a:prstGeom prst="rect">
              <a:avLst/>
            </a:prstGeom>
            <a:noFill/>
            <a:ln w="9525">
              <a:noFill/>
              <a:miter lim="800000"/>
              <a:headEnd/>
              <a:tailEnd/>
            </a:ln>
            <a:effectLst>
              <a:outerShdw blurRad="63500" dist="91581" dir="3378596" algn="ctr" rotWithShape="0">
                <a:schemeClr val="tx1">
                  <a:alpha val="74998"/>
                </a:schemeClr>
              </a:outerShdw>
            </a:effectLst>
          </p:spPr>
          <p:txBody>
            <a:bodyPr>
              <a:spAutoFit/>
            </a:bodyPr>
            <a:lstStyle/>
            <a:p>
              <a:pPr algn="ctr">
                <a:spcBef>
                  <a:spcPct val="50000"/>
                </a:spcBef>
                <a:defRPr/>
              </a:pPr>
              <a:r>
                <a:rPr lang="zh-CN" altLang="en-US" sz="4400" b="1" dirty="0">
                  <a:solidFill>
                    <a:schemeClr val="bg1"/>
                  </a:solidFill>
                  <a:latin typeface="Arial"/>
                  <a:ea typeface="+mn-ea"/>
                  <a:cs typeface="Arial"/>
                </a:rPr>
                <a:t>祝福</a:t>
              </a:r>
            </a:p>
          </p:txBody>
        </p:sp>
      </p:grpSp>
      <p:sp>
        <p:nvSpPr>
          <p:cNvPr id="103430" name="AutoShape 6"/>
          <p:cNvSpPr>
            <a:spLocks noChangeArrowheads="1"/>
          </p:cNvSpPr>
          <p:nvPr/>
        </p:nvSpPr>
        <p:spPr bwMode="auto">
          <a:xfrm>
            <a:off x="7696200" y="685800"/>
            <a:ext cx="838200" cy="4343400"/>
          </a:xfrm>
          <a:prstGeom prst="upArrow">
            <a:avLst>
              <a:gd name="adj1" fmla="val 50000"/>
              <a:gd name="adj2" fmla="val 129545"/>
            </a:avLst>
          </a:prstGeom>
          <a:solidFill>
            <a:schemeClr val="hlink"/>
          </a:solidFill>
          <a:ln w="9525">
            <a:solidFill>
              <a:schemeClr val="tx1"/>
            </a:solidFill>
            <a:miter lim="800000"/>
            <a:headEnd/>
            <a:tailEnd/>
          </a:ln>
          <a:effectLst>
            <a:outerShdw blurRad="63500" dist="68978" dir="1379351" algn="ctr" rotWithShape="0">
              <a:srgbClr val="FFFF00">
                <a:alpha val="74998"/>
              </a:srgbClr>
            </a:outerShdw>
          </a:effectLst>
        </p:spPr>
        <p:txBody>
          <a:bodyPr wrap="none" anchor="ctr"/>
          <a:lstStyle/>
          <a:p>
            <a:pPr>
              <a:defRPr/>
            </a:pPr>
            <a:endParaRPr lang="en-US" sz="2000">
              <a:latin typeface="Arial"/>
              <a:ea typeface="+mn-ea"/>
              <a:cs typeface="Arial"/>
            </a:endParaRPr>
          </a:p>
        </p:txBody>
      </p:sp>
      <p:sp>
        <p:nvSpPr>
          <p:cNvPr id="103429" name="AutoShape 5"/>
          <p:cNvSpPr>
            <a:spLocks noChangeArrowheads="1"/>
          </p:cNvSpPr>
          <p:nvPr/>
        </p:nvSpPr>
        <p:spPr bwMode="auto">
          <a:xfrm>
            <a:off x="533400" y="685800"/>
            <a:ext cx="762000" cy="4114800"/>
          </a:xfrm>
          <a:prstGeom prst="upArrow">
            <a:avLst>
              <a:gd name="adj1" fmla="val 50000"/>
              <a:gd name="adj2" fmla="val 135000"/>
            </a:avLst>
          </a:prstGeom>
          <a:solidFill>
            <a:schemeClr val="hlink"/>
          </a:solidFill>
          <a:ln w="9525">
            <a:solidFill>
              <a:schemeClr val="tx1"/>
            </a:solidFill>
            <a:miter lim="800000"/>
            <a:headEnd/>
            <a:tailEnd/>
          </a:ln>
          <a:effectLst>
            <a:outerShdw blurRad="63500" dist="68978" dir="1379351" algn="ctr" rotWithShape="0">
              <a:srgbClr val="FFFF00">
                <a:alpha val="74998"/>
              </a:srgbClr>
            </a:outerShdw>
          </a:effectLst>
        </p:spPr>
        <p:txBody>
          <a:bodyPr wrap="none" anchor="ctr"/>
          <a:lstStyle/>
          <a:p>
            <a:pPr>
              <a:defRPr/>
            </a:pPr>
            <a:endParaRPr lang="en-US" sz="2000">
              <a:latin typeface="Arial"/>
              <a:ea typeface="+mn-ea"/>
              <a:cs typeface="Arial"/>
            </a:endParaRPr>
          </a:p>
        </p:txBody>
      </p:sp>
      <p:sp>
        <p:nvSpPr>
          <p:cNvPr id="103431" name="Text Box 7"/>
          <p:cNvSpPr txBox="1">
            <a:spLocks noChangeArrowheads="1"/>
          </p:cNvSpPr>
          <p:nvPr/>
        </p:nvSpPr>
        <p:spPr bwMode="auto">
          <a:xfrm>
            <a:off x="152400" y="2406650"/>
            <a:ext cx="3124200" cy="584200"/>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3200" b="1" dirty="0">
                <a:solidFill>
                  <a:schemeClr val="bg1"/>
                </a:solidFill>
                <a:effectLst>
                  <a:outerShdw blurRad="38100" dist="38100" dir="2700000" algn="tl">
                    <a:srgbClr val="000000"/>
                  </a:outerShdw>
                </a:effectLst>
                <a:latin typeface="Arial"/>
                <a:cs typeface="Arial"/>
              </a:rPr>
              <a:t>亚伯拉罕的</a:t>
            </a:r>
          </a:p>
        </p:txBody>
      </p:sp>
      <p:sp>
        <p:nvSpPr>
          <p:cNvPr id="103432" name="Text Box 8"/>
          <p:cNvSpPr txBox="1">
            <a:spLocks noChangeArrowheads="1"/>
          </p:cNvSpPr>
          <p:nvPr/>
        </p:nvSpPr>
        <p:spPr bwMode="auto">
          <a:xfrm>
            <a:off x="5657850" y="2819400"/>
            <a:ext cx="3105150" cy="584200"/>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3200" b="1" dirty="0">
                <a:solidFill>
                  <a:schemeClr val="bg1"/>
                </a:solidFill>
                <a:effectLst>
                  <a:outerShdw blurRad="38100" dist="38100" dir="2700000" algn="tl">
                    <a:srgbClr val="000000"/>
                  </a:outerShdw>
                </a:effectLst>
                <a:latin typeface="Arial"/>
                <a:cs typeface="Arial"/>
              </a:rPr>
              <a:t>大卫的</a:t>
            </a:r>
          </a:p>
        </p:txBody>
      </p:sp>
      <p:sp>
        <p:nvSpPr>
          <p:cNvPr id="103433" name="Text Box 9"/>
          <p:cNvSpPr txBox="1">
            <a:spLocks noChangeArrowheads="1"/>
          </p:cNvSpPr>
          <p:nvPr/>
        </p:nvSpPr>
        <p:spPr bwMode="auto">
          <a:xfrm>
            <a:off x="238125" y="4737100"/>
            <a:ext cx="4029075" cy="1323439"/>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3200" b="1" dirty="0">
                <a:solidFill>
                  <a:schemeClr val="bg1"/>
                </a:solidFill>
                <a:effectLst>
                  <a:outerShdw blurRad="38100" dist="38100" dir="2700000" algn="tl">
                    <a:srgbClr val="000000"/>
                  </a:outerShdw>
                </a:effectLst>
                <a:latin typeface="Arial"/>
                <a:cs typeface="Arial"/>
              </a:rPr>
              <a:t>墨西         意思 </a:t>
            </a:r>
          </a:p>
          <a:p>
            <a:pPr algn="ctr" eaLnBrk="1" hangingPunct="1">
              <a:spcBef>
                <a:spcPct val="50000"/>
              </a:spcBef>
              <a:defRPr/>
            </a:pPr>
            <a:r>
              <a:rPr lang="zh-CN" altLang="en-US" sz="3200" b="1" dirty="0">
                <a:solidFill>
                  <a:schemeClr val="bg1"/>
                </a:solidFill>
                <a:effectLst>
                  <a:outerShdw blurRad="38100" dist="38100" dir="2700000" algn="tl">
                    <a:srgbClr val="000000"/>
                  </a:outerShdw>
                </a:effectLst>
                <a:latin typeface="Arial"/>
                <a:cs typeface="Arial"/>
              </a:rPr>
              <a:t>服从以色列的条件</a:t>
            </a:r>
            <a:endParaRPr lang="en-US" sz="3200" b="1" i="1" dirty="0">
              <a:solidFill>
                <a:schemeClr val="bg1"/>
              </a:solidFill>
              <a:effectLst>
                <a:outerShdw blurRad="38100" dist="38100" dir="2700000" algn="tl">
                  <a:srgbClr val="000000"/>
                </a:outerShdw>
              </a:effectLst>
              <a:latin typeface="Arial"/>
              <a:cs typeface="Arial"/>
            </a:endParaRPr>
          </a:p>
        </p:txBody>
      </p:sp>
      <p:sp>
        <p:nvSpPr>
          <p:cNvPr id="103434" name="Text Box 10"/>
          <p:cNvSpPr txBox="1">
            <a:spLocks noChangeArrowheads="1"/>
          </p:cNvSpPr>
          <p:nvPr/>
        </p:nvSpPr>
        <p:spPr bwMode="auto">
          <a:xfrm>
            <a:off x="4800600" y="4737100"/>
            <a:ext cx="4200525" cy="1323439"/>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3200" b="1" dirty="0">
                <a:solidFill>
                  <a:schemeClr val="bg1"/>
                </a:solidFill>
                <a:effectLst>
                  <a:outerShdw blurRad="38100" dist="38100" dir="2700000" algn="tl">
                    <a:srgbClr val="000000"/>
                  </a:outerShdw>
                </a:effectLst>
                <a:latin typeface="Arial"/>
                <a:cs typeface="Arial"/>
              </a:rPr>
              <a:t>新                      </a:t>
            </a:r>
          </a:p>
          <a:p>
            <a:pPr algn="ctr" eaLnBrk="1" hangingPunct="1">
              <a:spcBef>
                <a:spcPct val="50000"/>
              </a:spcBef>
              <a:defRPr/>
            </a:pPr>
            <a:r>
              <a:rPr lang="zh-CN" altLang="en-US" sz="3200" b="1" dirty="0">
                <a:solidFill>
                  <a:schemeClr val="bg1"/>
                </a:solidFill>
                <a:effectLst>
                  <a:outerShdw blurRad="38100" dist="38100" dir="2700000" algn="tl">
                    <a:srgbClr val="000000"/>
                  </a:outerShdw>
                </a:effectLst>
                <a:latin typeface="Arial"/>
                <a:cs typeface="Arial"/>
              </a:rPr>
              <a:t>服从弥撒亚的条件</a:t>
            </a:r>
          </a:p>
        </p:txBody>
      </p:sp>
      <p:sp>
        <p:nvSpPr>
          <p:cNvPr id="103435" name="Text Box 11"/>
          <p:cNvSpPr txBox="1">
            <a:spLocks noChangeArrowheads="1"/>
          </p:cNvSpPr>
          <p:nvPr/>
        </p:nvSpPr>
        <p:spPr bwMode="auto">
          <a:xfrm>
            <a:off x="0" y="6477000"/>
            <a:ext cx="9144000" cy="3381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600" b="1" dirty="0">
                <a:solidFill>
                  <a:schemeClr val="bg1"/>
                </a:solidFill>
                <a:latin typeface="Arial"/>
                <a:cs typeface="Arial"/>
              </a:rPr>
              <a:t>Adapted from Walt Russell, </a:t>
            </a:r>
            <a:r>
              <a:rPr lang="en-US" sz="1600" b="1" u="sng" dirty="0">
                <a:solidFill>
                  <a:schemeClr val="bg1"/>
                </a:solidFill>
                <a:latin typeface="Arial"/>
                <a:cs typeface="Arial"/>
              </a:rPr>
              <a:t>Playing with Fire</a:t>
            </a:r>
            <a:r>
              <a:rPr lang="en-US" sz="1600" b="1" dirty="0">
                <a:solidFill>
                  <a:schemeClr val="bg1"/>
                </a:solidFill>
                <a:latin typeface="Arial"/>
                <a:cs typeface="Arial"/>
              </a:rPr>
              <a:t>, 121</a:t>
            </a:r>
          </a:p>
        </p:txBody>
      </p:sp>
      <p:grpSp>
        <p:nvGrpSpPr>
          <p:cNvPr id="3" name="Group 15"/>
          <p:cNvGrpSpPr>
            <a:grpSpLocks/>
          </p:cNvGrpSpPr>
          <p:nvPr/>
        </p:nvGrpSpPr>
        <p:grpSpPr bwMode="auto">
          <a:xfrm>
            <a:off x="2895600" y="4572000"/>
            <a:ext cx="3200400" cy="838200"/>
            <a:chOff x="1824" y="3072"/>
            <a:chExt cx="2016" cy="528"/>
          </a:xfrm>
          <a:solidFill>
            <a:srgbClr val="000000"/>
          </a:solidFill>
        </p:grpSpPr>
        <p:sp>
          <p:nvSpPr>
            <p:cNvPr id="103440" name="AutoShape 16"/>
            <p:cNvSpPr>
              <a:spLocks noChangeArrowheads="1"/>
            </p:cNvSpPr>
            <p:nvPr/>
          </p:nvSpPr>
          <p:spPr bwMode="auto">
            <a:xfrm>
              <a:off x="1920" y="3072"/>
              <a:ext cx="1824" cy="528"/>
            </a:xfrm>
            <a:prstGeom prst="rightArrow">
              <a:avLst>
                <a:gd name="adj1" fmla="val 50000"/>
                <a:gd name="adj2" fmla="val 86364"/>
              </a:avLst>
            </a:prstGeom>
            <a:grp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a:defRPr/>
              </a:pPr>
              <a:endParaRPr lang="en-US" sz="2000">
                <a:latin typeface="Arial"/>
                <a:ea typeface="+mn-ea"/>
                <a:cs typeface="Arial"/>
              </a:endParaRPr>
            </a:p>
          </p:txBody>
        </p:sp>
        <p:sp>
          <p:nvSpPr>
            <p:cNvPr id="103441" name="Text Box 17"/>
            <p:cNvSpPr txBox="1">
              <a:spLocks noChangeArrowheads="1"/>
            </p:cNvSpPr>
            <p:nvPr/>
          </p:nvSpPr>
          <p:spPr bwMode="auto">
            <a:xfrm>
              <a:off x="1824" y="3172"/>
              <a:ext cx="2016"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b="1" dirty="0">
                  <a:solidFill>
                    <a:schemeClr val="bg1"/>
                  </a:solidFill>
                  <a:latin typeface="Arial"/>
                  <a:ea typeface="+mn-ea"/>
                  <a:cs typeface="Arial"/>
                </a:rPr>
                <a:t>改成</a:t>
              </a:r>
            </a:p>
          </p:txBody>
        </p:sp>
      </p:grpSp>
      <p:sp>
        <p:nvSpPr>
          <p:cNvPr id="103445" name="Text Box 21"/>
          <p:cNvSpPr txBox="1">
            <a:spLocks noChangeArrowheads="1"/>
          </p:cNvSpPr>
          <p:nvPr/>
        </p:nvSpPr>
        <p:spPr bwMode="auto">
          <a:xfrm>
            <a:off x="5638800" y="2057400"/>
            <a:ext cx="3105150" cy="584200"/>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3200" b="1" dirty="0">
                <a:solidFill>
                  <a:schemeClr val="bg1"/>
                </a:solidFill>
                <a:effectLst>
                  <a:outerShdw blurRad="38100" dist="38100" dir="2700000" algn="tl">
                    <a:srgbClr val="000000"/>
                  </a:outerShdw>
                </a:effectLst>
                <a:latin typeface="Arial"/>
                <a:cs typeface="Arial"/>
              </a:rPr>
              <a:t>土地</a:t>
            </a:r>
          </a:p>
        </p:txBody>
      </p:sp>
      <p:grpSp>
        <p:nvGrpSpPr>
          <p:cNvPr id="4" name="Group 18"/>
          <p:cNvGrpSpPr>
            <a:grpSpLocks/>
          </p:cNvGrpSpPr>
          <p:nvPr/>
        </p:nvGrpSpPr>
        <p:grpSpPr bwMode="auto">
          <a:xfrm>
            <a:off x="3200400" y="2286000"/>
            <a:ext cx="2514600" cy="838200"/>
            <a:chOff x="2304" y="1632"/>
            <a:chExt cx="1584" cy="528"/>
          </a:xfrm>
        </p:grpSpPr>
        <p:sp>
          <p:nvSpPr>
            <p:cNvPr id="103443" name="AutoShape 19"/>
            <p:cNvSpPr>
              <a:spLocks noChangeArrowheads="1"/>
            </p:cNvSpPr>
            <p:nvPr/>
          </p:nvSpPr>
          <p:spPr bwMode="auto">
            <a:xfrm>
              <a:off x="2304" y="1632"/>
              <a:ext cx="1584" cy="528"/>
            </a:xfrm>
            <a:prstGeom prst="rightArrow">
              <a:avLst>
                <a:gd name="adj1" fmla="val 50000"/>
                <a:gd name="adj2" fmla="val 75000"/>
              </a:avLst>
            </a:prstGeom>
            <a:gradFill rotWithShape="0">
              <a:gsLst>
                <a:gs pos="0">
                  <a:srgbClr val="FF870F">
                    <a:gamma/>
                    <a:shade val="46275"/>
                    <a:invGamma/>
                  </a:srgbClr>
                </a:gs>
                <a:gs pos="100000">
                  <a:srgbClr val="FF870F"/>
                </a:gs>
              </a:gsLst>
              <a:lin ang="5400000" scaled="1"/>
            </a:grad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a:defRPr/>
              </a:pPr>
              <a:endParaRPr lang="en-US" sz="2000">
                <a:latin typeface="Arial"/>
                <a:ea typeface="+mn-ea"/>
                <a:cs typeface="Arial"/>
              </a:endParaRPr>
            </a:p>
          </p:txBody>
        </p:sp>
        <p:sp>
          <p:nvSpPr>
            <p:cNvPr id="103444" name="Text Box 20"/>
            <p:cNvSpPr txBox="1">
              <a:spLocks noChangeArrowheads="1"/>
            </p:cNvSpPr>
            <p:nvPr/>
          </p:nvSpPr>
          <p:spPr bwMode="auto">
            <a:xfrm>
              <a:off x="2400" y="1732"/>
              <a:ext cx="139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zh-CN" altLang="en-US" b="1" dirty="0">
                  <a:solidFill>
                    <a:schemeClr val="bg1"/>
                  </a:solidFill>
                  <a:latin typeface="Arial"/>
                  <a:ea typeface="+mn-ea"/>
                  <a:cs typeface="Arial"/>
                </a:rPr>
                <a:t>扩增</a:t>
              </a:r>
            </a:p>
          </p:txBody>
        </p:sp>
      </p:grpSp>
      <p:sp>
        <p:nvSpPr>
          <p:cNvPr id="22" name="Title 21"/>
          <p:cNvSpPr>
            <a:spLocks noGrp="1"/>
          </p:cNvSpPr>
          <p:nvPr>
            <p:ph type="title" idx="4294967295"/>
          </p:nvPr>
        </p:nvSpPr>
        <p:spPr>
          <a:xfrm>
            <a:off x="0" y="0"/>
            <a:ext cx="9144000" cy="304800"/>
          </a:xfrm>
        </p:spPr>
        <p:txBody>
          <a:bodyPr/>
          <a:lstStyle/>
          <a:p>
            <a:pPr algn="l">
              <a:defRPr/>
            </a:pPr>
            <a:r>
              <a:rPr lang="zh-CN" altLang="en-US" sz="2000" b="1" i="1" dirty="0">
                <a:solidFill>
                  <a:srgbClr val="FFFFFF"/>
                </a:solidFill>
                <a:effectLst>
                  <a:outerShdw blurRad="38100" dist="38100" dir="2700000" algn="tl">
                    <a:srgbClr val="000000"/>
                  </a:outerShdw>
                </a:effectLst>
                <a:latin typeface="Arial"/>
                <a:ea typeface="ＭＳ Ｐゴシック" charset="0"/>
                <a:cs typeface="Arial"/>
              </a:rPr>
              <a:t>承诺与管理契约</a:t>
            </a:r>
            <a:endParaRPr lang="en-US" sz="2000" b="1" i="1" dirty="0">
              <a:solidFill>
                <a:srgbClr val="FFFFFF"/>
              </a:solidFill>
              <a:effectLst>
                <a:outerShdw blurRad="38100" dist="38100" dir="2700000" algn="tl">
                  <a:srgbClr val="000000"/>
                </a:outerShdw>
              </a:effectLst>
              <a:latin typeface="Arial"/>
              <a:ea typeface="ＭＳ Ｐゴシック" charset="0"/>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4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9" fill="hold" grpId="0" nodeType="clickEffect">
                                  <p:stCondLst>
                                    <p:cond delay="0"/>
                                  </p:stCondLst>
                                  <p:childTnLst>
                                    <p:set>
                                      <p:cBhvr>
                                        <p:cTn id="11" dur="1" fill="hold">
                                          <p:stCondLst>
                                            <p:cond delay="0"/>
                                          </p:stCondLst>
                                        </p:cTn>
                                        <p:tgtEl>
                                          <p:spTgt spid="103427"/>
                                        </p:tgtEl>
                                        <p:attrNameLst>
                                          <p:attrName>style.visibility</p:attrName>
                                        </p:attrNameLst>
                                      </p:cBhvr>
                                      <p:to>
                                        <p:strVal val="visible"/>
                                      </p:to>
                                    </p:set>
                                    <p:anim calcmode="lin" valueType="num">
                                      <p:cBhvr additive="base">
                                        <p:cTn id="12" dur="500" fill="hold"/>
                                        <p:tgtEl>
                                          <p:spTgt spid="103427"/>
                                        </p:tgtEl>
                                        <p:attrNameLst>
                                          <p:attrName>ppt_x</p:attrName>
                                        </p:attrNameLst>
                                      </p:cBhvr>
                                      <p:tavLst>
                                        <p:tav tm="0">
                                          <p:val>
                                            <p:strVal val="0-#ppt_w/2"/>
                                          </p:val>
                                        </p:tav>
                                        <p:tav tm="100000">
                                          <p:val>
                                            <p:strVal val="#ppt_x"/>
                                          </p:val>
                                        </p:tav>
                                      </p:tavLst>
                                    </p:anim>
                                    <p:anim calcmode="lin" valueType="num">
                                      <p:cBhvr additive="base">
                                        <p:cTn id="13" dur="500" fill="hold"/>
                                        <p:tgtEl>
                                          <p:spTgt spid="103427"/>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103431"/>
                                        </p:tgtEl>
                                        <p:attrNameLst>
                                          <p:attrName>style.visibility</p:attrName>
                                        </p:attrNameLst>
                                      </p:cBhvr>
                                      <p:to>
                                        <p:strVal val="visible"/>
                                      </p:to>
                                    </p:set>
                                    <p:anim calcmode="lin" valueType="num">
                                      <p:cBhvr>
                                        <p:cTn id="18" dur="500" fill="hold"/>
                                        <p:tgtEl>
                                          <p:spTgt spid="103431"/>
                                        </p:tgtEl>
                                        <p:attrNameLst>
                                          <p:attrName>ppt_w</p:attrName>
                                        </p:attrNameLst>
                                      </p:cBhvr>
                                      <p:tavLst>
                                        <p:tav tm="0">
                                          <p:val>
                                            <p:fltVal val="0"/>
                                          </p:val>
                                        </p:tav>
                                        <p:tav tm="100000">
                                          <p:val>
                                            <p:strVal val="#ppt_w"/>
                                          </p:val>
                                        </p:tav>
                                      </p:tavLst>
                                    </p:anim>
                                    <p:anim calcmode="lin" valueType="num">
                                      <p:cBhvr>
                                        <p:cTn id="19" dur="500" fill="hold"/>
                                        <p:tgtEl>
                                          <p:spTgt spid="103431"/>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par>
                          <p:cTn id="25" fill="hold" nodeType="afterGroup">
                            <p:stCondLst>
                              <p:cond delay="500"/>
                            </p:stCondLst>
                            <p:childTnLst>
                              <p:par>
                                <p:cTn id="26" presetID="23" presetClass="entr" presetSubtype="16" fill="hold" grpId="0" nodeType="afterEffect">
                                  <p:stCondLst>
                                    <p:cond delay="0"/>
                                  </p:stCondLst>
                                  <p:childTnLst>
                                    <p:set>
                                      <p:cBhvr>
                                        <p:cTn id="27" dur="1" fill="hold">
                                          <p:stCondLst>
                                            <p:cond delay="0"/>
                                          </p:stCondLst>
                                        </p:cTn>
                                        <p:tgtEl>
                                          <p:spTgt spid="103445"/>
                                        </p:tgtEl>
                                        <p:attrNameLst>
                                          <p:attrName>style.visibility</p:attrName>
                                        </p:attrNameLst>
                                      </p:cBhvr>
                                      <p:to>
                                        <p:strVal val="visible"/>
                                      </p:to>
                                    </p:set>
                                    <p:anim calcmode="lin" valueType="num">
                                      <p:cBhvr>
                                        <p:cTn id="28" dur="500" fill="hold"/>
                                        <p:tgtEl>
                                          <p:spTgt spid="103445"/>
                                        </p:tgtEl>
                                        <p:attrNameLst>
                                          <p:attrName>ppt_w</p:attrName>
                                        </p:attrNameLst>
                                      </p:cBhvr>
                                      <p:tavLst>
                                        <p:tav tm="0">
                                          <p:val>
                                            <p:fltVal val="0"/>
                                          </p:val>
                                        </p:tav>
                                        <p:tav tm="100000">
                                          <p:val>
                                            <p:strVal val="#ppt_w"/>
                                          </p:val>
                                        </p:tav>
                                      </p:tavLst>
                                    </p:anim>
                                    <p:anim calcmode="lin" valueType="num">
                                      <p:cBhvr>
                                        <p:cTn id="29" dur="500" fill="hold"/>
                                        <p:tgtEl>
                                          <p:spTgt spid="103445"/>
                                        </p:tgtEl>
                                        <p:attrNameLst>
                                          <p:attrName>ppt_h</p:attrName>
                                        </p:attrNameLst>
                                      </p:cBhvr>
                                      <p:tavLst>
                                        <p:tav tm="0">
                                          <p:val>
                                            <p:fltVal val="0"/>
                                          </p:val>
                                        </p:tav>
                                        <p:tav tm="100000">
                                          <p:val>
                                            <p:strVal val="#ppt_h"/>
                                          </p:val>
                                        </p:tav>
                                      </p:tavLst>
                                    </p:anim>
                                  </p:childTnLst>
                                </p:cTn>
                              </p:par>
                            </p:childTnLst>
                          </p:cTn>
                        </p:par>
                        <p:par>
                          <p:cTn id="30" fill="hold" nodeType="afterGroup">
                            <p:stCondLst>
                              <p:cond delay="1000"/>
                            </p:stCondLst>
                            <p:childTnLst>
                              <p:par>
                                <p:cTn id="31" presetID="23" presetClass="entr" presetSubtype="16" fill="hold" grpId="0" nodeType="afterEffect">
                                  <p:stCondLst>
                                    <p:cond delay="2000"/>
                                  </p:stCondLst>
                                  <p:childTnLst>
                                    <p:set>
                                      <p:cBhvr>
                                        <p:cTn id="32" dur="1" fill="hold">
                                          <p:stCondLst>
                                            <p:cond delay="0"/>
                                          </p:stCondLst>
                                        </p:cTn>
                                        <p:tgtEl>
                                          <p:spTgt spid="103432"/>
                                        </p:tgtEl>
                                        <p:attrNameLst>
                                          <p:attrName>style.visibility</p:attrName>
                                        </p:attrNameLst>
                                      </p:cBhvr>
                                      <p:to>
                                        <p:strVal val="visible"/>
                                      </p:to>
                                    </p:set>
                                    <p:anim calcmode="lin" valueType="num">
                                      <p:cBhvr>
                                        <p:cTn id="33" dur="500" fill="hold"/>
                                        <p:tgtEl>
                                          <p:spTgt spid="103432"/>
                                        </p:tgtEl>
                                        <p:attrNameLst>
                                          <p:attrName>ppt_w</p:attrName>
                                        </p:attrNameLst>
                                      </p:cBhvr>
                                      <p:tavLst>
                                        <p:tav tm="0">
                                          <p:val>
                                            <p:fltVal val="0"/>
                                          </p:val>
                                        </p:tav>
                                        <p:tav tm="100000">
                                          <p:val>
                                            <p:strVal val="#ppt_w"/>
                                          </p:val>
                                        </p:tav>
                                      </p:tavLst>
                                    </p:anim>
                                    <p:anim calcmode="lin" valueType="num">
                                      <p:cBhvr>
                                        <p:cTn id="34" dur="500" fill="hold"/>
                                        <p:tgtEl>
                                          <p:spTgt spid="103432"/>
                                        </p:tgtEl>
                                        <p:attrNameLst>
                                          <p:attrName>ppt_h</p:attrName>
                                        </p:attrNameLst>
                                      </p:cBhvr>
                                      <p:tavLst>
                                        <p:tav tm="0">
                                          <p:val>
                                            <p:fltVal val="0"/>
                                          </p:val>
                                        </p:tav>
                                        <p:tav tm="100000">
                                          <p:val>
                                            <p:strVal val="#ppt_h"/>
                                          </p:val>
                                        </p:tav>
                                      </p:tavLst>
                                    </p:anim>
                                  </p:childTnLst>
                                </p:cTn>
                              </p:par>
                            </p:childTnLst>
                          </p:cTn>
                        </p:par>
                        <p:par>
                          <p:cTn id="35" fill="hold" nodeType="afterGroup">
                            <p:stCondLst>
                              <p:cond delay="3500"/>
                            </p:stCondLst>
                            <p:childTnLst>
                              <p:par>
                                <p:cTn id="36" presetID="2" presetClass="entr" presetSubtype="6" fill="hold" grpId="0" nodeType="afterEffect">
                                  <p:stCondLst>
                                    <p:cond delay="2000"/>
                                  </p:stCondLst>
                                  <p:childTnLst>
                                    <p:set>
                                      <p:cBhvr>
                                        <p:cTn id="37" dur="1" fill="hold">
                                          <p:stCondLst>
                                            <p:cond delay="0"/>
                                          </p:stCondLst>
                                        </p:cTn>
                                        <p:tgtEl>
                                          <p:spTgt spid="103428"/>
                                        </p:tgtEl>
                                        <p:attrNameLst>
                                          <p:attrName>style.visibility</p:attrName>
                                        </p:attrNameLst>
                                      </p:cBhvr>
                                      <p:to>
                                        <p:strVal val="visible"/>
                                      </p:to>
                                    </p:set>
                                    <p:anim calcmode="lin" valueType="num">
                                      <p:cBhvr additive="base">
                                        <p:cTn id="38" dur="500" fill="hold"/>
                                        <p:tgtEl>
                                          <p:spTgt spid="103428"/>
                                        </p:tgtEl>
                                        <p:attrNameLst>
                                          <p:attrName>ppt_x</p:attrName>
                                        </p:attrNameLst>
                                      </p:cBhvr>
                                      <p:tavLst>
                                        <p:tav tm="0">
                                          <p:val>
                                            <p:strVal val="1+#ppt_w/2"/>
                                          </p:val>
                                        </p:tav>
                                        <p:tav tm="100000">
                                          <p:val>
                                            <p:strVal val="#ppt_x"/>
                                          </p:val>
                                        </p:tav>
                                      </p:tavLst>
                                    </p:anim>
                                    <p:anim calcmode="lin" valueType="num">
                                      <p:cBhvr additive="base">
                                        <p:cTn id="39" dur="500" fill="hold"/>
                                        <p:tgtEl>
                                          <p:spTgt spid="103428"/>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16" fill="hold" grpId="0" nodeType="clickEffect">
                                  <p:stCondLst>
                                    <p:cond delay="0"/>
                                  </p:stCondLst>
                                  <p:childTnLst>
                                    <p:set>
                                      <p:cBhvr>
                                        <p:cTn id="43" dur="1" fill="hold">
                                          <p:stCondLst>
                                            <p:cond delay="0"/>
                                          </p:stCondLst>
                                        </p:cTn>
                                        <p:tgtEl>
                                          <p:spTgt spid="103433"/>
                                        </p:tgtEl>
                                        <p:attrNameLst>
                                          <p:attrName>style.visibility</p:attrName>
                                        </p:attrNameLst>
                                      </p:cBhvr>
                                      <p:to>
                                        <p:strVal val="visible"/>
                                      </p:to>
                                    </p:set>
                                    <p:anim calcmode="lin" valueType="num">
                                      <p:cBhvr>
                                        <p:cTn id="44" dur="500" fill="hold"/>
                                        <p:tgtEl>
                                          <p:spTgt spid="103433"/>
                                        </p:tgtEl>
                                        <p:attrNameLst>
                                          <p:attrName>ppt_w</p:attrName>
                                        </p:attrNameLst>
                                      </p:cBhvr>
                                      <p:tavLst>
                                        <p:tav tm="0">
                                          <p:val>
                                            <p:fltVal val="0"/>
                                          </p:val>
                                        </p:tav>
                                        <p:tav tm="100000">
                                          <p:val>
                                            <p:strVal val="#ppt_w"/>
                                          </p:val>
                                        </p:tav>
                                      </p:tavLst>
                                    </p:anim>
                                    <p:anim calcmode="lin" valueType="num">
                                      <p:cBhvr>
                                        <p:cTn id="45" dur="500" fill="hold"/>
                                        <p:tgtEl>
                                          <p:spTgt spid="103433"/>
                                        </p:tgtEl>
                                        <p:attrNameLst>
                                          <p:attrName>ppt_h</p:attrName>
                                        </p:attrNameLst>
                                      </p:cBhvr>
                                      <p:tavLst>
                                        <p:tav tm="0">
                                          <p:val>
                                            <p:fltVal val="0"/>
                                          </p:val>
                                        </p:tav>
                                        <p:tav tm="100000">
                                          <p:val>
                                            <p:strVal val="#ppt_h"/>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03429"/>
                                        </p:tgtEl>
                                        <p:attrNameLst>
                                          <p:attrName>style.visibility</p:attrName>
                                        </p:attrNameLst>
                                      </p:cBhvr>
                                      <p:to>
                                        <p:strVal val="visible"/>
                                      </p:to>
                                    </p:set>
                                    <p:animEffect transition="in" filter="wipe(down)">
                                      <p:cBhvr>
                                        <p:cTn id="50" dur="500"/>
                                        <p:tgtEl>
                                          <p:spTgt spid="103429"/>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left)">
                                      <p:cBhvr>
                                        <p:cTn id="55" dur="500"/>
                                        <p:tgtEl>
                                          <p:spTgt spid="3"/>
                                        </p:tgtEl>
                                      </p:cBhvr>
                                    </p:animEffect>
                                  </p:childTnLst>
                                </p:cTn>
                              </p:par>
                            </p:childTnLst>
                          </p:cTn>
                        </p:par>
                        <p:par>
                          <p:cTn id="56" fill="hold" nodeType="afterGroup">
                            <p:stCondLst>
                              <p:cond delay="500"/>
                            </p:stCondLst>
                            <p:childTnLst>
                              <p:par>
                                <p:cTn id="57" presetID="23" presetClass="entr" presetSubtype="16" fill="hold" grpId="0" nodeType="afterEffect">
                                  <p:stCondLst>
                                    <p:cond delay="3000"/>
                                  </p:stCondLst>
                                  <p:childTnLst>
                                    <p:set>
                                      <p:cBhvr>
                                        <p:cTn id="58" dur="1" fill="hold">
                                          <p:stCondLst>
                                            <p:cond delay="0"/>
                                          </p:stCondLst>
                                        </p:cTn>
                                        <p:tgtEl>
                                          <p:spTgt spid="103434"/>
                                        </p:tgtEl>
                                        <p:attrNameLst>
                                          <p:attrName>style.visibility</p:attrName>
                                        </p:attrNameLst>
                                      </p:cBhvr>
                                      <p:to>
                                        <p:strVal val="visible"/>
                                      </p:to>
                                    </p:set>
                                    <p:anim calcmode="lin" valueType="num">
                                      <p:cBhvr>
                                        <p:cTn id="59" dur="500" fill="hold"/>
                                        <p:tgtEl>
                                          <p:spTgt spid="103434"/>
                                        </p:tgtEl>
                                        <p:attrNameLst>
                                          <p:attrName>ppt_w</p:attrName>
                                        </p:attrNameLst>
                                      </p:cBhvr>
                                      <p:tavLst>
                                        <p:tav tm="0">
                                          <p:val>
                                            <p:fltVal val="0"/>
                                          </p:val>
                                        </p:tav>
                                        <p:tav tm="100000">
                                          <p:val>
                                            <p:strVal val="#ppt_w"/>
                                          </p:val>
                                        </p:tav>
                                      </p:tavLst>
                                    </p:anim>
                                    <p:anim calcmode="lin" valueType="num">
                                      <p:cBhvr>
                                        <p:cTn id="60" dur="500" fill="hold"/>
                                        <p:tgtEl>
                                          <p:spTgt spid="103434"/>
                                        </p:tgtEl>
                                        <p:attrNameLst>
                                          <p:attrName>ppt_h</p:attrName>
                                        </p:attrNameLst>
                                      </p:cBhvr>
                                      <p:tavLst>
                                        <p:tav tm="0">
                                          <p:val>
                                            <p:fltVal val="0"/>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103430"/>
                                        </p:tgtEl>
                                        <p:attrNameLst>
                                          <p:attrName>style.visibility</p:attrName>
                                        </p:attrNameLst>
                                      </p:cBhvr>
                                      <p:to>
                                        <p:strVal val="visible"/>
                                      </p:to>
                                    </p:set>
                                    <p:animEffect transition="in" filter="wipe(down)">
                                      <p:cBhvr>
                                        <p:cTn id="65" dur="500"/>
                                        <p:tgtEl>
                                          <p:spTgt spid="103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animBg="1" autoUpdateAnimBg="0"/>
      <p:bldP spid="103428" grpId="0" animBg="1" autoUpdateAnimBg="0"/>
      <p:bldP spid="103430" grpId="0" animBg="1"/>
      <p:bldP spid="103429" grpId="0" animBg="1"/>
      <p:bldP spid="103431" grpId="0" animBg="1" autoUpdateAnimBg="0"/>
      <p:bldP spid="103432" grpId="0" animBg="1" autoUpdateAnimBg="0"/>
      <p:bldP spid="103433" grpId="0" animBg="1" autoUpdateAnimBg="0"/>
      <p:bldP spid="103434" grpId="0" animBg="1" autoUpdateAnimBg="0"/>
      <p:bldP spid="103445" grpId="0" animBg="1"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hape 35">
            <a:extLst>
              <a:ext uri="{FF2B5EF4-FFF2-40B4-BE49-F238E27FC236}">
                <a16:creationId xmlns:a16="http://schemas.microsoft.com/office/drawing/2014/main" id="{14AD341B-847E-4E6C-98E7-E8D2367F6642}"/>
              </a:ext>
            </a:extLst>
          </p:cNvPr>
          <p:cNvSpPr txBox="1"/>
          <p:nvPr/>
        </p:nvSpPr>
        <p:spPr>
          <a:xfrm>
            <a:off x="0" y="178050"/>
            <a:ext cx="9144000" cy="2554288"/>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凡虔诚信靠我寻求安息者，</a:t>
            </a:r>
            <a:endParaRPr lang="en-US" altLang="zh-CN"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a:p>
            <a:pPr algn="ctr" fontAlgn="auto">
              <a:spcBef>
                <a:spcPts val="0"/>
              </a:spcBef>
              <a:spcAft>
                <a:spcPts val="0"/>
              </a:spcAft>
              <a:buClr>
                <a:srgbClr val="FFFFFF"/>
              </a:buClr>
              <a:buSzPct val="25000"/>
              <a:buFont typeface="Arial"/>
              <a:buNone/>
              <a:defRPr/>
            </a:pPr>
            <a:r>
              <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我总不离弃他，受仇敌伤损，</a:t>
            </a:r>
          </a:p>
          <a:p>
            <a:pPr algn="ctr" fontAlgn="auto">
              <a:spcBef>
                <a:spcPts val="0"/>
              </a:spcBef>
              <a:spcAft>
                <a:spcPts val="0"/>
              </a:spcAft>
              <a:buClr>
                <a:srgbClr val="FFFFFF"/>
              </a:buClr>
              <a:buSzPct val="25000"/>
              <a:buFont typeface="Arial"/>
              <a:buNone/>
              <a:defRPr/>
            </a:pPr>
            <a:endPar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a:p>
            <a:pPr algn="ctr" fontAlgn="auto">
              <a:spcBef>
                <a:spcPts val="0"/>
              </a:spcBef>
              <a:spcAft>
                <a:spcPts val="0"/>
              </a:spcAft>
              <a:buClr>
                <a:srgbClr val="FFFFFF"/>
              </a:buClr>
              <a:buSzPct val="25000"/>
              <a:buFont typeface="Arial"/>
              <a:buNone/>
              <a:defRPr/>
            </a:pPr>
            <a:r>
              <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地狱虽威逼，恶魔四面来攻，</a:t>
            </a:r>
            <a:endParaRPr lang="en-US" altLang="zh-CN"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a:p>
            <a:pPr algn="ctr" fontAlgn="auto">
              <a:spcBef>
                <a:spcPts val="0"/>
              </a:spcBef>
              <a:spcAft>
                <a:spcPts val="0"/>
              </a:spcAft>
              <a:buClr>
                <a:srgbClr val="FFFFFF"/>
              </a:buClr>
              <a:buSzPct val="25000"/>
              <a:buFont typeface="Arial"/>
              <a:buNone/>
              <a:defRPr/>
            </a:pPr>
            <a:r>
              <a:rPr lang="zh-CN" altLang="en-US"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我必不离弃他到世世无穷。</a:t>
            </a:r>
            <a:endParaRPr lang="en-GB"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p:txBody>
      </p:sp>
    </p:spTree>
    <p:extLst>
      <p:ext uri="{BB962C8B-B14F-4D97-AF65-F5344CB8AC3E}">
        <p14:creationId xmlns:p14="http://schemas.microsoft.com/office/powerpoint/2010/main" val="2316664054"/>
      </p:ext>
    </p:extLst>
  </p:cSld>
  <p:clrMapOvr>
    <a:overrideClrMapping bg1="lt1" tx1="dk1" bg2="lt2" tx2="dk2" accent1="accent1" accent2="accent2" accent3="accent3" accent4="accent4" accent5="accent5" accent6="accent6" hlink="hlink" folHlink="folHlink"/>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936385694"/>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旧约全书讲章链接地址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734218989"/>
      </p:ext>
    </p:extLst>
  </p:cSld>
  <p:clrMapOvr>
    <a:masterClrMapping/>
  </p:clrMapOvr>
  <p:transition spd="slow"/>
</p:sld>
</file>

<file path=ppt/slides/slide2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8067"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solidFill>
                  <a:srgbClr val="FFFFFF"/>
                </a:solidFill>
                <a:latin typeface="Arial" charset="0"/>
                <a:cs typeface="Arial" charset="0"/>
              </a:rPr>
              <a:t>267a</a:t>
            </a:r>
          </a:p>
        </p:txBody>
      </p:sp>
      <p:sp>
        <p:nvSpPr>
          <p:cNvPr id="49" name="Cloud 48"/>
          <p:cNvSpPr/>
          <p:nvPr/>
        </p:nvSpPr>
        <p:spPr bwMode="auto">
          <a:xfrm>
            <a:off x="4355976" y="4221088"/>
            <a:ext cx="4896544" cy="1152128"/>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05" charset="0"/>
            </a:endParaRPr>
          </a:p>
        </p:txBody>
      </p:sp>
      <p:sp>
        <p:nvSpPr>
          <p:cNvPr id="51" name="Rectangle 2"/>
          <p:cNvSpPr txBox="1">
            <a:spLocks noChangeArrowheads="1"/>
          </p:cNvSpPr>
          <p:nvPr/>
        </p:nvSpPr>
        <p:spPr bwMode="auto">
          <a:xfrm>
            <a:off x="152400" y="76200"/>
            <a:ext cx="7467600" cy="762000"/>
          </a:xfrm>
          <a:prstGeom prst="rect">
            <a:avLst/>
          </a:prstGeom>
          <a:solidFill>
            <a:srgbClr val="000000"/>
          </a:solidFill>
          <a:ln>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zh-CN" altLang="en-US" sz="4000" b="1" kern="0">
                <a:solidFill>
                  <a:srgbClr val="FFFFFF"/>
                </a:solidFill>
                <a:latin typeface="Arial Black" charset="0"/>
                <a:ea typeface="宋体" charset="0"/>
                <a:cs typeface="宋体" charset="0"/>
              </a:rPr>
              <a:t>历代志 </a:t>
            </a:r>
            <a:r>
              <a:rPr lang="zh-CN" altLang="en-US" sz="3200" b="1" kern="0">
                <a:solidFill>
                  <a:srgbClr val="FFFFFF"/>
                </a:solidFill>
                <a:latin typeface="Arial Black" charset="0"/>
                <a:ea typeface="宋体" charset="0"/>
                <a:cs typeface="宋体" charset="0"/>
              </a:rPr>
              <a:t>对比</a:t>
            </a:r>
            <a:r>
              <a:rPr lang="zh-CN" altLang="en-US" sz="4000" b="1" kern="0">
                <a:solidFill>
                  <a:srgbClr val="FFFFFF"/>
                </a:solidFill>
                <a:latin typeface="Arial Black" charset="0"/>
                <a:ea typeface="宋体" charset="0"/>
                <a:cs typeface="宋体" charset="0"/>
              </a:rPr>
              <a:t> 撒母耳记 </a:t>
            </a:r>
            <a:r>
              <a:rPr lang="en-US" altLang="zh-CN" sz="4000" b="1" kern="0">
                <a:solidFill>
                  <a:srgbClr val="FFFFFF"/>
                </a:solidFill>
                <a:latin typeface="Arial Black" charset="0"/>
                <a:ea typeface="宋体" charset="0"/>
                <a:cs typeface="宋体" charset="0"/>
              </a:rPr>
              <a:t>/ </a:t>
            </a:r>
            <a:r>
              <a:rPr lang="zh-CN" altLang="en-US" sz="4000" b="1" kern="0">
                <a:solidFill>
                  <a:srgbClr val="FFFFFF"/>
                </a:solidFill>
                <a:latin typeface="Arial Black" charset="0"/>
                <a:ea typeface="宋体" charset="0"/>
                <a:cs typeface="宋体" charset="0"/>
              </a:rPr>
              <a:t>列王纪</a:t>
            </a:r>
          </a:p>
        </p:txBody>
      </p:sp>
      <p:grpSp>
        <p:nvGrpSpPr>
          <p:cNvPr id="52" name="Group 95"/>
          <p:cNvGrpSpPr>
            <a:grpSpLocks/>
          </p:cNvGrpSpPr>
          <p:nvPr/>
        </p:nvGrpSpPr>
        <p:grpSpPr bwMode="auto">
          <a:xfrm>
            <a:off x="0" y="914400"/>
            <a:ext cx="9144000" cy="5943600"/>
            <a:chOff x="-4" y="-4"/>
            <a:chExt cx="3976" cy="5474"/>
          </a:xfrm>
        </p:grpSpPr>
        <p:grpSp>
          <p:nvGrpSpPr>
            <p:cNvPr id="53" name="Group 93"/>
            <p:cNvGrpSpPr>
              <a:grpSpLocks/>
            </p:cNvGrpSpPr>
            <p:nvPr/>
          </p:nvGrpSpPr>
          <p:grpSpPr bwMode="auto">
            <a:xfrm>
              <a:off x="0" y="0"/>
              <a:ext cx="3968" cy="5466"/>
              <a:chOff x="0" y="0"/>
              <a:chExt cx="3968" cy="5466"/>
            </a:xfrm>
          </p:grpSpPr>
          <p:grpSp>
            <p:nvGrpSpPr>
              <p:cNvPr id="55" name="Group 66"/>
              <p:cNvGrpSpPr>
                <a:grpSpLocks/>
              </p:cNvGrpSpPr>
              <p:nvPr/>
            </p:nvGrpSpPr>
            <p:grpSpPr bwMode="auto">
              <a:xfrm>
                <a:off x="0" y="0"/>
                <a:ext cx="1984" cy="748"/>
                <a:chOff x="0" y="0"/>
                <a:chExt cx="1984" cy="748"/>
              </a:xfrm>
            </p:grpSpPr>
            <p:sp>
              <p:nvSpPr>
                <p:cNvPr id="95" name="Rectangle 51"/>
                <p:cNvSpPr>
                  <a:spLocks noChangeArrowheads="1"/>
                </p:cNvSpPr>
                <p:nvPr/>
              </p:nvSpPr>
              <p:spPr bwMode="auto">
                <a:xfrm>
                  <a:off x="43" y="0"/>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auto">
                    <a:spcBef>
                      <a:spcPts val="0"/>
                    </a:spcBef>
                    <a:spcAft>
                      <a:spcPts val="0"/>
                    </a:spcAft>
                  </a:pPr>
                  <a:r>
                    <a:rPr lang="zh-CN" altLang="en-US" sz="2000" b="1" kern="0">
                      <a:solidFill>
                        <a:srgbClr val="000000"/>
                      </a:solidFill>
                      <a:latin typeface="Arial Narrow" charset="0"/>
                      <a:ea typeface="宋体" charset="0"/>
                      <a:cs typeface="Times New Roman" charset="0"/>
                    </a:rPr>
                    <a:t>扫罗的追杀</a:t>
                  </a:r>
                  <a:endParaRPr lang="en-US" altLang="zh-CN" sz="2000" b="1" kern="0">
                    <a:solidFill>
                      <a:srgbClr val="000000"/>
                    </a:solidFill>
                    <a:latin typeface="Arial Narrow" charset="0"/>
                    <a:ea typeface="宋体" charset="0"/>
                    <a:cs typeface="Times New Roman" charset="0"/>
                  </a:endParaRPr>
                </a:p>
                <a:p>
                  <a:pPr algn="ctr" fontAlgn="auto">
                    <a:spcBef>
                      <a:spcPts val="0"/>
                    </a:spcBef>
                    <a:spcAft>
                      <a:spcPts val="0"/>
                    </a:spcAft>
                  </a:pPr>
                  <a:r>
                    <a:rPr lang="en-US" altLang="zh-CN" sz="2000" b="1" kern="0">
                      <a:solidFill>
                        <a:srgbClr val="000000"/>
                      </a:solidFill>
                      <a:latin typeface="Arial Narrow" charset="0"/>
                      <a:ea typeface="宋体" charset="0"/>
                      <a:cs typeface="Times New Roman" charset="0"/>
                    </a:rPr>
                    <a:t>(</a:t>
                  </a:r>
                  <a:r>
                    <a:rPr lang="zh-CN" altLang="en-US" sz="2000" b="1" kern="0">
                      <a:solidFill>
                        <a:srgbClr val="000000"/>
                      </a:solidFill>
                      <a:latin typeface="Arial Narrow" charset="0"/>
                      <a:ea typeface="宋体" charset="0"/>
                      <a:cs typeface="Times New Roman" charset="0"/>
                    </a:rPr>
                    <a:t>撒母耳记上</a:t>
                  </a:r>
                  <a:r>
                    <a:rPr lang="en-US" altLang="zh-CN" sz="2000" b="1" kern="0">
                      <a:solidFill>
                        <a:srgbClr val="000000"/>
                      </a:solidFill>
                      <a:latin typeface="Arial Narrow" charset="0"/>
                      <a:ea typeface="宋体" charset="0"/>
                      <a:cs typeface="Times New Roman" charset="0"/>
                    </a:rPr>
                    <a:t> 21:1-14)</a:t>
                  </a:r>
                </a:p>
              </p:txBody>
            </p:sp>
            <p:sp>
              <p:nvSpPr>
                <p:cNvPr id="96" name="Rectangle 65"/>
                <p:cNvSpPr>
                  <a:spLocks noChangeArrowheads="1"/>
                </p:cNvSpPr>
                <p:nvPr/>
              </p:nvSpPr>
              <p:spPr bwMode="auto">
                <a:xfrm>
                  <a:off x="0" y="0"/>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56" name="Group 68"/>
              <p:cNvGrpSpPr>
                <a:grpSpLocks/>
              </p:cNvGrpSpPr>
              <p:nvPr/>
            </p:nvGrpSpPr>
            <p:grpSpPr bwMode="auto">
              <a:xfrm>
                <a:off x="1984" y="0"/>
                <a:ext cx="1984" cy="748"/>
                <a:chOff x="1984" y="0"/>
                <a:chExt cx="1984" cy="748"/>
              </a:xfrm>
            </p:grpSpPr>
            <p:sp>
              <p:nvSpPr>
                <p:cNvPr id="93" name="Rectangle 52"/>
                <p:cNvSpPr>
                  <a:spLocks noChangeArrowheads="1"/>
                </p:cNvSpPr>
                <p:nvPr/>
              </p:nvSpPr>
              <p:spPr bwMode="auto">
                <a:xfrm>
                  <a:off x="2027" y="0"/>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auto">
                    <a:spcBef>
                      <a:spcPts val="0"/>
                    </a:spcBef>
                    <a:spcAft>
                      <a:spcPts val="0"/>
                    </a:spcAft>
                  </a:pPr>
                  <a:r>
                    <a:rPr lang="zh-CN" altLang="en-US" sz="2000" b="1" kern="0">
                      <a:solidFill>
                        <a:srgbClr val="000000"/>
                      </a:solidFill>
                      <a:latin typeface="Arial Narrow" charset="0"/>
                      <a:ea typeface="宋体" charset="0"/>
                      <a:cs typeface="宋体" charset="0"/>
                    </a:rPr>
                    <a:t>犹大的亚比雅因为荣耀圣殿而打败了以色列的耶罗波安 </a:t>
                  </a:r>
                  <a:r>
                    <a:rPr lang="en-US" altLang="zh-CN" sz="2000" b="1" kern="0">
                      <a:solidFill>
                        <a:srgbClr val="000000"/>
                      </a:solidFill>
                      <a:latin typeface="Arial Narrow" charset="0"/>
                      <a:ea typeface="宋体" charset="0"/>
                      <a:cs typeface="Times New Roman" charset="0"/>
                    </a:rPr>
                    <a:t>(</a:t>
                  </a:r>
                  <a:r>
                    <a:rPr lang="zh-CN" altLang="en-US" sz="2000" b="1" kern="0">
                      <a:solidFill>
                        <a:srgbClr val="000000"/>
                      </a:solidFill>
                      <a:latin typeface="Arial Narrow" charset="0"/>
                      <a:ea typeface="宋体" charset="0"/>
                      <a:cs typeface="宋体" charset="0"/>
                    </a:rPr>
                    <a:t>历代志下</a:t>
                  </a:r>
                  <a:r>
                    <a:rPr lang="en-US" altLang="zh-CN" sz="2000" b="1" kern="0">
                      <a:solidFill>
                        <a:srgbClr val="000000"/>
                      </a:solidFill>
                      <a:latin typeface="Arial Narrow" charset="0"/>
                      <a:ea typeface="宋体" charset="0"/>
                      <a:cs typeface="宋体" charset="0"/>
                    </a:rPr>
                    <a:t>13:3-21)</a:t>
                  </a:r>
                </a:p>
              </p:txBody>
            </p:sp>
            <p:sp>
              <p:nvSpPr>
                <p:cNvPr id="94" name="Rectangle 67"/>
                <p:cNvSpPr>
                  <a:spLocks noChangeArrowheads="1"/>
                </p:cNvSpPr>
                <p:nvPr/>
              </p:nvSpPr>
              <p:spPr bwMode="auto">
                <a:xfrm>
                  <a:off x="1984" y="0"/>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57" name="Group 70"/>
              <p:cNvGrpSpPr>
                <a:grpSpLocks/>
              </p:cNvGrpSpPr>
              <p:nvPr/>
            </p:nvGrpSpPr>
            <p:grpSpPr bwMode="auto">
              <a:xfrm>
                <a:off x="0" y="748"/>
                <a:ext cx="1984" cy="748"/>
                <a:chOff x="0" y="748"/>
                <a:chExt cx="1984" cy="748"/>
              </a:xfrm>
            </p:grpSpPr>
            <p:sp>
              <p:nvSpPr>
                <p:cNvPr id="91" name="Rectangle 53"/>
                <p:cNvSpPr>
                  <a:spLocks noChangeArrowheads="1"/>
                </p:cNvSpPr>
                <p:nvPr/>
              </p:nvSpPr>
              <p:spPr bwMode="auto">
                <a:xfrm>
                  <a:off x="43" y="748"/>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auto">
                    <a:spcBef>
                      <a:spcPts val="0"/>
                    </a:spcBef>
                    <a:spcAft>
                      <a:spcPts val="0"/>
                    </a:spcAft>
                  </a:pP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亚多尼雅反叛他的父亲大卫</a:t>
                  </a:r>
                  <a:r>
                    <a:rPr lang="en-US" altLang="zh-CN" sz="2000" b="1" kern="0">
                      <a:solidFill>
                        <a:srgbClr val="000000"/>
                      </a:solidFill>
                      <a:latin typeface="Arial Narrow" charset="0"/>
                      <a:ea typeface="宋体" charset="0"/>
                      <a:cs typeface="Times New Roman" charset="0"/>
                    </a:rPr>
                    <a:t> </a:t>
                  </a:r>
                  <a:br>
                    <a:rPr lang="en-US" altLang="zh-CN" sz="2000" b="1" kern="0">
                      <a:solidFill>
                        <a:srgbClr val="000000"/>
                      </a:solidFill>
                      <a:latin typeface="Arial Narrow" charset="0"/>
                      <a:ea typeface="宋体" charset="0"/>
                      <a:cs typeface="Times New Roman" charset="0"/>
                    </a:rPr>
                  </a:br>
                  <a:r>
                    <a:rPr lang="en-US" altLang="zh-CN" sz="2000" b="1" kern="0">
                      <a:solidFill>
                        <a:srgbClr val="000000"/>
                      </a:solidFill>
                      <a:latin typeface="Arial Narrow" charset="0"/>
                      <a:ea typeface="宋体" charset="0"/>
                      <a:cs typeface="Times New Roman" charset="0"/>
                    </a:rPr>
                    <a:t>(</a:t>
                  </a:r>
                  <a:r>
                    <a:rPr lang="zh-CN" altLang="en-US" sz="2000" b="1" kern="0">
                      <a:solidFill>
                        <a:srgbClr val="000000"/>
                      </a:solidFill>
                      <a:latin typeface="Arial Narrow" charset="0"/>
                      <a:ea typeface="宋体" charset="0"/>
                      <a:cs typeface="Times New Roman" charset="0"/>
                    </a:rPr>
                    <a:t>列王记上第一章</a:t>
                  </a:r>
                  <a:r>
                    <a:rPr lang="en-US" altLang="zh-CN" sz="2000" b="1" kern="0">
                      <a:solidFill>
                        <a:srgbClr val="000000"/>
                      </a:solidFill>
                      <a:latin typeface="Arial Narrow" charset="0"/>
                      <a:ea typeface="宋体" charset="0"/>
                      <a:cs typeface="Times New Roman" charset="0"/>
                    </a:rPr>
                    <a:t>)</a:t>
                  </a:r>
                </a:p>
              </p:txBody>
            </p:sp>
            <p:sp>
              <p:nvSpPr>
                <p:cNvPr id="92" name="Rectangle 69"/>
                <p:cNvSpPr>
                  <a:spLocks noChangeArrowheads="1"/>
                </p:cNvSpPr>
                <p:nvPr/>
              </p:nvSpPr>
              <p:spPr bwMode="auto">
                <a:xfrm>
                  <a:off x="0" y="748"/>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58" name="Group 72"/>
              <p:cNvGrpSpPr>
                <a:grpSpLocks/>
              </p:cNvGrpSpPr>
              <p:nvPr/>
            </p:nvGrpSpPr>
            <p:grpSpPr bwMode="auto">
              <a:xfrm>
                <a:off x="1984" y="748"/>
                <a:ext cx="1984" cy="748"/>
                <a:chOff x="1984" y="748"/>
                <a:chExt cx="1984" cy="748"/>
              </a:xfrm>
            </p:grpSpPr>
            <p:sp>
              <p:nvSpPr>
                <p:cNvPr id="89" name="Rectangle 54"/>
                <p:cNvSpPr>
                  <a:spLocks noChangeArrowheads="1"/>
                </p:cNvSpPr>
                <p:nvPr/>
              </p:nvSpPr>
              <p:spPr bwMode="auto">
                <a:xfrm>
                  <a:off x="2027" y="748"/>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auto">
                    <a:spcBef>
                      <a:spcPts val="0"/>
                    </a:spcBef>
                    <a:spcAft>
                      <a:spcPts val="0"/>
                    </a:spcAft>
                  </a:pPr>
                  <a:r>
                    <a:rPr lang="zh-CN" altLang="en-US" sz="2000" b="1" kern="0">
                      <a:solidFill>
                        <a:srgbClr val="000000"/>
                      </a:solidFill>
                      <a:latin typeface="Arial Narrow" charset="0"/>
                      <a:ea typeface="宋体" charset="0"/>
                      <a:cs typeface="Times New Roman" charset="0"/>
                    </a:rPr>
                    <a:t>犹大国六个王朝，都是大卫的“儿子”</a:t>
                  </a:r>
                  <a:endParaRPr lang="en-US" altLang="zh-CN" sz="2000" b="1" kern="0">
                    <a:solidFill>
                      <a:srgbClr val="000000"/>
                    </a:solidFill>
                    <a:latin typeface="Arial Narrow" charset="0"/>
                    <a:ea typeface="宋体" charset="0"/>
                    <a:cs typeface="Times New Roman" charset="0"/>
                  </a:endParaRPr>
                </a:p>
              </p:txBody>
            </p:sp>
            <p:sp>
              <p:nvSpPr>
                <p:cNvPr id="90" name="Rectangle 71"/>
                <p:cNvSpPr>
                  <a:spLocks noChangeArrowheads="1"/>
                </p:cNvSpPr>
                <p:nvPr/>
              </p:nvSpPr>
              <p:spPr bwMode="auto">
                <a:xfrm>
                  <a:off x="1984" y="748"/>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59" name="Group 74"/>
              <p:cNvGrpSpPr>
                <a:grpSpLocks/>
              </p:cNvGrpSpPr>
              <p:nvPr/>
            </p:nvGrpSpPr>
            <p:grpSpPr bwMode="auto">
              <a:xfrm>
                <a:off x="0" y="1496"/>
                <a:ext cx="1984" cy="748"/>
                <a:chOff x="0" y="1496"/>
                <a:chExt cx="1984" cy="748"/>
              </a:xfrm>
            </p:grpSpPr>
            <p:sp>
              <p:nvSpPr>
                <p:cNvPr id="87" name="Rectangle 55"/>
                <p:cNvSpPr>
                  <a:spLocks noChangeArrowheads="1"/>
                </p:cNvSpPr>
                <p:nvPr/>
              </p:nvSpPr>
              <p:spPr bwMode="auto">
                <a:xfrm>
                  <a:off x="43" y="1496"/>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auto">
                    <a:spcBef>
                      <a:spcPts val="0"/>
                    </a:spcBef>
                    <a:spcAft>
                      <a:spcPts val="0"/>
                    </a:spcAft>
                  </a:pP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大卫对所罗门的教训要他对敌对他的人进行报复</a:t>
                  </a: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列王记上</a:t>
                  </a:r>
                  <a:r>
                    <a:rPr lang="en-US" altLang="zh-CN" sz="2000" b="1" kern="0">
                      <a:solidFill>
                        <a:srgbClr val="000000"/>
                      </a:solidFill>
                      <a:latin typeface="Arial Narrow" charset="0"/>
                      <a:ea typeface="宋体" charset="0"/>
                      <a:cs typeface="Times New Roman" charset="0"/>
                    </a:rPr>
                    <a:t> 2:1-9)</a:t>
                  </a:r>
                </a:p>
              </p:txBody>
            </p:sp>
            <p:sp>
              <p:nvSpPr>
                <p:cNvPr id="88" name="Rectangle 73"/>
                <p:cNvSpPr>
                  <a:spLocks noChangeArrowheads="1"/>
                </p:cNvSpPr>
                <p:nvPr/>
              </p:nvSpPr>
              <p:spPr bwMode="auto">
                <a:xfrm>
                  <a:off x="0" y="1496"/>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0" name="Group 76"/>
              <p:cNvGrpSpPr>
                <a:grpSpLocks/>
              </p:cNvGrpSpPr>
              <p:nvPr/>
            </p:nvGrpSpPr>
            <p:grpSpPr bwMode="auto">
              <a:xfrm>
                <a:off x="1984" y="1496"/>
                <a:ext cx="1984" cy="748"/>
                <a:chOff x="1984" y="1496"/>
                <a:chExt cx="1984" cy="748"/>
              </a:xfrm>
            </p:grpSpPr>
            <p:sp>
              <p:nvSpPr>
                <p:cNvPr id="85" name="Rectangle 56"/>
                <p:cNvSpPr>
                  <a:spLocks noChangeArrowheads="1"/>
                </p:cNvSpPr>
                <p:nvPr/>
              </p:nvSpPr>
              <p:spPr bwMode="auto">
                <a:xfrm>
                  <a:off x="2027" y="1496"/>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auto">
                    <a:spcBef>
                      <a:spcPts val="0"/>
                    </a:spcBef>
                    <a:spcAft>
                      <a:spcPts val="0"/>
                    </a:spcAft>
                  </a:pPr>
                  <a:r>
                    <a:rPr lang="zh-CN" altLang="en-US" sz="2000" b="1" kern="0">
                      <a:solidFill>
                        <a:srgbClr val="000000"/>
                      </a:solidFill>
                      <a:latin typeface="Arial Narrow" charset="0"/>
                      <a:ea typeface="宋体" charset="0"/>
                      <a:cs typeface="宋体" charset="0"/>
                    </a:rPr>
                    <a:t>大卫对所罗门的教训要他修建圣殿</a:t>
                  </a:r>
                  <a:r>
                    <a:rPr lang="en-US" altLang="zh-CN" sz="2000" b="1" kern="0">
                      <a:solidFill>
                        <a:srgbClr val="000000"/>
                      </a:solidFill>
                      <a:latin typeface="Arial Narrow" charset="0"/>
                      <a:ea typeface="宋体" charset="0"/>
                      <a:cs typeface="Times New Roman" charset="0"/>
                    </a:rPr>
                    <a:t> </a:t>
                  </a:r>
                  <a:br>
                    <a:rPr lang="en-US" altLang="zh-CN" sz="2000" b="1" kern="0">
                      <a:solidFill>
                        <a:srgbClr val="000000"/>
                      </a:solidFill>
                      <a:latin typeface="Arial Narrow" charset="0"/>
                      <a:ea typeface="宋体" charset="0"/>
                      <a:cs typeface="Times New Roman" charset="0"/>
                    </a:rPr>
                  </a:br>
                  <a:r>
                    <a:rPr lang="en-US" altLang="zh-CN" sz="2000" b="1" kern="0">
                      <a:solidFill>
                        <a:srgbClr val="000000"/>
                      </a:solidFill>
                      <a:latin typeface="Arial Narrow" charset="0"/>
                      <a:ea typeface="宋体" charset="0"/>
                      <a:cs typeface="Times New Roman" charset="0"/>
                    </a:rPr>
                    <a:t>(</a:t>
                  </a:r>
                  <a:r>
                    <a:rPr lang="zh-CN" altLang="en-US" sz="2000" b="1" kern="0">
                      <a:solidFill>
                        <a:srgbClr val="000000"/>
                      </a:solidFill>
                      <a:latin typeface="Arial Narrow" charset="0"/>
                      <a:ea typeface="宋体" charset="0"/>
                      <a:cs typeface="宋体" charset="0"/>
                    </a:rPr>
                    <a:t>历代志上</a:t>
                  </a:r>
                  <a:r>
                    <a:rPr lang="en-US" altLang="zh-CN" sz="2000" b="1" kern="0">
                      <a:solidFill>
                        <a:srgbClr val="000000"/>
                      </a:solidFill>
                      <a:latin typeface="Arial Narrow" charset="0"/>
                      <a:ea typeface="宋体" charset="0"/>
                      <a:cs typeface="宋体" charset="0"/>
                    </a:rPr>
                    <a:t> 22:2-19)</a:t>
                  </a:r>
                </a:p>
              </p:txBody>
            </p:sp>
            <p:sp>
              <p:nvSpPr>
                <p:cNvPr id="86" name="Rectangle 75"/>
                <p:cNvSpPr>
                  <a:spLocks noChangeArrowheads="1"/>
                </p:cNvSpPr>
                <p:nvPr/>
              </p:nvSpPr>
              <p:spPr bwMode="auto">
                <a:xfrm>
                  <a:off x="1984" y="1496"/>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1" name="Group 78"/>
              <p:cNvGrpSpPr>
                <a:grpSpLocks/>
              </p:cNvGrpSpPr>
              <p:nvPr/>
            </p:nvGrpSpPr>
            <p:grpSpPr bwMode="auto">
              <a:xfrm>
                <a:off x="0" y="2244"/>
                <a:ext cx="1984" cy="863"/>
                <a:chOff x="0" y="2244"/>
                <a:chExt cx="1984" cy="863"/>
              </a:xfrm>
            </p:grpSpPr>
            <p:sp>
              <p:nvSpPr>
                <p:cNvPr id="83" name="Rectangle 57"/>
                <p:cNvSpPr>
                  <a:spLocks noChangeArrowheads="1"/>
                </p:cNvSpPr>
                <p:nvPr/>
              </p:nvSpPr>
              <p:spPr bwMode="auto">
                <a:xfrm>
                  <a:off x="43" y="2244"/>
                  <a:ext cx="1898"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auto">
                    <a:spcBef>
                      <a:spcPts val="0"/>
                    </a:spcBef>
                    <a:spcAft>
                      <a:spcPts val="0"/>
                    </a:spcAft>
                  </a:pP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有关以色列诸王的负面的记载</a:t>
                  </a: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例如列王记上</a:t>
                  </a:r>
                  <a:r>
                    <a:rPr lang="en-US" altLang="zh-CN" sz="2000" b="1" kern="0">
                      <a:solidFill>
                        <a:srgbClr val="000000"/>
                      </a:solidFill>
                      <a:latin typeface="Arial Narrow" charset="0"/>
                      <a:ea typeface="宋体" charset="0"/>
                      <a:cs typeface="Times New Roman" charset="0"/>
                    </a:rPr>
                    <a:t>13:1–14:20</a:t>
                  </a:r>
                  <a:r>
                    <a:rPr lang="zh-CN" altLang="en-US" sz="2000" b="1" kern="0">
                      <a:solidFill>
                        <a:srgbClr val="000000"/>
                      </a:solidFill>
                      <a:latin typeface="Arial Narrow" charset="0"/>
                      <a:ea typeface="宋体" charset="0"/>
                      <a:cs typeface="Times New Roman" charset="0"/>
                    </a:rPr>
                    <a:t>对耶罗波安的记载</a:t>
                  </a: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列王记上</a:t>
                  </a:r>
                  <a:r>
                    <a:rPr lang="en-US" altLang="zh-CN" sz="2000" b="1" kern="0">
                      <a:solidFill>
                        <a:srgbClr val="000000"/>
                      </a:solidFill>
                      <a:latin typeface="Arial Narrow" charset="0"/>
                      <a:ea typeface="宋体" charset="0"/>
                      <a:cs typeface="Times New Roman" charset="0"/>
                    </a:rPr>
                    <a:t>15:25–21:29</a:t>
                  </a:r>
                  <a:r>
                    <a:rPr lang="zh-CN" altLang="en-US" sz="2000" b="1" kern="0">
                      <a:solidFill>
                        <a:srgbClr val="000000"/>
                      </a:solidFill>
                      <a:latin typeface="Arial Narrow" charset="0"/>
                      <a:ea typeface="宋体" charset="0"/>
                      <a:cs typeface="Times New Roman" charset="0"/>
                    </a:rPr>
                    <a:t>别的王的记载</a:t>
                  </a:r>
                  <a:r>
                    <a:rPr lang="en-US" altLang="zh-CN" sz="2000" b="1" kern="0">
                      <a:solidFill>
                        <a:srgbClr val="000000"/>
                      </a:solidFill>
                      <a:latin typeface="Arial Narrow" charset="0"/>
                      <a:ea typeface="宋体" charset="0"/>
                      <a:cs typeface="Times New Roman" charset="0"/>
                    </a:rPr>
                    <a:t>)</a:t>
                  </a:r>
                </a:p>
              </p:txBody>
            </p:sp>
            <p:sp>
              <p:nvSpPr>
                <p:cNvPr id="84" name="Rectangle 77"/>
                <p:cNvSpPr>
                  <a:spLocks noChangeArrowheads="1"/>
                </p:cNvSpPr>
                <p:nvPr/>
              </p:nvSpPr>
              <p:spPr bwMode="auto">
                <a:xfrm>
                  <a:off x="0" y="2244"/>
                  <a:ext cx="1984" cy="863"/>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2" name="Group 80"/>
              <p:cNvGrpSpPr>
                <a:grpSpLocks/>
              </p:cNvGrpSpPr>
              <p:nvPr/>
            </p:nvGrpSpPr>
            <p:grpSpPr bwMode="auto">
              <a:xfrm>
                <a:off x="1984" y="2244"/>
                <a:ext cx="1984" cy="863"/>
                <a:chOff x="1984" y="2244"/>
                <a:chExt cx="1984" cy="863"/>
              </a:xfrm>
            </p:grpSpPr>
            <p:sp>
              <p:nvSpPr>
                <p:cNvPr id="81" name="Rectangle 58"/>
                <p:cNvSpPr>
                  <a:spLocks noChangeArrowheads="1"/>
                </p:cNvSpPr>
                <p:nvPr/>
              </p:nvSpPr>
              <p:spPr bwMode="auto">
                <a:xfrm>
                  <a:off x="2027" y="2244"/>
                  <a:ext cx="1898"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auto">
                    <a:spcBef>
                      <a:spcPts val="0"/>
                    </a:spcBef>
                    <a:spcAft>
                      <a:spcPts val="0"/>
                    </a:spcAft>
                  </a:pPr>
                  <a:r>
                    <a:rPr lang="zh-CN" altLang="en-US" sz="1800" b="1" kern="0">
                      <a:solidFill>
                        <a:srgbClr val="000000"/>
                      </a:solidFill>
                      <a:latin typeface="Arial Narrow" charset="0"/>
                      <a:ea typeface="宋体" charset="0"/>
                      <a:cs typeface="Times New Roman" charset="0"/>
                    </a:rPr>
                    <a:t>有关犹大诸王的正面的记载：例如亚撒</a:t>
                  </a:r>
                  <a:r>
                    <a:rPr lang="en-US" altLang="zh-CN" sz="1900" b="1" kern="0">
                      <a:solidFill>
                        <a:srgbClr val="000000"/>
                      </a:solidFill>
                      <a:latin typeface="Arial Narrow" charset="0"/>
                      <a:ea typeface="宋体" charset="0"/>
                      <a:cs typeface="Times New Roman" charset="0"/>
                    </a:rPr>
                    <a:t> (</a:t>
                  </a:r>
                  <a:r>
                    <a:rPr lang="zh-CN" altLang="en-US" sz="1800" b="1" kern="0">
                      <a:solidFill>
                        <a:srgbClr val="000000"/>
                      </a:solidFill>
                      <a:latin typeface="Arial Narrow" charset="0"/>
                      <a:ea typeface="宋体" charset="0"/>
                      <a:cs typeface="Times New Roman" charset="0"/>
                    </a:rPr>
                    <a:t>历代志下</a:t>
                  </a:r>
                  <a:r>
                    <a:rPr lang="en-US" altLang="zh-CN" sz="1900" b="1" kern="0">
                      <a:solidFill>
                        <a:srgbClr val="000000"/>
                      </a:solidFill>
                      <a:latin typeface="Arial Narrow" charset="0"/>
                      <a:ea typeface="宋体" charset="0"/>
                      <a:cs typeface="Times New Roman" charset="0"/>
                    </a:rPr>
                    <a:t>14:6–15:15), </a:t>
                  </a:r>
                  <a:r>
                    <a:rPr lang="zh-CN" altLang="en-US" sz="1900" b="1" kern="0">
                      <a:solidFill>
                        <a:srgbClr val="000000"/>
                      </a:solidFill>
                      <a:latin typeface="Arial Narrow" charset="0"/>
                      <a:ea typeface="宋体" charset="0"/>
                      <a:cs typeface="Times New Roman" charset="0"/>
                    </a:rPr>
                    <a:t>约沙法</a:t>
                  </a:r>
                  <a:r>
                    <a:rPr lang="en-US" altLang="zh-CN" sz="1900" b="1" kern="0">
                      <a:solidFill>
                        <a:srgbClr val="000000"/>
                      </a:solidFill>
                      <a:latin typeface="Arial Narrow" charset="0"/>
                      <a:ea typeface="宋体" charset="0"/>
                      <a:cs typeface="Times New Roman" charset="0"/>
                    </a:rPr>
                    <a:t>(</a:t>
                  </a:r>
                  <a:r>
                    <a:rPr lang="zh-CN" altLang="en-US" sz="1800" b="1" kern="0">
                      <a:solidFill>
                        <a:srgbClr val="000000"/>
                      </a:solidFill>
                      <a:latin typeface="Arial Narrow" charset="0"/>
                      <a:ea typeface="宋体" charset="0"/>
                      <a:cs typeface="Times New Roman" charset="0"/>
                    </a:rPr>
                    <a:t>历代志下</a:t>
                  </a:r>
                  <a:r>
                    <a:rPr lang="en-US" altLang="zh-CN" sz="1900" b="1" kern="0">
                      <a:solidFill>
                        <a:srgbClr val="000000"/>
                      </a:solidFill>
                      <a:latin typeface="Arial Narrow" charset="0"/>
                      <a:ea typeface="宋体" charset="0"/>
                      <a:cs typeface="Times New Roman" charset="0"/>
                    </a:rPr>
                    <a:t>17:1-19), </a:t>
                  </a:r>
                  <a:r>
                    <a:rPr lang="zh-CN" altLang="en-US" sz="1900" b="1" kern="0">
                      <a:solidFill>
                        <a:srgbClr val="000000"/>
                      </a:solidFill>
                      <a:latin typeface="Arial Narrow" charset="0"/>
                      <a:ea typeface="宋体" charset="0"/>
                      <a:cs typeface="Times New Roman" charset="0"/>
                    </a:rPr>
                    <a:t>希西家</a:t>
                  </a:r>
                  <a:r>
                    <a:rPr lang="en-US" altLang="zh-CN" sz="1900" b="1" kern="0">
                      <a:solidFill>
                        <a:srgbClr val="000000"/>
                      </a:solidFill>
                      <a:latin typeface="Arial Narrow" charset="0"/>
                      <a:ea typeface="宋体" charset="0"/>
                      <a:cs typeface="Times New Roman" charset="0"/>
                    </a:rPr>
                    <a:t>(</a:t>
                  </a:r>
                  <a:r>
                    <a:rPr lang="zh-CN" altLang="en-US" sz="1800" b="1" kern="0">
                      <a:solidFill>
                        <a:srgbClr val="000000"/>
                      </a:solidFill>
                      <a:latin typeface="Arial Narrow" charset="0"/>
                      <a:ea typeface="宋体" charset="0"/>
                      <a:cs typeface="Times New Roman" charset="0"/>
                    </a:rPr>
                    <a:t>历代志下</a:t>
                  </a:r>
                  <a:r>
                    <a:rPr lang="en-US" altLang="zh-CN" sz="1900" b="1" kern="0">
                      <a:solidFill>
                        <a:srgbClr val="000000"/>
                      </a:solidFill>
                      <a:latin typeface="Arial Narrow" charset="0"/>
                      <a:ea typeface="宋体" charset="0"/>
                      <a:cs typeface="Times New Roman" charset="0"/>
                    </a:rPr>
                    <a:t>32:27-30), </a:t>
                  </a:r>
                  <a:r>
                    <a:rPr lang="zh-CN" altLang="en-US" sz="1900" b="1" kern="0">
                      <a:solidFill>
                        <a:srgbClr val="000000"/>
                      </a:solidFill>
                      <a:latin typeface="Arial Narrow" charset="0"/>
                      <a:ea typeface="宋体" charset="0"/>
                      <a:cs typeface="Times New Roman" charset="0"/>
                    </a:rPr>
                    <a:t>等等</a:t>
                  </a:r>
                  <a:endParaRPr lang="en-US" altLang="zh-CN" sz="1900" b="1" kern="0">
                    <a:solidFill>
                      <a:srgbClr val="000000"/>
                    </a:solidFill>
                    <a:latin typeface="Arial Narrow" charset="0"/>
                    <a:ea typeface="宋体" charset="0"/>
                    <a:cs typeface="Times New Roman" charset="0"/>
                  </a:endParaRPr>
                </a:p>
              </p:txBody>
            </p:sp>
            <p:sp>
              <p:nvSpPr>
                <p:cNvPr id="82" name="Rectangle 79"/>
                <p:cNvSpPr>
                  <a:spLocks noChangeArrowheads="1"/>
                </p:cNvSpPr>
                <p:nvPr/>
              </p:nvSpPr>
              <p:spPr bwMode="auto">
                <a:xfrm>
                  <a:off x="1984" y="2244"/>
                  <a:ext cx="1984" cy="863"/>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3" name="Group 82"/>
              <p:cNvGrpSpPr>
                <a:grpSpLocks/>
              </p:cNvGrpSpPr>
              <p:nvPr/>
            </p:nvGrpSpPr>
            <p:grpSpPr bwMode="auto">
              <a:xfrm>
                <a:off x="0" y="3107"/>
                <a:ext cx="1984" cy="863"/>
                <a:chOff x="0" y="3107"/>
                <a:chExt cx="1984" cy="863"/>
              </a:xfrm>
            </p:grpSpPr>
            <p:sp>
              <p:nvSpPr>
                <p:cNvPr id="79" name="Rectangle 59"/>
                <p:cNvSpPr>
                  <a:spLocks noChangeArrowheads="1"/>
                </p:cNvSpPr>
                <p:nvPr/>
              </p:nvSpPr>
              <p:spPr bwMode="auto">
                <a:xfrm>
                  <a:off x="43" y="3107"/>
                  <a:ext cx="1898"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auto">
                    <a:spcBef>
                      <a:spcPts val="0"/>
                    </a:spcBef>
                    <a:spcAft>
                      <a:spcPts val="0"/>
                    </a:spcAft>
                  </a:pP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以利亚的故事</a:t>
                  </a:r>
                  <a:r>
                    <a:rPr lang="en-US" altLang="zh-CN" sz="2000" b="1" kern="0">
                      <a:solidFill>
                        <a:srgbClr val="000000"/>
                      </a:solidFill>
                      <a:latin typeface="Arial Narrow" charset="0"/>
                      <a:ea typeface="宋体" charset="0"/>
                      <a:cs typeface="Times New Roman" charset="0"/>
                    </a:rPr>
                    <a:t>(</a:t>
                  </a:r>
                  <a:r>
                    <a:rPr lang="zh-CN" altLang="en-US" sz="2000" b="1" kern="0">
                      <a:solidFill>
                        <a:srgbClr val="000000"/>
                      </a:solidFill>
                      <a:latin typeface="Arial Narrow" charset="0"/>
                      <a:ea typeface="宋体" charset="0"/>
                      <a:cs typeface="Times New Roman" charset="0"/>
                    </a:rPr>
                    <a:t>列王记上</a:t>
                  </a:r>
                  <a:r>
                    <a:rPr lang="en-US" altLang="zh-CN" sz="2000" b="1" kern="0">
                      <a:solidFill>
                        <a:srgbClr val="000000"/>
                      </a:solidFill>
                      <a:latin typeface="Arial Narrow" charset="0"/>
                      <a:ea typeface="宋体" charset="0"/>
                      <a:cs typeface="Times New Roman" charset="0"/>
                    </a:rPr>
                    <a:t>15:25–21:29)</a:t>
                  </a:r>
                  <a:r>
                    <a:rPr lang="zh-CN" altLang="en-US" sz="2000" b="1" kern="0">
                      <a:solidFill>
                        <a:srgbClr val="000000"/>
                      </a:solidFill>
                      <a:latin typeface="Arial Narrow" charset="0"/>
                      <a:ea typeface="宋体" charset="0"/>
                      <a:cs typeface="Times New Roman" charset="0"/>
                    </a:rPr>
                    <a:t>和以利沙的故事</a:t>
                  </a:r>
                  <a:r>
                    <a:rPr lang="en-US" altLang="zh-CN" sz="2000" b="1" kern="0">
                      <a:solidFill>
                        <a:srgbClr val="000000"/>
                      </a:solidFill>
                      <a:latin typeface="Arial Narrow" charset="0"/>
                      <a:ea typeface="宋体" charset="0"/>
                      <a:cs typeface="Times New Roman" charset="0"/>
                    </a:rPr>
                    <a:t>(</a:t>
                  </a:r>
                  <a:r>
                    <a:rPr lang="zh-CN" altLang="en-US" sz="2000" b="1" kern="0">
                      <a:solidFill>
                        <a:srgbClr val="000000"/>
                      </a:solidFill>
                      <a:latin typeface="Arial Narrow" charset="0"/>
                      <a:ea typeface="宋体" charset="0"/>
                      <a:cs typeface="Times New Roman" charset="0"/>
                    </a:rPr>
                    <a:t>列王记下</a:t>
                  </a:r>
                  <a:r>
                    <a:rPr lang="en-US" altLang="zh-CN" sz="2000" b="1" kern="0">
                      <a:solidFill>
                        <a:srgbClr val="000000"/>
                      </a:solidFill>
                      <a:latin typeface="Arial Narrow" charset="0"/>
                      <a:ea typeface="宋体" charset="0"/>
                      <a:cs typeface="Times New Roman" charset="0"/>
                    </a:rPr>
                    <a:t>2:1–8:15; 13:14-25)</a:t>
                  </a:r>
                  <a:r>
                    <a:rPr lang="zh-CN" altLang="en-US" sz="2000" b="1" kern="0">
                      <a:solidFill>
                        <a:srgbClr val="000000"/>
                      </a:solidFill>
                      <a:latin typeface="Arial Narrow" charset="0"/>
                      <a:ea typeface="宋体" charset="0"/>
                      <a:cs typeface="Times New Roman" charset="0"/>
                    </a:rPr>
                    <a:t>，因为主要是在以色列事奉</a:t>
                  </a:r>
                  <a:endParaRPr lang="en-US" altLang="zh-CN" sz="2000" b="1" kern="0">
                    <a:solidFill>
                      <a:srgbClr val="000000"/>
                    </a:solidFill>
                    <a:latin typeface="Arial Narrow" charset="0"/>
                    <a:ea typeface="宋体" charset="0"/>
                    <a:cs typeface="Times New Roman" charset="0"/>
                  </a:endParaRPr>
                </a:p>
              </p:txBody>
            </p:sp>
            <p:sp>
              <p:nvSpPr>
                <p:cNvPr id="80" name="Rectangle 81"/>
                <p:cNvSpPr>
                  <a:spLocks noChangeArrowheads="1"/>
                </p:cNvSpPr>
                <p:nvPr/>
              </p:nvSpPr>
              <p:spPr bwMode="auto">
                <a:xfrm>
                  <a:off x="0" y="3107"/>
                  <a:ext cx="1984" cy="863"/>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4" name="Group 84"/>
              <p:cNvGrpSpPr>
                <a:grpSpLocks/>
              </p:cNvGrpSpPr>
              <p:nvPr/>
            </p:nvGrpSpPr>
            <p:grpSpPr bwMode="auto">
              <a:xfrm>
                <a:off x="1984" y="3107"/>
                <a:ext cx="1984" cy="863"/>
                <a:chOff x="1984" y="3107"/>
                <a:chExt cx="1984" cy="863"/>
              </a:xfrm>
            </p:grpSpPr>
            <p:sp>
              <p:nvSpPr>
                <p:cNvPr id="77" name="Rectangle 60"/>
                <p:cNvSpPr>
                  <a:spLocks noChangeArrowheads="1"/>
                </p:cNvSpPr>
                <p:nvPr/>
              </p:nvSpPr>
              <p:spPr bwMode="auto">
                <a:xfrm>
                  <a:off x="2027" y="3107"/>
                  <a:ext cx="1898"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auto">
                    <a:spcBef>
                      <a:spcPts val="0"/>
                    </a:spcBef>
                    <a:spcAft>
                      <a:spcPts val="0"/>
                    </a:spcAft>
                  </a:pPr>
                  <a:r>
                    <a:rPr lang="zh-CN" altLang="en-US" sz="2000" b="1" kern="0">
                      <a:solidFill>
                        <a:srgbClr val="000000"/>
                      </a:solidFill>
                      <a:latin typeface="Arial Narrow" charset="0"/>
                      <a:ea typeface="宋体" charset="0"/>
                      <a:cs typeface="Times New Roman" charset="0"/>
                    </a:rPr>
                    <a:t>上帝用瘟疫和外敌入侵对犹大的约兰恶行施行惩罚</a:t>
                  </a: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历代志上</a:t>
                  </a:r>
                  <a:r>
                    <a:rPr lang="en-US" altLang="zh-CN" sz="2000" b="1" kern="0">
                      <a:solidFill>
                        <a:srgbClr val="000000"/>
                      </a:solidFill>
                      <a:latin typeface="Arial Narrow" charset="0"/>
                      <a:ea typeface="宋体" charset="0"/>
                      <a:cs typeface="Times New Roman" charset="0"/>
                    </a:rPr>
                    <a:t> 21:11-20)</a:t>
                  </a:r>
                </a:p>
              </p:txBody>
            </p:sp>
            <p:sp>
              <p:nvSpPr>
                <p:cNvPr id="78" name="Rectangle 83"/>
                <p:cNvSpPr>
                  <a:spLocks noChangeArrowheads="1"/>
                </p:cNvSpPr>
                <p:nvPr/>
              </p:nvSpPr>
              <p:spPr bwMode="auto">
                <a:xfrm>
                  <a:off x="1984" y="3107"/>
                  <a:ext cx="1984" cy="863"/>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5" name="Group 86"/>
              <p:cNvGrpSpPr>
                <a:grpSpLocks/>
              </p:cNvGrpSpPr>
              <p:nvPr/>
            </p:nvGrpSpPr>
            <p:grpSpPr bwMode="auto">
              <a:xfrm>
                <a:off x="0" y="3970"/>
                <a:ext cx="1984" cy="748"/>
                <a:chOff x="0" y="3970"/>
                <a:chExt cx="1984" cy="748"/>
              </a:xfrm>
            </p:grpSpPr>
            <p:sp>
              <p:nvSpPr>
                <p:cNvPr id="75" name="Rectangle 61"/>
                <p:cNvSpPr>
                  <a:spLocks noChangeArrowheads="1"/>
                </p:cNvSpPr>
                <p:nvPr/>
              </p:nvSpPr>
              <p:spPr bwMode="auto">
                <a:xfrm>
                  <a:off x="43" y="3970"/>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auto">
                    <a:spcBef>
                      <a:spcPts val="0"/>
                    </a:spcBef>
                    <a:spcAft>
                      <a:spcPts val="0"/>
                    </a:spcAft>
                  </a:pPr>
                  <a:r>
                    <a:rPr lang="zh-CN" altLang="en-US" sz="2000" b="1" kern="0">
                      <a:solidFill>
                        <a:srgbClr val="000000"/>
                      </a:solidFill>
                      <a:latin typeface="Arial Narrow" charset="0"/>
                      <a:ea typeface="宋体" charset="0"/>
                      <a:cs typeface="Times New Roman" charset="0"/>
                    </a:rPr>
                    <a:t>犹大灭国之后的负面记载</a:t>
                  </a:r>
                  <a:r>
                    <a:rPr lang="en-US" altLang="zh-CN" sz="2000" b="1" kern="0">
                      <a:solidFill>
                        <a:srgbClr val="000000"/>
                      </a:solidFill>
                      <a:latin typeface="Arial Narrow" charset="0"/>
                      <a:ea typeface="宋体" charset="0"/>
                      <a:cs typeface="Times New Roman" charset="0"/>
                    </a:rPr>
                    <a:t> </a:t>
                  </a:r>
                </a:p>
                <a:p>
                  <a:pPr algn="ctr" fontAlgn="auto">
                    <a:spcBef>
                      <a:spcPts val="0"/>
                    </a:spcBef>
                    <a:spcAft>
                      <a:spcPts val="0"/>
                    </a:spcAft>
                  </a:pPr>
                  <a:r>
                    <a:rPr lang="en-US" altLang="zh-CN" sz="2000" b="1" kern="0">
                      <a:solidFill>
                        <a:srgbClr val="000000"/>
                      </a:solidFill>
                      <a:latin typeface="Arial Narrow" charset="0"/>
                      <a:ea typeface="宋体" charset="0"/>
                      <a:cs typeface="Times New Roman" charset="0"/>
                    </a:rPr>
                    <a:t>(</a:t>
                  </a:r>
                  <a:r>
                    <a:rPr lang="zh-CN" altLang="en-US" sz="2000" b="1" kern="0">
                      <a:solidFill>
                        <a:srgbClr val="000000"/>
                      </a:solidFill>
                      <a:latin typeface="Arial Narrow" charset="0"/>
                      <a:ea typeface="宋体" charset="0"/>
                      <a:cs typeface="Times New Roman" charset="0"/>
                    </a:rPr>
                    <a:t>列王记下</a:t>
                  </a:r>
                  <a:r>
                    <a:rPr lang="en-US" altLang="zh-CN" sz="2000" b="1" kern="0">
                      <a:solidFill>
                        <a:srgbClr val="000000"/>
                      </a:solidFill>
                      <a:latin typeface="Arial Narrow" charset="0"/>
                      <a:ea typeface="宋体" charset="0"/>
                      <a:cs typeface="Times New Roman" charset="0"/>
                    </a:rPr>
                    <a:t>25)</a:t>
                  </a:r>
                </a:p>
              </p:txBody>
            </p:sp>
            <p:sp>
              <p:nvSpPr>
                <p:cNvPr id="76" name="Rectangle 85"/>
                <p:cNvSpPr>
                  <a:spLocks noChangeArrowheads="1"/>
                </p:cNvSpPr>
                <p:nvPr/>
              </p:nvSpPr>
              <p:spPr bwMode="auto">
                <a:xfrm>
                  <a:off x="0" y="3970"/>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6" name="Group 88"/>
              <p:cNvGrpSpPr>
                <a:grpSpLocks/>
              </p:cNvGrpSpPr>
              <p:nvPr/>
            </p:nvGrpSpPr>
            <p:grpSpPr bwMode="auto">
              <a:xfrm>
                <a:off x="1984" y="3970"/>
                <a:ext cx="1984" cy="748"/>
                <a:chOff x="1984" y="3970"/>
                <a:chExt cx="1984" cy="748"/>
              </a:xfrm>
            </p:grpSpPr>
            <p:sp>
              <p:nvSpPr>
                <p:cNvPr id="73" name="Rectangle 62"/>
                <p:cNvSpPr>
                  <a:spLocks noChangeArrowheads="1"/>
                </p:cNvSpPr>
                <p:nvPr/>
              </p:nvSpPr>
              <p:spPr bwMode="auto">
                <a:xfrm>
                  <a:off x="2027" y="3970"/>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auto">
                    <a:spcBef>
                      <a:spcPts val="0"/>
                    </a:spcBef>
                    <a:spcAft>
                      <a:spcPts val="0"/>
                    </a:spcAft>
                  </a:pPr>
                  <a:r>
                    <a:rPr lang="zh-CN" altLang="en-US" sz="2000" b="1" kern="0">
                      <a:solidFill>
                        <a:srgbClr val="000000"/>
                      </a:solidFill>
                      <a:latin typeface="Arial Narrow" charset="0"/>
                      <a:ea typeface="宋体" charset="0"/>
                      <a:cs typeface="Times New Roman" charset="0"/>
                    </a:rPr>
                    <a:t>恢复逾越节</a:t>
                  </a:r>
                  <a:r>
                    <a:rPr lang="en-US" altLang="zh-CN" sz="2000" b="1" kern="0">
                      <a:solidFill>
                        <a:srgbClr val="000000"/>
                      </a:solidFill>
                      <a:latin typeface="Arial Narrow" charset="0"/>
                      <a:ea typeface="宋体" charset="0"/>
                      <a:cs typeface="Times New Roman" charset="0"/>
                    </a:rPr>
                    <a:t>(</a:t>
                  </a:r>
                  <a:r>
                    <a:rPr lang="zh-CN" altLang="en-US" sz="2000" b="1" kern="0">
                      <a:solidFill>
                        <a:srgbClr val="000000"/>
                      </a:solidFill>
                      <a:latin typeface="Arial Narrow" charset="0"/>
                      <a:ea typeface="宋体" charset="0"/>
                      <a:cs typeface="Times New Roman" charset="0"/>
                    </a:rPr>
                    <a:t>历代志下</a:t>
                  </a:r>
                  <a:r>
                    <a:rPr lang="en-US" altLang="zh-CN" sz="2000" b="1" kern="0">
                      <a:solidFill>
                        <a:srgbClr val="000000"/>
                      </a:solidFill>
                      <a:latin typeface="Arial Narrow" charset="0"/>
                      <a:ea typeface="宋体" charset="0"/>
                      <a:cs typeface="Times New Roman" charset="0"/>
                    </a:rPr>
                    <a:t>30) </a:t>
                  </a:r>
                  <a:r>
                    <a:rPr lang="zh-CN" altLang="en-US" sz="2000" b="1" kern="0">
                      <a:solidFill>
                        <a:srgbClr val="000000"/>
                      </a:solidFill>
                      <a:latin typeface="Arial Narrow" charset="0"/>
                      <a:ea typeface="宋体" charset="0"/>
                      <a:cs typeface="Times New Roman" charset="0"/>
                    </a:rPr>
                    <a:t>和别的崇拜方面的改革</a:t>
                  </a:r>
                  <a:r>
                    <a:rPr lang="en-US" altLang="zh-CN" sz="2000" b="1" kern="0">
                      <a:solidFill>
                        <a:srgbClr val="000000"/>
                      </a:solidFill>
                      <a:latin typeface="Arial Narrow" charset="0"/>
                      <a:ea typeface="宋体" charset="0"/>
                      <a:cs typeface="Times New Roman" charset="0"/>
                    </a:rPr>
                    <a:t>(</a:t>
                  </a:r>
                  <a:r>
                    <a:rPr lang="zh-CN" altLang="en-US" sz="2000" b="1" kern="0">
                      <a:solidFill>
                        <a:srgbClr val="000000"/>
                      </a:solidFill>
                      <a:latin typeface="Arial Narrow" charset="0"/>
                      <a:ea typeface="宋体" charset="0"/>
                      <a:cs typeface="Times New Roman" charset="0"/>
                    </a:rPr>
                    <a:t>历代志下</a:t>
                  </a:r>
                  <a:r>
                    <a:rPr lang="en-US" altLang="zh-CN" sz="2000" b="1" kern="0">
                      <a:solidFill>
                        <a:srgbClr val="000000"/>
                      </a:solidFill>
                      <a:latin typeface="Arial Narrow" charset="0"/>
                      <a:ea typeface="宋体" charset="0"/>
                      <a:cs typeface="Times New Roman" charset="0"/>
                    </a:rPr>
                    <a:t>31)</a:t>
                  </a:r>
                </a:p>
              </p:txBody>
            </p:sp>
            <p:sp>
              <p:nvSpPr>
                <p:cNvPr id="74" name="Rectangle 87"/>
                <p:cNvSpPr>
                  <a:spLocks noChangeArrowheads="1"/>
                </p:cNvSpPr>
                <p:nvPr/>
              </p:nvSpPr>
              <p:spPr bwMode="auto">
                <a:xfrm>
                  <a:off x="1984" y="3970"/>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7" name="Group 90"/>
              <p:cNvGrpSpPr>
                <a:grpSpLocks/>
              </p:cNvGrpSpPr>
              <p:nvPr/>
            </p:nvGrpSpPr>
            <p:grpSpPr bwMode="auto">
              <a:xfrm>
                <a:off x="0" y="4718"/>
                <a:ext cx="1984" cy="748"/>
                <a:chOff x="0" y="4718"/>
                <a:chExt cx="1984" cy="748"/>
              </a:xfrm>
            </p:grpSpPr>
            <p:sp>
              <p:nvSpPr>
                <p:cNvPr id="71" name="Rectangle 63"/>
                <p:cNvSpPr>
                  <a:spLocks noChangeArrowheads="1"/>
                </p:cNvSpPr>
                <p:nvPr/>
              </p:nvSpPr>
              <p:spPr bwMode="auto">
                <a:xfrm>
                  <a:off x="43" y="4718"/>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auto">
                    <a:spcBef>
                      <a:spcPts val="0"/>
                    </a:spcBef>
                    <a:spcAft>
                      <a:spcPts val="0"/>
                    </a:spcAft>
                  </a:pP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以色列的两次灭国</a:t>
                  </a:r>
                  <a:r>
                    <a:rPr lang="en-US" altLang="zh-CN" sz="2000" b="1" kern="0">
                      <a:solidFill>
                        <a:srgbClr val="000000"/>
                      </a:solidFill>
                      <a:latin typeface="Arial Narrow" charset="0"/>
                      <a:ea typeface="宋体" charset="0"/>
                      <a:cs typeface="Times New Roman" charset="0"/>
                    </a:rPr>
                    <a:t>(</a:t>
                  </a:r>
                  <a:r>
                    <a:rPr lang="zh-CN" altLang="en-US" sz="2000" b="1" kern="0">
                      <a:solidFill>
                        <a:srgbClr val="000000"/>
                      </a:solidFill>
                      <a:latin typeface="Arial Narrow" charset="0"/>
                      <a:ea typeface="宋体" charset="0"/>
                      <a:cs typeface="Times New Roman" charset="0"/>
                    </a:rPr>
                    <a:t>列王纪下 </a:t>
                  </a:r>
                  <a:r>
                    <a:rPr lang="en-US" altLang="zh-CN" sz="2000" b="1" kern="0">
                      <a:solidFill>
                        <a:srgbClr val="000000"/>
                      </a:solidFill>
                      <a:latin typeface="Arial Narrow" charset="0"/>
                      <a:ea typeface="宋体" charset="0"/>
                      <a:cs typeface="Times New Roman" charset="0"/>
                    </a:rPr>
                    <a:t>17:1-41 &amp; 17:5-6; 18:9-12)</a:t>
                  </a:r>
                </a:p>
              </p:txBody>
            </p:sp>
            <p:sp>
              <p:nvSpPr>
                <p:cNvPr id="72" name="Rectangle 89"/>
                <p:cNvSpPr>
                  <a:spLocks noChangeArrowheads="1"/>
                </p:cNvSpPr>
                <p:nvPr/>
              </p:nvSpPr>
              <p:spPr bwMode="auto">
                <a:xfrm>
                  <a:off x="0" y="4718"/>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nvGrpSpPr>
              <p:cNvPr id="68" name="Group 92"/>
              <p:cNvGrpSpPr>
                <a:grpSpLocks/>
              </p:cNvGrpSpPr>
              <p:nvPr/>
            </p:nvGrpSpPr>
            <p:grpSpPr bwMode="auto">
              <a:xfrm>
                <a:off x="1984" y="4718"/>
                <a:ext cx="1984" cy="748"/>
                <a:chOff x="1984" y="4718"/>
                <a:chExt cx="1984" cy="748"/>
              </a:xfrm>
            </p:grpSpPr>
            <p:sp>
              <p:nvSpPr>
                <p:cNvPr id="69" name="Rectangle 64"/>
                <p:cNvSpPr>
                  <a:spLocks noChangeArrowheads="1"/>
                </p:cNvSpPr>
                <p:nvPr/>
              </p:nvSpPr>
              <p:spPr bwMode="auto">
                <a:xfrm>
                  <a:off x="2027" y="4718"/>
                  <a:ext cx="1898"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auto">
                    <a:spcBef>
                      <a:spcPts val="0"/>
                    </a:spcBef>
                    <a:spcAft>
                      <a:spcPts val="0"/>
                    </a:spcAft>
                  </a:pPr>
                  <a:r>
                    <a:rPr lang="zh-CN" altLang="en-US" sz="2000" b="1" kern="0">
                      <a:solidFill>
                        <a:srgbClr val="000000"/>
                      </a:solidFill>
                      <a:latin typeface="Arial Narrow" charset="0"/>
                      <a:ea typeface="宋体" charset="0"/>
                      <a:cs typeface="Times New Roman" charset="0"/>
                    </a:rPr>
                    <a:t>犹大被放逐的结尾</a:t>
                  </a:r>
                  <a:r>
                    <a:rPr lang="en-US" altLang="zh-CN" sz="2000" b="1" kern="0">
                      <a:solidFill>
                        <a:srgbClr val="000000"/>
                      </a:solidFill>
                      <a:latin typeface="Arial Narrow" charset="0"/>
                      <a:ea typeface="宋体" charset="0"/>
                      <a:cs typeface="Times New Roman" charset="0"/>
                    </a:rPr>
                    <a:t> (</a:t>
                  </a:r>
                  <a:r>
                    <a:rPr lang="zh-CN" altLang="en-US" sz="2000" b="1" kern="0">
                      <a:solidFill>
                        <a:srgbClr val="000000"/>
                      </a:solidFill>
                      <a:latin typeface="Arial Narrow" charset="0"/>
                      <a:ea typeface="宋体" charset="0"/>
                      <a:cs typeface="Times New Roman" charset="0"/>
                    </a:rPr>
                    <a:t>历代志下</a:t>
                  </a:r>
                  <a:r>
                    <a:rPr lang="en-US" altLang="zh-CN" sz="2000" b="1" kern="0">
                      <a:solidFill>
                        <a:srgbClr val="000000"/>
                      </a:solidFill>
                      <a:latin typeface="Arial Narrow" charset="0"/>
                      <a:ea typeface="宋体" charset="0"/>
                      <a:cs typeface="Times New Roman" charset="0"/>
                    </a:rPr>
                    <a:t>36:22-23)</a:t>
                  </a:r>
                </a:p>
              </p:txBody>
            </p:sp>
            <p:sp>
              <p:nvSpPr>
                <p:cNvPr id="70" name="Rectangle 91"/>
                <p:cNvSpPr>
                  <a:spLocks noChangeArrowheads="1"/>
                </p:cNvSpPr>
                <p:nvPr/>
              </p:nvSpPr>
              <p:spPr bwMode="auto">
                <a:xfrm>
                  <a:off x="1984" y="4718"/>
                  <a:ext cx="1984" cy="748"/>
                </a:xfrm>
                <a:prstGeom prst="rect">
                  <a:avLst/>
                </a:prstGeom>
                <a:noFill/>
                <a:ln w="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grpSp>
        <p:sp>
          <p:nvSpPr>
            <p:cNvPr id="54" name="Rectangle 94"/>
            <p:cNvSpPr>
              <a:spLocks noChangeArrowheads="1"/>
            </p:cNvSpPr>
            <p:nvPr/>
          </p:nvSpPr>
          <p:spPr bwMode="auto">
            <a:xfrm>
              <a:off x="-4" y="-4"/>
              <a:ext cx="3976" cy="5474"/>
            </a:xfrm>
            <a:prstGeom prst="rect">
              <a:avLst/>
            </a:prstGeom>
            <a:noFill/>
            <a:ln w="14287"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fontAlgn="auto">
                <a:spcBef>
                  <a:spcPts val="0"/>
                </a:spcBef>
                <a:spcAft>
                  <a:spcPts val="0"/>
                </a:spcAft>
              </a:pPr>
              <a:endParaRPr lang="zh-CN" altLang="en-US" sz="1800" kern="0">
                <a:solidFill>
                  <a:srgbClr val="000000"/>
                </a:solidFill>
                <a:ea typeface="宋体" charset="0"/>
                <a:cs typeface="宋体" charset="0"/>
              </a:endParaRPr>
            </a:p>
          </p:txBody>
        </p:sp>
      </p:grpSp>
    </p:spTree>
    <p:extLst>
      <p:ext uri="{BB962C8B-B14F-4D97-AF65-F5344CB8AC3E}">
        <p14:creationId xmlns:p14="http://schemas.microsoft.com/office/powerpoint/2010/main" val="387774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 calcmode="lin" valueType="num">
                                      <p:cBhvr>
                                        <p:cTn id="9" dur="1000" fill="hold"/>
                                        <p:tgtEl>
                                          <p:spTgt spid="49"/>
                                        </p:tgtEl>
                                        <p:attrNameLst>
                                          <p:attrName>style.rotation</p:attrName>
                                        </p:attrNameLst>
                                      </p:cBhvr>
                                      <p:tavLst>
                                        <p:tav tm="0">
                                          <p:val>
                                            <p:fltVal val="90"/>
                                          </p:val>
                                        </p:tav>
                                        <p:tav tm="100000">
                                          <p:val>
                                            <p:fltVal val="0"/>
                                          </p:val>
                                        </p:tav>
                                      </p:tavLst>
                                    </p:anim>
                                    <p:animEffect transition="in" filter="fade">
                                      <p:cBhvr>
                                        <p:cTn id="10"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2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0354" name="Picture 73"/>
          <p:cNvPicPr>
            <a:picLocks noChangeAspect="1" noChangeArrowheads="1"/>
          </p:cNvPicPr>
          <p:nvPr/>
        </p:nvPicPr>
        <p:blipFill>
          <a:blip r:embed="rId3">
            <a:lum bright="-24000" contrast="24000"/>
            <a:extLst>
              <a:ext uri="{28A0092B-C50C-407E-A947-70E740481C1C}">
                <a14:useLocalDpi xmlns:a14="http://schemas.microsoft.com/office/drawing/2010/main" val="0"/>
              </a:ext>
            </a:extLst>
          </a:blip>
          <a:srcRect/>
          <a:stretch>
            <a:fillRect/>
          </a:stretch>
        </p:blipFill>
        <p:spPr bwMode="auto">
          <a:xfrm>
            <a:off x="0" y="-80963"/>
            <a:ext cx="9601200" cy="6938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5" name="Text Box 3"/>
          <p:cNvSpPr txBox="1">
            <a:spLocks noChangeArrowheads="1"/>
          </p:cNvSpPr>
          <p:nvPr/>
        </p:nvSpPr>
        <p:spPr bwMode="auto">
          <a:xfrm>
            <a:off x="8229600" y="152400"/>
            <a:ext cx="7318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Times New Roman" charset="0"/>
              </a:defRPr>
            </a:lvl1pPr>
            <a:lvl2pPr marL="37931725" indent="-37474525">
              <a:defRPr kumimoji="1" sz="2400" b="1">
                <a:solidFill>
                  <a:schemeClr val="tx1"/>
                </a:solidFill>
                <a:latin typeface="Arial Narrow" charset="0"/>
                <a:ea typeface="Times New Roman" charset="0"/>
                <a:cs typeface="Times New Roman" charset="0"/>
              </a:defRPr>
            </a:lvl2pPr>
            <a:lvl3pPr>
              <a:defRPr kumimoji="1" sz="2400" b="1">
                <a:solidFill>
                  <a:schemeClr val="tx1"/>
                </a:solidFill>
                <a:latin typeface="Arial Narrow" charset="0"/>
                <a:ea typeface="Times New Roman" charset="0"/>
                <a:cs typeface="Times New Roman" charset="0"/>
              </a:defRPr>
            </a:lvl3pPr>
            <a:lvl4pPr>
              <a:defRPr kumimoji="1" sz="2400" b="1">
                <a:solidFill>
                  <a:schemeClr val="tx1"/>
                </a:solidFill>
                <a:latin typeface="Arial Narrow" charset="0"/>
                <a:ea typeface="Times New Roman" charset="0"/>
                <a:cs typeface="Times New Roman" charset="0"/>
              </a:defRPr>
            </a:lvl4pPr>
            <a:lvl5pPr>
              <a:defRPr kumimoji="1" sz="2400" b="1">
                <a:solidFill>
                  <a:schemeClr val="tx1"/>
                </a:solidFill>
                <a:latin typeface="Arial Narrow" charset="0"/>
                <a:ea typeface="Times New Roman" charset="0"/>
                <a:cs typeface="Times New Roman" charset="0"/>
              </a:defRPr>
            </a:lvl5pPr>
            <a:lvl6pPr marL="457200" eaLnBrk="0" fontAlgn="base" hangingPunct="0">
              <a:lnSpc>
                <a:spcPct val="90000"/>
              </a:lnSpc>
              <a:spcBef>
                <a:spcPct val="20000"/>
              </a:spcBef>
              <a:spcAft>
                <a:spcPct val="0"/>
              </a:spcAft>
              <a:defRPr kumimoji="1" sz="2400" b="1">
                <a:solidFill>
                  <a:schemeClr val="tx1"/>
                </a:solidFill>
                <a:latin typeface="Arial Narrow" charset="0"/>
                <a:ea typeface="Times New Roman" charset="0"/>
                <a:cs typeface="Times New Roman" charset="0"/>
              </a:defRPr>
            </a:lvl6pPr>
            <a:lvl7pPr marL="914400" eaLnBrk="0" fontAlgn="base" hangingPunct="0">
              <a:lnSpc>
                <a:spcPct val="90000"/>
              </a:lnSpc>
              <a:spcBef>
                <a:spcPct val="20000"/>
              </a:spcBef>
              <a:spcAft>
                <a:spcPct val="0"/>
              </a:spcAft>
              <a:defRPr kumimoji="1" sz="2400" b="1">
                <a:solidFill>
                  <a:schemeClr val="tx1"/>
                </a:solidFill>
                <a:latin typeface="Arial Narrow" charset="0"/>
                <a:ea typeface="Times New Roman" charset="0"/>
                <a:cs typeface="Times New Roman" charset="0"/>
              </a:defRPr>
            </a:lvl7pPr>
            <a:lvl8pPr marL="1371600" eaLnBrk="0" fontAlgn="base" hangingPunct="0">
              <a:lnSpc>
                <a:spcPct val="90000"/>
              </a:lnSpc>
              <a:spcBef>
                <a:spcPct val="20000"/>
              </a:spcBef>
              <a:spcAft>
                <a:spcPct val="0"/>
              </a:spcAft>
              <a:defRPr kumimoji="1" sz="2400" b="1">
                <a:solidFill>
                  <a:schemeClr val="tx1"/>
                </a:solidFill>
                <a:latin typeface="Arial Narrow" charset="0"/>
                <a:ea typeface="Times New Roman" charset="0"/>
                <a:cs typeface="Times New Roman" charset="0"/>
              </a:defRPr>
            </a:lvl8pPr>
            <a:lvl9pPr marL="1828800" eaLnBrk="0" fontAlgn="base" hangingPunct="0">
              <a:lnSpc>
                <a:spcPct val="90000"/>
              </a:lnSpc>
              <a:spcBef>
                <a:spcPct val="20000"/>
              </a:spcBef>
              <a:spcAft>
                <a:spcPct val="0"/>
              </a:spcAft>
              <a:defRPr kumimoji="1" sz="2400" b="1">
                <a:solidFill>
                  <a:schemeClr val="tx1"/>
                </a:solidFill>
                <a:latin typeface="Arial Narrow" charset="0"/>
                <a:ea typeface="Times New Roman" charset="0"/>
                <a:cs typeface="Times New Roman" charset="0"/>
              </a:defRPr>
            </a:lvl9pPr>
          </a:lstStyle>
          <a:p>
            <a:pPr algn="ctr" eaLnBrk="0" hangingPunct="0">
              <a:spcBef>
                <a:spcPct val="50000"/>
              </a:spcBef>
            </a:pPr>
            <a:r>
              <a:rPr kumimoji="0" lang="en-US" b="0">
                <a:solidFill>
                  <a:srgbClr val="FFFFFF"/>
                </a:solidFill>
                <a:latin typeface="Times New Roman" charset="0"/>
              </a:rPr>
              <a:t>271</a:t>
            </a:r>
          </a:p>
        </p:txBody>
      </p:sp>
      <p:grpSp>
        <p:nvGrpSpPr>
          <p:cNvPr id="100356" name="Group 70"/>
          <p:cNvGrpSpPr>
            <a:grpSpLocks/>
          </p:cNvGrpSpPr>
          <p:nvPr/>
        </p:nvGrpSpPr>
        <p:grpSpPr bwMode="auto">
          <a:xfrm>
            <a:off x="0" y="571500"/>
            <a:ext cx="9501188" cy="6286500"/>
            <a:chOff x="0" y="0"/>
            <a:chExt cx="4966" cy="5850"/>
          </a:xfrm>
        </p:grpSpPr>
        <p:grpSp>
          <p:nvGrpSpPr>
            <p:cNvPr id="100358" name="Group 27"/>
            <p:cNvGrpSpPr>
              <a:grpSpLocks/>
            </p:cNvGrpSpPr>
            <p:nvPr/>
          </p:nvGrpSpPr>
          <p:grpSpPr bwMode="auto">
            <a:xfrm>
              <a:off x="0" y="0"/>
              <a:ext cx="4966" cy="671"/>
              <a:chOff x="0" y="0"/>
              <a:chExt cx="4966" cy="671"/>
            </a:xfrm>
          </p:grpSpPr>
          <p:sp>
            <p:nvSpPr>
              <p:cNvPr id="10244" name="Rectangle 4"/>
              <p:cNvSpPr>
                <a:spLocks noChangeArrowheads="1"/>
              </p:cNvSpPr>
              <p:nvPr/>
            </p:nvSpPr>
            <p:spPr bwMode="auto">
              <a:xfrm>
                <a:off x="32" y="0"/>
                <a:ext cx="4900" cy="67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r>
                  <a:rPr lang="en-US" altLang="zh-CN" sz="3600" b="1">
                    <a:solidFill>
                      <a:srgbClr val="FFFFFF"/>
                    </a:solidFill>
                    <a:latin typeface="Arial Narrow" charset="0"/>
                    <a:ea typeface="SimSun" charset="0"/>
                    <a:cs typeface="SimSun" charset="0"/>
                  </a:rPr>
                  <a:t> </a:t>
                </a:r>
                <a:r>
                  <a:rPr lang="zh-CN" altLang="en-US" sz="3600" b="1">
                    <a:solidFill>
                      <a:srgbClr val="FFFFFF"/>
                    </a:solidFill>
                    <a:latin typeface="Arial Narrow" charset="0"/>
                    <a:ea typeface="SimSun" charset="0"/>
                    <a:cs typeface="SimSun" charset="0"/>
                  </a:rPr>
                  <a:t>大卫的</a:t>
                </a:r>
                <a:r>
                  <a:rPr lang="zh-CN" altLang="en-US" sz="3600" b="1" dirty="0">
                    <a:solidFill>
                      <a:srgbClr val="FFFFFF"/>
                    </a:solidFill>
                    <a:latin typeface="Arial Narrow" charset="0"/>
                    <a:ea typeface="SimSun" charset="0"/>
                    <a:cs typeface="SimSun" charset="0"/>
                  </a:rPr>
                  <a:t>后裔被保留</a:t>
                </a:r>
                <a:endParaRPr lang="en-US" altLang="zh-CN" sz="3600" b="1" dirty="0">
                  <a:solidFill>
                    <a:srgbClr val="FFFFFF"/>
                  </a:solidFill>
                  <a:latin typeface="Arial Narrow" charset="0"/>
                  <a:ea typeface="SimSun" charset="0"/>
                  <a:cs typeface="SimSun" charset="0"/>
                </a:endParaRPr>
              </a:p>
            </p:txBody>
          </p:sp>
          <p:sp>
            <p:nvSpPr>
              <p:cNvPr id="100423" name="Rectangle 26"/>
              <p:cNvSpPr>
                <a:spLocks noChangeArrowheads="1"/>
              </p:cNvSpPr>
              <p:nvPr/>
            </p:nvSpPr>
            <p:spPr bwMode="auto">
              <a:xfrm>
                <a:off x="0" y="0"/>
                <a:ext cx="4966"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grpSp>
          <p:nvGrpSpPr>
            <p:cNvPr id="100359" name="Group 29"/>
            <p:cNvGrpSpPr>
              <a:grpSpLocks/>
            </p:cNvGrpSpPr>
            <p:nvPr/>
          </p:nvGrpSpPr>
          <p:grpSpPr bwMode="auto">
            <a:xfrm>
              <a:off x="0" y="671"/>
              <a:ext cx="2241" cy="633"/>
              <a:chOff x="0" y="671"/>
              <a:chExt cx="2241" cy="633"/>
            </a:xfrm>
          </p:grpSpPr>
          <p:sp>
            <p:nvSpPr>
              <p:cNvPr id="100420" name="Rectangle 5"/>
              <p:cNvSpPr>
                <a:spLocks noChangeArrowheads="1"/>
              </p:cNvSpPr>
              <p:nvPr/>
            </p:nvSpPr>
            <p:spPr bwMode="auto">
              <a:xfrm>
                <a:off x="32" y="671"/>
                <a:ext cx="2177"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800" b="1" dirty="0">
                    <a:solidFill>
                      <a:srgbClr val="FFFFFF"/>
                    </a:solidFill>
                    <a:latin typeface="Arial Narrow" charset="0"/>
                    <a:ea typeface="SimSun" charset="0"/>
                    <a:cs typeface="SimSun" charset="0"/>
                  </a:rPr>
                  <a:t>所罗门</a:t>
                </a:r>
                <a:endParaRPr lang="en-US" altLang="zh-CN" sz="2800" b="1" dirty="0">
                  <a:solidFill>
                    <a:srgbClr val="FFFFFF"/>
                  </a:solidFill>
                  <a:latin typeface="Arial Narrow" charset="0"/>
                  <a:ea typeface="SimSun" charset="0"/>
                  <a:cs typeface="SimSun" charset="0"/>
                </a:endParaRPr>
              </a:p>
            </p:txBody>
          </p:sp>
          <p:sp>
            <p:nvSpPr>
              <p:cNvPr id="100421" name="Rectangle 28"/>
              <p:cNvSpPr>
                <a:spLocks noChangeArrowheads="1"/>
              </p:cNvSpPr>
              <p:nvPr/>
            </p:nvSpPr>
            <p:spPr bwMode="auto">
              <a:xfrm>
                <a:off x="0" y="671"/>
                <a:ext cx="2241"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grpSp>
          <p:nvGrpSpPr>
            <p:cNvPr id="100360" name="Group 31"/>
            <p:cNvGrpSpPr>
              <a:grpSpLocks/>
            </p:cNvGrpSpPr>
            <p:nvPr/>
          </p:nvGrpSpPr>
          <p:grpSpPr bwMode="auto">
            <a:xfrm>
              <a:off x="2241" y="671"/>
              <a:ext cx="2725" cy="633"/>
              <a:chOff x="2241" y="671"/>
              <a:chExt cx="2725" cy="633"/>
            </a:xfrm>
          </p:grpSpPr>
          <p:sp>
            <p:nvSpPr>
              <p:cNvPr id="100418" name="Rectangle 6"/>
              <p:cNvSpPr>
                <a:spLocks noChangeArrowheads="1"/>
              </p:cNvSpPr>
              <p:nvPr/>
            </p:nvSpPr>
            <p:spPr bwMode="auto">
              <a:xfrm>
                <a:off x="2273" y="671"/>
                <a:ext cx="2661"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800" b="1" dirty="0">
                    <a:solidFill>
                      <a:srgbClr val="FFFFFF"/>
                    </a:solidFill>
                    <a:latin typeface="Arial Narrow" charset="0"/>
                    <a:ea typeface="SimSun" charset="0"/>
                    <a:cs typeface="SimSun" charset="0"/>
                  </a:rPr>
                  <a:t> </a:t>
                </a:r>
                <a:r>
                  <a:rPr lang="zh-CN" altLang="en-US" sz="2800" b="1" dirty="0">
                    <a:solidFill>
                      <a:srgbClr val="FFFFFF"/>
                    </a:solidFill>
                    <a:latin typeface="Arial Narrow" charset="0"/>
                    <a:ea typeface="SimSun" charset="0"/>
                    <a:cs typeface="SimSun" charset="0"/>
                  </a:rPr>
                  <a:t>大伟的王朝</a:t>
                </a:r>
                <a:endParaRPr lang="en-US" altLang="zh-CN" sz="2800" dirty="0">
                  <a:solidFill>
                    <a:srgbClr val="FFFFFF"/>
                  </a:solidFill>
                  <a:latin typeface="Arial Narrow" charset="0"/>
                  <a:ea typeface="SimSun" charset="0"/>
                  <a:cs typeface="SimSun" charset="0"/>
                </a:endParaRPr>
              </a:p>
            </p:txBody>
          </p:sp>
          <p:sp>
            <p:nvSpPr>
              <p:cNvPr id="100419" name="Rectangle 30"/>
              <p:cNvSpPr>
                <a:spLocks noChangeArrowheads="1"/>
              </p:cNvSpPr>
              <p:nvPr/>
            </p:nvSpPr>
            <p:spPr bwMode="auto">
              <a:xfrm>
                <a:off x="2241" y="671"/>
                <a:ext cx="2725"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grpSp>
          <p:nvGrpSpPr>
            <p:cNvPr id="100361" name="Group 33"/>
            <p:cNvGrpSpPr>
              <a:grpSpLocks/>
            </p:cNvGrpSpPr>
            <p:nvPr/>
          </p:nvGrpSpPr>
          <p:grpSpPr bwMode="auto">
            <a:xfrm>
              <a:off x="0" y="1304"/>
              <a:ext cx="2241" cy="633"/>
              <a:chOff x="0" y="1304"/>
              <a:chExt cx="2241" cy="633"/>
            </a:xfrm>
          </p:grpSpPr>
          <p:sp>
            <p:nvSpPr>
              <p:cNvPr id="100416" name="Rectangle 7"/>
              <p:cNvSpPr>
                <a:spLocks noChangeArrowheads="1"/>
              </p:cNvSpPr>
              <p:nvPr/>
            </p:nvSpPr>
            <p:spPr bwMode="auto">
              <a:xfrm>
                <a:off x="32" y="1304"/>
                <a:ext cx="2177"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800" b="1">
                    <a:solidFill>
                      <a:srgbClr val="FFFFFF"/>
                    </a:solidFill>
                    <a:latin typeface="Arial Narrow" charset="0"/>
                    <a:ea typeface="SimSun" charset="0"/>
                    <a:cs typeface="SimSun" charset="0"/>
                  </a:rPr>
                  <a:t>  1—9 </a:t>
                </a:r>
                <a:r>
                  <a:rPr lang="zh-CN" altLang="en-US" sz="2800" b="1">
                    <a:solidFill>
                      <a:srgbClr val="FFFFFF"/>
                    </a:solidFill>
                    <a:latin typeface="Arial Narrow" charset="0"/>
                    <a:ea typeface="SimSun" charset="0"/>
                    <a:cs typeface="SimSun" charset="0"/>
                  </a:rPr>
                  <a:t>章</a:t>
                </a:r>
                <a:endParaRPr lang="en-US" altLang="zh-CN" sz="2800">
                  <a:solidFill>
                    <a:srgbClr val="FFFFFF"/>
                  </a:solidFill>
                  <a:latin typeface="Arial Narrow" charset="0"/>
                  <a:ea typeface="SimSun" charset="0"/>
                  <a:cs typeface="SimSun" charset="0"/>
                </a:endParaRPr>
              </a:p>
            </p:txBody>
          </p:sp>
          <p:sp>
            <p:nvSpPr>
              <p:cNvPr id="100417" name="Rectangle 32"/>
              <p:cNvSpPr>
                <a:spLocks noChangeArrowheads="1"/>
              </p:cNvSpPr>
              <p:nvPr/>
            </p:nvSpPr>
            <p:spPr bwMode="auto">
              <a:xfrm>
                <a:off x="0" y="1304"/>
                <a:ext cx="2241"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grpSp>
          <p:nvGrpSpPr>
            <p:cNvPr id="100362" name="Group 35"/>
            <p:cNvGrpSpPr>
              <a:grpSpLocks/>
            </p:cNvGrpSpPr>
            <p:nvPr/>
          </p:nvGrpSpPr>
          <p:grpSpPr bwMode="auto">
            <a:xfrm>
              <a:off x="2241" y="1304"/>
              <a:ext cx="2725" cy="633"/>
              <a:chOff x="2241" y="1304"/>
              <a:chExt cx="2725" cy="633"/>
            </a:xfrm>
          </p:grpSpPr>
          <p:sp>
            <p:nvSpPr>
              <p:cNvPr id="100414" name="Rectangle 8"/>
              <p:cNvSpPr>
                <a:spLocks noChangeArrowheads="1"/>
              </p:cNvSpPr>
              <p:nvPr/>
            </p:nvSpPr>
            <p:spPr bwMode="auto">
              <a:xfrm>
                <a:off x="2273" y="1304"/>
                <a:ext cx="2661"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800" b="1">
                    <a:solidFill>
                      <a:srgbClr val="FFFFFF"/>
                    </a:solidFill>
                    <a:latin typeface="Arial Narrow" charset="0"/>
                    <a:ea typeface="SimSun" charset="0"/>
                    <a:cs typeface="SimSun" charset="0"/>
                  </a:rPr>
                  <a:t> 10—36 </a:t>
                </a:r>
                <a:r>
                  <a:rPr lang="zh-CN" altLang="en-US" sz="2800" b="1">
                    <a:solidFill>
                      <a:srgbClr val="FFFFFF"/>
                    </a:solidFill>
                    <a:latin typeface="Arial Narrow" charset="0"/>
                    <a:ea typeface="SimSun" charset="0"/>
                    <a:cs typeface="SimSun" charset="0"/>
                  </a:rPr>
                  <a:t>章</a:t>
                </a:r>
                <a:endParaRPr lang="en-US" altLang="zh-CN" sz="2800">
                  <a:solidFill>
                    <a:srgbClr val="FFFFFF"/>
                  </a:solidFill>
                  <a:latin typeface="Arial Narrow" charset="0"/>
                  <a:ea typeface="SimSun" charset="0"/>
                  <a:cs typeface="SimSun" charset="0"/>
                </a:endParaRPr>
              </a:p>
            </p:txBody>
          </p:sp>
          <p:sp>
            <p:nvSpPr>
              <p:cNvPr id="100415" name="Rectangle 34"/>
              <p:cNvSpPr>
                <a:spLocks noChangeArrowheads="1"/>
              </p:cNvSpPr>
              <p:nvPr/>
            </p:nvSpPr>
            <p:spPr bwMode="auto">
              <a:xfrm>
                <a:off x="2241" y="1304"/>
                <a:ext cx="2725"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grpSp>
          <p:nvGrpSpPr>
            <p:cNvPr id="100363" name="Group 37"/>
            <p:cNvGrpSpPr>
              <a:grpSpLocks/>
            </p:cNvGrpSpPr>
            <p:nvPr/>
          </p:nvGrpSpPr>
          <p:grpSpPr bwMode="auto">
            <a:xfrm>
              <a:off x="0" y="1937"/>
              <a:ext cx="2241" cy="633"/>
              <a:chOff x="0" y="1937"/>
              <a:chExt cx="2241" cy="633"/>
            </a:xfrm>
          </p:grpSpPr>
          <p:sp>
            <p:nvSpPr>
              <p:cNvPr id="100412" name="Rectangle 9"/>
              <p:cNvSpPr>
                <a:spLocks noChangeArrowheads="1"/>
              </p:cNvSpPr>
              <p:nvPr/>
            </p:nvSpPr>
            <p:spPr bwMode="auto">
              <a:xfrm>
                <a:off x="32" y="1937"/>
                <a:ext cx="2177"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800" b="1" dirty="0">
                    <a:solidFill>
                      <a:srgbClr val="FFFFFF"/>
                    </a:solidFill>
                    <a:latin typeface="Arial Narrow" charset="0"/>
                    <a:ea typeface="SimSun" charset="0"/>
                    <a:cs typeface="SimSun" charset="0"/>
                  </a:rPr>
                  <a:t> </a:t>
                </a:r>
                <a:r>
                  <a:rPr lang="zh-CN" altLang="en-US" sz="2800" b="1" dirty="0">
                    <a:solidFill>
                      <a:srgbClr val="FFFFFF"/>
                    </a:solidFill>
                    <a:latin typeface="Arial Narrow" charset="0"/>
                    <a:ea typeface="SimSun" charset="0"/>
                    <a:cs typeface="SimSun" charset="0"/>
                  </a:rPr>
                  <a:t>建造圣殿</a:t>
                </a:r>
                <a:endParaRPr lang="en-US" altLang="zh-CN" sz="2800" dirty="0">
                  <a:solidFill>
                    <a:srgbClr val="FFFFFF"/>
                  </a:solidFill>
                  <a:latin typeface="Arial Narrow" charset="0"/>
                  <a:ea typeface="SimSun" charset="0"/>
                  <a:cs typeface="SimSun" charset="0"/>
                </a:endParaRPr>
              </a:p>
            </p:txBody>
          </p:sp>
          <p:sp>
            <p:nvSpPr>
              <p:cNvPr id="100413" name="Rectangle 36"/>
              <p:cNvSpPr>
                <a:spLocks noChangeArrowheads="1"/>
              </p:cNvSpPr>
              <p:nvPr/>
            </p:nvSpPr>
            <p:spPr bwMode="auto">
              <a:xfrm>
                <a:off x="0" y="1937"/>
                <a:ext cx="2241"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grpSp>
          <p:nvGrpSpPr>
            <p:cNvPr id="100364" name="Group 39"/>
            <p:cNvGrpSpPr>
              <a:grpSpLocks/>
            </p:cNvGrpSpPr>
            <p:nvPr/>
          </p:nvGrpSpPr>
          <p:grpSpPr bwMode="auto">
            <a:xfrm>
              <a:off x="2241" y="1937"/>
              <a:ext cx="2725" cy="633"/>
              <a:chOff x="2241" y="1937"/>
              <a:chExt cx="2725" cy="633"/>
            </a:xfrm>
          </p:grpSpPr>
          <p:sp>
            <p:nvSpPr>
              <p:cNvPr id="100410" name="Rectangle 10"/>
              <p:cNvSpPr>
                <a:spLocks noChangeArrowheads="1"/>
              </p:cNvSpPr>
              <p:nvPr/>
            </p:nvSpPr>
            <p:spPr bwMode="auto">
              <a:xfrm>
                <a:off x="2273" y="1937"/>
                <a:ext cx="2661"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800" b="1" dirty="0">
                    <a:solidFill>
                      <a:srgbClr val="FFFFFF"/>
                    </a:solidFill>
                    <a:latin typeface="Arial Narrow" charset="0"/>
                    <a:ea typeface="SimSun" charset="0"/>
                    <a:cs typeface="SimSun" charset="0"/>
                  </a:rPr>
                  <a:t>歼灭圣殿</a:t>
                </a:r>
                <a:endParaRPr lang="en-US" altLang="zh-CN" sz="2800" b="1" dirty="0">
                  <a:solidFill>
                    <a:srgbClr val="FFFFFF"/>
                  </a:solidFill>
                  <a:latin typeface="Arial Narrow" charset="0"/>
                  <a:ea typeface="SimSun" charset="0"/>
                  <a:cs typeface="SimSun" charset="0"/>
                </a:endParaRPr>
              </a:p>
            </p:txBody>
          </p:sp>
          <p:sp>
            <p:nvSpPr>
              <p:cNvPr id="100411" name="Rectangle 38"/>
              <p:cNvSpPr>
                <a:spLocks noChangeArrowheads="1"/>
              </p:cNvSpPr>
              <p:nvPr/>
            </p:nvSpPr>
            <p:spPr bwMode="auto">
              <a:xfrm>
                <a:off x="2241" y="1937"/>
                <a:ext cx="2725"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grpSp>
          <p:nvGrpSpPr>
            <p:cNvPr id="100365" name="Group 41"/>
            <p:cNvGrpSpPr>
              <a:grpSpLocks/>
            </p:cNvGrpSpPr>
            <p:nvPr/>
          </p:nvGrpSpPr>
          <p:grpSpPr bwMode="auto">
            <a:xfrm>
              <a:off x="0" y="2570"/>
              <a:ext cx="2241" cy="633"/>
              <a:chOff x="0" y="2570"/>
              <a:chExt cx="2241" cy="633"/>
            </a:xfrm>
          </p:grpSpPr>
          <p:sp>
            <p:nvSpPr>
              <p:cNvPr id="100408" name="Rectangle 11"/>
              <p:cNvSpPr>
                <a:spLocks noChangeArrowheads="1"/>
              </p:cNvSpPr>
              <p:nvPr/>
            </p:nvSpPr>
            <p:spPr bwMode="auto">
              <a:xfrm>
                <a:off x="32" y="2570"/>
                <a:ext cx="2177"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800" b="1" dirty="0">
                    <a:solidFill>
                      <a:srgbClr val="FFFFFF"/>
                    </a:solidFill>
                    <a:latin typeface="Arial Narrow" charset="0"/>
                    <a:ea typeface="SimSun" charset="0"/>
                    <a:cs typeface="SimSun" charset="0"/>
                  </a:rPr>
                  <a:t> </a:t>
                </a:r>
                <a:r>
                  <a:rPr lang="zh-CN" altLang="en-US" sz="2800" b="1" dirty="0">
                    <a:solidFill>
                      <a:srgbClr val="FFFFFF"/>
                    </a:solidFill>
                    <a:latin typeface="Arial Narrow" charset="0"/>
                    <a:ea typeface="SimSun" charset="0"/>
                    <a:cs typeface="SimSun" charset="0"/>
                  </a:rPr>
                  <a:t>王威</a:t>
                </a:r>
                <a:endParaRPr lang="en-US" altLang="zh-CN" sz="2800" dirty="0">
                  <a:solidFill>
                    <a:srgbClr val="FFFFFF"/>
                  </a:solidFill>
                  <a:latin typeface="Arial Narrow" charset="0"/>
                  <a:ea typeface="SimSun" charset="0"/>
                  <a:cs typeface="SimSun" charset="0"/>
                </a:endParaRPr>
              </a:p>
            </p:txBody>
          </p:sp>
          <p:sp>
            <p:nvSpPr>
              <p:cNvPr id="100409" name="Rectangle 40"/>
              <p:cNvSpPr>
                <a:spLocks noChangeArrowheads="1"/>
              </p:cNvSpPr>
              <p:nvPr/>
            </p:nvSpPr>
            <p:spPr bwMode="auto">
              <a:xfrm>
                <a:off x="0" y="2570"/>
                <a:ext cx="2241"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grpSp>
          <p:nvGrpSpPr>
            <p:cNvPr id="100366" name="Group 43"/>
            <p:cNvGrpSpPr>
              <a:grpSpLocks/>
            </p:cNvGrpSpPr>
            <p:nvPr/>
          </p:nvGrpSpPr>
          <p:grpSpPr bwMode="auto">
            <a:xfrm>
              <a:off x="2241" y="2570"/>
              <a:ext cx="2725" cy="633"/>
              <a:chOff x="2241" y="2570"/>
              <a:chExt cx="2725" cy="633"/>
            </a:xfrm>
          </p:grpSpPr>
          <p:sp>
            <p:nvSpPr>
              <p:cNvPr id="100406" name="Rectangle 12"/>
              <p:cNvSpPr>
                <a:spLocks noChangeArrowheads="1"/>
              </p:cNvSpPr>
              <p:nvPr/>
            </p:nvSpPr>
            <p:spPr bwMode="auto">
              <a:xfrm>
                <a:off x="2273" y="2570"/>
                <a:ext cx="2661"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kumimoji="1" lang="zh-CN" altLang="en-US" sz="2800" b="1" dirty="0">
                    <a:solidFill>
                      <a:srgbClr val="FFFFFF"/>
                    </a:solidFill>
                    <a:latin typeface="Arial Narrow" charset="0"/>
                    <a:ea typeface="SimSun" charset="0"/>
                    <a:cs typeface="SimSun" charset="0"/>
                  </a:rPr>
                  <a:t>废墟</a:t>
                </a:r>
                <a:endParaRPr lang="en-US" altLang="zh-CN" sz="2800" dirty="0">
                  <a:solidFill>
                    <a:srgbClr val="FFFFFF"/>
                  </a:solidFill>
                  <a:latin typeface="Arial Narrow" charset="0"/>
                  <a:ea typeface="SimSun" charset="0"/>
                  <a:cs typeface="SimSun" charset="0"/>
                </a:endParaRPr>
              </a:p>
            </p:txBody>
          </p:sp>
          <p:sp>
            <p:nvSpPr>
              <p:cNvPr id="100407" name="Rectangle 42"/>
              <p:cNvSpPr>
                <a:spLocks noChangeArrowheads="1"/>
              </p:cNvSpPr>
              <p:nvPr/>
            </p:nvSpPr>
            <p:spPr bwMode="auto">
              <a:xfrm>
                <a:off x="2241" y="2570"/>
                <a:ext cx="2725"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grpSp>
          <p:nvGrpSpPr>
            <p:cNvPr id="100367" name="Group 45"/>
            <p:cNvGrpSpPr>
              <a:grpSpLocks/>
            </p:cNvGrpSpPr>
            <p:nvPr/>
          </p:nvGrpSpPr>
          <p:grpSpPr bwMode="auto">
            <a:xfrm>
              <a:off x="0" y="3203"/>
              <a:ext cx="2241" cy="633"/>
              <a:chOff x="0" y="3203"/>
              <a:chExt cx="2241" cy="633"/>
            </a:xfrm>
          </p:grpSpPr>
          <p:sp>
            <p:nvSpPr>
              <p:cNvPr id="100404" name="Rectangle 13"/>
              <p:cNvSpPr>
                <a:spLocks noChangeArrowheads="1"/>
              </p:cNvSpPr>
              <p:nvPr/>
            </p:nvSpPr>
            <p:spPr bwMode="auto">
              <a:xfrm>
                <a:off x="32" y="3203"/>
                <a:ext cx="2177"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800" b="1">
                    <a:solidFill>
                      <a:srgbClr val="FFFFFF"/>
                    </a:solidFill>
                    <a:latin typeface="Arial Narrow" charset="0"/>
                    <a:ea typeface="SimSun" charset="0"/>
                    <a:cs typeface="SimSun" charset="0"/>
                  </a:rPr>
                  <a:t> 40 </a:t>
                </a:r>
                <a:r>
                  <a:rPr lang="zh-CN" altLang="en-US" sz="2800" b="1">
                    <a:solidFill>
                      <a:srgbClr val="FFFFFF"/>
                    </a:solidFill>
                    <a:latin typeface="Arial Narrow" charset="0"/>
                    <a:ea typeface="SimSun" charset="0"/>
                    <a:cs typeface="SimSun" charset="0"/>
                  </a:rPr>
                  <a:t>年</a:t>
                </a:r>
                <a:endParaRPr lang="en-US" altLang="zh-CN" sz="2800">
                  <a:solidFill>
                    <a:srgbClr val="FFFFFF"/>
                  </a:solidFill>
                  <a:latin typeface="Arial Narrow" charset="0"/>
                  <a:ea typeface="SimSun" charset="0"/>
                  <a:cs typeface="SimSun" charset="0"/>
                </a:endParaRPr>
              </a:p>
            </p:txBody>
          </p:sp>
          <p:sp>
            <p:nvSpPr>
              <p:cNvPr id="100405" name="Rectangle 44"/>
              <p:cNvSpPr>
                <a:spLocks noChangeArrowheads="1"/>
              </p:cNvSpPr>
              <p:nvPr/>
            </p:nvSpPr>
            <p:spPr bwMode="auto">
              <a:xfrm>
                <a:off x="0" y="3203"/>
                <a:ext cx="2241"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grpSp>
          <p:nvGrpSpPr>
            <p:cNvPr id="100368" name="Group 47"/>
            <p:cNvGrpSpPr>
              <a:grpSpLocks/>
            </p:cNvGrpSpPr>
            <p:nvPr/>
          </p:nvGrpSpPr>
          <p:grpSpPr bwMode="auto">
            <a:xfrm>
              <a:off x="2241" y="3203"/>
              <a:ext cx="2725" cy="633"/>
              <a:chOff x="2241" y="3203"/>
              <a:chExt cx="2725" cy="633"/>
            </a:xfrm>
          </p:grpSpPr>
          <p:sp>
            <p:nvSpPr>
              <p:cNvPr id="100402" name="Rectangle 14"/>
              <p:cNvSpPr>
                <a:spLocks noChangeArrowheads="1"/>
              </p:cNvSpPr>
              <p:nvPr/>
            </p:nvSpPr>
            <p:spPr bwMode="auto">
              <a:xfrm>
                <a:off x="2273" y="3203"/>
                <a:ext cx="2661"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800" b="1">
                    <a:solidFill>
                      <a:srgbClr val="FFFFFF"/>
                    </a:solidFill>
                    <a:latin typeface="Arial Narrow" charset="0"/>
                    <a:ea typeface="SimSun" charset="0"/>
                    <a:cs typeface="SimSun" charset="0"/>
                  </a:rPr>
                  <a:t> 393 </a:t>
                </a:r>
                <a:r>
                  <a:rPr lang="zh-CN" altLang="en-US" sz="2800" b="1">
                    <a:solidFill>
                      <a:srgbClr val="FFFFFF"/>
                    </a:solidFill>
                    <a:latin typeface="Arial Narrow" charset="0"/>
                    <a:ea typeface="SimSun" charset="0"/>
                    <a:cs typeface="SimSun" charset="0"/>
                  </a:rPr>
                  <a:t>年</a:t>
                </a:r>
                <a:endParaRPr lang="en-US" altLang="zh-CN" sz="2800">
                  <a:solidFill>
                    <a:srgbClr val="FFFFFF"/>
                  </a:solidFill>
                  <a:latin typeface="Arial Narrow" charset="0"/>
                  <a:ea typeface="SimSun" charset="0"/>
                  <a:cs typeface="SimSun" charset="0"/>
                </a:endParaRPr>
              </a:p>
            </p:txBody>
          </p:sp>
          <p:sp>
            <p:nvSpPr>
              <p:cNvPr id="100403" name="Rectangle 46"/>
              <p:cNvSpPr>
                <a:spLocks noChangeArrowheads="1"/>
              </p:cNvSpPr>
              <p:nvPr/>
            </p:nvSpPr>
            <p:spPr bwMode="auto">
              <a:xfrm>
                <a:off x="2241" y="3203"/>
                <a:ext cx="2725"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grpSp>
          <p:nvGrpSpPr>
            <p:cNvPr id="100369" name="Group 49"/>
            <p:cNvGrpSpPr>
              <a:grpSpLocks/>
            </p:cNvGrpSpPr>
            <p:nvPr/>
          </p:nvGrpSpPr>
          <p:grpSpPr bwMode="auto">
            <a:xfrm>
              <a:off x="0" y="3836"/>
              <a:ext cx="2241" cy="633"/>
              <a:chOff x="0" y="3836"/>
              <a:chExt cx="2241" cy="633"/>
            </a:xfrm>
          </p:grpSpPr>
          <p:sp>
            <p:nvSpPr>
              <p:cNvPr id="100400" name="Rectangle 15"/>
              <p:cNvSpPr>
                <a:spLocks noChangeArrowheads="1"/>
              </p:cNvSpPr>
              <p:nvPr/>
            </p:nvSpPr>
            <p:spPr bwMode="auto">
              <a:xfrm>
                <a:off x="32" y="3836"/>
                <a:ext cx="2177"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800" b="1">
                    <a:solidFill>
                      <a:srgbClr val="FFFFFF"/>
                    </a:solidFill>
                    <a:latin typeface="Arial Narrow" charset="0"/>
                    <a:ea typeface="SimSun" charset="0"/>
                    <a:cs typeface="SimSun" charset="0"/>
                  </a:rPr>
                  <a:t>公元</a:t>
                </a:r>
                <a:r>
                  <a:rPr lang="en-US" altLang="zh-CN" sz="2800" b="1">
                    <a:solidFill>
                      <a:srgbClr val="FFFFFF"/>
                    </a:solidFill>
                    <a:latin typeface="Arial Narrow" charset="0"/>
                    <a:ea typeface="SimSun" charset="0"/>
                    <a:cs typeface="SimSun" charset="0"/>
                  </a:rPr>
                  <a:t> 971-931 </a:t>
                </a:r>
                <a:r>
                  <a:rPr lang="zh-CN" altLang="en-US" sz="2800" b="1">
                    <a:solidFill>
                      <a:srgbClr val="FFFFFF"/>
                    </a:solidFill>
                    <a:latin typeface="Arial Narrow" charset="0"/>
                    <a:ea typeface="SimSun" charset="0"/>
                    <a:cs typeface="SimSun" charset="0"/>
                  </a:rPr>
                  <a:t>年</a:t>
                </a:r>
                <a:endParaRPr lang="en-US" altLang="zh-CN" sz="2800">
                  <a:solidFill>
                    <a:srgbClr val="FFFFFF"/>
                  </a:solidFill>
                  <a:latin typeface="Arial Narrow" charset="0"/>
                  <a:ea typeface="SimSun" charset="0"/>
                  <a:cs typeface="SimSun" charset="0"/>
                </a:endParaRPr>
              </a:p>
            </p:txBody>
          </p:sp>
          <p:sp>
            <p:nvSpPr>
              <p:cNvPr id="100401" name="Rectangle 48"/>
              <p:cNvSpPr>
                <a:spLocks noChangeArrowheads="1"/>
              </p:cNvSpPr>
              <p:nvPr/>
            </p:nvSpPr>
            <p:spPr bwMode="auto">
              <a:xfrm>
                <a:off x="0" y="3836"/>
                <a:ext cx="2241"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grpSp>
          <p:nvGrpSpPr>
            <p:cNvPr id="100370" name="Group 51"/>
            <p:cNvGrpSpPr>
              <a:grpSpLocks/>
            </p:cNvGrpSpPr>
            <p:nvPr/>
          </p:nvGrpSpPr>
          <p:grpSpPr bwMode="auto">
            <a:xfrm>
              <a:off x="2241" y="3836"/>
              <a:ext cx="2725" cy="633"/>
              <a:chOff x="2241" y="3836"/>
              <a:chExt cx="2725" cy="633"/>
            </a:xfrm>
          </p:grpSpPr>
          <p:sp>
            <p:nvSpPr>
              <p:cNvPr id="100398" name="Rectangle 16"/>
              <p:cNvSpPr>
                <a:spLocks noChangeArrowheads="1"/>
              </p:cNvSpPr>
              <p:nvPr/>
            </p:nvSpPr>
            <p:spPr bwMode="auto">
              <a:xfrm>
                <a:off x="2273" y="3836"/>
                <a:ext cx="2661"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sz="2800" b="1">
                    <a:solidFill>
                      <a:srgbClr val="FFFFFF"/>
                    </a:solidFill>
                    <a:latin typeface="Arial Narrow" charset="0"/>
                    <a:ea typeface="SimSun" charset="0"/>
                    <a:cs typeface="SimSun" charset="0"/>
                  </a:rPr>
                  <a:t>主前</a:t>
                </a:r>
                <a:r>
                  <a:rPr lang="en-US" altLang="zh-CN" sz="2800" b="1">
                    <a:solidFill>
                      <a:srgbClr val="FFFFFF"/>
                    </a:solidFill>
                    <a:latin typeface="Arial Narrow" charset="0"/>
                    <a:ea typeface="SimSun" charset="0"/>
                    <a:cs typeface="SimSun" charset="0"/>
                  </a:rPr>
                  <a:t>931-538 </a:t>
                </a:r>
                <a:r>
                  <a:rPr lang="zh-CN" altLang="en-US" sz="2800" b="1">
                    <a:solidFill>
                      <a:srgbClr val="FFFFFF"/>
                    </a:solidFill>
                    <a:latin typeface="Arial Narrow" charset="0"/>
                    <a:ea typeface="SimSun" charset="0"/>
                    <a:cs typeface="SimSun" charset="0"/>
                  </a:rPr>
                  <a:t>年</a:t>
                </a:r>
                <a:endParaRPr lang="en-US" altLang="zh-CN" sz="2800">
                  <a:solidFill>
                    <a:srgbClr val="FFFFFF"/>
                  </a:solidFill>
                  <a:latin typeface="Arial Narrow" charset="0"/>
                  <a:ea typeface="SimSun" charset="0"/>
                  <a:cs typeface="SimSun" charset="0"/>
                </a:endParaRPr>
              </a:p>
            </p:txBody>
          </p:sp>
          <p:sp>
            <p:nvSpPr>
              <p:cNvPr id="100399" name="Rectangle 50"/>
              <p:cNvSpPr>
                <a:spLocks noChangeArrowheads="1"/>
              </p:cNvSpPr>
              <p:nvPr/>
            </p:nvSpPr>
            <p:spPr bwMode="auto">
              <a:xfrm>
                <a:off x="2241" y="3836"/>
                <a:ext cx="2725"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grpSp>
          <p:nvGrpSpPr>
            <p:cNvPr id="100371" name="Group 53"/>
            <p:cNvGrpSpPr>
              <a:grpSpLocks/>
            </p:cNvGrpSpPr>
            <p:nvPr/>
          </p:nvGrpSpPr>
          <p:grpSpPr bwMode="auto">
            <a:xfrm>
              <a:off x="0" y="4469"/>
              <a:ext cx="697" cy="978"/>
              <a:chOff x="0" y="4469"/>
              <a:chExt cx="697" cy="978"/>
            </a:xfrm>
          </p:grpSpPr>
          <p:sp>
            <p:nvSpPr>
              <p:cNvPr id="100396" name="Rectangle 17"/>
              <p:cNvSpPr>
                <a:spLocks noChangeArrowheads="1"/>
              </p:cNvSpPr>
              <p:nvPr/>
            </p:nvSpPr>
            <p:spPr bwMode="auto">
              <a:xfrm>
                <a:off x="32" y="4469"/>
                <a:ext cx="633"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dirty="0">
                    <a:solidFill>
                      <a:srgbClr val="FFFFFF"/>
                    </a:solidFill>
                    <a:latin typeface="Arial Narrow" charset="0"/>
                    <a:ea typeface="SimSun" charset="0"/>
                    <a:cs typeface="SimSun" charset="0"/>
                  </a:rPr>
                  <a:t> </a:t>
                </a:r>
                <a:r>
                  <a:rPr lang="zh-CN" altLang="en-US" sz="2000" b="1" dirty="0">
                    <a:solidFill>
                      <a:srgbClr val="FFFFFF"/>
                    </a:solidFill>
                    <a:latin typeface="Arial Narrow" charset="0"/>
                    <a:ea typeface="SimSun" charset="0"/>
                    <a:cs typeface="SimSun" charset="0"/>
                  </a:rPr>
                  <a:t>财富与</a:t>
                </a:r>
                <a:endParaRPr lang="en-US" altLang="zh-CN" sz="2000" b="1" dirty="0">
                  <a:solidFill>
                    <a:srgbClr val="FFFFFF"/>
                  </a:solidFill>
                  <a:latin typeface="Arial Narrow" charset="0"/>
                  <a:ea typeface="SimSun" charset="0"/>
                  <a:cs typeface="SimSun" charset="0"/>
                </a:endParaRPr>
              </a:p>
              <a:p>
                <a:pPr algn="ctr"/>
                <a:r>
                  <a:rPr lang="zh-CN" altLang="en-US" sz="2000" b="1" dirty="0">
                    <a:solidFill>
                      <a:srgbClr val="FFFFFF"/>
                    </a:solidFill>
                    <a:latin typeface="Arial Narrow" charset="0"/>
                    <a:ea typeface="SimSun" charset="0"/>
                    <a:cs typeface="SimSun" charset="0"/>
                  </a:rPr>
                  <a:t>智慧</a:t>
                </a:r>
                <a:endParaRPr lang="en-US" altLang="zh-CN" sz="2000" dirty="0">
                  <a:solidFill>
                    <a:srgbClr val="FFFFFF"/>
                  </a:solidFill>
                  <a:latin typeface="Arial Narrow" charset="0"/>
                  <a:ea typeface="SimSun" charset="0"/>
                  <a:cs typeface="SimSun" charset="0"/>
                </a:endParaRPr>
              </a:p>
              <a:p>
                <a:pPr algn="ctr" eaLnBrk="0" hangingPunct="0"/>
                <a:r>
                  <a:rPr lang="en-US" altLang="zh-CN" sz="2000" b="1" dirty="0">
                    <a:solidFill>
                      <a:srgbClr val="FFFFFF"/>
                    </a:solidFill>
                    <a:latin typeface="Arial Narrow" charset="0"/>
                    <a:ea typeface="SimSun" charset="0"/>
                    <a:cs typeface="SimSun" charset="0"/>
                  </a:rPr>
                  <a:t>1</a:t>
                </a:r>
                <a:endParaRPr lang="en-US" altLang="zh-CN" sz="2000" dirty="0">
                  <a:solidFill>
                    <a:srgbClr val="FFFFFF"/>
                  </a:solidFill>
                  <a:latin typeface="Arial Narrow" charset="0"/>
                  <a:ea typeface="SimSun" charset="0"/>
                  <a:cs typeface="SimSun" charset="0"/>
                </a:endParaRPr>
              </a:p>
            </p:txBody>
          </p:sp>
          <p:sp>
            <p:nvSpPr>
              <p:cNvPr id="100397" name="Rectangle 52"/>
              <p:cNvSpPr>
                <a:spLocks noChangeArrowheads="1"/>
              </p:cNvSpPr>
              <p:nvPr/>
            </p:nvSpPr>
            <p:spPr bwMode="auto">
              <a:xfrm>
                <a:off x="0" y="4469"/>
                <a:ext cx="697"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grpSp>
          <p:nvGrpSpPr>
            <p:cNvPr id="100372" name="Group 55"/>
            <p:cNvGrpSpPr>
              <a:grpSpLocks/>
            </p:cNvGrpSpPr>
            <p:nvPr/>
          </p:nvGrpSpPr>
          <p:grpSpPr bwMode="auto">
            <a:xfrm>
              <a:off x="697" y="4469"/>
              <a:ext cx="803" cy="978"/>
              <a:chOff x="697" y="4469"/>
              <a:chExt cx="803" cy="978"/>
            </a:xfrm>
          </p:grpSpPr>
          <p:sp>
            <p:nvSpPr>
              <p:cNvPr id="100394" name="Rectangle 18"/>
              <p:cNvSpPr>
                <a:spLocks noChangeArrowheads="1"/>
              </p:cNvSpPr>
              <p:nvPr/>
            </p:nvSpPr>
            <p:spPr bwMode="auto">
              <a:xfrm>
                <a:off x="729" y="4469"/>
                <a:ext cx="739"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dirty="0">
                    <a:solidFill>
                      <a:srgbClr val="FFFFFF"/>
                    </a:solidFill>
                    <a:latin typeface="Arial Narrow" charset="0"/>
                    <a:ea typeface="SimSun" charset="0"/>
                    <a:cs typeface="SimSun" charset="0"/>
                  </a:rPr>
                  <a:t> </a:t>
                </a:r>
                <a:r>
                  <a:rPr lang="zh-CN" altLang="en-US" sz="2000" b="1" dirty="0">
                    <a:solidFill>
                      <a:srgbClr val="FFFFFF"/>
                    </a:solidFill>
                    <a:latin typeface="Arial Narrow" charset="0"/>
                    <a:ea typeface="SimSun" charset="0"/>
                    <a:cs typeface="SimSun" charset="0"/>
                  </a:rPr>
                  <a:t>圣殿</a:t>
                </a:r>
                <a:endParaRPr lang="en-US" altLang="zh-CN" sz="2000" dirty="0">
                  <a:solidFill>
                    <a:srgbClr val="FFFFFF"/>
                  </a:solidFill>
                  <a:latin typeface="Arial Narrow" charset="0"/>
                  <a:ea typeface="SimSun" charset="0"/>
                  <a:cs typeface="SimSun" charset="0"/>
                </a:endParaRPr>
              </a:p>
              <a:p>
                <a:pPr algn="ctr" eaLnBrk="0" hangingPunct="0"/>
                <a:r>
                  <a:rPr lang="en-US" altLang="zh-CN" sz="2000" b="1" dirty="0">
                    <a:solidFill>
                      <a:srgbClr val="FFFFFF"/>
                    </a:solidFill>
                    <a:latin typeface="Arial Narrow" charset="0"/>
                    <a:ea typeface="SimSun" charset="0"/>
                    <a:cs typeface="SimSun" charset="0"/>
                  </a:rPr>
                  <a:t>2—7</a:t>
                </a:r>
                <a:endParaRPr lang="en-US" altLang="zh-CN" sz="2000" dirty="0">
                  <a:solidFill>
                    <a:srgbClr val="FFFFFF"/>
                  </a:solidFill>
                  <a:latin typeface="Arial Narrow" charset="0"/>
                  <a:ea typeface="SimSun" charset="0"/>
                  <a:cs typeface="SimSun" charset="0"/>
                </a:endParaRPr>
              </a:p>
            </p:txBody>
          </p:sp>
          <p:sp>
            <p:nvSpPr>
              <p:cNvPr id="100395" name="Rectangle 54"/>
              <p:cNvSpPr>
                <a:spLocks noChangeArrowheads="1"/>
              </p:cNvSpPr>
              <p:nvPr/>
            </p:nvSpPr>
            <p:spPr bwMode="auto">
              <a:xfrm>
                <a:off x="697" y="4469"/>
                <a:ext cx="803"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grpSp>
          <p:nvGrpSpPr>
            <p:cNvPr id="100373" name="Group 57"/>
            <p:cNvGrpSpPr>
              <a:grpSpLocks/>
            </p:cNvGrpSpPr>
            <p:nvPr/>
          </p:nvGrpSpPr>
          <p:grpSpPr bwMode="auto">
            <a:xfrm>
              <a:off x="1500" y="4469"/>
              <a:ext cx="741" cy="978"/>
              <a:chOff x="1500" y="4469"/>
              <a:chExt cx="741" cy="978"/>
            </a:xfrm>
          </p:grpSpPr>
          <p:sp>
            <p:nvSpPr>
              <p:cNvPr id="100392" name="Rectangle 19"/>
              <p:cNvSpPr>
                <a:spLocks noChangeArrowheads="1"/>
              </p:cNvSpPr>
              <p:nvPr/>
            </p:nvSpPr>
            <p:spPr bwMode="auto">
              <a:xfrm>
                <a:off x="1532" y="4469"/>
                <a:ext cx="677"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dirty="0">
                    <a:solidFill>
                      <a:srgbClr val="FFFFFF"/>
                    </a:solidFill>
                    <a:latin typeface="Arial Narrow" charset="0"/>
                    <a:ea typeface="SimSun" charset="0"/>
                    <a:cs typeface="SimSun" charset="0"/>
                  </a:rPr>
                  <a:t> </a:t>
                </a:r>
                <a:r>
                  <a:rPr lang="zh-CN" altLang="en-US" sz="2000" b="1" dirty="0">
                    <a:solidFill>
                      <a:srgbClr val="FFFFFF"/>
                    </a:solidFill>
                    <a:latin typeface="Arial Narrow" charset="0"/>
                    <a:ea typeface="SimSun" charset="0"/>
                    <a:cs typeface="SimSun" charset="0"/>
                  </a:rPr>
                  <a:t>成功与</a:t>
                </a:r>
                <a:endParaRPr lang="en-US" altLang="zh-CN" sz="2000" b="1" dirty="0">
                  <a:solidFill>
                    <a:srgbClr val="FFFFFF"/>
                  </a:solidFill>
                  <a:latin typeface="Arial Narrow" charset="0"/>
                  <a:ea typeface="SimSun" charset="0"/>
                  <a:cs typeface="SimSun" charset="0"/>
                </a:endParaRPr>
              </a:p>
              <a:p>
                <a:pPr algn="ctr"/>
                <a:r>
                  <a:rPr lang="zh-CN" altLang="en-US" sz="2000" b="1" dirty="0">
                    <a:solidFill>
                      <a:srgbClr val="FFFFFF"/>
                    </a:solidFill>
                    <a:latin typeface="Arial Narrow" charset="0"/>
                    <a:ea typeface="SimSun" charset="0"/>
                    <a:cs typeface="SimSun" charset="0"/>
                  </a:rPr>
                  <a:t>死亡</a:t>
                </a:r>
                <a:endParaRPr lang="en-US" altLang="zh-CN" sz="2000" dirty="0">
                  <a:solidFill>
                    <a:srgbClr val="FFFFFF"/>
                  </a:solidFill>
                  <a:latin typeface="Arial Narrow" charset="0"/>
                  <a:ea typeface="SimSun" charset="0"/>
                  <a:cs typeface="SimSun" charset="0"/>
                </a:endParaRPr>
              </a:p>
              <a:p>
                <a:pPr algn="ctr" eaLnBrk="0" hangingPunct="0"/>
                <a:r>
                  <a:rPr lang="en-US" altLang="zh-CN" sz="2000" b="1" dirty="0">
                    <a:solidFill>
                      <a:srgbClr val="FFFFFF"/>
                    </a:solidFill>
                    <a:latin typeface="Arial Narrow" charset="0"/>
                    <a:ea typeface="SimSun" charset="0"/>
                    <a:cs typeface="SimSun" charset="0"/>
                  </a:rPr>
                  <a:t>8—9</a:t>
                </a:r>
                <a:endParaRPr lang="en-US" altLang="zh-CN" sz="2000" dirty="0">
                  <a:solidFill>
                    <a:srgbClr val="FFFFFF"/>
                  </a:solidFill>
                  <a:latin typeface="Arial Narrow" charset="0"/>
                  <a:ea typeface="SimSun" charset="0"/>
                  <a:cs typeface="SimSun" charset="0"/>
                </a:endParaRPr>
              </a:p>
            </p:txBody>
          </p:sp>
          <p:sp>
            <p:nvSpPr>
              <p:cNvPr id="100393" name="Rectangle 56"/>
              <p:cNvSpPr>
                <a:spLocks noChangeArrowheads="1"/>
              </p:cNvSpPr>
              <p:nvPr/>
            </p:nvSpPr>
            <p:spPr bwMode="auto">
              <a:xfrm>
                <a:off x="1500" y="4469"/>
                <a:ext cx="741"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grpSp>
          <p:nvGrpSpPr>
            <p:cNvPr id="100374" name="Group 59"/>
            <p:cNvGrpSpPr>
              <a:grpSpLocks/>
            </p:cNvGrpSpPr>
            <p:nvPr/>
          </p:nvGrpSpPr>
          <p:grpSpPr bwMode="auto">
            <a:xfrm>
              <a:off x="2241" y="4469"/>
              <a:ext cx="966" cy="978"/>
              <a:chOff x="2241" y="4469"/>
              <a:chExt cx="966" cy="978"/>
            </a:xfrm>
          </p:grpSpPr>
          <p:sp>
            <p:nvSpPr>
              <p:cNvPr id="100390" name="Rectangle 20"/>
              <p:cNvSpPr>
                <a:spLocks noChangeArrowheads="1"/>
              </p:cNvSpPr>
              <p:nvPr/>
            </p:nvSpPr>
            <p:spPr bwMode="auto">
              <a:xfrm>
                <a:off x="2273" y="4469"/>
                <a:ext cx="902"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zh-CN" altLang="en-US" sz="1800" b="1" dirty="0">
                    <a:solidFill>
                      <a:srgbClr val="FFFFFF"/>
                    </a:solidFill>
                    <a:latin typeface="Arial Narrow" charset="0"/>
                    <a:ea typeface="SimSun" charset="0"/>
                    <a:cs typeface="SimSun" charset="0"/>
                  </a:rPr>
                  <a:t>王国因罗波安</a:t>
                </a:r>
                <a:endParaRPr lang="en-US" altLang="zh-CN" sz="1800" b="1" dirty="0">
                  <a:solidFill>
                    <a:srgbClr val="FFFFFF"/>
                  </a:solidFill>
                  <a:latin typeface="Arial Narrow" charset="0"/>
                  <a:ea typeface="SimSun" charset="0"/>
                  <a:cs typeface="SimSun" charset="0"/>
                </a:endParaRPr>
              </a:p>
              <a:p>
                <a:pPr algn="ctr">
                  <a:lnSpc>
                    <a:spcPct val="80000"/>
                  </a:lnSpc>
                </a:pPr>
                <a:r>
                  <a:rPr lang="zh-CN" altLang="en-US" sz="1800" b="1" dirty="0">
                    <a:solidFill>
                      <a:srgbClr val="FFFFFF"/>
                    </a:solidFill>
                    <a:latin typeface="Arial Narrow" charset="0"/>
                    <a:ea typeface="SimSun" charset="0"/>
                    <a:cs typeface="SimSun" charset="0"/>
                  </a:rPr>
                  <a:t>而分裂</a:t>
                </a:r>
                <a:endParaRPr lang="en-US" altLang="zh-CN" sz="2000" b="1" dirty="0">
                  <a:solidFill>
                    <a:srgbClr val="FFFFFF"/>
                  </a:solidFill>
                  <a:latin typeface="Arial Narrow" charset="0"/>
                  <a:ea typeface="SimSun" charset="0"/>
                  <a:cs typeface="SimSun" charset="0"/>
                </a:endParaRPr>
              </a:p>
              <a:p>
                <a:pPr algn="ctr" eaLnBrk="0" hangingPunct="0">
                  <a:lnSpc>
                    <a:spcPct val="80000"/>
                  </a:lnSpc>
                </a:pPr>
                <a:r>
                  <a:rPr lang="en-US" altLang="zh-CN" sz="2000" b="1" dirty="0">
                    <a:solidFill>
                      <a:srgbClr val="FFFFFF"/>
                    </a:solidFill>
                    <a:latin typeface="Arial Narrow" charset="0"/>
                    <a:ea typeface="SimSun" charset="0"/>
                    <a:cs typeface="SimSun" charset="0"/>
                  </a:rPr>
                  <a:t>10—12</a:t>
                </a:r>
                <a:endParaRPr lang="en-US" altLang="zh-CN" sz="2000" dirty="0">
                  <a:solidFill>
                    <a:srgbClr val="FFFFFF"/>
                  </a:solidFill>
                  <a:latin typeface="Arial Narrow" charset="0"/>
                  <a:ea typeface="SimSun" charset="0"/>
                  <a:cs typeface="SimSun" charset="0"/>
                </a:endParaRPr>
              </a:p>
            </p:txBody>
          </p:sp>
          <p:sp>
            <p:nvSpPr>
              <p:cNvPr id="100391" name="Rectangle 58"/>
              <p:cNvSpPr>
                <a:spLocks noChangeArrowheads="1"/>
              </p:cNvSpPr>
              <p:nvPr/>
            </p:nvSpPr>
            <p:spPr bwMode="auto">
              <a:xfrm>
                <a:off x="2241" y="4469"/>
                <a:ext cx="966"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grpSp>
          <p:nvGrpSpPr>
            <p:cNvPr id="100375" name="Group 61"/>
            <p:cNvGrpSpPr>
              <a:grpSpLocks/>
            </p:cNvGrpSpPr>
            <p:nvPr/>
          </p:nvGrpSpPr>
          <p:grpSpPr bwMode="auto">
            <a:xfrm>
              <a:off x="3207" y="4469"/>
              <a:ext cx="684" cy="978"/>
              <a:chOff x="3207" y="4469"/>
              <a:chExt cx="684" cy="978"/>
            </a:xfrm>
          </p:grpSpPr>
          <p:sp>
            <p:nvSpPr>
              <p:cNvPr id="100388" name="Rectangle 21"/>
              <p:cNvSpPr>
                <a:spLocks noChangeArrowheads="1"/>
              </p:cNvSpPr>
              <p:nvPr/>
            </p:nvSpPr>
            <p:spPr bwMode="auto">
              <a:xfrm>
                <a:off x="3239" y="4469"/>
                <a:ext cx="620"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zh-CN" altLang="en-US" sz="1800" b="1" dirty="0">
                    <a:solidFill>
                      <a:srgbClr val="FFFFFF"/>
                    </a:solidFill>
                    <a:latin typeface="Arial Narrow" charset="0"/>
                    <a:ea typeface="SimSun" charset="0"/>
                    <a:cs typeface="SimSun" charset="0"/>
                  </a:rPr>
                  <a:t>七个坏</a:t>
                </a:r>
                <a:r>
                  <a:rPr lang="en-US" altLang="zh-CN" sz="1800" b="1" dirty="0">
                    <a:solidFill>
                      <a:srgbClr val="FFFFFF"/>
                    </a:solidFill>
                    <a:latin typeface="Arial Narrow" charset="0"/>
                    <a:ea typeface="SimSun" charset="0"/>
                    <a:cs typeface="SimSun" charset="0"/>
                  </a:rPr>
                  <a:t>, </a:t>
                </a:r>
                <a:endParaRPr lang="en-US" altLang="zh-CN" sz="1800" dirty="0">
                  <a:solidFill>
                    <a:srgbClr val="FFFFFF"/>
                  </a:solidFill>
                  <a:latin typeface="Arial Narrow" charset="0"/>
                  <a:ea typeface="SimSun" charset="0"/>
                  <a:cs typeface="SimSun" charset="0"/>
                </a:endParaRPr>
              </a:p>
              <a:p>
                <a:pPr algn="ctr" eaLnBrk="0" hangingPunct="0">
                  <a:lnSpc>
                    <a:spcPct val="80000"/>
                  </a:lnSpc>
                </a:pPr>
                <a:r>
                  <a:rPr lang="zh-CN" altLang="en-US" sz="1800" b="1" dirty="0">
                    <a:solidFill>
                      <a:srgbClr val="FFFFFF"/>
                    </a:solidFill>
                    <a:latin typeface="Arial Narrow" charset="0"/>
                    <a:ea typeface="SimSun" charset="0"/>
                    <a:cs typeface="SimSun" charset="0"/>
                  </a:rPr>
                  <a:t>八个好</a:t>
                </a:r>
                <a:r>
                  <a:rPr lang="zh-CN" altLang="en-US" sz="1800" b="1">
                    <a:solidFill>
                      <a:srgbClr val="FFFFFF"/>
                    </a:solidFill>
                    <a:latin typeface="Arial Narrow" charset="0"/>
                    <a:ea typeface="SimSun" charset="0"/>
                    <a:cs typeface="SimSun" charset="0"/>
                  </a:rPr>
                  <a:t>的</a:t>
                </a:r>
                <a:r>
                  <a:rPr lang="en-US" altLang="zh-CN" sz="1800" b="1">
                    <a:solidFill>
                      <a:srgbClr val="FFFFFF"/>
                    </a:solidFill>
                    <a:latin typeface="Arial Narrow" charset="0"/>
                    <a:ea typeface="SimSun" charset="0"/>
                    <a:cs typeface="SimSun" charset="0"/>
                  </a:rPr>
                  <a:t> </a:t>
                </a:r>
                <a:r>
                  <a:rPr lang="zh-CN" altLang="en-US" sz="1800" b="1">
                    <a:solidFill>
                      <a:srgbClr val="FFFFFF"/>
                    </a:solidFill>
                    <a:latin typeface="Arial Narrow" charset="0"/>
                    <a:ea typeface="SimSun" charset="0"/>
                    <a:cs typeface="SimSun" charset="0"/>
                  </a:rPr>
                  <a:t>王</a:t>
                </a:r>
                <a:endParaRPr lang="en-US" altLang="zh-CN" sz="1800" dirty="0">
                  <a:solidFill>
                    <a:srgbClr val="FFFFFF"/>
                  </a:solidFill>
                  <a:latin typeface="Arial Narrow" charset="0"/>
                  <a:ea typeface="SimSun" charset="0"/>
                  <a:cs typeface="SimSun" charset="0"/>
                </a:endParaRPr>
              </a:p>
              <a:p>
                <a:pPr algn="ctr" eaLnBrk="0" hangingPunct="0">
                  <a:lnSpc>
                    <a:spcPct val="80000"/>
                  </a:lnSpc>
                </a:pPr>
                <a:r>
                  <a:rPr lang="en-US" altLang="zh-CN" sz="2000" b="1" dirty="0">
                    <a:solidFill>
                      <a:srgbClr val="FFFFFF"/>
                    </a:solidFill>
                    <a:latin typeface="Arial Narrow" charset="0"/>
                    <a:ea typeface="SimSun" charset="0"/>
                    <a:cs typeface="SimSun" charset="0"/>
                  </a:rPr>
                  <a:t>13—35</a:t>
                </a:r>
                <a:endParaRPr lang="en-US" altLang="zh-CN" sz="2000" dirty="0">
                  <a:solidFill>
                    <a:srgbClr val="FFFFFF"/>
                  </a:solidFill>
                  <a:latin typeface="Arial Narrow" charset="0"/>
                  <a:ea typeface="SimSun" charset="0"/>
                  <a:cs typeface="SimSun" charset="0"/>
                </a:endParaRPr>
              </a:p>
            </p:txBody>
          </p:sp>
          <p:sp>
            <p:nvSpPr>
              <p:cNvPr id="100389" name="Rectangle 60"/>
              <p:cNvSpPr>
                <a:spLocks noChangeArrowheads="1"/>
              </p:cNvSpPr>
              <p:nvPr/>
            </p:nvSpPr>
            <p:spPr bwMode="auto">
              <a:xfrm>
                <a:off x="3207" y="4469"/>
                <a:ext cx="684"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grpSp>
          <p:nvGrpSpPr>
            <p:cNvPr id="100376" name="Group 63"/>
            <p:cNvGrpSpPr>
              <a:grpSpLocks/>
            </p:cNvGrpSpPr>
            <p:nvPr/>
          </p:nvGrpSpPr>
          <p:grpSpPr bwMode="auto">
            <a:xfrm>
              <a:off x="3891" y="4469"/>
              <a:ext cx="1075" cy="978"/>
              <a:chOff x="3891" y="4469"/>
              <a:chExt cx="1075" cy="978"/>
            </a:xfrm>
          </p:grpSpPr>
          <p:sp>
            <p:nvSpPr>
              <p:cNvPr id="100386" name="Rectangle 22"/>
              <p:cNvSpPr>
                <a:spLocks noChangeArrowheads="1"/>
              </p:cNvSpPr>
              <p:nvPr/>
            </p:nvSpPr>
            <p:spPr bwMode="auto">
              <a:xfrm>
                <a:off x="3923" y="4469"/>
                <a:ext cx="1011"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zh-CN" altLang="en-US" sz="1800" b="1" dirty="0">
                    <a:solidFill>
                      <a:srgbClr val="FFFFFF"/>
                    </a:solidFill>
                    <a:latin typeface="Arial Narrow" charset="0"/>
                    <a:ea typeface="SimSun" charset="0"/>
                    <a:cs typeface="SimSun" charset="0"/>
                  </a:rPr>
                  <a:t>四个坏王然</a:t>
                </a:r>
                <a:r>
                  <a:rPr lang="en-US" altLang="zh-CN" sz="1800" b="1" dirty="0">
                    <a:solidFill>
                      <a:srgbClr val="FFFFFF"/>
                    </a:solidFill>
                    <a:latin typeface="Arial Narrow" charset="0"/>
                    <a:ea typeface="SimSun" charset="0"/>
                    <a:cs typeface="SimSun" charset="0"/>
                  </a:rPr>
                  <a:t> </a:t>
                </a:r>
                <a:r>
                  <a:rPr lang="zh-CN" altLang="en-US" sz="1800" b="1" dirty="0">
                    <a:solidFill>
                      <a:srgbClr val="FFFFFF"/>
                    </a:solidFill>
                    <a:latin typeface="Arial Narrow" charset="0"/>
                    <a:ea typeface="SimSun" charset="0"/>
                    <a:cs typeface="SimSun" charset="0"/>
                  </a:rPr>
                  <a:t>后</a:t>
                </a:r>
                <a:r>
                  <a:rPr lang="en-US" altLang="zh-CN" sz="1800" b="1" dirty="0">
                    <a:solidFill>
                      <a:srgbClr val="FFFFFF"/>
                    </a:solidFill>
                    <a:latin typeface="Arial Narrow" charset="0"/>
                    <a:ea typeface="SimSun" charset="0"/>
                    <a:cs typeface="SimSun" charset="0"/>
                  </a:rPr>
                  <a:t> </a:t>
                </a:r>
              </a:p>
              <a:p>
                <a:pPr algn="ctr">
                  <a:lnSpc>
                    <a:spcPct val="80000"/>
                  </a:lnSpc>
                </a:pPr>
                <a:r>
                  <a:rPr lang="zh-CN" altLang="en-US" sz="1800" b="1" dirty="0">
                    <a:solidFill>
                      <a:srgbClr val="FFFFFF"/>
                    </a:solidFill>
                    <a:latin typeface="Arial Narrow" charset="0"/>
                    <a:ea typeface="SimSun" charset="0"/>
                    <a:cs typeface="SimSun" charset="0"/>
                  </a:rPr>
                  <a:t>犹大国沦陷</a:t>
                </a:r>
                <a:endParaRPr lang="en-US" altLang="zh-CN" sz="1800" dirty="0">
                  <a:solidFill>
                    <a:srgbClr val="FFFFFF"/>
                  </a:solidFill>
                  <a:latin typeface="Arial Narrow" charset="0"/>
                  <a:ea typeface="SimSun" charset="0"/>
                  <a:cs typeface="SimSun" charset="0"/>
                </a:endParaRPr>
              </a:p>
              <a:p>
                <a:pPr algn="ctr" eaLnBrk="0" hangingPunct="0">
                  <a:lnSpc>
                    <a:spcPct val="80000"/>
                  </a:lnSpc>
                </a:pPr>
                <a:r>
                  <a:rPr lang="en-US" altLang="zh-CN" sz="2000" b="1" dirty="0">
                    <a:solidFill>
                      <a:srgbClr val="FFFFFF"/>
                    </a:solidFill>
                    <a:latin typeface="Arial Narrow" charset="0"/>
                    <a:ea typeface="SimSun" charset="0"/>
                    <a:cs typeface="SimSun" charset="0"/>
                  </a:rPr>
                  <a:t>36</a:t>
                </a:r>
                <a:endParaRPr lang="en-US" altLang="zh-CN" sz="2000" dirty="0">
                  <a:solidFill>
                    <a:srgbClr val="FFFFFF"/>
                  </a:solidFill>
                  <a:latin typeface="Arial Narrow" charset="0"/>
                  <a:ea typeface="SimSun" charset="0"/>
                  <a:cs typeface="SimSun" charset="0"/>
                </a:endParaRPr>
              </a:p>
            </p:txBody>
          </p:sp>
          <p:sp>
            <p:nvSpPr>
              <p:cNvPr id="100387" name="Rectangle 62"/>
              <p:cNvSpPr>
                <a:spLocks noChangeArrowheads="1"/>
              </p:cNvSpPr>
              <p:nvPr/>
            </p:nvSpPr>
            <p:spPr bwMode="auto">
              <a:xfrm>
                <a:off x="3891" y="4469"/>
                <a:ext cx="1075"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grpSp>
          <p:nvGrpSpPr>
            <p:cNvPr id="100377" name="Group 65"/>
            <p:cNvGrpSpPr>
              <a:grpSpLocks/>
            </p:cNvGrpSpPr>
            <p:nvPr/>
          </p:nvGrpSpPr>
          <p:grpSpPr bwMode="auto">
            <a:xfrm>
              <a:off x="0" y="5447"/>
              <a:ext cx="2241" cy="403"/>
              <a:chOff x="0" y="5447"/>
              <a:chExt cx="2241" cy="403"/>
            </a:xfrm>
          </p:grpSpPr>
          <p:sp>
            <p:nvSpPr>
              <p:cNvPr id="100384" name="Rectangle 23"/>
              <p:cNvSpPr>
                <a:spLocks noChangeArrowheads="1"/>
              </p:cNvSpPr>
              <p:nvPr/>
            </p:nvSpPr>
            <p:spPr bwMode="auto">
              <a:xfrm>
                <a:off x="32" y="5447"/>
                <a:ext cx="217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Arial Narrow" charset="0"/>
                    <a:ea typeface="SimSun" charset="0"/>
                    <a:cs typeface="SimSun" charset="0"/>
                  </a:rPr>
                  <a:t>列王纪上</a:t>
                </a:r>
                <a:r>
                  <a:rPr lang="en-US" altLang="zh-CN" b="1">
                    <a:solidFill>
                      <a:srgbClr val="FFFFFF"/>
                    </a:solidFill>
                    <a:latin typeface="Arial Narrow" charset="0"/>
                    <a:ea typeface="SimSun" charset="0"/>
                    <a:cs typeface="SimSun" charset="0"/>
                  </a:rPr>
                  <a:t> 1–11 </a:t>
                </a:r>
                <a:r>
                  <a:rPr lang="zh-CN" altLang="en-US" b="1">
                    <a:solidFill>
                      <a:srgbClr val="FFFFFF"/>
                    </a:solidFill>
                    <a:latin typeface="Arial Narrow" charset="0"/>
                    <a:ea typeface="SimSun" charset="0"/>
                    <a:cs typeface="SimSun" charset="0"/>
                  </a:rPr>
                  <a:t>章</a:t>
                </a:r>
                <a:endParaRPr lang="en-US" altLang="zh-CN">
                  <a:solidFill>
                    <a:srgbClr val="FFFFFF"/>
                  </a:solidFill>
                  <a:latin typeface="Arial Narrow" charset="0"/>
                  <a:ea typeface="SimSun" charset="0"/>
                  <a:cs typeface="SimSun" charset="0"/>
                </a:endParaRPr>
              </a:p>
            </p:txBody>
          </p:sp>
          <p:sp>
            <p:nvSpPr>
              <p:cNvPr id="100385" name="Rectangle 64"/>
              <p:cNvSpPr>
                <a:spLocks noChangeArrowheads="1"/>
              </p:cNvSpPr>
              <p:nvPr/>
            </p:nvSpPr>
            <p:spPr bwMode="auto">
              <a:xfrm>
                <a:off x="0" y="5447"/>
                <a:ext cx="2241"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grpSp>
          <p:nvGrpSpPr>
            <p:cNvPr id="100378" name="Group 67"/>
            <p:cNvGrpSpPr>
              <a:grpSpLocks/>
            </p:cNvGrpSpPr>
            <p:nvPr/>
          </p:nvGrpSpPr>
          <p:grpSpPr bwMode="auto">
            <a:xfrm>
              <a:off x="2203" y="5447"/>
              <a:ext cx="1382" cy="403"/>
              <a:chOff x="2203" y="5447"/>
              <a:chExt cx="1382" cy="403"/>
            </a:xfrm>
          </p:grpSpPr>
          <p:sp>
            <p:nvSpPr>
              <p:cNvPr id="100382" name="Rectangle 24"/>
              <p:cNvSpPr>
                <a:spLocks noChangeArrowheads="1"/>
              </p:cNvSpPr>
              <p:nvPr/>
            </p:nvSpPr>
            <p:spPr bwMode="auto">
              <a:xfrm>
                <a:off x="2203" y="5447"/>
                <a:ext cx="138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Arial Narrow" charset="0"/>
                    <a:ea typeface="SimSun" charset="0"/>
                    <a:cs typeface="SimSun" charset="0"/>
                  </a:rPr>
                  <a:t>列王纪上</a:t>
                </a:r>
                <a:r>
                  <a:rPr lang="en-US" altLang="zh-CN" b="1">
                    <a:solidFill>
                      <a:srgbClr val="FFFFFF"/>
                    </a:solidFill>
                    <a:latin typeface="Arial Narrow" charset="0"/>
                    <a:ea typeface="SimSun" charset="0"/>
                    <a:cs typeface="SimSun" charset="0"/>
                  </a:rPr>
                  <a:t> 12–22 </a:t>
                </a:r>
                <a:r>
                  <a:rPr lang="zh-CN" altLang="en-US" b="1">
                    <a:solidFill>
                      <a:srgbClr val="FFFFFF"/>
                    </a:solidFill>
                    <a:latin typeface="Arial Narrow" charset="0"/>
                    <a:ea typeface="SimSun" charset="0"/>
                    <a:cs typeface="SimSun" charset="0"/>
                  </a:rPr>
                  <a:t>章</a:t>
                </a:r>
                <a:endParaRPr lang="en-US" altLang="zh-CN">
                  <a:solidFill>
                    <a:srgbClr val="FFFFFF"/>
                  </a:solidFill>
                  <a:latin typeface="Arial Narrow" charset="0"/>
                  <a:ea typeface="SimSun" charset="0"/>
                  <a:cs typeface="SimSun" charset="0"/>
                </a:endParaRPr>
              </a:p>
            </p:txBody>
          </p:sp>
          <p:sp>
            <p:nvSpPr>
              <p:cNvPr id="100383" name="Rectangle 66"/>
              <p:cNvSpPr>
                <a:spLocks noChangeArrowheads="1"/>
              </p:cNvSpPr>
              <p:nvPr/>
            </p:nvSpPr>
            <p:spPr bwMode="auto">
              <a:xfrm>
                <a:off x="2241" y="5447"/>
                <a:ext cx="130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grpSp>
          <p:nvGrpSpPr>
            <p:cNvPr id="100379" name="Group 69"/>
            <p:cNvGrpSpPr>
              <a:grpSpLocks/>
            </p:cNvGrpSpPr>
            <p:nvPr/>
          </p:nvGrpSpPr>
          <p:grpSpPr bwMode="auto">
            <a:xfrm>
              <a:off x="3549" y="5447"/>
              <a:ext cx="1417" cy="403"/>
              <a:chOff x="3549" y="5447"/>
              <a:chExt cx="1417" cy="403"/>
            </a:xfrm>
          </p:grpSpPr>
          <p:sp>
            <p:nvSpPr>
              <p:cNvPr id="100380" name="Rectangle 25"/>
              <p:cNvSpPr>
                <a:spLocks noChangeArrowheads="1"/>
              </p:cNvSpPr>
              <p:nvPr/>
            </p:nvSpPr>
            <p:spPr bwMode="auto">
              <a:xfrm>
                <a:off x="3581" y="5447"/>
                <a:ext cx="135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zh-CN" altLang="en-US" b="1">
                    <a:solidFill>
                      <a:srgbClr val="FFFFFF"/>
                    </a:solidFill>
                    <a:latin typeface="Arial Narrow" charset="0"/>
                    <a:ea typeface="SimSun" charset="0"/>
                    <a:cs typeface="SimSun" charset="0"/>
                  </a:rPr>
                  <a:t>列王纪下</a:t>
                </a:r>
                <a:r>
                  <a:rPr lang="en-US" altLang="zh-CN" b="1">
                    <a:solidFill>
                      <a:srgbClr val="FFFFFF"/>
                    </a:solidFill>
                    <a:latin typeface="Arial Narrow" charset="0"/>
                    <a:ea typeface="SimSun" charset="0"/>
                    <a:cs typeface="SimSun" charset="0"/>
                  </a:rPr>
                  <a:t> 1–25 </a:t>
                </a:r>
                <a:r>
                  <a:rPr lang="zh-CN" altLang="en-US" b="1">
                    <a:solidFill>
                      <a:srgbClr val="FFFFFF"/>
                    </a:solidFill>
                    <a:latin typeface="Arial Narrow" charset="0"/>
                    <a:ea typeface="SimSun" charset="0"/>
                    <a:cs typeface="SimSun" charset="0"/>
                  </a:rPr>
                  <a:t>章</a:t>
                </a:r>
                <a:endParaRPr lang="en-US" altLang="zh-CN">
                  <a:solidFill>
                    <a:srgbClr val="FFFFFF"/>
                  </a:solidFill>
                  <a:latin typeface="Arial Narrow" charset="0"/>
                  <a:ea typeface="SimSun" charset="0"/>
                  <a:cs typeface="SimSun" charset="0"/>
                </a:endParaRPr>
              </a:p>
            </p:txBody>
          </p:sp>
          <p:sp>
            <p:nvSpPr>
              <p:cNvPr id="100381" name="Rectangle 68"/>
              <p:cNvSpPr>
                <a:spLocks noChangeArrowheads="1"/>
              </p:cNvSpPr>
              <p:nvPr/>
            </p:nvSpPr>
            <p:spPr bwMode="auto">
              <a:xfrm>
                <a:off x="3549" y="5447"/>
                <a:ext cx="1417"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grpSp>
      <p:sp>
        <p:nvSpPr>
          <p:cNvPr id="18437" name="WordArt 71"/>
          <p:cNvSpPr>
            <a:spLocks noChangeArrowheads="1" noChangeShapeType="1" noTextEdit="1"/>
          </p:cNvSpPr>
          <p:nvPr/>
        </p:nvSpPr>
        <p:spPr bwMode="auto">
          <a:xfrm>
            <a:off x="152400" y="0"/>
            <a:ext cx="3205154" cy="1142984"/>
          </a:xfrm>
          <a:prstGeom prst="rect">
            <a:avLst/>
          </a:prstGeom>
        </p:spPr>
        <p:txBody>
          <a:bodyPr wrap="none" fromWordArt="1">
            <a:prstTxWarp prst="textPlain">
              <a:avLst>
                <a:gd name="adj" fmla="val 50000"/>
              </a:avLst>
            </a:prstTxWarp>
          </a:bodyPr>
          <a:lstStyle/>
          <a:p>
            <a:pPr eaLnBrk="0" hangingPunct="0">
              <a:lnSpc>
                <a:spcPct val="90000"/>
              </a:lnSpc>
              <a:spcBef>
                <a:spcPct val="20000"/>
              </a:spcBef>
              <a:defRPr/>
            </a:pPr>
            <a:r>
              <a:rPr kumimoji="1" lang="zh-CN" altLang="en-US" sz="41300" b="1"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cs typeface="Times New Roman" pitchFamily="-105" charset="0"/>
              </a:rPr>
              <a:t>历代志下</a:t>
            </a:r>
            <a:endParaRPr kumimoji="1" lang="en-US" sz="41300" b="1"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cs typeface="Times New Roman" pitchFamily="-105" charset="0"/>
            </a:endParaRPr>
          </a:p>
          <a:p>
            <a:pPr algn="ctr" eaLnBrk="0" hangingPunct="0">
              <a:lnSpc>
                <a:spcPct val="90000"/>
              </a:lnSpc>
              <a:spcBef>
                <a:spcPct val="20000"/>
              </a:spcBef>
              <a:buFontTx/>
              <a:buChar char="•"/>
              <a:defRPr/>
            </a:pPr>
            <a:endParaRPr kumimoji="1" lang="en-US" sz="3600" b="1" kern="10" dirty="0">
              <a:ln w="12700" cap="sq">
                <a:solidFill>
                  <a:srgbClr val="EAEAEA"/>
                </a:solidFill>
                <a:round/>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cs typeface="Times New Roman" pitchFamily="-105" charset="0"/>
            </a:endParaRPr>
          </a:p>
        </p:txBody>
      </p:sp>
    </p:spTree>
    <p:extLst>
      <p:ext uri="{BB962C8B-B14F-4D97-AF65-F5344CB8AC3E}">
        <p14:creationId xmlns:p14="http://schemas.microsoft.com/office/powerpoint/2010/main" val="1025694711"/>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旧约全书概论链接地址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2554119629"/>
      </p:ext>
    </p:extLst>
  </p:cSld>
  <p:clrMapOvr>
    <a:masterClrMapping/>
  </p:clrMapOvr>
  <p:transition spd="slow"/>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94173083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838200" y="152400"/>
            <a:ext cx="6934200" cy="838200"/>
          </a:xfrm>
          <a:solidFill>
            <a:schemeClr val="accent3"/>
          </a:solidFill>
          <a:ln>
            <a:solidFill>
              <a:schemeClr val="tx1"/>
            </a:solidFill>
            <a:miter lim="800000"/>
            <a:headEnd/>
            <a:tailEnd/>
          </a:ln>
        </p:spPr>
        <p:txBody>
          <a:bodyPr/>
          <a:lstStyle/>
          <a:p>
            <a:pPr eaLnBrk="1" hangingPunct="1">
              <a:defRPr/>
            </a:pPr>
            <a:r>
              <a:rPr lang="zh-CN" altLang="en-US" b="1">
                <a:solidFill>
                  <a:schemeClr val="tx1"/>
                </a:solidFill>
                <a:latin typeface="Arial"/>
                <a:ea typeface="ＭＳ Ｐゴシック" charset="0"/>
                <a:cs typeface="Arial"/>
              </a:rPr>
              <a:t>信息声明</a:t>
            </a:r>
            <a:endParaRPr lang="en-US" b="1" dirty="0">
              <a:solidFill>
                <a:schemeClr val="tx1"/>
              </a:solidFill>
              <a:latin typeface="Arial"/>
              <a:ea typeface="ＭＳ Ｐゴシック" charset="0"/>
              <a:cs typeface="Arial"/>
            </a:endParaRPr>
          </a:p>
        </p:txBody>
      </p:sp>
      <p:sp>
        <p:nvSpPr>
          <p:cNvPr id="5" name="Rectangle 4"/>
          <p:cNvSpPr txBox="1">
            <a:spLocks noChangeArrowheads="1"/>
          </p:cNvSpPr>
          <p:nvPr/>
        </p:nvSpPr>
        <p:spPr bwMode="auto">
          <a:xfrm>
            <a:off x="228600" y="1371600"/>
            <a:ext cx="8763000" cy="5029200"/>
          </a:xfrm>
          <a:prstGeom prst="rect">
            <a:avLst/>
          </a:prstGeom>
          <a:solidFill>
            <a:schemeClr val="tx1"/>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0000"/>
              </a:lnSpc>
              <a:spcBef>
                <a:spcPct val="20000"/>
              </a:spcBef>
            </a:pPr>
            <a:r>
              <a:rPr lang="zh-CN" altLang="en-US" sz="3600" b="1">
                <a:solidFill>
                  <a:srgbClr val="FFFFFF"/>
                </a:solidFill>
                <a:latin typeface="Arial"/>
                <a:ea typeface="宋体" charset="0"/>
                <a:cs typeface="Arial"/>
              </a:rPr>
              <a:t>从属灵角度看大卫王国的建立是为了鼓励以色列剩余的子民。让他们知道上帝的旨意是要保全大卫的后代，并要劝勉他们要有合宜的圣殿崇拜 </a:t>
            </a:r>
            <a:r>
              <a:rPr lang="en-US" altLang="zh-CN" sz="3600" b="1">
                <a:solidFill>
                  <a:srgbClr val="FFFFFF"/>
                </a:solidFill>
                <a:latin typeface="Arial"/>
                <a:ea typeface="宋体" charset="0"/>
                <a:cs typeface="Arial"/>
              </a:rPr>
              <a:t>—</a:t>
            </a:r>
            <a:r>
              <a:rPr lang="zh-CN" altLang="en-US" sz="3600" b="1">
                <a:solidFill>
                  <a:srgbClr val="FFFFFF"/>
                </a:solidFill>
                <a:latin typeface="Arial"/>
                <a:ea typeface="宋体" charset="0"/>
                <a:cs typeface="Arial"/>
              </a:rPr>
              <a:t>而不是过去的偶像崇拜。</a:t>
            </a:r>
            <a:endParaRPr lang="zh-CN" altLang="en-US" sz="3600" b="1" dirty="0">
              <a:solidFill>
                <a:srgbClr val="FFFFFF"/>
              </a:solidFill>
              <a:latin typeface="Arial"/>
              <a:ea typeface="宋体" charset="0"/>
              <a:cs typeface="Arial"/>
            </a:endParaRPr>
          </a:p>
        </p:txBody>
      </p:sp>
      <p:sp>
        <p:nvSpPr>
          <p:cNvPr id="45060"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a:xfrm>
            <a:off x="1600200" y="228600"/>
            <a:ext cx="5867400" cy="762000"/>
          </a:xfrm>
          <a:solidFill>
            <a:schemeClr val="tx1"/>
          </a:solidFill>
          <a:ln>
            <a:solidFill>
              <a:schemeClr val="tx1"/>
            </a:solidFill>
            <a:miter lim="800000"/>
            <a:headEnd/>
            <a:tailEnd/>
          </a:ln>
        </p:spPr>
        <p:txBody>
          <a:bodyPr/>
          <a:lstStyle/>
          <a:p>
            <a:pPr eaLnBrk="1" hangingPunct="1"/>
            <a:r>
              <a:rPr lang="zh-CN" altLang="en-US" b="1">
                <a:solidFill>
                  <a:srgbClr val="FFFFFF"/>
                </a:solidFill>
                <a:latin typeface="Arial Black" charset="0"/>
                <a:ea typeface="ＭＳ Ｐゴシック" charset="0"/>
                <a:cs typeface="ＭＳ Ｐゴシック" charset="0"/>
              </a:rPr>
              <a:t>应用</a:t>
            </a:r>
            <a:endParaRPr lang="en-US" b="1">
              <a:solidFill>
                <a:srgbClr val="FFFFFF"/>
              </a:solidFill>
              <a:latin typeface="Arial Black" charset="0"/>
              <a:ea typeface="ＭＳ Ｐゴシック" charset="0"/>
              <a:cs typeface="ＭＳ Ｐゴシック" charset="0"/>
            </a:endParaRPr>
          </a:p>
        </p:txBody>
      </p:sp>
      <p:sp>
        <p:nvSpPr>
          <p:cNvPr id="5" name="Rectangle 3"/>
          <p:cNvSpPr txBox="1">
            <a:spLocks noChangeArrowheads="1"/>
          </p:cNvSpPr>
          <p:nvPr/>
        </p:nvSpPr>
        <p:spPr bwMode="auto">
          <a:xfrm>
            <a:off x="1143000" y="1600200"/>
            <a:ext cx="7620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Font typeface="Wingdings" charset="0"/>
              <a:buChar char="§"/>
            </a:pPr>
            <a:r>
              <a:rPr lang="zh-CN" altLang="en-US" sz="3600" b="1">
                <a:latin typeface="Arial Black" charset="0"/>
                <a:ea typeface="宋体" charset="0"/>
                <a:cs typeface="宋体" charset="0"/>
              </a:rPr>
              <a:t>相信上帝无条件的应许</a:t>
            </a:r>
          </a:p>
          <a:p>
            <a:pPr eaLnBrk="1" hangingPunct="1">
              <a:lnSpc>
                <a:spcPct val="90000"/>
              </a:lnSpc>
              <a:spcBef>
                <a:spcPct val="20000"/>
              </a:spcBef>
              <a:buFont typeface="Wingdings" charset="0"/>
              <a:buChar char="§"/>
            </a:pPr>
            <a:r>
              <a:rPr lang="zh-CN" altLang="en-US" sz="3600" b="1">
                <a:latin typeface="Arial Black" charset="0"/>
                <a:ea typeface="宋体" charset="0"/>
                <a:cs typeface="宋体" charset="0"/>
              </a:rPr>
              <a:t>以上帝自己的方式敬拜他</a:t>
            </a:r>
            <a:r>
              <a:rPr lang="en-US" altLang="zh-CN" sz="3600" b="1">
                <a:latin typeface="Arial Black" charset="0"/>
                <a:ea typeface="宋体" charset="0"/>
                <a:cs typeface="宋体" charset="0"/>
              </a:rPr>
              <a:t>——</a:t>
            </a:r>
            <a:r>
              <a:rPr lang="zh-CN" altLang="en-US" sz="3600" b="1">
                <a:latin typeface="Arial Black" charset="0"/>
                <a:ea typeface="宋体" charset="0"/>
                <a:cs typeface="宋体" charset="0"/>
              </a:rPr>
              <a:t>而非你的方式</a:t>
            </a:r>
          </a:p>
          <a:p>
            <a:pPr eaLnBrk="1" hangingPunct="1">
              <a:lnSpc>
                <a:spcPct val="90000"/>
              </a:lnSpc>
              <a:spcBef>
                <a:spcPct val="20000"/>
              </a:spcBef>
              <a:buFont typeface="Wingdings" charset="0"/>
              <a:buChar char="§"/>
            </a:pPr>
            <a:r>
              <a:rPr lang="zh-CN" altLang="en-US" sz="3600" b="1">
                <a:latin typeface="Arial Black" charset="0"/>
                <a:ea typeface="宋体" charset="0"/>
                <a:cs typeface="宋体" charset="0"/>
              </a:rPr>
              <a:t>求上帝使你以他的眼光来看待历史和世上的事。</a:t>
            </a:r>
          </a:p>
        </p:txBody>
      </p:sp>
      <p:sp>
        <p:nvSpPr>
          <p:cNvPr id="47107"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600200" y="152400"/>
            <a:ext cx="5867400" cy="762000"/>
          </a:xfrm>
          <a:solidFill>
            <a:schemeClr val="tx1"/>
          </a:solidFill>
          <a:ln>
            <a:solidFill>
              <a:schemeClr val="tx1"/>
            </a:solidFill>
            <a:miter lim="800000"/>
            <a:headEnd/>
            <a:tailEnd/>
          </a:ln>
        </p:spPr>
        <p:txBody>
          <a:bodyPr/>
          <a:lstStyle/>
          <a:p>
            <a:pPr eaLnBrk="1" hangingPunct="1"/>
            <a:r>
              <a:rPr lang="zh-CN" altLang="en-US" b="1" dirty="0">
                <a:solidFill>
                  <a:srgbClr val="FFFFFF"/>
                </a:solidFill>
                <a:latin typeface="Arial Black" charset="0"/>
                <a:ea typeface="ＭＳ Ｐゴシック" charset="0"/>
                <a:cs typeface="ＭＳ Ｐゴシック" charset="0"/>
              </a:rPr>
              <a:t>标题</a:t>
            </a:r>
            <a:endParaRPr lang="en-US" b="1" dirty="0">
              <a:solidFill>
                <a:srgbClr val="FFFFFF"/>
              </a:solidFill>
              <a:latin typeface="Arial Black" charset="0"/>
              <a:ea typeface="ＭＳ Ｐゴシック" charset="0"/>
              <a:cs typeface="ＭＳ Ｐゴシック" charset="0"/>
            </a:endParaRPr>
          </a:p>
        </p:txBody>
      </p:sp>
      <p:sp>
        <p:nvSpPr>
          <p:cNvPr id="5" name="Rectangle 3"/>
          <p:cNvSpPr txBox="1">
            <a:spLocks noChangeArrowheads="1"/>
          </p:cNvSpPr>
          <p:nvPr/>
        </p:nvSpPr>
        <p:spPr bwMode="auto">
          <a:xfrm>
            <a:off x="381000" y="1219200"/>
            <a:ext cx="86106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Font typeface="Wingdings" charset="0"/>
              <a:buChar char="§"/>
            </a:pPr>
            <a:r>
              <a:rPr lang="zh-CN" altLang="en-US" sz="2800" b="1" dirty="0">
                <a:latin typeface="Arial Narrow" charset="0"/>
                <a:ea typeface="宋体" charset="0"/>
                <a:cs typeface="宋体" charset="0"/>
              </a:rPr>
              <a:t>历代志在撒母耳记和列王记之间。所以原始的历代志是写在一个书卷里。</a:t>
            </a:r>
          </a:p>
          <a:p>
            <a:pPr eaLnBrk="1" hangingPunct="1">
              <a:lnSpc>
                <a:spcPct val="90000"/>
              </a:lnSpc>
              <a:spcBef>
                <a:spcPct val="20000"/>
              </a:spcBef>
              <a:buFont typeface="Wingdings" charset="0"/>
              <a:buChar char="§"/>
            </a:pPr>
            <a:r>
              <a:rPr lang="zh-CN" altLang="en-US" sz="2800" b="1" dirty="0">
                <a:latin typeface="Arial Narrow" charset="0"/>
                <a:ea typeface="宋体" charset="0"/>
                <a:cs typeface="宋体" charset="0"/>
              </a:rPr>
              <a:t>希伯来名字 </a:t>
            </a:r>
            <a:r>
              <a:rPr lang="en-US" altLang="zh-CN" sz="2800" b="1" dirty="0">
                <a:latin typeface="Arial Narrow" charset="0"/>
                <a:ea typeface="宋体" charset="0"/>
                <a:cs typeface="宋体" charset="0"/>
              </a:rPr>
              <a:t>(~</a:t>
            </a:r>
            <a:r>
              <a:rPr lang="en-US" altLang="zh-CN" sz="2800" b="1" dirty="0" err="1">
                <a:latin typeface="Arial Narrow" charset="0"/>
                <a:ea typeface="宋体" charset="0"/>
                <a:cs typeface="宋体" charset="0"/>
              </a:rPr>
              <a:t>yimyh</a:t>
            </a:r>
            <a:r>
              <a:rPr lang="en-US" altLang="zh-CN" sz="2800" b="1" dirty="0">
                <a:latin typeface="Arial Narrow" charset="0"/>
                <a:ea typeface="宋体" charset="0"/>
                <a:cs typeface="宋体" charset="0"/>
              </a:rPr>
              <a:t> </a:t>
            </a:r>
            <a:r>
              <a:rPr lang="en-US" altLang="zh-CN" sz="2800" b="1" dirty="0" err="1">
                <a:latin typeface="Arial Narrow" charset="0"/>
                <a:ea typeface="宋体" charset="0"/>
                <a:cs typeface="宋体" charset="0"/>
              </a:rPr>
              <a:t>yrbd</a:t>
            </a:r>
            <a:r>
              <a:rPr lang="en-US" altLang="zh-CN" sz="2800" b="1" dirty="0">
                <a:latin typeface="Arial Narrow" charset="0"/>
                <a:ea typeface="宋体" charset="0"/>
                <a:cs typeface="宋体" charset="0"/>
              </a:rPr>
              <a:t> </a:t>
            </a:r>
            <a:r>
              <a:rPr lang="en-US" altLang="zh-CN" sz="2800" b="1" dirty="0" err="1">
                <a:latin typeface="Arial Narrow" charset="0"/>
                <a:ea typeface="宋体" charset="0"/>
                <a:cs typeface="宋体" charset="0"/>
              </a:rPr>
              <a:t>Dibere</a:t>
            </a:r>
            <a:r>
              <a:rPr lang="en-US" altLang="zh-CN" sz="2800" b="1" dirty="0">
                <a:latin typeface="Arial Narrow" charset="0"/>
                <a:ea typeface="宋体" charset="0"/>
                <a:cs typeface="宋体" charset="0"/>
              </a:rPr>
              <a:t> </a:t>
            </a:r>
            <a:r>
              <a:rPr lang="en-US" altLang="zh-CN" sz="2800" b="1" dirty="0" err="1">
                <a:latin typeface="Arial Narrow" charset="0"/>
                <a:ea typeface="宋体" charset="0"/>
                <a:cs typeface="宋体" charset="0"/>
              </a:rPr>
              <a:t>Hayyamim</a:t>
            </a:r>
            <a:r>
              <a:rPr lang="en-US" altLang="zh-CN" sz="2800" b="1" dirty="0">
                <a:latin typeface="Arial Narrow" charset="0"/>
                <a:ea typeface="宋体" charset="0"/>
                <a:cs typeface="宋体" charset="0"/>
              </a:rPr>
              <a:t>) </a:t>
            </a:r>
            <a:r>
              <a:rPr lang="zh-CN" altLang="en-US" sz="2800" b="1" dirty="0">
                <a:latin typeface="Arial Narrow" charset="0"/>
                <a:ea typeface="宋体" charset="0"/>
                <a:cs typeface="宋体" charset="0"/>
              </a:rPr>
              <a:t>的意思是 “每天的话 </a:t>
            </a:r>
            <a:r>
              <a:rPr lang="en-US" altLang="zh-CN" sz="2800" b="1" dirty="0">
                <a:latin typeface="Arial Narrow" charset="0"/>
                <a:ea typeface="宋体" charset="0"/>
                <a:cs typeface="宋体" charset="0"/>
              </a:rPr>
              <a:t>(</a:t>
            </a:r>
            <a:r>
              <a:rPr lang="zh-CN" altLang="en-US" sz="2800" b="1" dirty="0">
                <a:latin typeface="Arial Narrow" charset="0"/>
                <a:ea typeface="宋体" charset="0"/>
                <a:cs typeface="宋体" charset="0"/>
              </a:rPr>
              <a:t>记录，事件</a:t>
            </a:r>
            <a:r>
              <a:rPr lang="en-US" altLang="zh-CN" sz="2800" b="1" dirty="0">
                <a:latin typeface="Arial Narrow" charset="0"/>
                <a:ea typeface="宋体" charset="0"/>
                <a:cs typeface="宋体" charset="0"/>
              </a:rPr>
              <a:t>) ”</a:t>
            </a:r>
            <a:r>
              <a:rPr lang="zh-CN" altLang="en-US" sz="2800" b="1" dirty="0">
                <a:latin typeface="Arial Narrow" charset="0"/>
                <a:ea typeface="宋体" charset="0"/>
                <a:cs typeface="宋体" charset="0"/>
              </a:rPr>
              <a:t>。用今天的话就是“按时间对事件的记录”。  </a:t>
            </a:r>
          </a:p>
          <a:p>
            <a:pPr eaLnBrk="1" hangingPunct="1">
              <a:lnSpc>
                <a:spcPct val="90000"/>
              </a:lnSpc>
              <a:spcBef>
                <a:spcPct val="20000"/>
              </a:spcBef>
              <a:buFont typeface="Wingdings" charset="0"/>
              <a:buChar char="§"/>
            </a:pPr>
            <a:r>
              <a:rPr lang="zh-CN" altLang="en-US" sz="2800" b="1" dirty="0">
                <a:latin typeface="Arial Narrow" charset="0"/>
                <a:ea typeface="宋体" charset="0"/>
                <a:cs typeface="宋体" charset="0"/>
              </a:rPr>
              <a:t>七十士译本用“遗漏的事情”（</a:t>
            </a:r>
            <a:r>
              <a:rPr lang="en-US" altLang="zh-CN" sz="2800" b="1" dirty="0" err="1">
                <a:latin typeface="Arial Narrow" charset="0"/>
                <a:ea typeface="宋体" charset="0"/>
                <a:cs typeface="宋体" charset="0"/>
              </a:rPr>
              <a:t>Paraleipomenon</a:t>
            </a:r>
            <a:r>
              <a:rPr lang="zh-CN" altLang="en-US" sz="2800" b="1" dirty="0">
                <a:latin typeface="Arial Narrow" charset="0"/>
                <a:ea typeface="宋体" charset="0"/>
                <a:cs typeface="宋体" charset="0"/>
              </a:rPr>
              <a:t>）作为本书的名字，意思是 指撒母耳记和列王记中没有记录的事情。但是这个名字会给人错觉。以为历代志只记录了列王记中遗漏的事情。而实际上历代志中对历史的平行记录和不同的着重点。</a:t>
            </a:r>
          </a:p>
          <a:p>
            <a:pPr eaLnBrk="1" hangingPunct="1">
              <a:lnSpc>
                <a:spcPct val="90000"/>
              </a:lnSpc>
              <a:spcBef>
                <a:spcPct val="20000"/>
              </a:spcBef>
              <a:buFont typeface="Wingdings" charset="0"/>
              <a:buChar char="§"/>
            </a:pPr>
            <a:r>
              <a:rPr lang="zh-CN" altLang="en-US" sz="2800" b="1" dirty="0">
                <a:latin typeface="Arial Narrow" charset="0"/>
                <a:ea typeface="宋体" charset="0"/>
                <a:cs typeface="宋体" charset="0"/>
              </a:rPr>
              <a:t>英文名字历代志</a:t>
            </a:r>
            <a:r>
              <a:rPr lang="en-US" altLang="zh-CN" sz="2800" b="1" dirty="0">
                <a:latin typeface="Arial Narrow" charset="0"/>
                <a:ea typeface="宋体" charset="0"/>
                <a:cs typeface="宋体" charset="0"/>
              </a:rPr>
              <a:t>(Chronicles)</a:t>
            </a:r>
            <a:r>
              <a:rPr lang="zh-CN" altLang="en-US" sz="2800" b="1" dirty="0">
                <a:latin typeface="Arial Narrow" charset="0"/>
                <a:ea typeface="宋体" charset="0"/>
                <a:cs typeface="宋体" charset="0"/>
              </a:rPr>
              <a:t>可能是最好的翻译。它起源于耶柔米的武家大拉丁本 </a:t>
            </a:r>
            <a:r>
              <a:rPr lang="en-US" altLang="zh-CN" sz="2800" b="1" dirty="0">
                <a:latin typeface="Arial Narrow" charset="0"/>
                <a:ea typeface="宋体" charset="0"/>
                <a:cs typeface="宋体" charset="0"/>
              </a:rPr>
              <a:t>(</a:t>
            </a:r>
            <a:r>
              <a:rPr lang="zh-CN" altLang="en-US" sz="2800" b="1" dirty="0">
                <a:latin typeface="Arial Narrow" charset="0"/>
                <a:ea typeface="宋体" charset="0"/>
                <a:cs typeface="宋体" charset="0"/>
              </a:rPr>
              <a:t>约主后 </a:t>
            </a:r>
            <a:r>
              <a:rPr lang="en-US" altLang="zh-CN" sz="2800" b="1" dirty="0">
                <a:latin typeface="Arial Narrow" charset="0"/>
                <a:ea typeface="宋体" charset="0"/>
                <a:cs typeface="宋体" charset="0"/>
              </a:rPr>
              <a:t>395</a:t>
            </a:r>
            <a:r>
              <a:rPr lang="zh-CN" altLang="en-US" sz="2800" b="1" dirty="0">
                <a:latin typeface="Arial Narrow" charset="0"/>
                <a:ea typeface="宋体" charset="0"/>
                <a:cs typeface="宋体" charset="0"/>
              </a:rPr>
              <a:t>年</a:t>
            </a:r>
            <a:r>
              <a:rPr lang="en-US" altLang="zh-CN" sz="2800" b="1" dirty="0">
                <a:latin typeface="Arial Narrow" charset="0"/>
                <a:ea typeface="宋体" charset="0"/>
                <a:cs typeface="宋体" charset="0"/>
              </a:rPr>
              <a:t>)</a:t>
            </a:r>
            <a:r>
              <a:rPr lang="zh-CN" altLang="en-US" sz="2800" b="1" dirty="0">
                <a:latin typeface="Arial Narrow" charset="0"/>
                <a:ea typeface="宋体" charset="0"/>
                <a:cs typeface="宋体" charset="0"/>
              </a:rPr>
              <a:t>，因为他觉得这本书按时间顺序记录了上帝的全部的神圣历史。</a:t>
            </a:r>
          </a:p>
        </p:txBody>
      </p:sp>
      <p:sp>
        <p:nvSpPr>
          <p:cNvPr id="49156"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5"/>
          <p:cNvSpPr>
            <a:spLocks noChangeArrowheads="1"/>
          </p:cNvSpPr>
          <p:nvPr/>
        </p:nvSpPr>
        <p:spPr bwMode="auto">
          <a:xfrm>
            <a:off x="457200" y="457200"/>
            <a:ext cx="8229600" cy="5943600"/>
          </a:xfrm>
          <a:prstGeom prst="rect">
            <a:avLst/>
          </a:prstGeom>
          <a:solidFill>
            <a:schemeClr val="tx1"/>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a:spcBef>
                <a:spcPct val="50000"/>
              </a:spcBef>
            </a:pPr>
            <a:endParaRPr lang="en-US" sz="2800">
              <a:solidFill>
                <a:srgbClr val="000000"/>
              </a:solidFill>
            </a:endParaRPr>
          </a:p>
        </p:txBody>
      </p:sp>
      <p:sp>
        <p:nvSpPr>
          <p:cNvPr id="95235" name="Rectangle 3"/>
          <p:cNvSpPr>
            <a:spLocks noChangeArrowheads="1"/>
          </p:cNvSpPr>
          <p:nvPr/>
        </p:nvSpPr>
        <p:spPr bwMode="auto">
          <a:xfrm>
            <a:off x="539750" y="1143000"/>
            <a:ext cx="4457700" cy="531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nSpc>
                <a:spcPct val="90000"/>
              </a:lnSpc>
              <a:spcBef>
                <a:spcPct val="20000"/>
              </a:spcBef>
              <a:buFont typeface="Wingdings" charset="0"/>
              <a:buChar char="§"/>
            </a:pPr>
            <a:r>
              <a:rPr lang="en-US" altLang="zh-CN" sz="2500" b="1" dirty="0">
                <a:solidFill>
                  <a:srgbClr val="FFFFFF"/>
                </a:solidFill>
                <a:latin typeface="Arial" charset="0"/>
                <a:cs typeface="Arial" charset="0"/>
              </a:rPr>
              <a:t>《</a:t>
            </a:r>
            <a:r>
              <a:rPr lang="zh-CN" altLang="en-US" sz="2500" b="1" dirty="0">
                <a:solidFill>
                  <a:srgbClr val="FFFFFF"/>
                </a:solidFill>
                <a:latin typeface="Arial" charset="0"/>
                <a:cs typeface="Arial" charset="0"/>
              </a:rPr>
              <a:t>历代志上</a:t>
            </a:r>
            <a:r>
              <a:rPr lang="en-US" altLang="zh-CN" sz="2500" b="1" dirty="0">
                <a:solidFill>
                  <a:srgbClr val="FFFFFF"/>
                </a:solidFill>
                <a:latin typeface="Arial" charset="0"/>
                <a:cs typeface="Arial" charset="0"/>
              </a:rPr>
              <a:t>》</a:t>
            </a:r>
            <a:r>
              <a:rPr lang="zh-CN" altLang="en-US" sz="2500" b="1" dirty="0">
                <a:solidFill>
                  <a:srgbClr val="FFFFFF"/>
                </a:solidFill>
                <a:latin typeface="Arial" charset="0"/>
                <a:cs typeface="Arial" charset="0"/>
              </a:rPr>
              <a:t>和</a:t>
            </a:r>
            <a:r>
              <a:rPr lang="en-US" altLang="zh-CN" sz="2500" b="1" dirty="0">
                <a:solidFill>
                  <a:srgbClr val="FFFFFF"/>
                </a:solidFill>
                <a:latin typeface="Arial" charset="0"/>
                <a:cs typeface="Arial" charset="0"/>
              </a:rPr>
              <a:t>《</a:t>
            </a:r>
            <a:r>
              <a:rPr lang="zh-CN" altLang="en-US" sz="2500" b="1" dirty="0">
                <a:solidFill>
                  <a:srgbClr val="FFFFFF"/>
                </a:solidFill>
                <a:latin typeface="Arial" charset="0"/>
                <a:cs typeface="Arial" charset="0"/>
              </a:rPr>
              <a:t>历代志下</a:t>
            </a:r>
            <a:r>
              <a:rPr lang="en-US" altLang="zh-CN" sz="2500" b="1" dirty="0">
                <a:solidFill>
                  <a:srgbClr val="FFFFFF"/>
                </a:solidFill>
                <a:latin typeface="Arial" charset="0"/>
                <a:cs typeface="Arial" charset="0"/>
              </a:rPr>
              <a:t>》</a:t>
            </a:r>
            <a:r>
              <a:rPr lang="zh-CN" altLang="en-US" sz="2500" b="1" dirty="0">
                <a:solidFill>
                  <a:srgbClr val="FFFFFF"/>
                </a:solidFill>
                <a:latin typeface="Arial" charset="0"/>
                <a:cs typeface="Arial" charset="0"/>
              </a:rPr>
              <a:t>最初在希伯来圣经中只是一本书，名为</a:t>
            </a:r>
            <a:r>
              <a:rPr lang="en-US" altLang="zh-CN" sz="2500" b="1" dirty="0">
                <a:solidFill>
                  <a:srgbClr val="FFFFFF"/>
                </a:solidFill>
                <a:latin typeface="Arial" charset="0"/>
                <a:cs typeface="Arial" charset="0"/>
              </a:rPr>
              <a:t>《</a:t>
            </a:r>
            <a:r>
              <a:rPr lang="zh-CN" altLang="en-US" sz="2500" b="1" dirty="0">
                <a:solidFill>
                  <a:srgbClr val="FFFFFF"/>
                </a:solidFill>
                <a:latin typeface="Arial" charset="0"/>
                <a:cs typeface="Arial" charset="0"/>
              </a:rPr>
              <a:t>编年史</a:t>
            </a:r>
            <a:r>
              <a:rPr lang="en-US" altLang="zh-CN" sz="2500" b="1" dirty="0">
                <a:solidFill>
                  <a:srgbClr val="FFFFFF"/>
                </a:solidFill>
                <a:latin typeface="Arial" charset="0"/>
                <a:cs typeface="Arial" charset="0"/>
              </a:rPr>
              <a:t>》</a:t>
            </a:r>
            <a:r>
              <a:rPr lang="zh-CN" altLang="en-US" sz="2500" b="1" dirty="0">
                <a:solidFill>
                  <a:srgbClr val="FFFFFF"/>
                </a:solidFill>
                <a:latin typeface="Arial" charset="0"/>
                <a:cs typeface="Arial" charset="0"/>
              </a:rPr>
              <a:t>。</a:t>
            </a:r>
            <a:endParaRPr lang="en-US" altLang="zh-CN" sz="2500" b="1" dirty="0">
              <a:solidFill>
                <a:srgbClr val="FFFFFF"/>
              </a:solidFill>
              <a:latin typeface="Arial" charset="0"/>
              <a:cs typeface="Arial" charset="0"/>
            </a:endParaRPr>
          </a:p>
          <a:p>
            <a:pPr marL="457200" indent="-457200">
              <a:lnSpc>
                <a:spcPct val="90000"/>
              </a:lnSpc>
              <a:spcBef>
                <a:spcPct val="20000"/>
              </a:spcBef>
              <a:buFont typeface="Wingdings" charset="0"/>
              <a:buChar char="§"/>
            </a:pPr>
            <a:r>
              <a:rPr lang="zh-CN" altLang="en-US" sz="2500" b="1" dirty="0">
                <a:solidFill>
                  <a:srgbClr val="FFFFFF"/>
                </a:solidFill>
                <a:latin typeface="Arial" charset="0"/>
                <a:cs typeface="Arial" charset="0"/>
              </a:rPr>
              <a:t>这卷书在公元前</a:t>
            </a:r>
            <a:r>
              <a:rPr lang="en-US" altLang="zh-CN" sz="2500" b="1" dirty="0">
                <a:solidFill>
                  <a:srgbClr val="FFFFFF"/>
                </a:solidFill>
                <a:latin typeface="Arial" charset="0"/>
                <a:cs typeface="Arial" charset="0"/>
              </a:rPr>
              <a:t>250</a:t>
            </a:r>
            <a:r>
              <a:rPr lang="zh-CN" altLang="en-US" sz="2500" b="1" dirty="0">
                <a:solidFill>
                  <a:srgbClr val="FFFFFF"/>
                </a:solidFill>
                <a:latin typeface="Arial" charset="0"/>
                <a:cs typeface="Arial" charset="0"/>
              </a:rPr>
              <a:t>年的七十士译本中被任意划分，因为希腊文需要更多的卷轴空间。</a:t>
            </a:r>
            <a:endParaRPr lang="en-US" altLang="zh-CN" sz="2500" b="1" dirty="0">
              <a:solidFill>
                <a:srgbClr val="FFFFFF"/>
              </a:solidFill>
              <a:latin typeface="Arial" charset="0"/>
              <a:cs typeface="Arial" charset="0"/>
            </a:endParaRPr>
          </a:p>
        </p:txBody>
      </p:sp>
      <p:sp>
        <p:nvSpPr>
          <p:cNvPr id="276483" name="Text Box 6"/>
          <p:cNvSpPr txBox="1">
            <a:spLocks noChangeArrowheads="1"/>
          </p:cNvSpPr>
          <p:nvPr/>
        </p:nvSpPr>
        <p:spPr bwMode="auto">
          <a:xfrm>
            <a:off x="8194675" y="4445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400" b="1">
                <a:solidFill>
                  <a:srgbClr val="FFFFFF"/>
                </a:solidFill>
                <a:latin typeface="Arial" charset="0"/>
              </a:rPr>
              <a:t>263</a:t>
            </a:r>
          </a:p>
        </p:txBody>
      </p:sp>
      <p:pic>
        <p:nvPicPr>
          <p:cNvPr id="16589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935038"/>
            <a:ext cx="3097213" cy="220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485" name="Rectangle 7"/>
          <p:cNvSpPr>
            <a:spLocks noGrp="1" noChangeArrowheads="1"/>
          </p:cNvSpPr>
          <p:nvPr>
            <p:ph type="title" idx="4294967295"/>
          </p:nvPr>
        </p:nvSpPr>
        <p:spPr>
          <a:xfrm>
            <a:off x="1828800" y="0"/>
            <a:ext cx="4800600" cy="914400"/>
          </a:xfrm>
          <a:solidFill>
            <a:srgbClr val="800000"/>
          </a:solidFill>
          <a:ln cap="flat">
            <a:solidFill>
              <a:schemeClr val="tx1"/>
            </a:solidFill>
            <a:miter lim="800000"/>
            <a:headEnd/>
            <a:tailEnd/>
          </a:ln>
        </p:spPr>
        <p:txBody>
          <a:bodyPr/>
          <a:lstStyle/>
          <a:p>
            <a:pPr eaLnBrk="1" hangingPunct="1"/>
            <a:r>
              <a:rPr lang="zh-CN" altLang="en-US" b="1" dirty="0">
                <a:solidFill>
                  <a:srgbClr val="FFFFFF"/>
                </a:solidFill>
                <a:latin typeface="Arial" charset="0"/>
                <a:ea typeface="ＭＳ Ｐゴシック" charset="0"/>
              </a:rPr>
              <a:t>标题</a:t>
            </a:r>
            <a:endParaRPr lang="en-US" b="1" dirty="0">
              <a:solidFill>
                <a:srgbClr val="FFFFFF"/>
              </a:solidFill>
              <a:latin typeface="Arial" charset="0"/>
              <a:ea typeface="ＭＳ Ｐゴシック" charset="0"/>
            </a:endParaRPr>
          </a:p>
        </p:txBody>
      </p:sp>
      <p:pic>
        <p:nvPicPr>
          <p:cNvPr id="16589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3716338"/>
            <a:ext cx="1717675" cy="122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89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75463" y="3716338"/>
            <a:ext cx="1719262" cy="122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174616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 calcmode="lin" valueType="num">
                                      <p:cBhvr additive="base">
                                        <p:cTn id="7" dur="500" fill="hold"/>
                                        <p:tgtEl>
                                          <p:spTgt spid="952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52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5235">
                                            <p:txEl>
                                              <p:pRg st="1" end="1"/>
                                            </p:txEl>
                                          </p:spTgt>
                                        </p:tgtEl>
                                        <p:attrNameLst>
                                          <p:attrName>style.visibility</p:attrName>
                                        </p:attrNameLst>
                                      </p:cBhvr>
                                      <p:to>
                                        <p:strVal val="visible"/>
                                      </p:to>
                                    </p:set>
                                    <p:anim calcmode="lin" valueType="num">
                                      <p:cBhvr additive="base">
                                        <p:cTn id="13" dur="500" fill="hold"/>
                                        <p:tgtEl>
                                          <p:spTgt spid="9523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5235">
                                            <p:txEl>
                                              <p:pRg st="1" end="1"/>
                                            </p:txEl>
                                          </p:spTgt>
                                        </p:tgtEl>
                                        <p:attrNameLst>
                                          <p:attrName>ppt_y</p:attrName>
                                        </p:attrNameLst>
                                      </p:cBhvr>
                                      <p:tavLst>
                                        <p:tav tm="0">
                                          <p:val>
                                            <p:strVal val="#ppt_y"/>
                                          </p:val>
                                        </p:tav>
                                        <p:tav tm="100000">
                                          <p:val>
                                            <p:strVal val="#ppt_y"/>
                                          </p:val>
                                        </p:tav>
                                      </p:tavLst>
                                    </p:anim>
                                  </p:childTnLst>
                                </p:cTn>
                              </p:par>
                              <p:par>
                                <p:cTn id="15" presetID="1" presetClass="entr" presetSubtype="0" fill="hold" nodeType="withEffect">
                                  <p:stCondLst>
                                    <p:cond delay="0"/>
                                  </p:stCondLst>
                                  <p:childTnLst>
                                    <p:set>
                                      <p:cBhvr>
                                        <p:cTn id="16" dur="1" fill="hold">
                                          <p:stCondLst>
                                            <p:cond delay="0"/>
                                          </p:stCondLst>
                                        </p:cTn>
                                        <p:tgtEl>
                                          <p:spTgt spid="16589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589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58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447800" y="152400"/>
            <a:ext cx="6248400" cy="762000"/>
          </a:xfrm>
          <a:solidFill>
            <a:schemeClr val="tx1"/>
          </a:solidFill>
          <a:ln>
            <a:solidFill>
              <a:schemeClr val="tx1"/>
            </a:solidFill>
            <a:miter lim="800000"/>
            <a:headEnd/>
            <a:tailEnd/>
          </a:ln>
        </p:spPr>
        <p:txBody>
          <a:bodyPr/>
          <a:lstStyle/>
          <a:p>
            <a:pPr eaLnBrk="1" hangingPunct="1"/>
            <a:r>
              <a:rPr lang="zh-CN" altLang="en-US" b="1" dirty="0">
                <a:solidFill>
                  <a:srgbClr val="FFFFFF"/>
                </a:solidFill>
                <a:latin typeface="Arial"/>
                <a:ea typeface="ＭＳ Ｐゴシック" charset="0"/>
                <a:cs typeface="Arial"/>
              </a:rPr>
              <a:t>作者</a:t>
            </a:r>
            <a:endParaRPr lang="en-US" b="1" dirty="0">
              <a:solidFill>
                <a:srgbClr val="FFFFFF"/>
              </a:solidFill>
              <a:latin typeface="Arial"/>
              <a:ea typeface="ＭＳ Ｐゴシック" charset="0"/>
              <a:cs typeface="Arial"/>
            </a:endParaRPr>
          </a:p>
        </p:txBody>
      </p:sp>
      <p:sp>
        <p:nvSpPr>
          <p:cNvPr id="6" name="Rectangle 5"/>
          <p:cNvSpPr txBox="1">
            <a:spLocks noChangeArrowheads="1"/>
          </p:cNvSpPr>
          <p:nvPr/>
        </p:nvSpPr>
        <p:spPr bwMode="auto">
          <a:xfrm>
            <a:off x="0" y="1340768"/>
            <a:ext cx="3563888"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pPr>
            <a:r>
              <a:rPr lang="zh-CN" altLang="en-US" sz="2800" b="1" u="sng" dirty="0">
                <a:latin typeface="Arial"/>
                <a:ea typeface="宋体" charset="0"/>
                <a:cs typeface="Arial"/>
              </a:rPr>
              <a:t>外部证据</a:t>
            </a:r>
          </a:p>
          <a:p>
            <a:pPr eaLnBrk="1" hangingPunct="1">
              <a:spcBef>
                <a:spcPct val="20000"/>
              </a:spcBef>
              <a:buFontTx/>
              <a:buChar char="•"/>
            </a:pPr>
            <a:r>
              <a:rPr lang="zh-CN" altLang="en-US" b="1" dirty="0">
                <a:latin typeface="Arial"/>
                <a:ea typeface="宋体" charset="0"/>
                <a:cs typeface="Arial"/>
              </a:rPr>
              <a:t>犹太法典认为祭司以斯拉是本书的作者。</a:t>
            </a:r>
          </a:p>
          <a:p>
            <a:pPr eaLnBrk="1" hangingPunct="1">
              <a:spcBef>
                <a:spcPct val="20000"/>
              </a:spcBef>
              <a:buFontTx/>
              <a:buChar char="•"/>
            </a:pPr>
            <a:r>
              <a:rPr lang="zh-CN" altLang="en-US" b="1" dirty="0">
                <a:latin typeface="Arial"/>
                <a:ea typeface="宋体" charset="0"/>
                <a:cs typeface="Arial"/>
              </a:rPr>
              <a:t>有些犹太法典的学者认为尼希米写了历代志中的族谱 </a:t>
            </a:r>
            <a:r>
              <a:rPr lang="en-US" altLang="zh-CN" b="1" dirty="0">
                <a:latin typeface="Arial"/>
                <a:ea typeface="宋体" charset="0"/>
                <a:cs typeface="Arial"/>
              </a:rPr>
              <a:t>(</a:t>
            </a:r>
            <a:r>
              <a:rPr lang="zh-CN" altLang="en-US" b="1" dirty="0">
                <a:latin typeface="Arial"/>
                <a:ea typeface="宋体" charset="0"/>
                <a:cs typeface="Arial"/>
              </a:rPr>
              <a:t>历代志上 </a:t>
            </a:r>
            <a:r>
              <a:rPr lang="en-US" altLang="zh-CN" b="1" dirty="0">
                <a:latin typeface="Arial"/>
                <a:ea typeface="宋体" charset="0"/>
                <a:cs typeface="Arial"/>
              </a:rPr>
              <a:t>1—9</a:t>
            </a:r>
            <a:r>
              <a:rPr lang="zh-CN" altLang="en-US" b="1" dirty="0">
                <a:latin typeface="Arial"/>
                <a:ea typeface="宋体" charset="0"/>
                <a:cs typeface="Arial"/>
              </a:rPr>
              <a:t>章</a:t>
            </a:r>
            <a:r>
              <a:rPr lang="en-US" altLang="zh-CN" b="1" dirty="0">
                <a:latin typeface="Arial"/>
                <a:ea typeface="宋体" charset="0"/>
                <a:cs typeface="Arial"/>
              </a:rPr>
              <a:t>)</a:t>
            </a:r>
            <a:r>
              <a:rPr lang="zh-CN" altLang="en-US" b="1" dirty="0">
                <a:latin typeface="Arial"/>
                <a:ea typeface="宋体" charset="0"/>
                <a:cs typeface="Arial"/>
              </a:rPr>
              <a:t>。 </a:t>
            </a:r>
            <a:endParaRPr lang="en-US" altLang="zh-CN" b="1" dirty="0">
              <a:latin typeface="Arial"/>
              <a:ea typeface="宋体" charset="0"/>
              <a:cs typeface="Arial"/>
            </a:endParaRPr>
          </a:p>
        </p:txBody>
      </p:sp>
      <p:sp>
        <p:nvSpPr>
          <p:cNvPr id="7" name="Rectangle 6"/>
          <p:cNvSpPr txBox="1">
            <a:spLocks noChangeArrowheads="1"/>
          </p:cNvSpPr>
          <p:nvPr/>
        </p:nvSpPr>
        <p:spPr bwMode="auto">
          <a:xfrm>
            <a:off x="3347864" y="1371600"/>
            <a:ext cx="5796136"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pPr>
            <a:r>
              <a:rPr lang="zh-CN" altLang="en-US" sz="2800" b="1" u="sng" dirty="0">
                <a:latin typeface="Arial"/>
                <a:ea typeface="宋体" charset="0"/>
                <a:cs typeface="Arial"/>
              </a:rPr>
              <a:t>内部证据</a:t>
            </a:r>
          </a:p>
          <a:p>
            <a:pPr eaLnBrk="1" hangingPunct="1">
              <a:lnSpc>
                <a:spcPct val="90000"/>
              </a:lnSpc>
              <a:spcBef>
                <a:spcPct val="20000"/>
              </a:spcBef>
              <a:buFontTx/>
              <a:buChar char="•"/>
            </a:pPr>
            <a:r>
              <a:rPr lang="zh-CN" altLang="en-US" b="1" dirty="0">
                <a:latin typeface="Arial"/>
                <a:ea typeface="宋体" charset="0"/>
                <a:cs typeface="Arial"/>
              </a:rPr>
              <a:t>认为祭司是本书的作者有它的道理。因为这本书强调圣殿，祭司的职分和大卫在犹大王权族谱中的地位。</a:t>
            </a:r>
          </a:p>
          <a:p>
            <a:pPr eaLnBrk="1" hangingPunct="1">
              <a:lnSpc>
                <a:spcPct val="90000"/>
              </a:lnSpc>
              <a:spcBef>
                <a:spcPct val="20000"/>
              </a:spcBef>
              <a:buFontTx/>
              <a:buChar char="•"/>
            </a:pPr>
            <a:r>
              <a:rPr lang="zh-CN" altLang="en-US" b="1" dirty="0">
                <a:latin typeface="Arial"/>
                <a:ea typeface="宋体" charset="0"/>
                <a:cs typeface="Arial"/>
              </a:rPr>
              <a:t>本书的风格和以斯拉记很接近。两本书都是从祭司的角度写的：族谱，圣殿崇拜，祭司的职分，和遵从律法。</a:t>
            </a:r>
          </a:p>
          <a:p>
            <a:pPr eaLnBrk="1" hangingPunct="1">
              <a:lnSpc>
                <a:spcPct val="90000"/>
              </a:lnSpc>
              <a:spcBef>
                <a:spcPct val="20000"/>
              </a:spcBef>
              <a:buFontTx/>
              <a:buChar char="•"/>
            </a:pPr>
            <a:r>
              <a:rPr lang="zh-CN" altLang="en-US" b="1" dirty="0">
                <a:latin typeface="Arial"/>
                <a:ea typeface="宋体" charset="0"/>
                <a:cs typeface="Arial"/>
              </a:rPr>
              <a:t>以斯拉记</a:t>
            </a:r>
            <a:r>
              <a:rPr lang="en-US" altLang="zh-CN" b="1" dirty="0">
                <a:latin typeface="Arial"/>
                <a:ea typeface="宋体" charset="0"/>
                <a:cs typeface="Arial"/>
              </a:rPr>
              <a:t>1</a:t>
            </a:r>
            <a:r>
              <a:rPr lang="zh-CN" altLang="en-US" b="1" dirty="0">
                <a:latin typeface="Arial"/>
                <a:ea typeface="宋体" charset="0"/>
                <a:cs typeface="Arial"/>
              </a:rPr>
              <a:t>：</a:t>
            </a:r>
            <a:r>
              <a:rPr lang="en-US" altLang="zh-CN" b="1" dirty="0">
                <a:latin typeface="Arial"/>
                <a:ea typeface="宋体" charset="0"/>
                <a:cs typeface="Arial"/>
              </a:rPr>
              <a:t>1-3</a:t>
            </a:r>
            <a:r>
              <a:rPr lang="zh-CN" altLang="en-US" b="1" dirty="0">
                <a:latin typeface="Arial"/>
                <a:ea typeface="宋体" charset="0"/>
                <a:cs typeface="Arial"/>
              </a:rPr>
              <a:t>几乎完全重复了历代志</a:t>
            </a:r>
            <a:r>
              <a:rPr lang="en-US" altLang="zh-CN" b="1" dirty="0">
                <a:latin typeface="Arial"/>
                <a:ea typeface="宋体" charset="0"/>
                <a:cs typeface="Arial"/>
              </a:rPr>
              <a:t>36</a:t>
            </a:r>
            <a:r>
              <a:rPr lang="zh-CN" altLang="en-US" b="1" dirty="0">
                <a:latin typeface="Arial"/>
                <a:ea typeface="宋体" charset="0"/>
                <a:cs typeface="Arial"/>
              </a:rPr>
              <a:t>：</a:t>
            </a:r>
            <a:r>
              <a:rPr lang="en-US" altLang="zh-CN" b="1" dirty="0">
                <a:latin typeface="Arial"/>
                <a:ea typeface="宋体" charset="0"/>
                <a:cs typeface="Arial"/>
              </a:rPr>
              <a:t>22-23</a:t>
            </a:r>
            <a:r>
              <a:rPr lang="zh-CN" altLang="en-US" b="1" dirty="0">
                <a:latin typeface="Arial"/>
                <a:ea typeface="宋体" charset="0"/>
                <a:cs typeface="Arial"/>
              </a:rPr>
              <a:t>。这对确立以斯拉是本书的作者十分有帮助。</a:t>
            </a:r>
          </a:p>
        </p:txBody>
      </p:sp>
      <p:sp>
        <p:nvSpPr>
          <p:cNvPr id="51205"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a:cs typeface="Arial"/>
              </a:rPr>
              <a:t>263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P spid="7"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447800" y="152400"/>
            <a:ext cx="6248400" cy="762000"/>
          </a:xfrm>
          <a:solidFill>
            <a:schemeClr val="tx1"/>
          </a:solidFill>
          <a:ln>
            <a:solidFill>
              <a:schemeClr val="tx1"/>
            </a:solidFill>
            <a:miter lim="800000"/>
            <a:headEnd/>
            <a:tailEnd/>
          </a:ln>
        </p:spPr>
        <p:txBody>
          <a:bodyPr/>
          <a:lstStyle/>
          <a:p>
            <a:pPr eaLnBrk="1" hangingPunct="1"/>
            <a:r>
              <a:rPr lang="zh-CN" altLang="en-US" b="1" dirty="0">
                <a:solidFill>
                  <a:srgbClr val="FFFFFF"/>
                </a:solidFill>
                <a:latin typeface="Arial Black" charset="0"/>
                <a:ea typeface="ＭＳ Ｐゴシック" charset="0"/>
                <a:cs typeface="ＭＳ Ｐゴシック" charset="0"/>
              </a:rPr>
              <a:t>日期</a:t>
            </a:r>
            <a:endParaRPr lang="en-US" b="1" dirty="0">
              <a:solidFill>
                <a:srgbClr val="FFFFFF"/>
              </a:solidFill>
              <a:latin typeface="Arial Black" charset="0"/>
              <a:ea typeface="ＭＳ Ｐゴシック" charset="0"/>
              <a:cs typeface="ＭＳ Ｐゴシック" charset="0"/>
            </a:endParaRPr>
          </a:p>
        </p:txBody>
      </p:sp>
      <p:sp>
        <p:nvSpPr>
          <p:cNvPr id="5" name="Rectangle 3"/>
          <p:cNvSpPr txBox="1">
            <a:spLocks noChangeArrowheads="1"/>
          </p:cNvSpPr>
          <p:nvPr/>
        </p:nvSpPr>
        <p:spPr bwMode="auto">
          <a:xfrm>
            <a:off x="533400" y="1219200"/>
            <a:ext cx="80010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Font typeface="Wingdings" charset="0"/>
              <a:buChar char="Ø"/>
            </a:pPr>
            <a:r>
              <a:rPr lang="zh-CN" altLang="en-US" sz="2500" b="1" dirty="0">
                <a:latin typeface="Arial Narrow" charset="0"/>
                <a:ea typeface="宋体" charset="0"/>
                <a:cs typeface="宋体" charset="0"/>
              </a:rPr>
              <a:t>参考犹大国分出来的时间 （历代志上</a:t>
            </a:r>
            <a:r>
              <a:rPr lang="en-US" altLang="zh-CN" sz="2500" b="1" dirty="0">
                <a:latin typeface="Arial Narrow" charset="0"/>
                <a:ea typeface="宋体" charset="0"/>
                <a:cs typeface="宋体" charset="0"/>
              </a:rPr>
              <a:t>6</a:t>
            </a:r>
            <a:r>
              <a:rPr lang="zh-CN" altLang="en-US" sz="2500" b="1" dirty="0">
                <a:latin typeface="Arial Narrow" charset="0"/>
                <a:ea typeface="宋体" charset="0"/>
                <a:cs typeface="宋体" charset="0"/>
              </a:rPr>
              <a:t>：</a:t>
            </a:r>
            <a:r>
              <a:rPr lang="en-US" altLang="zh-CN" sz="2500" b="1" dirty="0">
                <a:latin typeface="Arial Narrow" charset="0"/>
                <a:ea typeface="宋体" charset="0"/>
                <a:cs typeface="宋体" charset="0"/>
              </a:rPr>
              <a:t>15</a:t>
            </a:r>
            <a:r>
              <a:rPr lang="zh-CN" altLang="en-US" sz="2500" b="1" dirty="0">
                <a:latin typeface="Arial Narrow" charset="0"/>
                <a:ea typeface="宋体" charset="0"/>
                <a:cs typeface="宋体" charset="0"/>
              </a:rPr>
              <a:t>，</a:t>
            </a:r>
            <a:r>
              <a:rPr lang="en-US" altLang="zh-CN" sz="2500" b="1" dirty="0">
                <a:latin typeface="Arial Narrow" charset="0"/>
                <a:ea typeface="宋体" charset="0"/>
                <a:cs typeface="宋体" charset="0"/>
              </a:rPr>
              <a:t>9</a:t>
            </a:r>
            <a:r>
              <a:rPr lang="zh-CN" altLang="en-US" sz="2500" b="1" dirty="0">
                <a:latin typeface="Arial Narrow" charset="0"/>
                <a:ea typeface="宋体" charset="0"/>
                <a:cs typeface="宋体" charset="0"/>
              </a:rPr>
              <a:t>：</a:t>
            </a:r>
            <a:r>
              <a:rPr lang="en-US" altLang="zh-CN" sz="2500" b="1" dirty="0">
                <a:latin typeface="Arial Narrow" charset="0"/>
                <a:ea typeface="宋体" charset="0"/>
                <a:cs typeface="宋体" charset="0"/>
              </a:rPr>
              <a:t>1</a:t>
            </a:r>
            <a:r>
              <a:rPr lang="zh-CN" altLang="en-US" sz="2500" b="1" dirty="0">
                <a:latin typeface="Arial Narrow" charset="0"/>
                <a:ea typeface="宋体" charset="0"/>
                <a:cs typeface="宋体" charset="0"/>
              </a:rPr>
              <a:t>），本书应该完成于主前 </a:t>
            </a:r>
            <a:r>
              <a:rPr lang="en-US" altLang="zh-CN" sz="2500" b="1" dirty="0">
                <a:latin typeface="Arial Narrow" charset="0"/>
                <a:ea typeface="宋体" charset="0"/>
                <a:cs typeface="宋体" charset="0"/>
              </a:rPr>
              <a:t>586</a:t>
            </a:r>
            <a:r>
              <a:rPr lang="zh-CN" altLang="en-US" sz="2500" b="1" dirty="0">
                <a:latin typeface="Arial Narrow" charset="0"/>
                <a:ea typeface="宋体" charset="0"/>
                <a:cs typeface="宋体" charset="0"/>
              </a:rPr>
              <a:t>年以后。</a:t>
            </a:r>
          </a:p>
          <a:p>
            <a:pPr eaLnBrk="1" hangingPunct="1">
              <a:lnSpc>
                <a:spcPct val="90000"/>
              </a:lnSpc>
              <a:spcBef>
                <a:spcPct val="20000"/>
              </a:spcBef>
              <a:buFont typeface="Wingdings" charset="0"/>
              <a:buChar char="Ø"/>
            </a:pPr>
            <a:r>
              <a:rPr lang="zh-CN" altLang="en-US" sz="2500" b="1" dirty="0">
                <a:latin typeface="Arial Narrow" charset="0"/>
                <a:ea typeface="宋体" charset="0"/>
                <a:cs typeface="宋体" charset="0"/>
              </a:rPr>
              <a:t>历代志应该是在从巴比伦回归很久之后完成的 （历代志上</a:t>
            </a:r>
            <a:r>
              <a:rPr lang="en-US" altLang="zh-CN" sz="2500" b="1" dirty="0">
                <a:latin typeface="Arial Narrow" charset="0"/>
                <a:ea typeface="宋体" charset="0"/>
                <a:cs typeface="宋体" charset="0"/>
              </a:rPr>
              <a:t>3</a:t>
            </a:r>
            <a:r>
              <a:rPr lang="zh-CN" altLang="en-US" sz="2500" b="1" dirty="0">
                <a:latin typeface="Arial Narrow" charset="0"/>
                <a:ea typeface="宋体" charset="0"/>
                <a:cs typeface="宋体" charset="0"/>
              </a:rPr>
              <a:t>：</a:t>
            </a:r>
            <a:r>
              <a:rPr lang="en-US" altLang="zh-CN" sz="2500" b="1" dirty="0">
                <a:latin typeface="Arial Narrow" charset="0"/>
                <a:ea typeface="宋体" charset="0"/>
                <a:cs typeface="宋体" charset="0"/>
              </a:rPr>
              <a:t>17-24</a:t>
            </a:r>
            <a:r>
              <a:rPr lang="zh-CN" altLang="en-US" sz="2500" b="1" dirty="0">
                <a:latin typeface="Arial Narrow" charset="0"/>
                <a:ea typeface="宋体" charset="0"/>
                <a:cs typeface="宋体" charset="0"/>
              </a:rPr>
              <a:t>）。书中记载历代志中最后一个人是约雅敬的第八代阿拿尼。他在主前</a:t>
            </a:r>
            <a:r>
              <a:rPr lang="en-US" altLang="zh-CN" sz="2500" b="1" dirty="0">
                <a:latin typeface="Arial Narrow" charset="0"/>
                <a:ea typeface="宋体" charset="0"/>
                <a:cs typeface="宋体" charset="0"/>
              </a:rPr>
              <a:t>598</a:t>
            </a:r>
            <a:r>
              <a:rPr lang="zh-CN" altLang="en-US" sz="2500" b="1" dirty="0">
                <a:latin typeface="Arial Narrow" charset="0"/>
                <a:ea typeface="宋体" charset="0"/>
                <a:cs typeface="宋体" charset="0"/>
              </a:rPr>
              <a:t>年被掳到巴比伦。假定每一代需二十五年</a:t>
            </a:r>
            <a:r>
              <a:rPr lang="en-US" altLang="zh-CN" sz="2500" b="1" dirty="0">
                <a:latin typeface="Arial Narrow" charset="0"/>
                <a:ea typeface="宋体" charset="0"/>
                <a:cs typeface="宋体" charset="0"/>
              </a:rPr>
              <a:t>, </a:t>
            </a:r>
            <a:r>
              <a:rPr lang="zh-CN" altLang="en-US" sz="2500" b="1" dirty="0">
                <a:latin typeface="Arial Narrow" charset="0"/>
                <a:ea typeface="宋体" charset="0"/>
                <a:cs typeface="宋体" charset="0"/>
              </a:rPr>
              <a:t>阿拿尼的出生日期应是主前</a:t>
            </a:r>
            <a:r>
              <a:rPr lang="en-US" altLang="zh-CN" sz="2500" b="1" dirty="0">
                <a:latin typeface="Arial Narrow" charset="0"/>
                <a:ea typeface="宋体" charset="0"/>
                <a:cs typeface="宋体" charset="0"/>
              </a:rPr>
              <a:t>425</a:t>
            </a:r>
            <a:r>
              <a:rPr lang="zh-CN" altLang="en-US" sz="2500" b="1" dirty="0">
                <a:latin typeface="Arial Narrow" charset="0"/>
                <a:ea typeface="宋体" charset="0"/>
                <a:cs typeface="宋体" charset="0"/>
              </a:rPr>
              <a:t>年到主前</a:t>
            </a:r>
            <a:r>
              <a:rPr lang="en-US" altLang="zh-CN" sz="2500" b="1" dirty="0">
                <a:latin typeface="Arial Narrow" charset="0"/>
                <a:ea typeface="宋体" charset="0"/>
                <a:cs typeface="宋体" charset="0"/>
              </a:rPr>
              <a:t>400</a:t>
            </a:r>
            <a:r>
              <a:rPr lang="zh-CN" altLang="en-US" sz="2500" b="1" dirty="0">
                <a:latin typeface="Arial Narrow" charset="0"/>
                <a:ea typeface="宋体" charset="0"/>
                <a:cs typeface="宋体" charset="0"/>
              </a:rPr>
              <a:t>年。</a:t>
            </a:r>
          </a:p>
          <a:p>
            <a:pPr eaLnBrk="1" hangingPunct="1">
              <a:lnSpc>
                <a:spcPct val="90000"/>
              </a:lnSpc>
              <a:spcBef>
                <a:spcPct val="20000"/>
              </a:spcBef>
              <a:buFont typeface="Wingdings" charset="0"/>
              <a:buChar char="Ø"/>
            </a:pPr>
            <a:r>
              <a:rPr lang="zh-CN" altLang="en-US" sz="2500" b="1" dirty="0">
                <a:latin typeface="Arial Narrow" charset="0"/>
                <a:ea typeface="宋体" charset="0"/>
                <a:cs typeface="宋体" charset="0"/>
              </a:rPr>
              <a:t>书中有关回归的记载（历代志下</a:t>
            </a:r>
            <a:r>
              <a:rPr lang="en-US" altLang="zh-CN" sz="2500" b="1" dirty="0">
                <a:latin typeface="Arial Narrow" charset="0"/>
                <a:ea typeface="宋体" charset="0"/>
                <a:cs typeface="宋体" charset="0"/>
              </a:rPr>
              <a:t>36“22-23</a:t>
            </a:r>
            <a:r>
              <a:rPr lang="zh-CN" altLang="en-US" sz="2500" b="1" dirty="0">
                <a:latin typeface="Arial Narrow" charset="0"/>
                <a:ea typeface="宋体" charset="0"/>
                <a:cs typeface="宋体" charset="0"/>
              </a:rPr>
              <a:t>）也支持被掳到巴比伦之后的日期。</a:t>
            </a:r>
          </a:p>
          <a:p>
            <a:pPr eaLnBrk="1" hangingPunct="1">
              <a:lnSpc>
                <a:spcPct val="90000"/>
              </a:lnSpc>
              <a:spcBef>
                <a:spcPct val="20000"/>
              </a:spcBef>
              <a:buFont typeface="Wingdings" charset="0"/>
              <a:buChar char="Ø"/>
            </a:pPr>
            <a:r>
              <a:rPr lang="zh-CN" altLang="en-US" sz="2500" b="1" dirty="0">
                <a:latin typeface="Arial Narrow" charset="0"/>
                <a:ea typeface="宋体" charset="0"/>
                <a:cs typeface="宋体" charset="0"/>
              </a:rPr>
              <a:t>但是，以斯拉是本书的作者。而圣经中对他服事的记载不超过主前</a:t>
            </a:r>
            <a:r>
              <a:rPr lang="en-US" altLang="zh-CN" sz="2500" b="1" dirty="0">
                <a:latin typeface="Arial Narrow" charset="0"/>
                <a:ea typeface="宋体" charset="0"/>
                <a:cs typeface="宋体" charset="0"/>
              </a:rPr>
              <a:t>445</a:t>
            </a:r>
            <a:r>
              <a:rPr lang="zh-CN" altLang="en-US" sz="2500" b="1" dirty="0">
                <a:latin typeface="Arial Narrow" charset="0"/>
                <a:ea typeface="宋体" charset="0"/>
                <a:cs typeface="宋体" charset="0"/>
              </a:rPr>
              <a:t>年（参考尼希米记</a:t>
            </a:r>
            <a:r>
              <a:rPr lang="en-US" altLang="zh-CN" sz="2500" b="1" dirty="0">
                <a:latin typeface="Arial Narrow" charset="0"/>
                <a:ea typeface="宋体" charset="0"/>
                <a:cs typeface="宋体" charset="0"/>
              </a:rPr>
              <a:t>12</a:t>
            </a:r>
            <a:r>
              <a:rPr lang="zh-CN" altLang="en-US" sz="2500" b="1" dirty="0">
                <a:latin typeface="Arial Narrow" charset="0"/>
                <a:ea typeface="宋体" charset="0"/>
                <a:cs typeface="宋体" charset="0"/>
              </a:rPr>
              <a:t>：</a:t>
            </a:r>
            <a:r>
              <a:rPr lang="en-US" altLang="zh-CN" sz="2500" b="1" dirty="0">
                <a:latin typeface="Arial Narrow" charset="0"/>
                <a:ea typeface="宋体" charset="0"/>
                <a:cs typeface="宋体" charset="0"/>
              </a:rPr>
              <a:t>36</a:t>
            </a:r>
            <a:r>
              <a:rPr lang="zh-CN" altLang="en-US" sz="2500" b="1" dirty="0">
                <a:latin typeface="Arial Narrow" charset="0"/>
                <a:ea typeface="宋体" charset="0"/>
                <a:cs typeface="宋体" charset="0"/>
              </a:rPr>
              <a:t>）。</a:t>
            </a:r>
          </a:p>
          <a:p>
            <a:pPr eaLnBrk="1" hangingPunct="1">
              <a:lnSpc>
                <a:spcPct val="90000"/>
              </a:lnSpc>
              <a:spcBef>
                <a:spcPct val="20000"/>
              </a:spcBef>
              <a:buFont typeface="Wingdings" charset="0"/>
              <a:buChar char="Ø"/>
            </a:pPr>
            <a:r>
              <a:rPr lang="zh-CN" altLang="en-US" sz="2500" b="1" dirty="0">
                <a:latin typeface="Arial Narrow" charset="0"/>
                <a:ea typeface="宋体" charset="0"/>
                <a:cs typeface="宋体" charset="0"/>
              </a:rPr>
              <a:t>所以，对本书完成日期的最好的估计应是主前</a:t>
            </a:r>
            <a:r>
              <a:rPr lang="en-US" altLang="zh-CN" sz="2500" b="1" dirty="0">
                <a:latin typeface="Arial Narrow" charset="0"/>
                <a:ea typeface="宋体" charset="0"/>
                <a:cs typeface="宋体" charset="0"/>
              </a:rPr>
              <a:t>450 – 425</a:t>
            </a:r>
            <a:r>
              <a:rPr lang="zh-CN" altLang="en-US" sz="2500" b="1" dirty="0">
                <a:latin typeface="Arial Narrow" charset="0"/>
                <a:ea typeface="宋体" charset="0"/>
                <a:cs typeface="宋体" charset="0"/>
              </a:rPr>
              <a:t>年。</a:t>
            </a:r>
          </a:p>
        </p:txBody>
      </p:sp>
      <p:sp>
        <p:nvSpPr>
          <p:cNvPr id="53252"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a:xfrm>
            <a:off x="1116013" y="0"/>
            <a:ext cx="6911975" cy="836613"/>
          </a:xfrm>
          <a:solidFill>
            <a:schemeClr val="tx1"/>
          </a:solidFill>
          <a:ln cap="flat">
            <a:solidFill>
              <a:schemeClr val="tx1"/>
            </a:solidFill>
            <a:miter lim="800000"/>
            <a:headEnd/>
            <a:tailEnd/>
          </a:ln>
        </p:spPr>
        <p:txBody>
          <a:bodyPr/>
          <a:lstStyle/>
          <a:p>
            <a:pPr eaLnBrk="1" hangingPunct="1"/>
            <a:r>
              <a:rPr lang="zh-CN" altLang="en-US" b="1" dirty="0">
                <a:solidFill>
                  <a:srgbClr val="FFFFFF"/>
                </a:solidFill>
                <a:latin typeface="Arial" charset="0"/>
                <a:ea typeface="ＭＳ Ｐゴシック" charset="0"/>
                <a:cs typeface="Arial" charset="0"/>
              </a:rPr>
              <a:t>日期</a:t>
            </a:r>
            <a:endParaRPr lang="en-US" b="1" dirty="0">
              <a:solidFill>
                <a:srgbClr val="FFFFFF"/>
              </a:solidFill>
              <a:latin typeface="Arial" charset="0"/>
              <a:ea typeface="ＭＳ Ｐゴシック" charset="0"/>
              <a:cs typeface="Arial" charset="0"/>
            </a:endParaRPr>
          </a:p>
        </p:txBody>
      </p:sp>
      <p:sp>
        <p:nvSpPr>
          <p:cNvPr id="349187" name="Text Box 3"/>
          <p:cNvSpPr txBox="1">
            <a:spLocks noChangeArrowheads="1"/>
          </p:cNvSpPr>
          <p:nvPr/>
        </p:nvSpPr>
        <p:spPr bwMode="auto">
          <a:xfrm>
            <a:off x="8316913" y="71438"/>
            <a:ext cx="755650" cy="693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250</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264</a:t>
            </a:r>
          </a:p>
        </p:txBody>
      </p:sp>
      <p:sp>
        <p:nvSpPr>
          <p:cNvPr id="349188" name="Rectangle 4"/>
          <p:cNvSpPr>
            <a:spLocks noChangeArrowheads="1"/>
          </p:cNvSpPr>
          <p:nvPr/>
        </p:nvSpPr>
        <p:spPr bwMode="auto">
          <a:xfrm>
            <a:off x="152400" y="1919288"/>
            <a:ext cx="8286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89" name="Rectangle 5"/>
          <p:cNvSpPr>
            <a:spLocks noChangeArrowheads="1"/>
          </p:cNvSpPr>
          <p:nvPr/>
        </p:nvSpPr>
        <p:spPr bwMode="auto">
          <a:xfrm>
            <a:off x="981075" y="1919288"/>
            <a:ext cx="115570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0" name="Rectangle 6"/>
          <p:cNvSpPr>
            <a:spLocks noChangeArrowheads="1"/>
          </p:cNvSpPr>
          <p:nvPr/>
        </p:nvSpPr>
        <p:spPr bwMode="auto">
          <a:xfrm>
            <a:off x="7926388" y="1919288"/>
            <a:ext cx="201295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1" name="Rectangle 7"/>
          <p:cNvSpPr>
            <a:spLocks noChangeArrowheads="1"/>
          </p:cNvSpPr>
          <p:nvPr/>
        </p:nvSpPr>
        <p:spPr bwMode="auto">
          <a:xfrm>
            <a:off x="0" y="3486150"/>
            <a:ext cx="828675"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1"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书本</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192" name="Rectangle 8"/>
          <p:cNvSpPr>
            <a:spLocks noChangeArrowheads="1"/>
          </p:cNvSpPr>
          <p:nvPr/>
        </p:nvSpPr>
        <p:spPr bwMode="auto">
          <a:xfrm>
            <a:off x="7716838" y="2955925"/>
            <a:ext cx="2341562"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8" name="Rectangle 14"/>
          <p:cNvSpPr>
            <a:spLocks noChangeArrowheads="1"/>
          </p:cNvSpPr>
          <p:nvPr/>
        </p:nvSpPr>
        <p:spPr bwMode="auto">
          <a:xfrm>
            <a:off x="7239000" y="3762375"/>
            <a:ext cx="2341563"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grpSp>
        <p:nvGrpSpPr>
          <p:cNvPr id="349211" name="Group 33"/>
          <p:cNvGrpSpPr>
            <a:grpSpLocks/>
          </p:cNvGrpSpPr>
          <p:nvPr/>
        </p:nvGrpSpPr>
        <p:grpSpPr bwMode="auto">
          <a:xfrm>
            <a:off x="1069032" y="3486150"/>
            <a:ext cx="1274763" cy="806450"/>
            <a:chOff x="444" y="518"/>
            <a:chExt cx="683" cy="403"/>
          </a:xfrm>
        </p:grpSpPr>
        <p:sp>
          <p:nvSpPr>
            <p:cNvPr id="349230"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撒母耳记上</a:t>
              </a:r>
              <a:endPar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sp>
          <p:nvSpPr>
            <p:cNvPr id="349231" name="Rectangle 35"/>
            <p:cNvSpPr>
              <a:spLocks noChangeArrowheads="1"/>
            </p:cNvSpPr>
            <p:nvPr/>
          </p:nvSpPr>
          <p:spPr bwMode="auto">
            <a:xfrm>
              <a:off x="444" y="518"/>
              <a:ext cx="68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sp>
        <p:nvSpPr>
          <p:cNvPr id="349212" name="Rectangle 36"/>
          <p:cNvSpPr>
            <a:spLocks noChangeArrowheads="1"/>
          </p:cNvSpPr>
          <p:nvPr/>
        </p:nvSpPr>
        <p:spPr bwMode="auto">
          <a:xfrm>
            <a:off x="2365772" y="3486150"/>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撒母耳记下</a:t>
            </a:r>
            <a:endParaRPr kumimoji="0" 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sp>
        <p:nvSpPr>
          <p:cNvPr id="349213" name="Rectangle 37"/>
          <p:cNvSpPr>
            <a:spLocks noChangeArrowheads="1"/>
          </p:cNvSpPr>
          <p:nvPr/>
        </p:nvSpPr>
        <p:spPr bwMode="auto">
          <a:xfrm>
            <a:off x="2066925" y="3486150"/>
            <a:ext cx="1223963"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nvGrpSpPr>
          <p:cNvPr id="349214" name="Group 38"/>
          <p:cNvGrpSpPr>
            <a:grpSpLocks/>
          </p:cNvGrpSpPr>
          <p:nvPr/>
        </p:nvGrpSpPr>
        <p:grpSpPr bwMode="auto">
          <a:xfrm>
            <a:off x="3560912" y="3486150"/>
            <a:ext cx="1878632"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列王记上</a:t>
              </a:r>
              <a:endParaRPr kumimoji="0" lang="en-US" sz="24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endParaRPr>
            </a:p>
          </p:txBody>
        </p:sp>
        <p:sp>
          <p:nvSpPr>
            <p:cNvPr id="349229" name="Rectangle 40"/>
            <p:cNvSpPr>
              <a:spLocks noChangeArrowheads="1"/>
            </p:cNvSpPr>
            <p:nvPr/>
          </p:nvSpPr>
          <p:spPr bwMode="auto">
            <a:xfrm>
              <a:off x="1747" y="518"/>
              <a:ext cx="144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grpSp>
        <p:nvGrpSpPr>
          <p:cNvPr id="349215" name="Group 41"/>
          <p:cNvGrpSpPr>
            <a:grpSpLocks/>
          </p:cNvGrpSpPr>
          <p:nvPr/>
        </p:nvGrpSpPr>
        <p:grpSpPr bwMode="auto">
          <a:xfrm>
            <a:off x="5383088" y="3486150"/>
            <a:ext cx="1855912"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列王记下</a:t>
              </a:r>
              <a:endParaRPr kumimoji="0" lang="en-US" sz="24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endParaRPr>
            </a:p>
          </p:txBody>
        </p:sp>
        <p:sp>
          <p:nvSpPr>
            <p:cNvPr id="349227" name="Rectangle 43"/>
            <p:cNvSpPr>
              <a:spLocks noChangeArrowheads="1"/>
            </p:cNvSpPr>
            <p:nvPr/>
          </p:nvSpPr>
          <p:spPr bwMode="auto">
            <a:xfrm>
              <a:off x="3190" y="518"/>
              <a:ext cx="89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sp>
        <p:nvSpPr>
          <p:cNvPr id="52" name="Rectangle 5"/>
          <p:cNvSpPr>
            <a:spLocks noChangeArrowheads="1"/>
          </p:cNvSpPr>
          <p:nvPr/>
        </p:nvSpPr>
        <p:spPr bwMode="auto">
          <a:xfrm>
            <a:off x="33338" y="1125538"/>
            <a:ext cx="9003158" cy="1439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 typeface="Wingdings" charset="0"/>
              <a:buChar char="Ø"/>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列王记上所记载的实际涵盖了</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120</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年，从主前</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971</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年所罗门王登基到主前</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852</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年亚哈谢在位为止。主前</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931</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年是一个重要的分水岭，因为所罗门王在那年去世，其后王国分裂为北国以色列国和南国犹大国。</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349225" name="Picture 9" descr="BD04919_"/>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0813" y="-127000"/>
            <a:ext cx="1338263"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8" name="Group 33"/>
          <p:cNvGrpSpPr>
            <a:grpSpLocks/>
          </p:cNvGrpSpPr>
          <p:nvPr/>
        </p:nvGrpSpPr>
        <p:grpSpPr bwMode="auto">
          <a:xfrm>
            <a:off x="1062608" y="2622550"/>
            <a:ext cx="1274763" cy="806450"/>
            <a:chOff x="444" y="518"/>
            <a:chExt cx="683" cy="403"/>
          </a:xfrm>
        </p:grpSpPr>
        <p:sp>
          <p:nvSpPr>
            <p:cNvPr id="49"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1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王国</a:t>
              </a:r>
              <a:endPar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sp>
          <p:nvSpPr>
            <p:cNvPr id="50" name="Rectangle 35"/>
            <p:cNvSpPr>
              <a:spLocks noChangeArrowheads="1"/>
            </p:cNvSpPr>
            <p:nvPr/>
          </p:nvSpPr>
          <p:spPr bwMode="auto">
            <a:xfrm>
              <a:off x="444" y="518"/>
              <a:ext cx="68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sp>
        <p:nvSpPr>
          <p:cNvPr id="51" name="Rectangle 36"/>
          <p:cNvSpPr>
            <a:spLocks noChangeArrowheads="1"/>
          </p:cNvSpPr>
          <p:nvPr/>
        </p:nvSpPr>
        <p:spPr bwMode="auto">
          <a:xfrm>
            <a:off x="2359348" y="2622550"/>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王国</a:t>
            </a:r>
            <a:endPar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grpSp>
        <p:nvGrpSpPr>
          <p:cNvPr id="53" name="Group 38"/>
          <p:cNvGrpSpPr>
            <a:grpSpLocks/>
          </p:cNvGrpSpPr>
          <p:nvPr/>
        </p:nvGrpSpPr>
        <p:grpSpPr bwMode="auto">
          <a:xfrm>
            <a:off x="3554488" y="2622550"/>
            <a:ext cx="1878632" cy="806450"/>
            <a:chOff x="1747" y="518"/>
            <a:chExt cx="1443" cy="403"/>
          </a:xfrm>
        </p:grpSpPr>
        <p:sp>
          <p:nvSpPr>
            <p:cNvPr id="54"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3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王国</a:t>
              </a:r>
              <a:endParaRPr kumimoji="0" lang="en-US" sz="20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endParaRPr>
            </a:p>
          </p:txBody>
        </p:sp>
        <p:sp>
          <p:nvSpPr>
            <p:cNvPr id="55" name="Rectangle 40"/>
            <p:cNvSpPr>
              <a:spLocks noChangeArrowheads="1"/>
            </p:cNvSpPr>
            <p:nvPr/>
          </p:nvSpPr>
          <p:spPr bwMode="auto">
            <a:xfrm>
              <a:off x="1747" y="518"/>
              <a:ext cx="144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grpSp>
        <p:nvGrpSpPr>
          <p:cNvPr id="56" name="Group 41"/>
          <p:cNvGrpSpPr>
            <a:grpSpLocks/>
          </p:cNvGrpSpPr>
          <p:nvPr/>
        </p:nvGrpSpPr>
        <p:grpSpPr bwMode="auto">
          <a:xfrm>
            <a:off x="5383088" y="2622550"/>
            <a:ext cx="1855912" cy="806450"/>
            <a:chOff x="3190" y="518"/>
            <a:chExt cx="895" cy="403"/>
          </a:xfrm>
        </p:grpSpPr>
        <p:sp>
          <p:nvSpPr>
            <p:cNvPr id="57"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4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王国</a:t>
              </a:r>
              <a:endParaRPr kumimoji="0" lang="en-US" sz="20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endParaRPr>
            </a:p>
          </p:txBody>
        </p:sp>
        <p:sp>
          <p:nvSpPr>
            <p:cNvPr id="58" name="Rectangle 43"/>
            <p:cNvSpPr>
              <a:spLocks noChangeArrowheads="1"/>
            </p:cNvSpPr>
            <p:nvPr/>
          </p:nvSpPr>
          <p:spPr bwMode="auto">
            <a:xfrm>
              <a:off x="3190" y="518"/>
              <a:ext cx="89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sp>
        <p:nvSpPr>
          <p:cNvPr id="59" name="Rectangle 7"/>
          <p:cNvSpPr>
            <a:spLocks noChangeArrowheads="1"/>
          </p:cNvSpPr>
          <p:nvPr/>
        </p:nvSpPr>
        <p:spPr bwMode="auto">
          <a:xfrm>
            <a:off x="76200" y="2708920"/>
            <a:ext cx="828675"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1"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杰罗姆</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60" name="Rectangle 15">
            <a:extLst>
              <a:ext uri="{FF2B5EF4-FFF2-40B4-BE49-F238E27FC236}">
                <a16:creationId xmlns:a16="http://schemas.microsoft.com/office/drawing/2014/main" id="{2F584AC9-1D51-D142-8612-7297F0C91F4D}"/>
              </a:ext>
            </a:extLst>
          </p:cNvPr>
          <p:cNvSpPr>
            <a:spLocks noChangeArrowheads="1"/>
          </p:cNvSpPr>
          <p:nvPr/>
        </p:nvSpPr>
        <p:spPr bwMode="auto">
          <a:xfrm>
            <a:off x="76200" y="4783138"/>
            <a:ext cx="8286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日期</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61" name="Rectangle 16">
            <a:extLst>
              <a:ext uri="{FF2B5EF4-FFF2-40B4-BE49-F238E27FC236}">
                <a16:creationId xmlns:a16="http://schemas.microsoft.com/office/drawing/2014/main" id="{339C4F8A-908F-2143-ABC1-83F0DAB162A9}"/>
              </a:ext>
            </a:extLst>
          </p:cNvPr>
          <p:cNvSpPr>
            <a:spLocks noChangeArrowheads="1"/>
          </p:cNvSpPr>
          <p:nvPr/>
        </p:nvSpPr>
        <p:spPr bwMode="auto">
          <a:xfrm>
            <a:off x="981075" y="4783138"/>
            <a:ext cx="115570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1043</a:t>
            </a:r>
          </a:p>
        </p:txBody>
      </p:sp>
      <p:sp>
        <p:nvSpPr>
          <p:cNvPr id="62" name="Rectangle 17">
            <a:extLst>
              <a:ext uri="{FF2B5EF4-FFF2-40B4-BE49-F238E27FC236}">
                <a16:creationId xmlns:a16="http://schemas.microsoft.com/office/drawing/2014/main" id="{0F6B3FC7-3D40-C54B-8ADF-60FAA51C2F16}"/>
              </a:ext>
            </a:extLst>
          </p:cNvPr>
          <p:cNvSpPr>
            <a:spLocks noChangeArrowheads="1"/>
          </p:cNvSpPr>
          <p:nvPr/>
        </p:nvSpPr>
        <p:spPr bwMode="auto">
          <a:xfrm>
            <a:off x="2136775" y="4783138"/>
            <a:ext cx="1036638"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1011</a:t>
            </a:r>
          </a:p>
        </p:txBody>
      </p:sp>
      <p:sp>
        <p:nvSpPr>
          <p:cNvPr id="63" name="Rectangle 18">
            <a:extLst>
              <a:ext uri="{FF2B5EF4-FFF2-40B4-BE49-F238E27FC236}">
                <a16:creationId xmlns:a16="http://schemas.microsoft.com/office/drawing/2014/main" id="{141F1808-E341-A742-B5B1-93CB2768341A}"/>
              </a:ext>
            </a:extLst>
          </p:cNvPr>
          <p:cNvSpPr>
            <a:spLocks noChangeArrowheads="1"/>
          </p:cNvSpPr>
          <p:nvPr/>
        </p:nvSpPr>
        <p:spPr bwMode="auto">
          <a:xfrm>
            <a:off x="3124200" y="4783138"/>
            <a:ext cx="2570163"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971        931               852</a:t>
            </a:r>
          </a:p>
        </p:txBody>
      </p:sp>
      <p:sp>
        <p:nvSpPr>
          <p:cNvPr id="64" name="Rectangle 19">
            <a:extLst>
              <a:ext uri="{FF2B5EF4-FFF2-40B4-BE49-F238E27FC236}">
                <a16:creationId xmlns:a16="http://schemas.microsoft.com/office/drawing/2014/main" id="{D672620A-8CE4-0748-973E-090014A817E8}"/>
              </a:ext>
            </a:extLst>
          </p:cNvPr>
          <p:cNvSpPr>
            <a:spLocks noChangeArrowheads="1"/>
          </p:cNvSpPr>
          <p:nvPr/>
        </p:nvSpPr>
        <p:spPr bwMode="auto">
          <a:xfrm>
            <a:off x="5562600" y="4783138"/>
            <a:ext cx="174625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852    722   586   560</a:t>
            </a:r>
          </a:p>
        </p:txBody>
      </p:sp>
      <p:sp>
        <p:nvSpPr>
          <p:cNvPr id="65" name="Rectangle 20">
            <a:extLst>
              <a:ext uri="{FF2B5EF4-FFF2-40B4-BE49-F238E27FC236}">
                <a16:creationId xmlns:a16="http://schemas.microsoft.com/office/drawing/2014/main" id="{560F6590-659F-544F-B004-F14B5FCE5135}"/>
              </a:ext>
            </a:extLst>
          </p:cNvPr>
          <p:cNvSpPr>
            <a:spLocks noChangeArrowheads="1"/>
          </p:cNvSpPr>
          <p:nvPr/>
        </p:nvSpPr>
        <p:spPr bwMode="auto">
          <a:xfrm>
            <a:off x="7832725" y="4783138"/>
            <a:ext cx="6254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538</a:t>
            </a:r>
          </a:p>
        </p:txBody>
      </p:sp>
      <p:sp>
        <p:nvSpPr>
          <p:cNvPr id="66" name="Rectangle 21">
            <a:extLst>
              <a:ext uri="{FF2B5EF4-FFF2-40B4-BE49-F238E27FC236}">
                <a16:creationId xmlns:a16="http://schemas.microsoft.com/office/drawing/2014/main" id="{8910CCC0-64EC-104E-A007-DAA325FAC376}"/>
              </a:ext>
            </a:extLst>
          </p:cNvPr>
          <p:cNvSpPr>
            <a:spLocks noChangeArrowheads="1"/>
          </p:cNvSpPr>
          <p:nvPr/>
        </p:nvSpPr>
        <p:spPr bwMode="auto">
          <a:xfrm>
            <a:off x="7875588" y="4783138"/>
            <a:ext cx="1585912"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67" name="Rectangle 22">
            <a:extLst>
              <a:ext uri="{FF2B5EF4-FFF2-40B4-BE49-F238E27FC236}">
                <a16:creationId xmlns:a16="http://schemas.microsoft.com/office/drawing/2014/main" id="{1E511687-D33D-3A46-BBD0-CBF8458741A7}"/>
              </a:ext>
            </a:extLst>
          </p:cNvPr>
          <p:cNvSpPr>
            <a:spLocks noChangeArrowheads="1"/>
          </p:cNvSpPr>
          <p:nvPr/>
        </p:nvSpPr>
        <p:spPr bwMode="auto">
          <a:xfrm>
            <a:off x="76200" y="5819775"/>
            <a:ext cx="828675"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国度</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68" name="Rectangle 23">
            <a:extLst>
              <a:ext uri="{FF2B5EF4-FFF2-40B4-BE49-F238E27FC236}">
                <a16:creationId xmlns:a16="http://schemas.microsoft.com/office/drawing/2014/main" id="{98717137-9F50-6A46-A323-EB6038391DC1}"/>
              </a:ext>
            </a:extLst>
          </p:cNvPr>
          <p:cNvSpPr>
            <a:spLocks noChangeArrowheads="1"/>
          </p:cNvSpPr>
          <p:nvPr/>
        </p:nvSpPr>
        <p:spPr bwMode="auto">
          <a:xfrm>
            <a:off x="981075" y="5819775"/>
            <a:ext cx="1797050"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联合</a:t>
            </a: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p>
        </p:txBody>
      </p:sp>
      <p:sp>
        <p:nvSpPr>
          <p:cNvPr id="69" name="Rectangle 24">
            <a:extLst>
              <a:ext uri="{FF2B5EF4-FFF2-40B4-BE49-F238E27FC236}">
                <a16:creationId xmlns:a16="http://schemas.microsoft.com/office/drawing/2014/main" id="{F64D33B0-401E-5F4A-8FC3-0369E5D0B9DD}"/>
              </a:ext>
            </a:extLst>
          </p:cNvPr>
          <p:cNvSpPr>
            <a:spLocks noChangeArrowheads="1"/>
          </p:cNvSpPr>
          <p:nvPr/>
        </p:nvSpPr>
        <p:spPr bwMode="auto">
          <a:xfrm>
            <a:off x="2778125" y="5819775"/>
            <a:ext cx="381158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分裂</a:t>
            </a: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p>
        </p:txBody>
      </p:sp>
      <p:sp>
        <p:nvSpPr>
          <p:cNvPr id="70" name="Rectangle 25">
            <a:extLst>
              <a:ext uri="{FF2B5EF4-FFF2-40B4-BE49-F238E27FC236}">
                <a16:creationId xmlns:a16="http://schemas.microsoft.com/office/drawing/2014/main" id="{C2B72BC3-9C90-394D-ADE7-20EEBDC63DE3}"/>
              </a:ext>
            </a:extLst>
          </p:cNvPr>
          <p:cNvSpPr>
            <a:spLocks noChangeArrowheads="1"/>
          </p:cNvSpPr>
          <p:nvPr/>
        </p:nvSpPr>
        <p:spPr bwMode="auto">
          <a:xfrm>
            <a:off x="6589713" y="5819775"/>
            <a:ext cx="833437"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7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幸存</a:t>
            </a:r>
            <a:endParaRPr kumimoji="0" lang="en-US" sz="17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1" name="Rectangle 26">
            <a:extLst>
              <a:ext uri="{FF2B5EF4-FFF2-40B4-BE49-F238E27FC236}">
                <a16:creationId xmlns:a16="http://schemas.microsoft.com/office/drawing/2014/main" id="{70A18B87-FA3F-8C41-B5FB-E13E021F78B5}"/>
              </a:ext>
            </a:extLst>
          </p:cNvPr>
          <p:cNvSpPr>
            <a:spLocks noChangeArrowheads="1"/>
          </p:cNvSpPr>
          <p:nvPr/>
        </p:nvSpPr>
        <p:spPr bwMode="auto">
          <a:xfrm>
            <a:off x="7423150" y="5819775"/>
            <a:ext cx="221773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r>
              <a:rPr kumimoji="0" lang="zh-CN" alt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返回</a:t>
            </a:r>
            <a:r>
              <a:rPr kumimoji="0" lang="en-US" altLang="zh-CN"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pic>
        <p:nvPicPr>
          <p:cNvPr id="72" name="Picture 44" descr="pij2qvyc[1]">
            <a:extLst>
              <a:ext uri="{FF2B5EF4-FFF2-40B4-BE49-F238E27FC236}">
                <a16:creationId xmlns:a16="http://schemas.microsoft.com/office/drawing/2014/main" id="{7C5E0C0E-0BE3-4641-B336-837F43E160F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95400" y="54864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 name="Picture 45" descr="pij2qvyc[1]">
            <a:extLst>
              <a:ext uri="{FF2B5EF4-FFF2-40B4-BE49-F238E27FC236}">
                <a16:creationId xmlns:a16="http://schemas.microsoft.com/office/drawing/2014/main" id="{95DC0B4E-F3D7-C84A-BF2B-E37D7C5C800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33600" y="54864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 name="Picture 46" descr="j0297763">
            <a:extLst>
              <a:ext uri="{FF2B5EF4-FFF2-40B4-BE49-F238E27FC236}">
                <a16:creationId xmlns:a16="http://schemas.microsoft.com/office/drawing/2014/main" id="{CCB46F5F-B8E2-1D47-AC21-3CDF227678F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781800" y="5410200"/>
            <a:ext cx="925513"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 name="AutoShape 47">
            <a:extLst>
              <a:ext uri="{FF2B5EF4-FFF2-40B4-BE49-F238E27FC236}">
                <a16:creationId xmlns:a16="http://schemas.microsoft.com/office/drawing/2014/main" id="{7E8BD4C6-B75E-7746-90FA-00E07BCA7447}"/>
              </a:ext>
            </a:extLst>
          </p:cNvPr>
          <p:cNvSpPr>
            <a:spLocks noChangeArrowheads="1"/>
          </p:cNvSpPr>
          <p:nvPr/>
        </p:nvSpPr>
        <p:spPr bwMode="auto">
          <a:xfrm>
            <a:off x="6172200" y="5486400"/>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S PGothic" charset="0"/>
            </a:endParaRPr>
          </a:p>
        </p:txBody>
      </p:sp>
      <p:sp>
        <p:nvSpPr>
          <p:cNvPr id="76" name="AutoShape 48">
            <a:extLst>
              <a:ext uri="{FF2B5EF4-FFF2-40B4-BE49-F238E27FC236}">
                <a16:creationId xmlns:a16="http://schemas.microsoft.com/office/drawing/2014/main" id="{CD215707-3A79-0140-8C79-F4556CF75BD8}"/>
              </a:ext>
            </a:extLst>
          </p:cNvPr>
          <p:cNvSpPr>
            <a:spLocks noChangeArrowheads="1"/>
          </p:cNvSpPr>
          <p:nvPr/>
        </p:nvSpPr>
        <p:spPr bwMode="auto">
          <a:xfrm>
            <a:off x="6553200" y="57912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S PGothic" charset="0"/>
            </a:endParaRPr>
          </a:p>
        </p:txBody>
      </p:sp>
      <p:sp>
        <p:nvSpPr>
          <p:cNvPr id="77" name="AutoShape 49">
            <a:extLst>
              <a:ext uri="{FF2B5EF4-FFF2-40B4-BE49-F238E27FC236}">
                <a16:creationId xmlns:a16="http://schemas.microsoft.com/office/drawing/2014/main" id="{C88C37D2-9E06-AA41-B470-20264F78E318}"/>
              </a:ext>
            </a:extLst>
          </p:cNvPr>
          <p:cNvSpPr>
            <a:spLocks noChangeArrowheads="1"/>
          </p:cNvSpPr>
          <p:nvPr/>
        </p:nvSpPr>
        <p:spPr bwMode="auto">
          <a:xfrm rot="10800000">
            <a:off x="7991475" y="57912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S PGothic" charset="0"/>
            </a:endParaRPr>
          </a:p>
        </p:txBody>
      </p:sp>
      <p:pic>
        <p:nvPicPr>
          <p:cNvPr id="78" name="Picture 50" descr="j0295577">
            <a:extLst>
              <a:ext uri="{FF2B5EF4-FFF2-40B4-BE49-F238E27FC236}">
                <a16:creationId xmlns:a16="http://schemas.microsoft.com/office/drawing/2014/main" id="{0539323E-E7B6-D44B-8B4E-6E56EB7A2706}"/>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657600" y="5240338"/>
            <a:ext cx="1447800" cy="1373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 name="Picture 51" descr="pij2qvyc[1]">
            <a:extLst>
              <a:ext uri="{FF2B5EF4-FFF2-40B4-BE49-F238E27FC236}">
                <a16:creationId xmlns:a16="http://schemas.microsoft.com/office/drawing/2014/main" id="{B0CB0D49-D2FC-4F44-81D0-A817EE64268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71800" y="54864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1183731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52">
                                            <p:txEl>
                                              <p:pRg st="0" end="0"/>
                                            </p:txEl>
                                          </p:spTgt>
                                        </p:tgtEl>
                                        <p:attrNameLst>
                                          <p:attrName>style.visibility</p:attrName>
                                        </p:attrNameLst>
                                      </p:cBhvr>
                                      <p:to>
                                        <p:strVal val="visible"/>
                                      </p:to>
                                    </p:set>
                                    <p:anim calcmode="lin" valueType="num">
                                      <p:cBhvr additive="base">
                                        <p:cTn id="27" dur="500" fill="hold"/>
                                        <p:tgtEl>
                                          <p:spTgt spid="52">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52">
                                            <p:txEl>
                                              <p:pRg st="0" end="0"/>
                                            </p:txEl>
                                          </p:spTgt>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8" presetClass="entr" presetSubtype="16" fill="hold" nodeType="afterEffect">
                                  <p:stCondLst>
                                    <p:cond delay="0"/>
                                  </p:stCondLst>
                                  <p:childTnLst>
                                    <p:set>
                                      <p:cBhvr>
                                        <p:cTn id="31" dur="1" fill="hold">
                                          <p:stCondLst>
                                            <p:cond delay="0"/>
                                          </p:stCondLst>
                                        </p:cTn>
                                        <p:tgtEl>
                                          <p:spTgt spid="72"/>
                                        </p:tgtEl>
                                        <p:attrNameLst>
                                          <p:attrName>style.visibility</p:attrName>
                                        </p:attrNameLst>
                                      </p:cBhvr>
                                      <p:to>
                                        <p:strVal val="visible"/>
                                      </p:to>
                                    </p:set>
                                    <p:animEffect transition="in" filter="diamond(in)">
                                      <p:cBhvr>
                                        <p:cTn id="32" dur="3000"/>
                                        <p:tgtEl>
                                          <p:spTgt spid="72"/>
                                        </p:tgtEl>
                                      </p:cBhvr>
                                    </p:animEffect>
                                  </p:childTnLst>
                                </p:cTn>
                              </p:par>
                            </p:childTnLst>
                          </p:cTn>
                        </p:par>
                        <p:par>
                          <p:cTn id="33" fill="hold">
                            <p:stCondLst>
                              <p:cond delay="3500"/>
                            </p:stCondLst>
                            <p:childTnLst>
                              <p:par>
                                <p:cTn id="34" presetID="8" presetClass="entr" presetSubtype="16" fill="hold" nodeType="afterEffect">
                                  <p:stCondLst>
                                    <p:cond delay="0"/>
                                  </p:stCondLst>
                                  <p:childTnLst>
                                    <p:set>
                                      <p:cBhvr>
                                        <p:cTn id="35" dur="1" fill="hold">
                                          <p:stCondLst>
                                            <p:cond delay="0"/>
                                          </p:stCondLst>
                                        </p:cTn>
                                        <p:tgtEl>
                                          <p:spTgt spid="73"/>
                                        </p:tgtEl>
                                        <p:attrNameLst>
                                          <p:attrName>style.visibility</p:attrName>
                                        </p:attrNameLst>
                                      </p:cBhvr>
                                      <p:to>
                                        <p:strVal val="visible"/>
                                      </p:to>
                                    </p:set>
                                    <p:animEffect transition="in" filter="diamond(in)">
                                      <p:cBhvr>
                                        <p:cTn id="36" dur="3000"/>
                                        <p:tgtEl>
                                          <p:spTgt spid="73"/>
                                        </p:tgtEl>
                                      </p:cBhvr>
                                    </p:animEffect>
                                  </p:childTnLst>
                                </p:cTn>
                              </p:par>
                            </p:childTnLst>
                          </p:cTn>
                        </p:par>
                        <p:par>
                          <p:cTn id="37" fill="hold">
                            <p:stCondLst>
                              <p:cond delay="6500"/>
                            </p:stCondLst>
                            <p:childTnLst>
                              <p:par>
                                <p:cTn id="38" presetID="8" presetClass="entr" presetSubtype="16" fill="hold" nodeType="afterEffect">
                                  <p:stCondLst>
                                    <p:cond delay="0"/>
                                  </p:stCondLst>
                                  <p:childTnLst>
                                    <p:set>
                                      <p:cBhvr>
                                        <p:cTn id="39" dur="1" fill="hold">
                                          <p:stCondLst>
                                            <p:cond delay="0"/>
                                          </p:stCondLst>
                                        </p:cTn>
                                        <p:tgtEl>
                                          <p:spTgt spid="79"/>
                                        </p:tgtEl>
                                        <p:attrNameLst>
                                          <p:attrName>style.visibility</p:attrName>
                                        </p:attrNameLst>
                                      </p:cBhvr>
                                      <p:to>
                                        <p:strVal val="visible"/>
                                      </p:to>
                                    </p:set>
                                    <p:animEffect transition="in" filter="diamond(in)">
                                      <p:cBhvr>
                                        <p:cTn id="40" dur="3000"/>
                                        <p:tgtEl>
                                          <p:spTgt spid="79"/>
                                        </p:tgtEl>
                                      </p:cBhvr>
                                    </p:animEffect>
                                  </p:childTnLst>
                                </p:cTn>
                              </p:par>
                            </p:childTnLst>
                          </p:cTn>
                        </p:par>
                        <p:par>
                          <p:cTn id="41" fill="hold">
                            <p:stCondLst>
                              <p:cond delay="9500"/>
                            </p:stCondLst>
                            <p:childTnLst>
                              <p:par>
                                <p:cTn id="42" presetID="8" presetClass="entr" presetSubtype="16" fill="hold" nodeType="afterEffect">
                                  <p:stCondLst>
                                    <p:cond delay="0"/>
                                  </p:stCondLst>
                                  <p:childTnLst>
                                    <p:set>
                                      <p:cBhvr>
                                        <p:cTn id="43" dur="1" fill="hold">
                                          <p:stCondLst>
                                            <p:cond delay="0"/>
                                          </p:stCondLst>
                                        </p:cTn>
                                        <p:tgtEl>
                                          <p:spTgt spid="78"/>
                                        </p:tgtEl>
                                        <p:attrNameLst>
                                          <p:attrName>style.visibility</p:attrName>
                                        </p:attrNameLst>
                                      </p:cBhvr>
                                      <p:to>
                                        <p:strVal val="visible"/>
                                      </p:to>
                                    </p:set>
                                    <p:animEffect transition="in" filter="diamond(in)">
                                      <p:cBhvr>
                                        <p:cTn id="44" dur="3000"/>
                                        <p:tgtEl>
                                          <p:spTgt spid="78"/>
                                        </p:tgtEl>
                                      </p:cBhvr>
                                    </p:animEffect>
                                  </p:childTnLst>
                                </p:cTn>
                              </p:par>
                            </p:childTnLst>
                          </p:cTn>
                        </p:par>
                        <p:par>
                          <p:cTn id="45" fill="hold">
                            <p:stCondLst>
                              <p:cond delay="12500"/>
                            </p:stCondLst>
                            <p:childTnLst>
                              <p:par>
                                <p:cTn id="46" presetID="8" presetClass="entr" presetSubtype="16" fill="hold" grpId="0" nodeType="afterEffect">
                                  <p:stCondLst>
                                    <p:cond delay="0"/>
                                  </p:stCondLst>
                                  <p:childTnLst>
                                    <p:set>
                                      <p:cBhvr>
                                        <p:cTn id="47" dur="1" fill="hold">
                                          <p:stCondLst>
                                            <p:cond delay="0"/>
                                          </p:stCondLst>
                                        </p:cTn>
                                        <p:tgtEl>
                                          <p:spTgt spid="75"/>
                                        </p:tgtEl>
                                        <p:attrNameLst>
                                          <p:attrName>style.visibility</p:attrName>
                                        </p:attrNameLst>
                                      </p:cBhvr>
                                      <p:to>
                                        <p:strVal val="visible"/>
                                      </p:to>
                                    </p:set>
                                    <p:animEffect transition="in" filter="diamond(in)">
                                      <p:cBhvr>
                                        <p:cTn id="48" dur="3000"/>
                                        <p:tgtEl>
                                          <p:spTgt spid="75"/>
                                        </p:tgtEl>
                                      </p:cBhvr>
                                    </p:animEffect>
                                  </p:childTnLst>
                                </p:cTn>
                              </p:par>
                            </p:childTnLst>
                          </p:cTn>
                        </p:par>
                        <p:par>
                          <p:cTn id="49" fill="hold">
                            <p:stCondLst>
                              <p:cond delay="15500"/>
                            </p:stCondLst>
                            <p:childTnLst>
                              <p:par>
                                <p:cTn id="50" presetID="8" presetClass="entr" presetSubtype="16" fill="hold" grpId="0" nodeType="afterEffect">
                                  <p:stCondLst>
                                    <p:cond delay="0"/>
                                  </p:stCondLst>
                                  <p:childTnLst>
                                    <p:set>
                                      <p:cBhvr>
                                        <p:cTn id="51" dur="1" fill="hold">
                                          <p:stCondLst>
                                            <p:cond delay="0"/>
                                          </p:stCondLst>
                                        </p:cTn>
                                        <p:tgtEl>
                                          <p:spTgt spid="76"/>
                                        </p:tgtEl>
                                        <p:attrNameLst>
                                          <p:attrName>style.visibility</p:attrName>
                                        </p:attrNameLst>
                                      </p:cBhvr>
                                      <p:to>
                                        <p:strVal val="visible"/>
                                      </p:to>
                                    </p:set>
                                    <p:animEffect transition="in" filter="diamond(in)">
                                      <p:cBhvr>
                                        <p:cTn id="52" dur="3000"/>
                                        <p:tgtEl>
                                          <p:spTgt spid="76"/>
                                        </p:tgtEl>
                                      </p:cBhvr>
                                    </p:animEffect>
                                  </p:childTnLst>
                                </p:cTn>
                              </p:par>
                            </p:childTnLst>
                          </p:cTn>
                        </p:par>
                        <p:par>
                          <p:cTn id="53" fill="hold">
                            <p:stCondLst>
                              <p:cond delay="18500"/>
                            </p:stCondLst>
                            <p:childTnLst>
                              <p:par>
                                <p:cTn id="54" presetID="8" presetClass="entr" presetSubtype="16" fill="hold" nodeType="afterEffect">
                                  <p:stCondLst>
                                    <p:cond delay="0"/>
                                  </p:stCondLst>
                                  <p:childTnLst>
                                    <p:set>
                                      <p:cBhvr>
                                        <p:cTn id="55" dur="1" fill="hold">
                                          <p:stCondLst>
                                            <p:cond delay="0"/>
                                          </p:stCondLst>
                                        </p:cTn>
                                        <p:tgtEl>
                                          <p:spTgt spid="74"/>
                                        </p:tgtEl>
                                        <p:attrNameLst>
                                          <p:attrName>style.visibility</p:attrName>
                                        </p:attrNameLst>
                                      </p:cBhvr>
                                      <p:to>
                                        <p:strVal val="visible"/>
                                      </p:to>
                                    </p:set>
                                    <p:animEffect transition="in" filter="diamond(in)">
                                      <p:cBhvr>
                                        <p:cTn id="56" dur="3000"/>
                                        <p:tgtEl>
                                          <p:spTgt spid="74"/>
                                        </p:tgtEl>
                                      </p:cBhvr>
                                    </p:animEffect>
                                  </p:childTnLst>
                                </p:cTn>
                              </p:par>
                            </p:childTnLst>
                          </p:cTn>
                        </p:par>
                        <p:par>
                          <p:cTn id="57" fill="hold">
                            <p:stCondLst>
                              <p:cond delay="21500"/>
                            </p:stCondLst>
                            <p:childTnLst>
                              <p:par>
                                <p:cTn id="58" presetID="8" presetClass="entr" presetSubtype="16" fill="hold" grpId="0" nodeType="afterEffect">
                                  <p:stCondLst>
                                    <p:cond delay="0"/>
                                  </p:stCondLst>
                                  <p:childTnLst>
                                    <p:set>
                                      <p:cBhvr>
                                        <p:cTn id="59" dur="1" fill="hold">
                                          <p:stCondLst>
                                            <p:cond delay="0"/>
                                          </p:stCondLst>
                                        </p:cTn>
                                        <p:tgtEl>
                                          <p:spTgt spid="77"/>
                                        </p:tgtEl>
                                        <p:attrNameLst>
                                          <p:attrName>style.visibility</p:attrName>
                                        </p:attrNameLst>
                                      </p:cBhvr>
                                      <p:to>
                                        <p:strVal val="visible"/>
                                      </p:to>
                                    </p:set>
                                    <p:animEffect transition="in" filter="diamond(in)">
                                      <p:cBhvr>
                                        <p:cTn id="60" dur="3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uild="p" autoUpdateAnimBg="0"/>
      <p:bldP spid="51" grpId="0" animBg="1"/>
      <p:bldP spid="59" grpId="0"/>
      <p:bldP spid="75" grpId="0" animBg="1"/>
      <p:bldP spid="76" grpId="0" animBg="1"/>
      <p:bldP spid="7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a:extLst>
              <a:ext uri="{28A0092B-C50C-407E-A947-70E740481C1C}">
                <a14:useLocalDpi xmlns:a14="http://schemas.microsoft.com/office/drawing/2010/main" val="0"/>
              </a:ext>
            </a:extLst>
          </a:blip>
          <a:srcRect l="5414" r="4857" b="8198"/>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5364089" cy="2203339"/>
          </a:xfrm>
          <a:effectLst>
            <a:outerShdw blurRad="63500" dist="35921" dir="2700000" algn="ctr" rotWithShape="0">
              <a:schemeClr val="tx2">
                <a:alpha val="74998"/>
              </a:schemeClr>
            </a:outerShdw>
          </a:effectLst>
        </p:spPr>
        <p:txBody>
          <a:bodyPr anchor="t"/>
          <a:lstStyle/>
          <a:p>
            <a:pPr algn="l">
              <a:defRPr/>
            </a:pPr>
            <a:r>
              <a:rPr lang="zh-CN" altLang="en-US" b="1" dirty="0">
                <a:effectLst>
                  <a:glow rad="127000">
                    <a:schemeClr val="tx1"/>
                  </a:glow>
                </a:effectLst>
                <a:latin typeface="Arial" charset="0"/>
                <a:ea typeface="ＭＳ Ｐゴシック" charset="0"/>
                <a:cs typeface="ＭＳ Ｐゴシック" charset="0"/>
              </a:rPr>
              <a:t>分裂的王国</a:t>
            </a:r>
            <a:endParaRPr lang="en-US" b="1" dirty="0">
              <a:effectLst>
                <a:glow rad="127000">
                  <a:schemeClr val="tx1"/>
                </a:glow>
              </a:effectLst>
              <a:latin typeface="Arial" charset="0"/>
              <a:ea typeface="ＭＳ Ｐゴシック" charset="0"/>
              <a:cs typeface="ＭＳ Ｐゴシック" charset="0"/>
            </a:endParaRP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犹大</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以色列</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140</a:t>
            </a: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亚扪</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亚兰</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以东</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摩押</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埃及</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非利士</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腓尼基</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3" name="Rectangle 2">
            <a:extLst>
              <a:ext uri="{FF2B5EF4-FFF2-40B4-BE49-F238E27FC236}">
                <a16:creationId xmlns:a16="http://schemas.microsoft.com/office/drawing/2014/main" id="{65FA4EE0-314B-C4BF-3287-432DC6D10F14}"/>
              </a:ext>
            </a:extLst>
          </p:cNvPr>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400" b="1" i="1" dirty="0">
                <a:solidFill>
                  <a:srgbClr val="FFFFFF"/>
                </a:solidFill>
                <a:effectLst>
                  <a:glow rad="127000">
                    <a:srgbClr val="000000"/>
                  </a:glow>
                </a:effectLst>
                <a:latin typeface="Arial" charset="0"/>
                <a:ea typeface="ＭＳ Ｐゴシック" charset="0"/>
                <a:cs typeface="ＭＳ Ｐゴシック" charset="0"/>
              </a:rPr>
              <a:t>列王纪上 </a:t>
            </a:r>
            <a:r>
              <a:rPr lang="en-US" altLang="zh-CN" sz="2400" b="1" i="1" dirty="0">
                <a:solidFill>
                  <a:srgbClr val="FFFFFF"/>
                </a:solidFill>
                <a:effectLst>
                  <a:glow rad="127000">
                    <a:srgbClr val="000000"/>
                  </a:glow>
                </a:effectLst>
                <a:latin typeface="Arial" charset="0"/>
                <a:ea typeface="ＭＳ Ｐゴシック" charset="0"/>
                <a:cs typeface="ＭＳ Ｐゴシック" charset="0"/>
              </a:rPr>
              <a:t>12 – </a:t>
            </a:r>
            <a:r>
              <a:rPr lang="zh-CN" altLang="en-US" sz="2400" b="1" i="1" dirty="0">
                <a:solidFill>
                  <a:srgbClr val="FFFFFF"/>
                </a:solidFill>
                <a:effectLst>
                  <a:glow rad="127000">
                    <a:srgbClr val="000000"/>
                  </a:glow>
                </a:effectLst>
                <a:latin typeface="Arial" charset="0"/>
                <a:ea typeface="ＭＳ Ｐゴシック" charset="0"/>
                <a:cs typeface="ＭＳ Ｐゴシック" charset="0"/>
              </a:rPr>
              <a:t>列王纪下 </a:t>
            </a:r>
            <a:r>
              <a:rPr lang="en-US" altLang="zh-CN" sz="2400" b="1" i="1" dirty="0">
                <a:solidFill>
                  <a:srgbClr val="FFFFFF"/>
                </a:solidFill>
                <a:effectLst>
                  <a:glow rad="127000">
                    <a:srgbClr val="000000"/>
                  </a:glow>
                </a:effectLst>
                <a:latin typeface="Arial" charset="0"/>
                <a:ea typeface="ＭＳ Ｐゴシック" charset="0"/>
                <a:cs typeface="ＭＳ Ｐゴシック" charset="0"/>
              </a:rPr>
              <a:t>17 </a:t>
            </a:r>
            <a:r>
              <a:rPr lang="zh-CN" altLang="en-US" sz="2400" b="1" i="1" dirty="0">
                <a:solidFill>
                  <a:srgbClr val="FFFFFF"/>
                </a:solidFill>
                <a:effectLst>
                  <a:glow rad="127000">
                    <a:srgbClr val="000000"/>
                  </a:glow>
                </a:effectLst>
                <a:latin typeface="Arial" charset="0"/>
                <a:ea typeface="ＭＳ Ｐゴシック" charset="0"/>
                <a:cs typeface="ＭＳ Ｐゴシック" charset="0"/>
              </a:rPr>
              <a:t>历代志下 </a:t>
            </a:r>
            <a:r>
              <a:rPr lang="en-US" altLang="zh-CN" sz="2400" b="1" i="1" dirty="0">
                <a:solidFill>
                  <a:srgbClr val="FFFFFF"/>
                </a:solidFill>
                <a:effectLst>
                  <a:glow rad="127000">
                    <a:srgbClr val="000000"/>
                  </a:glow>
                </a:effectLst>
                <a:latin typeface="Arial" charset="0"/>
                <a:ea typeface="ＭＳ Ｐゴシック" charset="0"/>
                <a:cs typeface="ＭＳ Ｐゴシック" charset="0"/>
              </a:rPr>
              <a:t>10 – 36</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44309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P spid="17" grpId="0"/>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zh-TW" altLang="en-US" sz="4800" b="1" dirty="0">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136280"/>
            <a:ext cx="9144000" cy="35623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zh-TW" altLang="en-US" sz="4800" b="1" dirty="0">
                <a:solidFill>
                  <a:srgbClr val="FFFFFF"/>
                </a:solidFill>
                <a:effectLst>
                  <a:glow rad="127000">
                    <a:srgbClr val="000000"/>
                  </a:glow>
                </a:effectLst>
                <a:latin typeface="Arial" charset="0"/>
                <a:ea typeface="ＭＳ Ｐゴシック" charset="0"/>
                <a:cs typeface="ＭＳ Ｐゴシック" charset="0"/>
              </a:rPr>
              <a:t>大卫谱系的建立</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262</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历代志上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98070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a:xfrm>
            <a:off x="1447800" y="152400"/>
            <a:ext cx="6248400" cy="762000"/>
          </a:xfrm>
          <a:solidFill>
            <a:schemeClr val="tx1"/>
          </a:solidFill>
          <a:ln>
            <a:solidFill>
              <a:schemeClr val="tx1"/>
            </a:solidFill>
            <a:miter lim="800000"/>
            <a:headEnd/>
            <a:tailEnd/>
          </a:ln>
        </p:spPr>
        <p:txBody>
          <a:bodyPr/>
          <a:lstStyle/>
          <a:p>
            <a:pPr eaLnBrk="1" hangingPunct="1"/>
            <a:r>
              <a:rPr lang="zh-CN" altLang="en-US" b="1" dirty="0">
                <a:solidFill>
                  <a:srgbClr val="FFFFFF"/>
                </a:solidFill>
                <a:latin typeface="Arial"/>
                <a:ea typeface="ＭＳ Ｐゴシック" charset="0"/>
                <a:cs typeface="Arial"/>
              </a:rPr>
              <a:t>收件人</a:t>
            </a:r>
            <a:endParaRPr lang="en-US" b="1" dirty="0">
              <a:solidFill>
                <a:srgbClr val="FFFFFF"/>
              </a:solidFill>
              <a:latin typeface="Arial"/>
              <a:ea typeface="ＭＳ Ｐゴシック" charset="0"/>
              <a:cs typeface="Arial"/>
            </a:endParaRPr>
          </a:p>
        </p:txBody>
      </p:sp>
      <p:sp>
        <p:nvSpPr>
          <p:cNvPr id="57346" name="Rectangle 3"/>
          <p:cNvSpPr txBox="1">
            <a:spLocks noChangeArrowheads="1"/>
          </p:cNvSpPr>
          <p:nvPr/>
        </p:nvSpPr>
        <p:spPr bwMode="auto">
          <a:xfrm>
            <a:off x="1143000" y="1752600"/>
            <a:ext cx="74676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0000"/>
              </a:lnSpc>
              <a:spcBef>
                <a:spcPct val="20000"/>
              </a:spcBef>
              <a:buFont typeface="Wingdings" charset="0"/>
              <a:buNone/>
            </a:pPr>
            <a:r>
              <a:rPr lang="zh-CN" altLang="en-US" sz="3200" b="1" dirty="0">
                <a:latin typeface="Arial"/>
                <a:cs typeface="Arial"/>
              </a:rPr>
              <a:t>使用上述公元前 </a:t>
            </a:r>
            <a:r>
              <a:rPr lang="en-US" altLang="zh-CN" sz="3200" b="1" dirty="0">
                <a:latin typeface="Arial"/>
                <a:cs typeface="Arial"/>
              </a:rPr>
              <a:t>450-425 </a:t>
            </a:r>
            <a:r>
              <a:rPr lang="zh-CN" altLang="en-US" sz="3200" b="1" dirty="0">
                <a:latin typeface="Arial"/>
                <a:cs typeface="Arial"/>
              </a:rPr>
              <a:t>年的日期进行编纂，最初的读者包括那些已经回到这片土地上大约一个世纪的犹太人，他们可能最近经历了尼希米领导下的耶路撒冷城墙的重建。</a:t>
            </a:r>
            <a:endParaRPr lang="en-US" altLang="zh-CN" sz="3200" b="1" dirty="0">
              <a:latin typeface="Arial"/>
              <a:cs typeface="Arial"/>
            </a:endParaRPr>
          </a:p>
        </p:txBody>
      </p:sp>
      <p:sp>
        <p:nvSpPr>
          <p:cNvPr id="57347"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a:cs typeface="Arial"/>
              </a:rPr>
              <a:t>263</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447800" y="152400"/>
            <a:ext cx="5943600" cy="609600"/>
          </a:xfrm>
          <a:solidFill>
            <a:schemeClr val="tx1"/>
          </a:solidFill>
          <a:ln>
            <a:solidFill>
              <a:schemeClr val="tx1"/>
            </a:solidFill>
            <a:miter lim="800000"/>
            <a:headEnd/>
            <a:tailEnd/>
          </a:ln>
        </p:spPr>
        <p:txBody>
          <a:bodyPr/>
          <a:lstStyle/>
          <a:p>
            <a:pPr eaLnBrk="1" hangingPunct="1"/>
            <a:r>
              <a:rPr lang="zh-CN" altLang="en-US" b="1" dirty="0">
                <a:solidFill>
                  <a:srgbClr val="FFFFFF"/>
                </a:solidFill>
                <a:latin typeface="Arial Black" charset="0"/>
                <a:ea typeface="ＭＳ Ｐゴシック" charset="0"/>
                <a:cs typeface="ＭＳ Ｐゴシック" charset="0"/>
              </a:rPr>
              <a:t>特征</a:t>
            </a:r>
            <a:endParaRPr lang="en-US" b="1" dirty="0">
              <a:solidFill>
                <a:srgbClr val="FFFFFF"/>
              </a:solidFill>
              <a:latin typeface="Arial Black" charset="0"/>
              <a:ea typeface="ＭＳ Ｐゴシック" charset="0"/>
              <a:cs typeface="ＭＳ Ｐゴシック" charset="0"/>
            </a:endParaRPr>
          </a:p>
        </p:txBody>
      </p:sp>
      <p:sp>
        <p:nvSpPr>
          <p:cNvPr id="5" name="Rectangle 3"/>
          <p:cNvSpPr txBox="1">
            <a:spLocks noChangeArrowheads="1"/>
          </p:cNvSpPr>
          <p:nvPr/>
        </p:nvSpPr>
        <p:spPr bwMode="auto">
          <a:xfrm>
            <a:off x="457200" y="1143000"/>
            <a:ext cx="80772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Font typeface="Wingdings" charset="0"/>
              <a:buChar char="Ø"/>
            </a:pPr>
            <a:r>
              <a:rPr lang="zh-CN" altLang="en-US" sz="2800" b="1" dirty="0">
                <a:latin typeface="Arial Narrow" charset="0"/>
                <a:ea typeface="宋体" charset="0"/>
                <a:cs typeface="宋体" charset="0"/>
              </a:rPr>
              <a:t>“到目前为止，圣经中从</a:t>
            </a:r>
            <a:r>
              <a:rPr lang="en-US" altLang="zh-CN" sz="2800" b="1" dirty="0">
                <a:latin typeface="Arial Narrow" charset="0"/>
                <a:ea typeface="宋体" charset="0"/>
                <a:cs typeface="宋体" charset="0"/>
              </a:rPr>
              <a:t>《</a:t>
            </a:r>
            <a:r>
              <a:rPr lang="zh-CN" altLang="en-US" sz="2800" b="1" dirty="0">
                <a:latin typeface="Arial Narrow" charset="0"/>
                <a:ea typeface="宋体" charset="0"/>
                <a:cs typeface="宋体" charset="0"/>
              </a:rPr>
              <a:t>创世记</a:t>
            </a:r>
            <a:r>
              <a:rPr lang="en-US" altLang="zh-CN" sz="2800" b="1" dirty="0">
                <a:latin typeface="Arial Narrow" charset="0"/>
                <a:ea typeface="宋体" charset="0"/>
                <a:cs typeface="宋体" charset="0"/>
              </a:rPr>
              <a:t>》</a:t>
            </a:r>
            <a:r>
              <a:rPr lang="zh-CN" altLang="en-US" sz="2800" b="1" dirty="0">
                <a:latin typeface="Arial Narrow" charset="0"/>
                <a:ea typeface="宋体" charset="0"/>
                <a:cs typeface="宋体" charset="0"/>
              </a:rPr>
              <a:t>到</a:t>
            </a:r>
            <a:r>
              <a:rPr lang="en-US" altLang="zh-CN" sz="2800" b="1" dirty="0">
                <a:latin typeface="Arial Narrow" charset="0"/>
                <a:ea typeface="宋体" charset="0"/>
                <a:cs typeface="宋体" charset="0"/>
              </a:rPr>
              <a:t>《</a:t>
            </a:r>
            <a:r>
              <a:rPr lang="zh-CN" altLang="en-US" sz="2800" b="1" dirty="0">
                <a:latin typeface="Arial Narrow" charset="0"/>
                <a:ea typeface="宋体" charset="0"/>
                <a:cs typeface="宋体" charset="0"/>
              </a:rPr>
              <a:t>列王纪下</a:t>
            </a:r>
            <a:r>
              <a:rPr lang="en-US" altLang="zh-CN" sz="2800" b="1" dirty="0">
                <a:latin typeface="Arial Narrow" charset="0"/>
                <a:ea typeface="宋体" charset="0"/>
                <a:cs typeface="宋体" charset="0"/>
              </a:rPr>
              <a:t>》</a:t>
            </a:r>
            <a:r>
              <a:rPr lang="zh-CN" altLang="en-US" sz="2800" b="1" dirty="0">
                <a:latin typeface="Arial Narrow" charset="0"/>
                <a:ea typeface="宋体" charset="0"/>
                <a:cs typeface="宋体" charset="0"/>
              </a:rPr>
              <a:t>的所有书籍都追溯了一个按时间顺序的事件连续性，从亚当的创造到犹大的被掳；但现在到了</a:t>
            </a:r>
            <a:r>
              <a:rPr lang="en-US" altLang="zh-CN" sz="2800" b="1" dirty="0">
                <a:latin typeface="Arial Narrow" charset="0"/>
                <a:ea typeface="宋体" charset="0"/>
                <a:cs typeface="宋体" charset="0"/>
              </a:rPr>
              <a:t>《</a:t>
            </a:r>
            <a:r>
              <a:rPr lang="zh-CN" altLang="en-US" sz="2800" b="1" dirty="0">
                <a:latin typeface="Arial Narrow" charset="0"/>
                <a:ea typeface="宋体" charset="0"/>
                <a:cs typeface="宋体" charset="0"/>
              </a:rPr>
              <a:t>历代志</a:t>
            </a:r>
            <a:r>
              <a:rPr lang="en-US" altLang="zh-CN" sz="2800" b="1" dirty="0">
                <a:latin typeface="Arial Narrow" charset="0"/>
                <a:ea typeface="宋体" charset="0"/>
                <a:cs typeface="宋体" charset="0"/>
              </a:rPr>
              <a:t>》</a:t>
            </a:r>
            <a:r>
              <a:rPr lang="zh-CN" altLang="en-US" sz="2800" b="1" dirty="0">
                <a:latin typeface="Arial Narrow" charset="0"/>
                <a:ea typeface="宋体" charset="0"/>
                <a:cs typeface="宋体" charset="0"/>
              </a:rPr>
              <a:t>，我们遇到了一种不再推进的写作</a:t>
            </a:r>
            <a:r>
              <a:rPr lang="en-US" altLang="zh-CN" sz="2800" b="1" dirty="0">
                <a:latin typeface="Arial Narrow" charset="0"/>
                <a:ea typeface="宋体" charset="0"/>
                <a:cs typeface="宋体" charset="0"/>
              </a:rPr>
              <a:t>……</a:t>
            </a:r>
            <a:r>
              <a:rPr lang="zh-CN" altLang="en-US" sz="2800" b="1" dirty="0">
                <a:latin typeface="Arial Narrow" charset="0"/>
                <a:ea typeface="宋体" charset="0"/>
                <a:cs typeface="宋体" charset="0"/>
              </a:rPr>
              <a:t>而是回顾整个故事，以此得出并应用一个重要的教训，即：国家对上帝的回应是其历史和命运的决定性因素”（</a:t>
            </a:r>
            <a:r>
              <a:rPr lang="en-US" altLang="zh-CN" sz="2800" b="1" dirty="0">
                <a:latin typeface="Arial Narrow" charset="0"/>
                <a:ea typeface="宋体" charset="0"/>
                <a:cs typeface="宋体" charset="0"/>
              </a:rPr>
              <a:t>J. Sidlow Baxter</a:t>
            </a:r>
            <a:r>
              <a:rPr lang="zh-CN" altLang="en-US" sz="2800" b="1" dirty="0">
                <a:latin typeface="Arial Narrow" charset="0"/>
                <a:ea typeface="宋体" charset="0"/>
                <a:cs typeface="宋体" charset="0"/>
              </a:rPr>
              <a:t>）。</a:t>
            </a:r>
            <a:endParaRPr lang="en-US" altLang="zh-CN" sz="2800" b="1" dirty="0">
              <a:latin typeface="Arial Narrow" charset="0"/>
              <a:ea typeface="宋体" charset="0"/>
              <a:cs typeface="宋体" charset="0"/>
            </a:endParaRPr>
          </a:p>
          <a:p>
            <a:pPr eaLnBrk="1" hangingPunct="1">
              <a:lnSpc>
                <a:spcPct val="90000"/>
              </a:lnSpc>
              <a:spcBef>
                <a:spcPct val="20000"/>
              </a:spcBef>
              <a:buFont typeface="Wingdings" charset="0"/>
              <a:buChar char="Ø"/>
            </a:pPr>
            <a:r>
              <a:rPr lang="en-US" altLang="zh-CN" sz="2800" b="1" dirty="0">
                <a:latin typeface="Arial Narrow" charset="0"/>
                <a:ea typeface="宋体" charset="0"/>
                <a:cs typeface="宋体" charset="0"/>
              </a:rPr>
              <a:t>《</a:t>
            </a:r>
            <a:r>
              <a:rPr lang="zh-CN" altLang="en-US" sz="2800" b="1" dirty="0">
                <a:latin typeface="Arial Narrow" charset="0"/>
                <a:ea typeface="宋体" charset="0"/>
                <a:cs typeface="宋体" charset="0"/>
              </a:rPr>
              <a:t>历代志</a:t>
            </a:r>
            <a:r>
              <a:rPr lang="en-US" altLang="zh-CN" sz="2800" b="1" dirty="0">
                <a:latin typeface="Arial Narrow" charset="0"/>
                <a:ea typeface="宋体" charset="0"/>
                <a:cs typeface="宋体" charset="0"/>
              </a:rPr>
              <a:t>》</a:t>
            </a:r>
            <a:r>
              <a:rPr lang="zh-CN" altLang="en-US" sz="2800" b="1" dirty="0">
                <a:latin typeface="Arial Narrow" charset="0"/>
                <a:ea typeface="宋体" charset="0"/>
                <a:cs typeface="宋体" charset="0"/>
              </a:rPr>
              <a:t>覆盖了与</a:t>
            </a:r>
            <a:r>
              <a:rPr lang="en-US" altLang="zh-CN" sz="2800" b="1" dirty="0">
                <a:latin typeface="Arial Narrow" charset="0"/>
                <a:ea typeface="宋体" charset="0"/>
                <a:cs typeface="宋体" charset="0"/>
              </a:rPr>
              <a:t>《</a:t>
            </a:r>
            <a:r>
              <a:rPr lang="zh-CN" altLang="en-US" sz="2800" b="1" dirty="0">
                <a:latin typeface="Arial Narrow" charset="0"/>
                <a:ea typeface="宋体" charset="0"/>
                <a:cs typeface="宋体" charset="0"/>
              </a:rPr>
              <a:t>撒母耳记下</a:t>
            </a:r>
            <a:r>
              <a:rPr lang="en-US" altLang="zh-CN" sz="2800" b="1" dirty="0">
                <a:latin typeface="Arial Narrow" charset="0"/>
                <a:ea typeface="宋体" charset="0"/>
                <a:cs typeface="宋体" charset="0"/>
              </a:rPr>
              <a:t>》</a:t>
            </a:r>
            <a:r>
              <a:rPr lang="zh-CN" altLang="en-US" sz="2800" b="1" dirty="0">
                <a:latin typeface="Arial Narrow" charset="0"/>
                <a:ea typeface="宋体" charset="0"/>
                <a:cs typeface="宋体" charset="0"/>
              </a:rPr>
              <a:t>（</a:t>
            </a:r>
            <a:r>
              <a:rPr lang="en-US" altLang="zh-CN" sz="2800" b="1" dirty="0">
                <a:latin typeface="Arial Narrow" charset="0"/>
                <a:ea typeface="宋体" charset="0"/>
                <a:cs typeface="宋体" charset="0"/>
              </a:rPr>
              <a:t>=</a:t>
            </a:r>
            <a:r>
              <a:rPr lang="zh-CN" altLang="en-US" sz="2800" b="1" dirty="0">
                <a:latin typeface="Arial Narrow" charset="0"/>
                <a:ea typeface="宋体" charset="0"/>
                <a:cs typeface="宋体" charset="0"/>
              </a:rPr>
              <a:t>历代志上）开始的同一时期的犹太历史，并延伸到超过</a:t>
            </a:r>
            <a:r>
              <a:rPr lang="en-US" altLang="zh-CN" sz="2800" b="1" dirty="0">
                <a:latin typeface="Arial Narrow" charset="0"/>
                <a:ea typeface="宋体" charset="0"/>
                <a:cs typeface="宋体" charset="0"/>
              </a:rPr>
              <a:t>《</a:t>
            </a:r>
            <a:r>
              <a:rPr lang="zh-CN" altLang="en-US" sz="2800" b="1" dirty="0">
                <a:latin typeface="Arial Narrow" charset="0"/>
                <a:ea typeface="宋体" charset="0"/>
                <a:cs typeface="宋体" charset="0"/>
              </a:rPr>
              <a:t>列王纪下</a:t>
            </a:r>
            <a:r>
              <a:rPr lang="en-US" altLang="zh-CN" sz="2800" b="1" dirty="0">
                <a:latin typeface="Arial Narrow" charset="0"/>
                <a:ea typeface="宋体" charset="0"/>
                <a:cs typeface="宋体" charset="0"/>
              </a:rPr>
              <a:t>》</a:t>
            </a:r>
            <a:r>
              <a:rPr lang="zh-CN" altLang="en-US" sz="2800" b="1" dirty="0">
                <a:latin typeface="Arial Narrow" charset="0"/>
                <a:ea typeface="宋体" charset="0"/>
                <a:cs typeface="宋体" charset="0"/>
              </a:rPr>
              <a:t>（</a:t>
            </a:r>
            <a:r>
              <a:rPr lang="en-US" altLang="zh-CN" sz="2800" b="1" dirty="0">
                <a:latin typeface="Arial Narrow" charset="0"/>
                <a:ea typeface="宋体" charset="0"/>
                <a:cs typeface="宋体" charset="0"/>
              </a:rPr>
              <a:t>=</a:t>
            </a:r>
            <a:r>
              <a:rPr lang="zh-CN" altLang="en-US" sz="2800" b="1" dirty="0">
                <a:latin typeface="Arial Narrow" charset="0"/>
                <a:ea typeface="宋体" charset="0"/>
                <a:cs typeface="宋体" charset="0"/>
              </a:rPr>
              <a:t>历代志下）的时期。这个王国时期的图表如下所示：</a:t>
            </a:r>
            <a:endParaRPr lang="en-US" altLang="zh-CN" sz="2800" b="1" dirty="0">
              <a:latin typeface="Arial Narrow" charset="0"/>
              <a:ea typeface="宋体" charset="0"/>
              <a:cs typeface="宋体" charset="0"/>
            </a:endParaRPr>
          </a:p>
        </p:txBody>
      </p:sp>
      <p:sp>
        <p:nvSpPr>
          <p:cNvPr id="61444" name="Text Box 3"/>
          <p:cNvSpPr txBox="1">
            <a:spLocks noChangeArrowheads="1"/>
          </p:cNvSpPr>
          <p:nvPr/>
        </p:nvSpPr>
        <p:spPr bwMode="auto">
          <a:xfrm>
            <a:off x="8101013" y="92075"/>
            <a:ext cx="935037" cy="815975"/>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b="1">
                <a:solidFill>
                  <a:srgbClr val="FFFFFF"/>
                </a:solidFill>
                <a:latin typeface="Arial" charset="0"/>
                <a:cs typeface="Arial" charset="0"/>
              </a:rPr>
              <a:t>263</a:t>
            </a:r>
            <a:br>
              <a:rPr lang="en-US" b="1">
                <a:solidFill>
                  <a:srgbClr val="FFFFFF"/>
                </a:solidFill>
                <a:latin typeface="Arial" charset="0"/>
                <a:cs typeface="Arial" charset="0"/>
              </a:rPr>
            </a:br>
            <a:r>
              <a:rPr lang="en-US" b="1">
                <a:solidFill>
                  <a:srgbClr val="FFFFFF"/>
                </a:solidFill>
                <a:latin typeface="Arial" charset="0"/>
                <a:cs typeface="Arial" charset="0"/>
              </a:rPr>
              <a:t>-264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cs typeface="+mn-cs"/>
            </a:endParaRPr>
          </a:p>
        </p:txBody>
      </p:sp>
      <p:sp>
        <p:nvSpPr>
          <p:cNvPr id="87043" name="Text Box 3"/>
          <p:cNvSpPr txBox="1">
            <a:spLocks noChangeArrowheads="1"/>
          </p:cNvSpPr>
          <p:nvPr/>
        </p:nvSpPr>
        <p:spPr bwMode="auto">
          <a:xfrm>
            <a:off x="61722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2800" b="1">
                <a:solidFill>
                  <a:srgbClr val="FFFFFF"/>
                </a:solidFill>
                <a:cs typeface="+mn-cs"/>
              </a:rPr>
              <a:t> 650</a:t>
            </a:r>
          </a:p>
        </p:txBody>
      </p:sp>
      <p:sp>
        <p:nvSpPr>
          <p:cNvPr id="87044" name="Text Box 4"/>
          <p:cNvSpPr txBox="1">
            <a:spLocks noChangeArrowheads="1"/>
          </p:cNvSpPr>
          <p:nvPr/>
        </p:nvSpPr>
        <p:spPr bwMode="auto">
          <a:xfrm>
            <a:off x="5343525" y="4067175"/>
            <a:ext cx="600075"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2800" b="1">
                <a:solidFill>
                  <a:srgbClr val="FFFFFF"/>
                </a:solidFill>
                <a:cs typeface="+mn-cs"/>
              </a:rPr>
              <a:t>   7 0 0 </a:t>
            </a:r>
          </a:p>
        </p:txBody>
      </p:sp>
      <p:sp>
        <p:nvSpPr>
          <p:cNvPr id="87045" name="Text Box 5"/>
          <p:cNvSpPr txBox="1">
            <a:spLocks noChangeArrowheads="1"/>
          </p:cNvSpPr>
          <p:nvPr/>
        </p:nvSpPr>
        <p:spPr bwMode="auto">
          <a:xfrm>
            <a:off x="41148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2800" b="1">
                <a:solidFill>
                  <a:srgbClr val="FFFFFF"/>
                </a:solidFill>
                <a:cs typeface="+mn-cs"/>
              </a:rPr>
              <a:t> 800</a:t>
            </a:r>
          </a:p>
        </p:txBody>
      </p:sp>
      <p:sp>
        <p:nvSpPr>
          <p:cNvPr id="87046" name="Text Box 6"/>
          <p:cNvSpPr txBox="1">
            <a:spLocks noChangeArrowheads="1"/>
          </p:cNvSpPr>
          <p:nvPr/>
        </p:nvSpPr>
        <p:spPr bwMode="auto">
          <a:xfrm>
            <a:off x="27432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2800" b="1">
                <a:solidFill>
                  <a:srgbClr val="FFFFFF"/>
                </a:solidFill>
                <a:cs typeface="+mn-cs"/>
              </a:rPr>
              <a:t> 900</a:t>
            </a:r>
          </a:p>
        </p:txBody>
      </p:sp>
      <p:sp>
        <p:nvSpPr>
          <p:cNvPr id="87047" name="Text Box 7"/>
          <p:cNvSpPr txBox="1">
            <a:spLocks noChangeArrowheads="1"/>
          </p:cNvSpPr>
          <p:nvPr/>
        </p:nvSpPr>
        <p:spPr bwMode="auto">
          <a:xfrm>
            <a:off x="20574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2800" b="1">
                <a:solidFill>
                  <a:srgbClr val="FFFFFF"/>
                </a:solidFill>
                <a:cs typeface="+mn-cs"/>
              </a:rPr>
              <a:t> 950</a:t>
            </a:r>
          </a:p>
        </p:txBody>
      </p:sp>
      <p:sp>
        <p:nvSpPr>
          <p:cNvPr id="87048" name="Text Box 8"/>
          <p:cNvSpPr txBox="1">
            <a:spLocks noChangeArrowheads="1"/>
          </p:cNvSpPr>
          <p:nvPr/>
        </p:nvSpPr>
        <p:spPr bwMode="auto">
          <a:xfrm>
            <a:off x="13716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2800" b="1">
                <a:solidFill>
                  <a:srgbClr val="FFFFFF"/>
                </a:solidFill>
                <a:cs typeface="+mn-cs"/>
              </a:rPr>
              <a:t>1000</a:t>
            </a:r>
          </a:p>
        </p:txBody>
      </p:sp>
      <p:sp>
        <p:nvSpPr>
          <p:cNvPr id="87049" name="Text Box 9"/>
          <p:cNvSpPr txBox="1">
            <a:spLocks noChangeArrowheads="1"/>
          </p:cNvSpPr>
          <p:nvPr/>
        </p:nvSpPr>
        <p:spPr bwMode="auto">
          <a:xfrm>
            <a:off x="68580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2800" b="1">
                <a:solidFill>
                  <a:srgbClr val="FFFFFF"/>
                </a:solidFill>
                <a:cs typeface="+mn-cs"/>
              </a:rPr>
              <a:t> 600</a:t>
            </a:r>
          </a:p>
        </p:txBody>
      </p:sp>
      <p:sp>
        <p:nvSpPr>
          <p:cNvPr id="87050" name="Text Box 10"/>
          <p:cNvSpPr txBox="1">
            <a:spLocks noChangeArrowheads="1"/>
          </p:cNvSpPr>
          <p:nvPr/>
        </p:nvSpPr>
        <p:spPr bwMode="auto">
          <a:xfrm>
            <a:off x="81534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2800" b="1">
                <a:solidFill>
                  <a:srgbClr val="FFFFFF"/>
                </a:solidFill>
                <a:cs typeface="+mn-cs"/>
              </a:rPr>
              <a:t> 500</a:t>
            </a:r>
          </a:p>
        </p:txBody>
      </p:sp>
      <p:grpSp>
        <p:nvGrpSpPr>
          <p:cNvPr id="87051" name="Group 11"/>
          <p:cNvGrpSpPr>
            <a:grpSpLocks/>
          </p:cNvGrpSpPr>
          <p:nvPr/>
        </p:nvGrpSpPr>
        <p:grpSpPr bwMode="auto">
          <a:xfrm>
            <a:off x="66675" y="3044825"/>
            <a:ext cx="9534525" cy="844550"/>
            <a:chOff x="42" y="1918"/>
            <a:chExt cx="6006" cy="532"/>
          </a:xfrm>
        </p:grpSpPr>
        <p:grpSp>
          <p:nvGrpSpPr>
            <p:cNvPr id="87052" name="Group 12"/>
            <p:cNvGrpSpPr>
              <a:grpSpLocks/>
            </p:cNvGrpSpPr>
            <p:nvPr/>
          </p:nvGrpSpPr>
          <p:grpSpPr bwMode="auto">
            <a:xfrm>
              <a:off x="96" y="1918"/>
              <a:ext cx="1296" cy="530"/>
              <a:chOff x="96" y="1918"/>
              <a:chExt cx="1296" cy="530"/>
            </a:xfrm>
          </p:grpSpPr>
          <p:sp>
            <p:nvSpPr>
              <p:cNvPr id="87053"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cs typeface="+mn-cs"/>
                </a:endParaRPr>
              </a:p>
            </p:txBody>
          </p:sp>
          <p:sp>
            <p:nvSpPr>
              <p:cNvPr id="87054"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cs typeface="+mn-cs"/>
                </a:endParaRPr>
              </a:p>
            </p:txBody>
          </p:sp>
          <p:sp>
            <p:nvSpPr>
              <p:cNvPr id="87055"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cs typeface="+mn-cs"/>
                </a:endParaRPr>
              </a:p>
            </p:txBody>
          </p:sp>
          <p:sp>
            <p:nvSpPr>
              <p:cNvPr id="87056"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cs typeface="+mn-cs"/>
                </a:endParaRPr>
              </a:p>
            </p:txBody>
          </p:sp>
        </p:grpSp>
        <p:grpSp>
          <p:nvGrpSpPr>
            <p:cNvPr id="87057" name="Group 17"/>
            <p:cNvGrpSpPr>
              <a:grpSpLocks/>
            </p:cNvGrpSpPr>
            <p:nvPr/>
          </p:nvGrpSpPr>
          <p:grpSpPr bwMode="auto">
            <a:xfrm>
              <a:off x="1824" y="1920"/>
              <a:ext cx="1296" cy="530"/>
              <a:chOff x="96" y="1918"/>
              <a:chExt cx="1296" cy="530"/>
            </a:xfrm>
          </p:grpSpPr>
          <p:sp>
            <p:nvSpPr>
              <p:cNvPr id="87058"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cs typeface="+mn-cs"/>
                </a:endParaRPr>
              </a:p>
            </p:txBody>
          </p:sp>
          <p:sp>
            <p:nvSpPr>
              <p:cNvPr id="87059"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cs typeface="+mn-cs"/>
                </a:endParaRPr>
              </a:p>
            </p:txBody>
          </p:sp>
          <p:sp>
            <p:nvSpPr>
              <p:cNvPr id="87060"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cs typeface="+mn-cs"/>
                </a:endParaRPr>
              </a:p>
            </p:txBody>
          </p:sp>
          <p:sp>
            <p:nvSpPr>
              <p:cNvPr id="87061"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cs typeface="+mn-cs"/>
                </a:endParaRPr>
              </a:p>
            </p:txBody>
          </p:sp>
        </p:grpSp>
        <p:grpSp>
          <p:nvGrpSpPr>
            <p:cNvPr id="87062" name="Group 22"/>
            <p:cNvGrpSpPr>
              <a:grpSpLocks/>
            </p:cNvGrpSpPr>
            <p:nvPr/>
          </p:nvGrpSpPr>
          <p:grpSpPr bwMode="auto">
            <a:xfrm>
              <a:off x="3552" y="1920"/>
              <a:ext cx="1296" cy="530"/>
              <a:chOff x="96" y="1918"/>
              <a:chExt cx="1296" cy="530"/>
            </a:xfrm>
          </p:grpSpPr>
          <p:sp>
            <p:nvSpPr>
              <p:cNvPr id="87063"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cs typeface="+mn-cs"/>
                </a:endParaRPr>
              </a:p>
            </p:txBody>
          </p:sp>
          <p:sp>
            <p:nvSpPr>
              <p:cNvPr id="87064"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cs typeface="+mn-cs"/>
                </a:endParaRPr>
              </a:p>
            </p:txBody>
          </p:sp>
          <p:sp>
            <p:nvSpPr>
              <p:cNvPr id="87065"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cs typeface="+mn-cs"/>
                </a:endParaRPr>
              </a:p>
            </p:txBody>
          </p:sp>
          <p:sp>
            <p:nvSpPr>
              <p:cNvPr id="87066"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cs typeface="+mn-cs"/>
                </a:endParaRPr>
              </a:p>
            </p:txBody>
          </p:sp>
        </p:grpSp>
        <p:sp>
          <p:nvSpPr>
            <p:cNvPr id="87067"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cs typeface="+mn-cs"/>
              </a:endParaRPr>
            </a:p>
          </p:txBody>
        </p:sp>
        <p:sp>
          <p:nvSpPr>
            <p:cNvPr id="87068"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cs typeface="+mn-cs"/>
              </a:endParaRPr>
            </a:p>
          </p:txBody>
        </p:sp>
        <p:sp>
          <p:nvSpPr>
            <p:cNvPr id="87069"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cs typeface="+mn-cs"/>
              </a:endParaRPr>
            </a:p>
          </p:txBody>
        </p:sp>
      </p:grpSp>
      <p:sp>
        <p:nvSpPr>
          <p:cNvPr id="87070" name="Text Box 30"/>
          <p:cNvSpPr txBox="1">
            <a:spLocks noChangeArrowheads="1"/>
          </p:cNvSpPr>
          <p:nvPr/>
        </p:nvSpPr>
        <p:spPr bwMode="auto">
          <a:xfrm>
            <a:off x="75438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2800" b="1">
                <a:solidFill>
                  <a:srgbClr val="FFFFFF"/>
                </a:solidFill>
                <a:cs typeface="+mn-cs"/>
              </a:rPr>
              <a:t> 550</a:t>
            </a:r>
          </a:p>
        </p:txBody>
      </p:sp>
      <p:sp>
        <p:nvSpPr>
          <p:cNvPr id="87071" name="Text Box 31"/>
          <p:cNvSpPr txBox="1">
            <a:spLocks noChangeArrowheads="1"/>
          </p:cNvSpPr>
          <p:nvPr/>
        </p:nvSpPr>
        <p:spPr bwMode="auto">
          <a:xfrm>
            <a:off x="4724400" y="4067175"/>
            <a:ext cx="600075"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2800" b="1">
                <a:solidFill>
                  <a:srgbClr val="FFFFFF"/>
                </a:solidFill>
                <a:cs typeface="+mn-cs"/>
              </a:rPr>
              <a:t>   7 5 0 </a:t>
            </a:r>
          </a:p>
        </p:txBody>
      </p:sp>
      <p:sp>
        <p:nvSpPr>
          <p:cNvPr id="87072" name="Text Box 32"/>
          <p:cNvSpPr txBox="1">
            <a:spLocks noChangeArrowheads="1"/>
          </p:cNvSpPr>
          <p:nvPr/>
        </p:nvSpPr>
        <p:spPr bwMode="auto">
          <a:xfrm>
            <a:off x="34290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2800" b="1">
                <a:solidFill>
                  <a:srgbClr val="FFFFFF"/>
                </a:solidFill>
                <a:cs typeface="+mn-cs"/>
              </a:rPr>
              <a:t> 850</a:t>
            </a:r>
          </a:p>
        </p:txBody>
      </p:sp>
      <p:sp>
        <p:nvSpPr>
          <p:cNvPr id="87073" name="Text Box 33"/>
          <p:cNvSpPr txBox="1">
            <a:spLocks noChangeArrowheads="1"/>
          </p:cNvSpPr>
          <p:nvPr/>
        </p:nvSpPr>
        <p:spPr bwMode="auto">
          <a:xfrm>
            <a:off x="6858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2800" b="1">
                <a:solidFill>
                  <a:srgbClr val="FFFFFF"/>
                </a:solidFill>
                <a:cs typeface="+mn-cs"/>
              </a:rPr>
              <a:t>1050</a:t>
            </a:r>
          </a:p>
        </p:txBody>
      </p:sp>
      <p:sp>
        <p:nvSpPr>
          <p:cNvPr id="87074" name="Text Box 34"/>
          <p:cNvSpPr txBox="1">
            <a:spLocks noChangeArrowheads="1"/>
          </p:cNvSpPr>
          <p:nvPr/>
        </p:nvSpPr>
        <p:spPr bwMode="auto">
          <a:xfrm>
            <a:off x="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2800" b="1">
                <a:solidFill>
                  <a:srgbClr val="FFFFFF"/>
                </a:solidFill>
                <a:cs typeface="+mn-cs"/>
              </a:rPr>
              <a:t>1100</a:t>
            </a:r>
          </a:p>
        </p:txBody>
      </p:sp>
      <p:sp>
        <p:nvSpPr>
          <p:cNvPr id="87075" name="Text Box 35"/>
          <p:cNvSpPr txBox="1">
            <a:spLocks noChangeArrowheads="1"/>
          </p:cNvSpPr>
          <p:nvPr/>
        </p:nvSpPr>
        <p:spPr bwMode="auto">
          <a:xfrm>
            <a:off x="8763000"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2800" b="1">
                <a:solidFill>
                  <a:srgbClr val="FFFFFF"/>
                </a:solidFill>
                <a:cs typeface="+mn-cs"/>
              </a:rPr>
              <a:t> 450</a:t>
            </a:r>
          </a:p>
        </p:txBody>
      </p:sp>
      <p:sp>
        <p:nvSpPr>
          <p:cNvPr id="87076" name="Text Box 36"/>
          <p:cNvSpPr txBox="1">
            <a:spLocks noChangeArrowheads="1"/>
          </p:cNvSpPr>
          <p:nvPr/>
        </p:nvSpPr>
        <p:spPr bwMode="auto">
          <a:xfrm>
            <a:off x="304800" y="838200"/>
            <a:ext cx="2514600" cy="2197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CN" altLang="en-US" sz="3600" b="1">
                <a:solidFill>
                  <a:srgbClr val="00FFFF"/>
                </a:solidFill>
                <a:ea typeface="宋体" charset="0"/>
                <a:cs typeface="宋体" charset="0"/>
              </a:rPr>
              <a:t>联合 </a:t>
            </a:r>
          </a:p>
          <a:p>
            <a:pPr algn="ctr">
              <a:spcBef>
                <a:spcPct val="50000"/>
              </a:spcBef>
            </a:pPr>
            <a:r>
              <a:rPr lang="zh-CN" altLang="en-US" sz="3600" b="1">
                <a:solidFill>
                  <a:srgbClr val="00FFFF"/>
                </a:solidFill>
                <a:ea typeface="宋体" charset="0"/>
                <a:cs typeface="宋体" charset="0"/>
              </a:rPr>
              <a:t>王国</a:t>
            </a:r>
            <a:endParaRPr lang="en-US" sz="3600" b="1">
              <a:solidFill>
                <a:srgbClr val="00FFFF"/>
              </a:solidFill>
              <a:ea typeface="宋体" charset="0"/>
              <a:cs typeface="宋体" charset="0"/>
            </a:endParaRPr>
          </a:p>
          <a:p>
            <a:pPr algn="ctr">
              <a:spcBef>
                <a:spcPct val="50000"/>
              </a:spcBef>
            </a:pPr>
            <a:r>
              <a:rPr lang="en-US" sz="3200" b="1">
                <a:solidFill>
                  <a:srgbClr val="00FFFF"/>
                </a:solidFill>
                <a:cs typeface="+mn-cs"/>
              </a:rPr>
              <a:t>1050-930</a:t>
            </a:r>
          </a:p>
        </p:txBody>
      </p:sp>
      <p:sp>
        <p:nvSpPr>
          <p:cNvPr id="87077" name="Text Box 37"/>
          <p:cNvSpPr txBox="1">
            <a:spLocks noChangeArrowheads="1"/>
          </p:cNvSpPr>
          <p:nvPr/>
        </p:nvSpPr>
        <p:spPr bwMode="auto">
          <a:xfrm>
            <a:off x="2590800" y="838200"/>
            <a:ext cx="2514600" cy="2197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CN" altLang="en-US" sz="3600" b="1">
                <a:solidFill>
                  <a:srgbClr val="FFFF00"/>
                </a:solidFill>
                <a:ea typeface="宋体" charset="0"/>
                <a:cs typeface="宋体" charset="0"/>
              </a:rPr>
              <a:t>分裂 </a:t>
            </a:r>
          </a:p>
          <a:p>
            <a:pPr algn="ctr">
              <a:spcBef>
                <a:spcPct val="50000"/>
              </a:spcBef>
            </a:pPr>
            <a:r>
              <a:rPr lang="zh-CN" altLang="en-US" sz="3600" b="1">
                <a:solidFill>
                  <a:srgbClr val="FFFF00"/>
                </a:solidFill>
                <a:ea typeface="宋体" charset="0"/>
                <a:cs typeface="宋体" charset="0"/>
              </a:rPr>
              <a:t>王国</a:t>
            </a:r>
            <a:endParaRPr lang="en-US" sz="3600" b="1">
              <a:solidFill>
                <a:srgbClr val="FFFF00"/>
              </a:solidFill>
              <a:ea typeface="宋体" charset="0"/>
              <a:cs typeface="宋体" charset="0"/>
            </a:endParaRPr>
          </a:p>
          <a:p>
            <a:pPr algn="ctr">
              <a:spcBef>
                <a:spcPct val="50000"/>
              </a:spcBef>
            </a:pPr>
            <a:r>
              <a:rPr lang="en-US" sz="3200" b="1">
                <a:solidFill>
                  <a:srgbClr val="FFFF00"/>
                </a:solidFill>
                <a:cs typeface="+mn-cs"/>
              </a:rPr>
              <a:t>930-722</a:t>
            </a:r>
          </a:p>
        </p:txBody>
      </p:sp>
      <p:sp>
        <p:nvSpPr>
          <p:cNvPr id="87078" name="Text Box 38"/>
          <p:cNvSpPr txBox="1">
            <a:spLocks noChangeArrowheads="1"/>
          </p:cNvSpPr>
          <p:nvPr/>
        </p:nvSpPr>
        <p:spPr bwMode="auto">
          <a:xfrm>
            <a:off x="5029200" y="838200"/>
            <a:ext cx="2514600" cy="2197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CN" altLang="en-US" sz="3600" b="1">
                <a:solidFill>
                  <a:srgbClr val="FF99FF"/>
                </a:solidFill>
                <a:ea typeface="宋体" charset="0"/>
                <a:cs typeface="宋体" charset="0"/>
              </a:rPr>
              <a:t>坚固的 </a:t>
            </a:r>
          </a:p>
          <a:p>
            <a:pPr algn="ctr">
              <a:spcBef>
                <a:spcPct val="50000"/>
              </a:spcBef>
            </a:pPr>
            <a:r>
              <a:rPr lang="zh-CN" altLang="en-US" sz="3600" b="1">
                <a:solidFill>
                  <a:srgbClr val="FF99FF"/>
                </a:solidFill>
                <a:ea typeface="宋体" charset="0"/>
                <a:cs typeface="宋体" charset="0"/>
              </a:rPr>
              <a:t>王国</a:t>
            </a:r>
            <a:endParaRPr lang="en-US" sz="3600" b="1">
              <a:solidFill>
                <a:srgbClr val="FF99FF"/>
              </a:solidFill>
              <a:ea typeface="宋体" charset="0"/>
              <a:cs typeface="宋体" charset="0"/>
            </a:endParaRPr>
          </a:p>
          <a:p>
            <a:pPr algn="ctr">
              <a:spcBef>
                <a:spcPct val="50000"/>
              </a:spcBef>
            </a:pPr>
            <a:r>
              <a:rPr lang="en-US" sz="3200" b="1">
                <a:solidFill>
                  <a:srgbClr val="FF99FF"/>
                </a:solidFill>
                <a:cs typeface="+mn-cs"/>
              </a:rPr>
              <a:t>722-586</a:t>
            </a:r>
          </a:p>
        </p:txBody>
      </p:sp>
      <p:sp>
        <p:nvSpPr>
          <p:cNvPr id="87079" name="Text Box 39"/>
          <p:cNvSpPr txBox="1">
            <a:spLocks noChangeArrowheads="1"/>
          </p:cNvSpPr>
          <p:nvPr/>
        </p:nvSpPr>
        <p:spPr bwMode="auto">
          <a:xfrm>
            <a:off x="5867400" y="6172200"/>
            <a:ext cx="3048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CN" altLang="en-US" sz="3600" b="1">
                <a:solidFill>
                  <a:srgbClr val="66FF66"/>
                </a:solidFill>
                <a:ea typeface="宋体" charset="0"/>
                <a:cs typeface="宋体" charset="0"/>
              </a:rPr>
              <a:t>流放  </a:t>
            </a:r>
            <a:r>
              <a:rPr lang="en-US" sz="3200" b="1">
                <a:solidFill>
                  <a:srgbClr val="66FF66"/>
                </a:solidFill>
                <a:cs typeface="+mn-cs"/>
              </a:rPr>
              <a:t>586-536</a:t>
            </a:r>
          </a:p>
        </p:txBody>
      </p:sp>
      <p:sp>
        <p:nvSpPr>
          <p:cNvPr id="87080" name="AutoShape 40"/>
          <p:cNvSpPr>
            <a:spLocks noChangeArrowheads="1"/>
          </p:cNvSpPr>
          <p:nvPr/>
        </p:nvSpPr>
        <p:spPr bwMode="auto">
          <a:xfrm>
            <a:off x="7162800" y="3505200"/>
            <a:ext cx="609600" cy="2590800"/>
          </a:xfrm>
          <a:prstGeom prst="upArrow">
            <a:avLst>
              <a:gd name="adj1" fmla="val 50000"/>
              <a:gd name="adj2" fmla="val 106250"/>
            </a:avLst>
          </a:prstGeom>
          <a:solidFill>
            <a:srgbClr val="66FF66"/>
          </a:solidFill>
          <a:ln>
            <a:noFill/>
          </a:ln>
          <a:effectLst/>
          <a:extLst>
            <a:ext uri="{91240B29-F687-4f45-9708-019B960494DF}">
              <a14:hiddenLine xmlns:a14="http://schemas.microsoft.com/office/drawing/2010/main" xmlns="" w="9525">
                <a:solidFill>
                  <a:srgbClr val="FF33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cs typeface="+mn-cs"/>
            </a:endParaRPr>
          </a:p>
        </p:txBody>
      </p:sp>
      <p:sp>
        <p:nvSpPr>
          <p:cNvPr id="87081" name="Text Box 41"/>
          <p:cNvSpPr txBox="1">
            <a:spLocks noChangeArrowheads="1"/>
          </p:cNvSpPr>
          <p:nvPr/>
        </p:nvSpPr>
        <p:spPr bwMode="auto">
          <a:xfrm>
            <a:off x="7010400" y="838200"/>
            <a:ext cx="2514600" cy="29289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CN" altLang="en-US" sz="3600" b="1">
                <a:solidFill>
                  <a:srgbClr val="FFCC00"/>
                </a:solidFill>
                <a:ea typeface="宋体" charset="0"/>
                <a:cs typeface="宋体" charset="0"/>
              </a:rPr>
              <a:t>流放</a:t>
            </a:r>
            <a:r>
              <a:rPr lang="en-US" sz="3600" b="1">
                <a:solidFill>
                  <a:srgbClr val="FFCC00"/>
                </a:solidFill>
                <a:cs typeface="+mn-cs"/>
              </a:rPr>
              <a:t>-    </a:t>
            </a:r>
            <a:endParaRPr lang="en-US" altLang="zh-CN" sz="3600" b="1">
              <a:solidFill>
                <a:srgbClr val="FFCC00"/>
              </a:solidFill>
              <a:ea typeface="宋体" charset="0"/>
              <a:cs typeface="宋体" charset="0"/>
            </a:endParaRPr>
          </a:p>
          <a:p>
            <a:pPr algn="ctr">
              <a:spcBef>
                <a:spcPct val="50000"/>
              </a:spcBef>
            </a:pPr>
            <a:r>
              <a:rPr lang="zh-CN" altLang="en-US" sz="3600" b="1">
                <a:solidFill>
                  <a:srgbClr val="FFCC00"/>
                </a:solidFill>
                <a:ea typeface="宋体" charset="0"/>
                <a:cs typeface="宋体" charset="0"/>
              </a:rPr>
              <a:t>后 </a:t>
            </a:r>
          </a:p>
          <a:p>
            <a:pPr algn="ctr">
              <a:spcBef>
                <a:spcPct val="50000"/>
              </a:spcBef>
            </a:pPr>
            <a:r>
              <a:rPr lang="en-US" sz="3200" b="1">
                <a:solidFill>
                  <a:srgbClr val="FFCC00"/>
                </a:solidFill>
                <a:cs typeface="+mn-cs"/>
              </a:rPr>
              <a:t>536-425</a:t>
            </a:r>
          </a:p>
          <a:p>
            <a:pPr algn="ctr">
              <a:spcBef>
                <a:spcPct val="50000"/>
              </a:spcBef>
            </a:pPr>
            <a:endParaRPr lang="en-US" sz="3200" b="1">
              <a:solidFill>
                <a:srgbClr val="FFCC00"/>
              </a:solidFill>
              <a:cs typeface="+mn-cs"/>
            </a:endParaRPr>
          </a:p>
        </p:txBody>
      </p:sp>
      <p:sp>
        <p:nvSpPr>
          <p:cNvPr id="87082" name="AutoShape 42"/>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endParaRPr lang="en-US">
              <a:solidFill>
                <a:srgbClr val="000000"/>
              </a:solidFill>
              <a:cs typeface="+mn-cs"/>
            </a:endParaRPr>
          </a:p>
        </p:txBody>
      </p:sp>
      <p:sp>
        <p:nvSpPr>
          <p:cNvPr id="87083" name="AutoShape 43"/>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endParaRPr lang="en-US">
              <a:solidFill>
                <a:srgbClr val="000000"/>
              </a:solidFill>
              <a:cs typeface="+mn-cs"/>
            </a:endParaRPr>
          </a:p>
        </p:txBody>
      </p:sp>
      <p:sp>
        <p:nvSpPr>
          <p:cNvPr id="87084" name="AutoShape 44"/>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endParaRPr lang="en-US">
              <a:solidFill>
                <a:srgbClr val="000000"/>
              </a:solidFill>
              <a:cs typeface="+mn-cs"/>
            </a:endParaRPr>
          </a:p>
        </p:txBody>
      </p:sp>
      <p:sp>
        <p:nvSpPr>
          <p:cNvPr id="87085" name="AutoShape 45"/>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endParaRPr lang="en-US">
              <a:solidFill>
                <a:srgbClr val="000000"/>
              </a:solidFill>
              <a:cs typeface="+mn-cs"/>
            </a:endParaRPr>
          </a:p>
        </p:txBody>
      </p:sp>
      <p:sp>
        <p:nvSpPr>
          <p:cNvPr id="87086" name="Text Box 46"/>
          <p:cNvSpPr txBox="1">
            <a:spLocks noChangeArrowheads="1"/>
          </p:cNvSpPr>
          <p:nvPr/>
        </p:nvSpPr>
        <p:spPr bwMode="auto">
          <a:xfrm>
            <a:off x="1981200" y="76200"/>
            <a:ext cx="4724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CN" altLang="en-US" sz="3600" b="1">
                <a:solidFill>
                  <a:srgbClr val="FF0000"/>
                </a:solidFill>
                <a:ea typeface="宋体" charset="0"/>
                <a:cs typeface="宋体" charset="0"/>
              </a:rPr>
              <a:t>历代志 上</a:t>
            </a:r>
            <a:r>
              <a:rPr lang="en-US" sz="3600" b="1">
                <a:solidFill>
                  <a:srgbClr val="FF0000"/>
                </a:solidFill>
                <a:cs typeface="+mn-cs"/>
              </a:rPr>
              <a:t>-</a:t>
            </a:r>
            <a:r>
              <a:rPr lang="zh-CN" altLang="en-US" sz="3600" b="1">
                <a:solidFill>
                  <a:srgbClr val="FF0000"/>
                </a:solidFill>
                <a:ea typeface="宋体" charset="0"/>
                <a:cs typeface="宋体" charset="0"/>
              </a:rPr>
              <a:t>下</a:t>
            </a:r>
          </a:p>
        </p:txBody>
      </p:sp>
      <p:sp>
        <p:nvSpPr>
          <p:cNvPr id="87087" name="Line 47"/>
          <p:cNvSpPr>
            <a:spLocks noChangeShapeType="1"/>
          </p:cNvSpPr>
          <p:nvPr/>
        </p:nvSpPr>
        <p:spPr bwMode="auto">
          <a:xfrm>
            <a:off x="0" y="762000"/>
            <a:ext cx="7772400" cy="0"/>
          </a:xfrm>
          <a:prstGeom prst="line">
            <a:avLst/>
          </a:prstGeom>
          <a:noFill/>
          <a:ln w="76200">
            <a:solidFill>
              <a:srgbClr val="FF3300"/>
            </a:solidFill>
            <a:round/>
            <a:headEnd type="triangle" w="med" len="med"/>
            <a:tailEnd type="triangle" w="med" len="me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endParaRPr lang="en-US">
              <a:solidFill>
                <a:srgbClr val="000000"/>
              </a:solidFill>
              <a:cs typeface="+mn-cs"/>
            </a:endParaRPr>
          </a:p>
        </p:txBody>
      </p:sp>
    </p:spTree>
    <p:extLst>
      <p:ext uri="{BB962C8B-B14F-4D97-AF65-F5344CB8AC3E}">
        <p14:creationId xmlns:p14="http://schemas.microsoft.com/office/powerpoint/2010/main" val="280425618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5000"/>
                                  </p:stCondLst>
                                  <p:childTnLst>
                                    <p:set>
                                      <p:cBhvr>
                                        <p:cTn id="6" dur="1" fill="hold">
                                          <p:stCondLst>
                                            <p:cond delay="0"/>
                                          </p:stCondLst>
                                        </p:cTn>
                                        <p:tgtEl>
                                          <p:spTgt spid="87087"/>
                                        </p:tgtEl>
                                        <p:attrNameLst>
                                          <p:attrName>style.visibility</p:attrName>
                                        </p:attrNameLst>
                                      </p:cBhvr>
                                      <p:to>
                                        <p:strVal val="visible"/>
                                      </p:to>
                                    </p:set>
                                    <p:animEffect transition="in" filter="wipe(left)">
                                      <p:cBhvr>
                                        <p:cTn id="7" dur="500"/>
                                        <p:tgtEl>
                                          <p:spTgt spid="87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8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cs typeface="+mn-cs"/>
            </a:endParaRPr>
          </a:p>
        </p:txBody>
      </p:sp>
      <p:sp>
        <p:nvSpPr>
          <p:cNvPr id="92163" name="Text Box 3"/>
          <p:cNvSpPr txBox="1">
            <a:spLocks noChangeArrowheads="1"/>
          </p:cNvSpPr>
          <p:nvPr/>
        </p:nvSpPr>
        <p:spPr bwMode="auto">
          <a:xfrm>
            <a:off x="4419600" y="6392863"/>
            <a:ext cx="48768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US" b="1">
                <a:solidFill>
                  <a:srgbClr val="FFFFFF"/>
                </a:solidFill>
                <a:cs typeface="+mn-cs"/>
              </a:rPr>
              <a:t>Walk Through The Bible </a:t>
            </a:r>
            <a:r>
              <a:rPr lang="en-US" b="1">
                <a:solidFill>
                  <a:srgbClr val="FFFFFF"/>
                </a:solidFill>
                <a:cs typeface="Times New Roman" charset="0"/>
              </a:rPr>
              <a:t>©</a:t>
            </a:r>
            <a:r>
              <a:rPr lang="en-US" b="1">
                <a:solidFill>
                  <a:srgbClr val="FFFFFF"/>
                </a:solidFill>
                <a:cs typeface="+mn-cs"/>
              </a:rPr>
              <a:t>1989</a:t>
            </a:r>
          </a:p>
        </p:txBody>
      </p:sp>
      <p:sp>
        <p:nvSpPr>
          <p:cNvPr id="92164" name="Text Box 4"/>
          <p:cNvSpPr txBox="1">
            <a:spLocks noChangeArrowheads="1"/>
          </p:cNvSpPr>
          <p:nvPr/>
        </p:nvSpPr>
        <p:spPr bwMode="auto">
          <a:xfrm>
            <a:off x="952500" y="76200"/>
            <a:ext cx="4686300" cy="823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zh-CN" altLang="en-US" sz="4800" b="1">
                <a:solidFill>
                  <a:srgbClr val="FFFFFF"/>
                </a:solidFill>
                <a:ea typeface="宋体" charset="0"/>
                <a:cs typeface="宋体" charset="0"/>
              </a:rPr>
              <a:t>历代志下</a:t>
            </a:r>
            <a:r>
              <a:rPr lang="en-US" sz="4800" b="1">
                <a:solidFill>
                  <a:srgbClr val="FFFFFF"/>
                </a:solidFill>
                <a:cs typeface="+mn-cs"/>
              </a:rPr>
              <a:t>:</a:t>
            </a:r>
          </a:p>
        </p:txBody>
      </p:sp>
      <p:sp>
        <p:nvSpPr>
          <p:cNvPr id="92165" name="Text Box 5"/>
          <p:cNvSpPr txBox="1">
            <a:spLocks noChangeArrowheads="1"/>
          </p:cNvSpPr>
          <p:nvPr/>
        </p:nvSpPr>
        <p:spPr bwMode="auto">
          <a:xfrm>
            <a:off x="4140200" y="0"/>
            <a:ext cx="7086600" cy="823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zh-CN" altLang="en-US" sz="4800" b="1">
                <a:solidFill>
                  <a:srgbClr val="FFFFFF"/>
                </a:solidFill>
                <a:ea typeface="宋体" charset="0"/>
                <a:cs typeface="宋体" charset="0"/>
              </a:rPr>
              <a:t>犹大社论</a:t>
            </a:r>
          </a:p>
        </p:txBody>
      </p:sp>
      <p:pic>
        <p:nvPicPr>
          <p:cNvPr id="92166" name="Picture 6" descr="2 Chronicles"/>
          <p:cNvPicPr>
            <a:picLocks noChangeAspect="1" noChangeArrowheads="1"/>
          </p:cNvPicPr>
          <p:nvPr/>
        </p:nvPicPr>
        <p:blipFill>
          <a:blip r:embed="rId4">
            <a:extLst>
              <a:ext uri="{28A0092B-C50C-407E-A947-70E740481C1C}">
                <a14:useLocalDpi xmlns:a14="http://schemas.microsoft.com/office/drawing/2010/main" val="0"/>
              </a:ext>
            </a:extLst>
          </a:blip>
          <a:srcRect r="1250" b="1666"/>
          <a:stretch>
            <a:fillRect/>
          </a:stretch>
        </p:blipFill>
        <p:spPr bwMode="auto">
          <a:xfrm>
            <a:off x="1143000" y="857250"/>
            <a:ext cx="6772275" cy="50577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06581232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92165"/>
                                        </p:tgtEl>
                                        <p:attrNameLst>
                                          <p:attrName>style.visibility</p:attrName>
                                        </p:attrNameLst>
                                      </p:cBhvr>
                                      <p:to>
                                        <p:strVal val="visible"/>
                                      </p:to>
                                    </p:set>
                                    <p:animEffect transition="in" filter="dissolve">
                                      <p:cBhvr>
                                        <p:cTn id="7" dur="500"/>
                                        <p:tgtEl>
                                          <p:spTgt spid="92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5"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1746" name="Rectangle 2" descr="Green marble"/>
          <p:cNvSpPr>
            <a:spLocks noGrp="1" noChangeArrowheads="1"/>
          </p:cNvSpPr>
          <p:nvPr>
            <p:ph type="title"/>
          </p:nvPr>
        </p:nvSpPr>
        <p:spPr>
          <a:xfrm>
            <a:off x="1371600" y="76200"/>
            <a:ext cx="6477000" cy="609600"/>
          </a:xfrm>
          <a:blipFill dpi="0" rotWithShape="1">
            <a:blip r:embed="rId3"/>
            <a:srcRect/>
            <a:tile tx="0" ty="0" sx="100000" sy="100000" flip="none" algn="tl"/>
          </a:blipFill>
          <a:ln>
            <a:solidFill>
              <a:schemeClr val="tx1"/>
            </a:solidFill>
            <a:miter lim="800000"/>
            <a:headEnd/>
            <a:tailEnd/>
          </a:ln>
        </p:spPr>
        <p:txBody>
          <a:bodyPr/>
          <a:lstStyle/>
          <a:p>
            <a:r>
              <a:rPr lang="zh-CN" altLang="en-US" sz="4800" b="1">
                <a:solidFill>
                  <a:srgbClr val="FFFFFF"/>
                </a:solidFill>
                <a:latin typeface="Arial Black" charset="0"/>
                <a:ea typeface="宋体" charset="0"/>
                <a:cs typeface="宋体" charset="0"/>
              </a:rPr>
              <a:t>为何两个记录</a:t>
            </a:r>
            <a:r>
              <a:rPr lang="en-US" b="1">
                <a:solidFill>
                  <a:srgbClr val="FFFFFF"/>
                </a:solidFill>
                <a:latin typeface="Arial Black" charset="0"/>
              </a:rPr>
              <a:t>?</a:t>
            </a:r>
          </a:p>
        </p:txBody>
      </p:sp>
      <p:sp>
        <p:nvSpPr>
          <p:cNvPr id="31747" name="Rectangle 3"/>
          <p:cNvSpPr>
            <a:spLocks noGrp="1" noChangeArrowheads="1"/>
          </p:cNvSpPr>
          <p:nvPr>
            <p:ph type="body" sz="half" idx="1"/>
          </p:nvPr>
        </p:nvSpPr>
        <p:spPr>
          <a:xfrm>
            <a:off x="228600" y="685800"/>
            <a:ext cx="8763000" cy="1143000"/>
          </a:xfrm>
        </p:spPr>
        <p:txBody>
          <a:bodyPr/>
          <a:lstStyle/>
          <a:p>
            <a:pPr marL="0" indent="0" algn="ctr">
              <a:buFont typeface="Wingdings" charset="0"/>
              <a:buNone/>
            </a:pPr>
            <a:r>
              <a:rPr lang="zh-CN" altLang="en-US" b="1" i="1">
                <a:ea typeface="宋体" charset="0"/>
                <a:cs typeface="宋体" charset="0"/>
              </a:rPr>
              <a:t>虽然历代国王和王国时代重叠的细节，</a:t>
            </a:r>
          </a:p>
          <a:p>
            <a:pPr marL="0" indent="0" algn="ctr">
              <a:buFont typeface="Wingdings" charset="0"/>
              <a:buNone/>
            </a:pPr>
            <a:r>
              <a:rPr lang="zh-CN" altLang="en-US" b="1" i="1">
                <a:latin typeface="Arial Narrow" charset="0"/>
                <a:ea typeface="宋体" charset="0"/>
                <a:cs typeface="宋体" charset="0"/>
              </a:rPr>
              <a:t>提供一些明显的叙别</a:t>
            </a:r>
            <a:r>
              <a:rPr lang="en-US" altLang="zh-CN" b="1" i="1">
                <a:latin typeface="Arial Narrow" charset="0"/>
                <a:ea typeface="宋体" charset="0"/>
                <a:cs typeface="宋体" charset="0"/>
              </a:rPr>
              <a:t>:</a:t>
            </a:r>
          </a:p>
        </p:txBody>
      </p:sp>
      <p:grpSp>
        <p:nvGrpSpPr>
          <p:cNvPr id="31907" name="Group 163"/>
          <p:cNvGrpSpPr>
            <a:grpSpLocks/>
          </p:cNvGrpSpPr>
          <p:nvPr/>
        </p:nvGrpSpPr>
        <p:grpSpPr bwMode="auto">
          <a:xfrm>
            <a:off x="0" y="1828800"/>
            <a:ext cx="9144000" cy="5029200"/>
            <a:chOff x="0" y="0"/>
            <a:chExt cx="3792" cy="5815"/>
          </a:xfrm>
        </p:grpSpPr>
        <p:grpSp>
          <p:nvGrpSpPr>
            <p:cNvPr id="31794" name="Group 50"/>
            <p:cNvGrpSpPr>
              <a:grpSpLocks/>
            </p:cNvGrpSpPr>
            <p:nvPr/>
          </p:nvGrpSpPr>
          <p:grpSpPr bwMode="auto">
            <a:xfrm>
              <a:off x="0" y="0"/>
              <a:ext cx="744" cy="461"/>
              <a:chOff x="0" y="0"/>
              <a:chExt cx="744" cy="461"/>
            </a:xfrm>
          </p:grpSpPr>
          <p:sp>
            <p:nvSpPr>
              <p:cNvPr id="31793" name="Rectangle 49"/>
              <p:cNvSpPr>
                <a:spLocks noChangeArrowheads="1"/>
              </p:cNvSpPr>
              <p:nvPr/>
            </p:nvSpPr>
            <p:spPr bwMode="auto">
              <a:xfrm>
                <a:off x="0" y="0"/>
                <a:ext cx="744" cy="461"/>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nvGrpSpPr>
              <p:cNvPr id="31792" name="Group 48"/>
              <p:cNvGrpSpPr>
                <a:grpSpLocks/>
              </p:cNvGrpSpPr>
              <p:nvPr/>
            </p:nvGrpSpPr>
            <p:grpSpPr bwMode="auto">
              <a:xfrm>
                <a:off x="0" y="0"/>
                <a:ext cx="744" cy="461"/>
                <a:chOff x="0" y="0"/>
                <a:chExt cx="744" cy="461"/>
              </a:xfrm>
            </p:grpSpPr>
            <p:sp>
              <p:nvSpPr>
                <p:cNvPr id="31749" name="Rectangle 5"/>
                <p:cNvSpPr>
                  <a:spLocks noChangeArrowheads="1"/>
                </p:cNvSpPr>
                <p:nvPr/>
              </p:nvSpPr>
              <p:spPr bwMode="auto">
                <a:xfrm>
                  <a:off x="32" y="0"/>
                  <a:ext cx="680" cy="461"/>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en-US" altLang="zh-CN" sz="2000" b="1">
                      <a:solidFill>
                        <a:srgbClr val="000000"/>
                      </a:solidFill>
                      <a:latin typeface="Arial Narrow" charset="0"/>
                      <a:ea typeface="宋体" charset="0"/>
                      <a:cs typeface="宋体" charset="0"/>
                    </a:rPr>
                    <a:t> </a:t>
                  </a:r>
                </a:p>
                <a:p>
                  <a:pPr algn="ctr" eaLnBrk="0" hangingPunct="0"/>
                  <a:endParaRPr lang="en-US" altLang="zh-CN" sz="2000" b="1">
                    <a:solidFill>
                      <a:srgbClr val="000000"/>
                    </a:solidFill>
                    <a:latin typeface="Arial Narrow" charset="0"/>
                    <a:ea typeface="宋体" charset="0"/>
                    <a:cs typeface="宋体" charset="0"/>
                  </a:endParaRPr>
                </a:p>
              </p:txBody>
            </p:sp>
            <p:sp>
              <p:nvSpPr>
                <p:cNvPr id="31791" name="Rectangle 47"/>
                <p:cNvSpPr>
                  <a:spLocks noChangeArrowheads="1"/>
                </p:cNvSpPr>
                <p:nvPr/>
              </p:nvSpPr>
              <p:spPr bwMode="auto">
                <a:xfrm>
                  <a:off x="0" y="0"/>
                  <a:ext cx="744" cy="4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grpSp>
          <p:nvGrpSpPr>
            <p:cNvPr id="31798" name="Group 54"/>
            <p:cNvGrpSpPr>
              <a:grpSpLocks/>
            </p:cNvGrpSpPr>
            <p:nvPr/>
          </p:nvGrpSpPr>
          <p:grpSpPr bwMode="auto">
            <a:xfrm>
              <a:off x="744" y="0"/>
              <a:ext cx="1328" cy="461"/>
              <a:chOff x="744" y="0"/>
              <a:chExt cx="1328" cy="461"/>
            </a:xfrm>
          </p:grpSpPr>
          <p:sp>
            <p:nvSpPr>
              <p:cNvPr id="31797" name="Rectangle 53"/>
              <p:cNvSpPr>
                <a:spLocks noChangeArrowheads="1"/>
              </p:cNvSpPr>
              <p:nvPr/>
            </p:nvSpPr>
            <p:spPr bwMode="auto">
              <a:xfrm>
                <a:off x="744" y="0"/>
                <a:ext cx="1328" cy="461"/>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nvGrpSpPr>
              <p:cNvPr id="31796" name="Group 52"/>
              <p:cNvGrpSpPr>
                <a:grpSpLocks/>
              </p:cNvGrpSpPr>
              <p:nvPr/>
            </p:nvGrpSpPr>
            <p:grpSpPr bwMode="auto">
              <a:xfrm>
                <a:off x="744" y="0"/>
                <a:ext cx="1328" cy="461"/>
                <a:chOff x="744" y="0"/>
                <a:chExt cx="1328" cy="461"/>
              </a:xfrm>
            </p:grpSpPr>
            <p:sp>
              <p:nvSpPr>
                <p:cNvPr id="31750" name="Rectangle 6"/>
                <p:cNvSpPr>
                  <a:spLocks noChangeArrowheads="1"/>
                </p:cNvSpPr>
                <p:nvPr/>
              </p:nvSpPr>
              <p:spPr bwMode="auto">
                <a:xfrm>
                  <a:off x="776" y="0"/>
                  <a:ext cx="1264" cy="461"/>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endParaRPr lang="en-US" altLang="zh-CN" sz="2000" b="1">
                    <a:solidFill>
                      <a:srgbClr val="000000"/>
                    </a:solidFill>
                    <a:latin typeface="Arial Narrow" charset="0"/>
                    <a:ea typeface="宋体" charset="0"/>
                    <a:cs typeface="宋体" charset="0"/>
                  </a:endParaRPr>
                </a:p>
              </p:txBody>
            </p:sp>
            <p:sp>
              <p:nvSpPr>
                <p:cNvPr id="31795" name="Rectangle 51"/>
                <p:cNvSpPr>
                  <a:spLocks noChangeArrowheads="1"/>
                </p:cNvSpPr>
                <p:nvPr/>
              </p:nvSpPr>
              <p:spPr bwMode="auto">
                <a:xfrm>
                  <a:off x="744" y="0"/>
                  <a:ext cx="1328" cy="4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grpSp>
          <p:nvGrpSpPr>
            <p:cNvPr id="31802" name="Group 58"/>
            <p:cNvGrpSpPr>
              <a:grpSpLocks/>
            </p:cNvGrpSpPr>
            <p:nvPr/>
          </p:nvGrpSpPr>
          <p:grpSpPr bwMode="auto">
            <a:xfrm>
              <a:off x="2072" y="0"/>
              <a:ext cx="1720" cy="461"/>
              <a:chOff x="2072" y="0"/>
              <a:chExt cx="1720" cy="461"/>
            </a:xfrm>
          </p:grpSpPr>
          <p:sp>
            <p:nvSpPr>
              <p:cNvPr id="31801" name="Rectangle 57"/>
              <p:cNvSpPr>
                <a:spLocks noChangeArrowheads="1"/>
              </p:cNvSpPr>
              <p:nvPr/>
            </p:nvSpPr>
            <p:spPr bwMode="auto">
              <a:xfrm>
                <a:off x="2072" y="0"/>
                <a:ext cx="1720" cy="461"/>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nvGrpSpPr>
              <p:cNvPr id="31800" name="Group 56"/>
              <p:cNvGrpSpPr>
                <a:grpSpLocks/>
              </p:cNvGrpSpPr>
              <p:nvPr/>
            </p:nvGrpSpPr>
            <p:grpSpPr bwMode="auto">
              <a:xfrm>
                <a:off x="2072" y="0"/>
                <a:ext cx="1720" cy="461"/>
                <a:chOff x="2072" y="0"/>
                <a:chExt cx="1720" cy="461"/>
              </a:xfrm>
            </p:grpSpPr>
            <p:sp>
              <p:nvSpPr>
                <p:cNvPr id="31751" name="Rectangle 7"/>
                <p:cNvSpPr>
                  <a:spLocks noChangeArrowheads="1"/>
                </p:cNvSpPr>
                <p:nvPr/>
              </p:nvSpPr>
              <p:spPr bwMode="auto">
                <a:xfrm>
                  <a:off x="2104" y="0"/>
                  <a:ext cx="1656" cy="461"/>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endParaRPr lang="en-US" altLang="zh-CN" sz="2000" b="1">
                    <a:solidFill>
                      <a:srgbClr val="000000"/>
                    </a:solidFill>
                    <a:latin typeface="Arial Narrow" charset="0"/>
                    <a:ea typeface="宋体" charset="0"/>
                    <a:cs typeface="宋体" charset="0"/>
                  </a:endParaRPr>
                </a:p>
              </p:txBody>
            </p:sp>
            <p:sp>
              <p:nvSpPr>
                <p:cNvPr id="31799" name="Rectangle 55"/>
                <p:cNvSpPr>
                  <a:spLocks noChangeArrowheads="1"/>
                </p:cNvSpPr>
                <p:nvPr/>
              </p:nvSpPr>
              <p:spPr bwMode="auto">
                <a:xfrm>
                  <a:off x="2072" y="0"/>
                  <a:ext cx="1720" cy="4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grpSp>
          <p:nvGrpSpPr>
            <p:cNvPr id="31806" name="Group 62"/>
            <p:cNvGrpSpPr>
              <a:grpSpLocks/>
            </p:cNvGrpSpPr>
            <p:nvPr/>
          </p:nvGrpSpPr>
          <p:grpSpPr bwMode="auto">
            <a:xfrm>
              <a:off x="0" y="461"/>
              <a:ext cx="744" cy="403"/>
              <a:chOff x="0" y="461"/>
              <a:chExt cx="744" cy="403"/>
            </a:xfrm>
          </p:grpSpPr>
          <p:sp>
            <p:nvSpPr>
              <p:cNvPr id="31805" name="Rectangle 61"/>
              <p:cNvSpPr>
                <a:spLocks noChangeArrowheads="1"/>
              </p:cNvSpPr>
              <p:nvPr/>
            </p:nvSpPr>
            <p:spPr bwMode="auto">
              <a:xfrm>
                <a:off x="0" y="461"/>
                <a:ext cx="744" cy="403"/>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nvGrpSpPr>
              <p:cNvPr id="31804" name="Group 60"/>
              <p:cNvGrpSpPr>
                <a:grpSpLocks/>
              </p:cNvGrpSpPr>
              <p:nvPr/>
            </p:nvGrpSpPr>
            <p:grpSpPr bwMode="auto">
              <a:xfrm>
                <a:off x="0" y="461"/>
                <a:ext cx="744" cy="403"/>
                <a:chOff x="0" y="461"/>
                <a:chExt cx="744" cy="403"/>
              </a:xfrm>
            </p:grpSpPr>
            <p:sp>
              <p:nvSpPr>
                <p:cNvPr id="31752" name="Rectangle 8"/>
                <p:cNvSpPr>
                  <a:spLocks noChangeArrowheads="1"/>
                </p:cNvSpPr>
                <p:nvPr/>
              </p:nvSpPr>
              <p:spPr bwMode="auto">
                <a:xfrm>
                  <a:off x="32" y="461"/>
                  <a:ext cx="680" cy="403"/>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i="1">
                      <a:solidFill>
                        <a:srgbClr val="000000"/>
                      </a:solidFill>
                      <a:effectLst>
                        <a:outerShdw blurRad="38100" dist="38100" dir="2700000" algn="tl">
                          <a:srgbClr val="FFFFFF"/>
                        </a:outerShdw>
                      </a:effectLst>
                      <a:latin typeface="Arial Narrow" charset="0"/>
                      <a:ea typeface="宋体" charset="0"/>
                      <a:cs typeface="宋体" charset="0"/>
                    </a:rPr>
                    <a:t>个列王</a:t>
                  </a:r>
                  <a:r>
                    <a:rPr lang="en-US" altLang="zh-CN" sz="2000" b="1" i="1">
                      <a:solidFill>
                        <a:srgbClr val="000000"/>
                      </a:solidFill>
                      <a:effectLst>
                        <a:outerShdw blurRad="38100" dist="38100" dir="2700000" algn="tl">
                          <a:srgbClr val="FFFFFF"/>
                        </a:outerShdw>
                      </a:effectLst>
                      <a:latin typeface="Arial Narrow" charset="0"/>
                      <a:ea typeface="宋体" charset="0"/>
                      <a:cs typeface="宋体" charset="0"/>
                    </a:rPr>
                    <a:t>…</a:t>
                  </a:r>
                </a:p>
              </p:txBody>
            </p:sp>
            <p:sp>
              <p:nvSpPr>
                <p:cNvPr id="31803" name="Rectangle 59"/>
                <p:cNvSpPr>
                  <a:spLocks noChangeArrowheads="1"/>
                </p:cNvSpPr>
                <p:nvPr/>
              </p:nvSpPr>
              <p:spPr bwMode="auto">
                <a:xfrm>
                  <a:off x="0" y="461"/>
                  <a:ext cx="744"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grpSp>
          <p:nvGrpSpPr>
            <p:cNvPr id="31808" name="Group 64"/>
            <p:cNvGrpSpPr>
              <a:grpSpLocks/>
            </p:cNvGrpSpPr>
            <p:nvPr/>
          </p:nvGrpSpPr>
          <p:grpSpPr bwMode="auto">
            <a:xfrm>
              <a:off x="744" y="461"/>
              <a:ext cx="1328" cy="403"/>
              <a:chOff x="744" y="461"/>
              <a:chExt cx="1328" cy="403"/>
            </a:xfrm>
          </p:grpSpPr>
          <p:sp>
            <p:nvSpPr>
              <p:cNvPr id="31753" name="Rectangle 9"/>
              <p:cNvSpPr>
                <a:spLocks noChangeArrowheads="1"/>
              </p:cNvSpPr>
              <p:nvPr/>
            </p:nvSpPr>
            <p:spPr bwMode="auto">
              <a:xfrm>
                <a:off x="776" y="461"/>
                <a:ext cx="1264"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000000"/>
                    </a:solidFill>
                    <a:latin typeface="Arial Narrow" charset="0"/>
                    <a:ea typeface="宋体" charset="0"/>
                    <a:cs typeface="宋体" charset="0"/>
                  </a:rPr>
                  <a:t>以色列 和</a:t>
                </a:r>
                <a:r>
                  <a:rPr lang="en-US" altLang="zh-CN" sz="2000" b="1">
                    <a:solidFill>
                      <a:srgbClr val="000000"/>
                    </a:solidFill>
                    <a:latin typeface="Arial Narrow" charset="0"/>
                    <a:ea typeface="宋体" charset="0"/>
                    <a:cs typeface="宋体" charset="0"/>
                  </a:rPr>
                  <a:t> </a:t>
                </a:r>
                <a:r>
                  <a:rPr lang="zh-CN" altLang="en-US" sz="2000" b="1">
                    <a:solidFill>
                      <a:srgbClr val="000000"/>
                    </a:solidFill>
                    <a:latin typeface="Arial Narrow" charset="0"/>
                    <a:ea typeface="宋体" charset="0"/>
                    <a:cs typeface="宋体" charset="0"/>
                  </a:rPr>
                  <a:t>犹大</a:t>
                </a:r>
              </a:p>
            </p:txBody>
          </p:sp>
          <p:sp>
            <p:nvSpPr>
              <p:cNvPr id="31807" name="Rectangle 63"/>
              <p:cNvSpPr>
                <a:spLocks noChangeArrowheads="1"/>
              </p:cNvSpPr>
              <p:nvPr/>
            </p:nvSpPr>
            <p:spPr bwMode="auto">
              <a:xfrm>
                <a:off x="744" y="461"/>
                <a:ext cx="1328"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810" name="Group 66"/>
            <p:cNvGrpSpPr>
              <a:grpSpLocks/>
            </p:cNvGrpSpPr>
            <p:nvPr/>
          </p:nvGrpSpPr>
          <p:grpSpPr bwMode="auto">
            <a:xfrm>
              <a:off x="2072" y="461"/>
              <a:ext cx="1720" cy="403"/>
              <a:chOff x="2072" y="461"/>
              <a:chExt cx="1720" cy="403"/>
            </a:xfrm>
          </p:grpSpPr>
          <p:sp>
            <p:nvSpPr>
              <p:cNvPr id="31754" name="Rectangle 10"/>
              <p:cNvSpPr>
                <a:spLocks noChangeArrowheads="1"/>
              </p:cNvSpPr>
              <p:nvPr/>
            </p:nvSpPr>
            <p:spPr bwMode="auto">
              <a:xfrm>
                <a:off x="2104" y="461"/>
                <a:ext cx="1656"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b="1">
                    <a:solidFill>
                      <a:srgbClr val="000000"/>
                    </a:solidFill>
                    <a:ea typeface="宋体" charset="0"/>
                    <a:cs typeface="宋体" charset="0"/>
                  </a:rPr>
                  <a:t>犹大</a:t>
                </a:r>
                <a:r>
                  <a:rPr lang="en-US" altLang="zh-CN" sz="2000" b="1">
                    <a:solidFill>
                      <a:srgbClr val="000000"/>
                    </a:solidFill>
                    <a:latin typeface="Arial Narrow" charset="0"/>
                    <a:ea typeface="宋体" charset="0"/>
                    <a:cs typeface="宋体" charset="0"/>
                  </a:rPr>
                  <a:t>(</a:t>
                </a:r>
                <a:r>
                  <a:rPr lang="zh-CN" altLang="en-US" sz="2000" b="1">
                    <a:solidFill>
                      <a:srgbClr val="000000"/>
                    </a:solidFill>
                    <a:latin typeface="Arial Narrow" charset="0"/>
                    <a:ea typeface="宋体" charset="0"/>
                    <a:cs typeface="宋体" charset="0"/>
                  </a:rPr>
                  <a:t>几乎特殊</a:t>
                </a:r>
                <a:r>
                  <a:rPr lang="en-US" altLang="zh-CN" sz="2000" b="1">
                    <a:solidFill>
                      <a:srgbClr val="000000"/>
                    </a:solidFill>
                    <a:latin typeface="Arial Narrow" charset="0"/>
                    <a:ea typeface="宋体" charset="0"/>
                    <a:cs typeface="宋体" charset="0"/>
                  </a:rPr>
                  <a:t>)</a:t>
                </a:r>
              </a:p>
            </p:txBody>
          </p:sp>
          <p:sp>
            <p:nvSpPr>
              <p:cNvPr id="31809" name="Rectangle 65"/>
              <p:cNvSpPr>
                <a:spLocks noChangeArrowheads="1"/>
              </p:cNvSpPr>
              <p:nvPr/>
            </p:nvSpPr>
            <p:spPr bwMode="auto">
              <a:xfrm>
                <a:off x="2072" y="461"/>
                <a:ext cx="1720"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814" name="Group 70"/>
            <p:cNvGrpSpPr>
              <a:grpSpLocks/>
            </p:cNvGrpSpPr>
            <p:nvPr/>
          </p:nvGrpSpPr>
          <p:grpSpPr bwMode="auto">
            <a:xfrm>
              <a:off x="0" y="864"/>
              <a:ext cx="744" cy="403"/>
              <a:chOff x="0" y="864"/>
              <a:chExt cx="744" cy="403"/>
            </a:xfrm>
          </p:grpSpPr>
          <p:sp>
            <p:nvSpPr>
              <p:cNvPr id="31813" name="Rectangle 69"/>
              <p:cNvSpPr>
                <a:spLocks noChangeArrowheads="1"/>
              </p:cNvSpPr>
              <p:nvPr/>
            </p:nvSpPr>
            <p:spPr bwMode="auto">
              <a:xfrm>
                <a:off x="0" y="864"/>
                <a:ext cx="744" cy="403"/>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nvGrpSpPr>
              <p:cNvPr id="31812" name="Group 68"/>
              <p:cNvGrpSpPr>
                <a:grpSpLocks/>
              </p:cNvGrpSpPr>
              <p:nvPr/>
            </p:nvGrpSpPr>
            <p:grpSpPr bwMode="auto">
              <a:xfrm>
                <a:off x="0" y="864"/>
                <a:ext cx="744" cy="403"/>
                <a:chOff x="0" y="864"/>
                <a:chExt cx="744" cy="403"/>
              </a:xfrm>
            </p:grpSpPr>
            <p:sp>
              <p:nvSpPr>
                <p:cNvPr id="31755" name="Rectangle 11"/>
                <p:cNvSpPr>
                  <a:spLocks noChangeArrowheads="1"/>
                </p:cNvSpPr>
                <p:nvPr/>
              </p:nvSpPr>
              <p:spPr bwMode="auto">
                <a:xfrm>
                  <a:off x="32" y="864"/>
                  <a:ext cx="680" cy="403"/>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i="1">
                      <a:solidFill>
                        <a:srgbClr val="000000"/>
                      </a:solidFill>
                      <a:effectLst>
                        <a:outerShdw blurRad="38100" dist="38100" dir="2700000" algn="tl">
                          <a:srgbClr val="FFFFFF"/>
                        </a:outerShdw>
                      </a:effectLst>
                      <a:latin typeface="Arial Narrow" charset="0"/>
                      <a:ea typeface="宋体" charset="0"/>
                      <a:cs typeface="宋体" charset="0"/>
                    </a:rPr>
                    <a:t>原理</a:t>
                  </a:r>
                </a:p>
              </p:txBody>
            </p:sp>
            <p:sp>
              <p:nvSpPr>
                <p:cNvPr id="31811" name="Rectangle 67"/>
                <p:cNvSpPr>
                  <a:spLocks noChangeArrowheads="1"/>
                </p:cNvSpPr>
                <p:nvPr/>
              </p:nvSpPr>
              <p:spPr bwMode="auto">
                <a:xfrm>
                  <a:off x="0" y="864"/>
                  <a:ext cx="744"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grpSp>
          <p:nvGrpSpPr>
            <p:cNvPr id="31816" name="Group 72"/>
            <p:cNvGrpSpPr>
              <a:grpSpLocks/>
            </p:cNvGrpSpPr>
            <p:nvPr/>
          </p:nvGrpSpPr>
          <p:grpSpPr bwMode="auto">
            <a:xfrm>
              <a:off x="744" y="864"/>
              <a:ext cx="1328" cy="403"/>
              <a:chOff x="744" y="864"/>
              <a:chExt cx="1328" cy="403"/>
            </a:xfrm>
          </p:grpSpPr>
          <p:sp>
            <p:nvSpPr>
              <p:cNvPr id="31756" name="Rectangle 12"/>
              <p:cNvSpPr>
                <a:spLocks noChangeArrowheads="1"/>
              </p:cNvSpPr>
              <p:nvPr/>
            </p:nvSpPr>
            <p:spPr bwMode="auto">
              <a:xfrm>
                <a:off x="776" y="864"/>
                <a:ext cx="1264"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000000"/>
                    </a:solidFill>
                    <a:latin typeface="Arial Narrow" charset="0"/>
                    <a:ea typeface="宋体" charset="0"/>
                    <a:cs typeface="宋体" charset="0"/>
                  </a:rPr>
                  <a:t>皇属</a:t>
                </a:r>
                <a:r>
                  <a:rPr lang="en-US" altLang="zh-CN" sz="2000" b="1">
                    <a:solidFill>
                      <a:srgbClr val="000000"/>
                    </a:solidFill>
                    <a:latin typeface="Arial Narrow" charset="0"/>
                    <a:ea typeface="宋体" charset="0"/>
                    <a:cs typeface="宋体" charset="0"/>
                  </a:rPr>
                  <a:t>/ </a:t>
                </a:r>
                <a:r>
                  <a:rPr lang="zh-CN" altLang="en-US" sz="2000" b="1">
                    <a:solidFill>
                      <a:srgbClr val="000000"/>
                    </a:solidFill>
                    <a:latin typeface="Arial Narrow" charset="0"/>
                    <a:ea typeface="宋体" charset="0"/>
                    <a:cs typeface="宋体" charset="0"/>
                  </a:rPr>
                  <a:t>预言的</a:t>
                </a:r>
              </a:p>
            </p:txBody>
          </p:sp>
          <p:sp>
            <p:nvSpPr>
              <p:cNvPr id="31815" name="Rectangle 71"/>
              <p:cNvSpPr>
                <a:spLocks noChangeArrowheads="1"/>
              </p:cNvSpPr>
              <p:nvPr/>
            </p:nvSpPr>
            <p:spPr bwMode="auto">
              <a:xfrm>
                <a:off x="744" y="864"/>
                <a:ext cx="1328"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818" name="Group 74"/>
            <p:cNvGrpSpPr>
              <a:grpSpLocks/>
            </p:cNvGrpSpPr>
            <p:nvPr/>
          </p:nvGrpSpPr>
          <p:grpSpPr bwMode="auto">
            <a:xfrm>
              <a:off x="2072" y="864"/>
              <a:ext cx="1720" cy="403"/>
              <a:chOff x="2072" y="864"/>
              <a:chExt cx="1720" cy="403"/>
            </a:xfrm>
          </p:grpSpPr>
          <p:sp>
            <p:nvSpPr>
              <p:cNvPr id="31757" name="Rectangle 13"/>
              <p:cNvSpPr>
                <a:spLocks noChangeArrowheads="1"/>
              </p:cNvSpPr>
              <p:nvPr/>
            </p:nvSpPr>
            <p:spPr bwMode="auto">
              <a:xfrm>
                <a:off x="2104" y="864"/>
                <a:ext cx="1656"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000000"/>
                    </a:solidFill>
                    <a:latin typeface="Arial Narrow" charset="0"/>
                    <a:ea typeface="宋体" charset="0"/>
                    <a:cs typeface="宋体" charset="0"/>
                  </a:rPr>
                  <a:t>祭司 </a:t>
                </a:r>
                <a:r>
                  <a:rPr lang="en-US" altLang="zh-CN" sz="2000" b="1">
                    <a:solidFill>
                      <a:srgbClr val="000000"/>
                    </a:solidFill>
                    <a:latin typeface="Arial Narrow" charset="0"/>
                    <a:ea typeface="宋体" charset="0"/>
                    <a:cs typeface="宋体" charset="0"/>
                  </a:rPr>
                  <a:t>(</a:t>
                </a:r>
                <a:r>
                  <a:rPr lang="zh-CN" altLang="en-US" sz="2000" b="1">
                    <a:solidFill>
                      <a:srgbClr val="000000"/>
                    </a:solidFill>
                    <a:latin typeface="Arial Narrow" charset="0"/>
                    <a:ea typeface="宋体" charset="0"/>
                    <a:cs typeface="宋体" charset="0"/>
                  </a:rPr>
                  <a:t>圣殿与崇拜</a:t>
                </a:r>
                <a:r>
                  <a:rPr lang="en-US" altLang="zh-CN" sz="2000" b="1">
                    <a:solidFill>
                      <a:srgbClr val="000000"/>
                    </a:solidFill>
                    <a:latin typeface="Arial Narrow" charset="0"/>
                    <a:ea typeface="宋体" charset="0"/>
                    <a:cs typeface="宋体" charset="0"/>
                  </a:rPr>
                  <a:t>)</a:t>
                </a:r>
              </a:p>
            </p:txBody>
          </p:sp>
          <p:sp>
            <p:nvSpPr>
              <p:cNvPr id="31817" name="Rectangle 73"/>
              <p:cNvSpPr>
                <a:spLocks noChangeArrowheads="1"/>
              </p:cNvSpPr>
              <p:nvPr/>
            </p:nvSpPr>
            <p:spPr bwMode="auto">
              <a:xfrm>
                <a:off x="2072" y="864"/>
                <a:ext cx="1720"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822" name="Group 78"/>
            <p:cNvGrpSpPr>
              <a:grpSpLocks/>
            </p:cNvGrpSpPr>
            <p:nvPr/>
          </p:nvGrpSpPr>
          <p:grpSpPr bwMode="auto">
            <a:xfrm>
              <a:off x="0" y="1267"/>
              <a:ext cx="744" cy="403"/>
              <a:chOff x="0" y="1267"/>
              <a:chExt cx="744" cy="403"/>
            </a:xfrm>
          </p:grpSpPr>
          <p:sp>
            <p:nvSpPr>
              <p:cNvPr id="31821" name="Rectangle 77"/>
              <p:cNvSpPr>
                <a:spLocks noChangeArrowheads="1"/>
              </p:cNvSpPr>
              <p:nvPr/>
            </p:nvSpPr>
            <p:spPr bwMode="auto">
              <a:xfrm>
                <a:off x="0" y="1267"/>
                <a:ext cx="744" cy="403"/>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nvGrpSpPr>
              <p:cNvPr id="31820" name="Group 76"/>
              <p:cNvGrpSpPr>
                <a:grpSpLocks/>
              </p:cNvGrpSpPr>
              <p:nvPr/>
            </p:nvGrpSpPr>
            <p:grpSpPr bwMode="auto">
              <a:xfrm>
                <a:off x="0" y="1267"/>
                <a:ext cx="744" cy="403"/>
                <a:chOff x="0" y="1267"/>
                <a:chExt cx="744" cy="403"/>
              </a:xfrm>
            </p:grpSpPr>
            <p:sp>
              <p:nvSpPr>
                <p:cNvPr id="31758" name="Rectangle 14"/>
                <p:cNvSpPr>
                  <a:spLocks noChangeArrowheads="1"/>
                </p:cNvSpPr>
                <p:nvPr/>
              </p:nvSpPr>
              <p:spPr bwMode="auto">
                <a:xfrm>
                  <a:off x="32" y="1267"/>
                  <a:ext cx="680" cy="403"/>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i="1">
                      <a:solidFill>
                        <a:srgbClr val="000000"/>
                      </a:solidFill>
                      <a:effectLst>
                        <a:outerShdw blurRad="38100" dist="38100" dir="2700000" algn="tl">
                          <a:srgbClr val="FFFFFF"/>
                        </a:outerShdw>
                      </a:effectLst>
                      <a:latin typeface="Arial Narrow" charset="0"/>
                      <a:ea typeface="宋体" charset="0"/>
                      <a:cs typeface="宋体" charset="0"/>
                    </a:rPr>
                    <a:t>评价</a:t>
                  </a:r>
                </a:p>
              </p:txBody>
            </p:sp>
            <p:sp>
              <p:nvSpPr>
                <p:cNvPr id="31819" name="Rectangle 75"/>
                <p:cNvSpPr>
                  <a:spLocks noChangeArrowheads="1"/>
                </p:cNvSpPr>
                <p:nvPr/>
              </p:nvSpPr>
              <p:spPr bwMode="auto">
                <a:xfrm>
                  <a:off x="0" y="1267"/>
                  <a:ext cx="744"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grpSp>
          <p:nvGrpSpPr>
            <p:cNvPr id="31824" name="Group 80"/>
            <p:cNvGrpSpPr>
              <a:grpSpLocks/>
            </p:cNvGrpSpPr>
            <p:nvPr/>
          </p:nvGrpSpPr>
          <p:grpSpPr bwMode="auto">
            <a:xfrm>
              <a:off x="744" y="1267"/>
              <a:ext cx="1328" cy="403"/>
              <a:chOff x="744" y="1267"/>
              <a:chExt cx="1328" cy="403"/>
            </a:xfrm>
          </p:grpSpPr>
          <p:sp>
            <p:nvSpPr>
              <p:cNvPr id="31759" name="Rectangle 15"/>
              <p:cNvSpPr>
                <a:spLocks noChangeArrowheads="1"/>
              </p:cNvSpPr>
              <p:nvPr/>
            </p:nvSpPr>
            <p:spPr bwMode="auto">
              <a:xfrm>
                <a:off x="776" y="1267"/>
                <a:ext cx="1264"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000000"/>
                    </a:solidFill>
                    <a:latin typeface="Arial Narrow" charset="0"/>
                    <a:ea typeface="宋体" charset="0"/>
                    <a:cs typeface="宋体" charset="0"/>
                  </a:rPr>
                  <a:t>按照摩西律法</a:t>
                </a:r>
              </a:p>
            </p:txBody>
          </p:sp>
          <p:sp>
            <p:nvSpPr>
              <p:cNvPr id="31823" name="Rectangle 79"/>
              <p:cNvSpPr>
                <a:spLocks noChangeArrowheads="1"/>
              </p:cNvSpPr>
              <p:nvPr/>
            </p:nvSpPr>
            <p:spPr bwMode="auto">
              <a:xfrm>
                <a:off x="744" y="1267"/>
                <a:ext cx="1328"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826" name="Group 82"/>
            <p:cNvGrpSpPr>
              <a:grpSpLocks/>
            </p:cNvGrpSpPr>
            <p:nvPr/>
          </p:nvGrpSpPr>
          <p:grpSpPr bwMode="auto">
            <a:xfrm>
              <a:off x="2072" y="1267"/>
              <a:ext cx="1720" cy="403"/>
              <a:chOff x="2072" y="1267"/>
              <a:chExt cx="1720" cy="403"/>
            </a:xfrm>
          </p:grpSpPr>
          <p:sp>
            <p:nvSpPr>
              <p:cNvPr id="31760" name="Rectangle 16"/>
              <p:cNvSpPr>
                <a:spLocks noChangeArrowheads="1"/>
              </p:cNvSpPr>
              <p:nvPr/>
            </p:nvSpPr>
            <p:spPr bwMode="auto">
              <a:xfrm>
                <a:off x="2104" y="1267"/>
                <a:ext cx="1656"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000000"/>
                    </a:solidFill>
                    <a:latin typeface="Arial Narrow" charset="0"/>
                    <a:ea typeface="宋体" charset="0"/>
                    <a:cs typeface="宋体" charset="0"/>
                  </a:rPr>
                  <a:t>按照大卫</a:t>
                </a:r>
                <a:r>
                  <a:rPr lang="en-US" altLang="zh-CN" sz="2000" b="1">
                    <a:solidFill>
                      <a:srgbClr val="000000"/>
                    </a:solidFill>
                    <a:latin typeface="Arial Narrow" charset="0"/>
                    <a:ea typeface="宋体" charset="0"/>
                    <a:cs typeface="宋体" charset="0"/>
                  </a:rPr>
                  <a:t>/</a:t>
                </a:r>
                <a:r>
                  <a:rPr lang="zh-CN" altLang="en-US" sz="2000" b="1">
                    <a:solidFill>
                      <a:srgbClr val="000000"/>
                    </a:solidFill>
                    <a:latin typeface="Arial Narrow" charset="0"/>
                    <a:ea typeface="宋体" charset="0"/>
                    <a:cs typeface="宋体" charset="0"/>
                  </a:rPr>
                  <a:t>耶和华的崇拜</a:t>
                </a:r>
              </a:p>
            </p:txBody>
          </p:sp>
          <p:sp>
            <p:nvSpPr>
              <p:cNvPr id="31825" name="Rectangle 81"/>
              <p:cNvSpPr>
                <a:spLocks noChangeArrowheads="1"/>
              </p:cNvSpPr>
              <p:nvPr/>
            </p:nvSpPr>
            <p:spPr bwMode="auto">
              <a:xfrm>
                <a:off x="2072" y="1267"/>
                <a:ext cx="1720"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830" name="Group 86"/>
            <p:cNvGrpSpPr>
              <a:grpSpLocks/>
            </p:cNvGrpSpPr>
            <p:nvPr/>
          </p:nvGrpSpPr>
          <p:grpSpPr bwMode="auto">
            <a:xfrm>
              <a:off x="0" y="1670"/>
              <a:ext cx="744" cy="403"/>
              <a:chOff x="0" y="1670"/>
              <a:chExt cx="744" cy="403"/>
            </a:xfrm>
          </p:grpSpPr>
          <p:sp>
            <p:nvSpPr>
              <p:cNvPr id="31829" name="Rectangle 85"/>
              <p:cNvSpPr>
                <a:spLocks noChangeArrowheads="1"/>
              </p:cNvSpPr>
              <p:nvPr/>
            </p:nvSpPr>
            <p:spPr bwMode="auto">
              <a:xfrm>
                <a:off x="0" y="1670"/>
                <a:ext cx="744" cy="403"/>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nvGrpSpPr>
              <p:cNvPr id="31828" name="Group 84"/>
              <p:cNvGrpSpPr>
                <a:grpSpLocks/>
              </p:cNvGrpSpPr>
              <p:nvPr/>
            </p:nvGrpSpPr>
            <p:grpSpPr bwMode="auto">
              <a:xfrm>
                <a:off x="0" y="1670"/>
                <a:ext cx="744" cy="403"/>
                <a:chOff x="0" y="1670"/>
                <a:chExt cx="744" cy="403"/>
              </a:xfrm>
            </p:grpSpPr>
            <p:sp>
              <p:nvSpPr>
                <p:cNvPr id="31761" name="Rectangle 17"/>
                <p:cNvSpPr>
                  <a:spLocks noChangeArrowheads="1"/>
                </p:cNvSpPr>
                <p:nvPr/>
              </p:nvSpPr>
              <p:spPr bwMode="auto">
                <a:xfrm>
                  <a:off x="32" y="1670"/>
                  <a:ext cx="680" cy="403"/>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i="1">
                      <a:solidFill>
                        <a:srgbClr val="000000"/>
                      </a:solidFill>
                      <a:effectLst>
                        <a:outerShdw blurRad="38100" dist="38100" dir="2700000" algn="tl">
                          <a:srgbClr val="FFFFFF"/>
                        </a:outerShdw>
                      </a:effectLst>
                      <a:latin typeface="Arial Narrow" charset="0"/>
                      <a:ea typeface="宋体" charset="0"/>
                      <a:cs typeface="宋体" charset="0"/>
                    </a:rPr>
                    <a:t>目的</a:t>
                  </a:r>
                </a:p>
              </p:txBody>
            </p:sp>
            <p:sp>
              <p:nvSpPr>
                <p:cNvPr id="31827" name="Rectangle 83"/>
                <p:cNvSpPr>
                  <a:spLocks noChangeArrowheads="1"/>
                </p:cNvSpPr>
                <p:nvPr/>
              </p:nvSpPr>
              <p:spPr bwMode="auto">
                <a:xfrm>
                  <a:off x="0" y="1670"/>
                  <a:ext cx="744"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grpSp>
          <p:nvGrpSpPr>
            <p:cNvPr id="31832" name="Group 88"/>
            <p:cNvGrpSpPr>
              <a:grpSpLocks/>
            </p:cNvGrpSpPr>
            <p:nvPr/>
          </p:nvGrpSpPr>
          <p:grpSpPr bwMode="auto">
            <a:xfrm>
              <a:off x="744" y="1670"/>
              <a:ext cx="1328" cy="403"/>
              <a:chOff x="744" y="1670"/>
              <a:chExt cx="1328" cy="403"/>
            </a:xfrm>
          </p:grpSpPr>
          <p:sp>
            <p:nvSpPr>
              <p:cNvPr id="31762" name="Rectangle 18"/>
              <p:cNvSpPr>
                <a:spLocks noChangeArrowheads="1"/>
              </p:cNvSpPr>
              <p:nvPr/>
            </p:nvSpPr>
            <p:spPr bwMode="auto">
              <a:xfrm>
                <a:off x="776" y="1670"/>
                <a:ext cx="1264"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000000"/>
                    </a:solidFill>
                    <a:latin typeface="Arial Narrow" charset="0"/>
                    <a:ea typeface="宋体" charset="0"/>
                    <a:cs typeface="宋体" charset="0"/>
                  </a:rPr>
                  <a:t>论理</a:t>
                </a:r>
                <a:r>
                  <a:rPr lang="en-US" altLang="zh-CN" sz="2000" b="1">
                    <a:solidFill>
                      <a:srgbClr val="000000"/>
                    </a:solidFill>
                    <a:latin typeface="Arial Narrow" charset="0"/>
                    <a:ea typeface="宋体" charset="0"/>
                    <a:cs typeface="宋体" charset="0"/>
                  </a:rPr>
                  <a:t>: </a:t>
                </a:r>
                <a:r>
                  <a:rPr lang="zh-CN" altLang="en-US" sz="2000" b="1">
                    <a:solidFill>
                      <a:srgbClr val="000000"/>
                    </a:solidFill>
                    <a:latin typeface="Arial Narrow" charset="0"/>
                    <a:ea typeface="宋体" charset="0"/>
                    <a:cs typeface="宋体" charset="0"/>
                  </a:rPr>
                  <a:t>判断双国</a:t>
                </a:r>
                <a:endParaRPr lang="en-US" altLang="zh-CN" sz="2000" b="1">
                  <a:solidFill>
                    <a:srgbClr val="000000"/>
                  </a:solidFill>
                  <a:latin typeface="Arial Narrow" charset="0"/>
                  <a:ea typeface="宋体" charset="0"/>
                  <a:cs typeface="宋体" charset="0"/>
                </a:endParaRPr>
              </a:p>
            </p:txBody>
          </p:sp>
          <p:sp>
            <p:nvSpPr>
              <p:cNvPr id="31831" name="Rectangle 87"/>
              <p:cNvSpPr>
                <a:spLocks noChangeArrowheads="1"/>
              </p:cNvSpPr>
              <p:nvPr/>
            </p:nvSpPr>
            <p:spPr bwMode="auto">
              <a:xfrm>
                <a:off x="744" y="1670"/>
                <a:ext cx="1328"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834" name="Group 90"/>
            <p:cNvGrpSpPr>
              <a:grpSpLocks/>
            </p:cNvGrpSpPr>
            <p:nvPr/>
          </p:nvGrpSpPr>
          <p:grpSpPr bwMode="auto">
            <a:xfrm>
              <a:off x="2072" y="1670"/>
              <a:ext cx="1720" cy="403"/>
              <a:chOff x="2072" y="1670"/>
              <a:chExt cx="1720" cy="403"/>
            </a:xfrm>
          </p:grpSpPr>
          <p:sp>
            <p:nvSpPr>
              <p:cNvPr id="31763" name="Rectangle 19"/>
              <p:cNvSpPr>
                <a:spLocks noChangeArrowheads="1"/>
              </p:cNvSpPr>
              <p:nvPr/>
            </p:nvSpPr>
            <p:spPr bwMode="auto">
              <a:xfrm>
                <a:off x="2104" y="1670"/>
                <a:ext cx="1656"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000000"/>
                    </a:solidFill>
                    <a:latin typeface="Arial Narrow" charset="0"/>
                    <a:ea typeface="宋体" charset="0"/>
                    <a:cs typeface="宋体" charset="0"/>
                  </a:rPr>
                  <a:t>圣约</a:t>
                </a:r>
                <a:r>
                  <a:rPr lang="en-US" altLang="zh-CN" sz="2000" b="1">
                    <a:solidFill>
                      <a:srgbClr val="000000"/>
                    </a:solidFill>
                    <a:latin typeface="Arial Narrow" charset="0"/>
                    <a:ea typeface="宋体" charset="0"/>
                    <a:cs typeface="宋体" charset="0"/>
                  </a:rPr>
                  <a:t>: </a:t>
                </a:r>
                <a:r>
                  <a:rPr lang="zh-CN" altLang="en-US" sz="2000" b="1">
                    <a:solidFill>
                      <a:srgbClr val="000000"/>
                    </a:solidFill>
                    <a:latin typeface="Arial Narrow" charset="0"/>
                    <a:ea typeface="宋体" charset="0"/>
                    <a:cs typeface="宋体" charset="0"/>
                  </a:rPr>
                  <a:t>犹太</a:t>
                </a:r>
                <a:r>
                  <a:rPr lang="zh-CN" altLang="en-US" sz="2000" b="1">
                    <a:solidFill>
                      <a:srgbClr val="000000"/>
                    </a:solidFill>
                    <a:ea typeface="宋体" charset="0"/>
                    <a:cs typeface="宋体" charset="0"/>
                  </a:rPr>
                  <a:t>的祝福由于</a:t>
                </a:r>
                <a:r>
                  <a:rPr lang="zh-CN" altLang="en-US" sz="2000" b="1">
                    <a:solidFill>
                      <a:srgbClr val="000000"/>
                    </a:solidFill>
                    <a:latin typeface="Arial Narrow" charset="0"/>
                    <a:ea typeface="宋体" charset="0"/>
                    <a:cs typeface="宋体" charset="0"/>
                  </a:rPr>
                  <a:t>大卫</a:t>
                </a:r>
                <a:endParaRPr lang="en-US" altLang="zh-CN" sz="2000" b="1">
                  <a:solidFill>
                    <a:srgbClr val="000000"/>
                  </a:solidFill>
                  <a:latin typeface="Arial Narrow" charset="0"/>
                  <a:ea typeface="宋体" charset="0"/>
                  <a:cs typeface="宋体" charset="0"/>
                </a:endParaRPr>
              </a:p>
            </p:txBody>
          </p:sp>
          <p:sp>
            <p:nvSpPr>
              <p:cNvPr id="31833" name="Rectangle 89"/>
              <p:cNvSpPr>
                <a:spLocks noChangeArrowheads="1"/>
              </p:cNvSpPr>
              <p:nvPr/>
            </p:nvSpPr>
            <p:spPr bwMode="auto">
              <a:xfrm>
                <a:off x="2072" y="1670"/>
                <a:ext cx="1720"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838" name="Group 94"/>
            <p:cNvGrpSpPr>
              <a:grpSpLocks/>
            </p:cNvGrpSpPr>
            <p:nvPr/>
          </p:nvGrpSpPr>
          <p:grpSpPr bwMode="auto">
            <a:xfrm>
              <a:off x="0" y="2073"/>
              <a:ext cx="744" cy="403"/>
              <a:chOff x="0" y="2073"/>
              <a:chExt cx="744" cy="403"/>
            </a:xfrm>
          </p:grpSpPr>
          <p:sp>
            <p:nvSpPr>
              <p:cNvPr id="31837" name="Rectangle 93"/>
              <p:cNvSpPr>
                <a:spLocks noChangeArrowheads="1"/>
              </p:cNvSpPr>
              <p:nvPr/>
            </p:nvSpPr>
            <p:spPr bwMode="auto">
              <a:xfrm>
                <a:off x="0" y="2073"/>
                <a:ext cx="744" cy="403"/>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nvGrpSpPr>
              <p:cNvPr id="31836" name="Group 92"/>
              <p:cNvGrpSpPr>
                <a:grpSpLocks/>
              </p:cNvGrpSpPr>
              <p:nvPr/>
            </p:nvGrpSpPr>
            <p:grpSpPr bwMode="auto">
              <a:xfrm>
                <a:off x="0" y="2073"/>
                <a:ext cx="744" cy="403"/>
                <a:chOff x="0" y="2073"/>
                <a:chExt cx="744" cy="403"/>
              </a:xfrm>
            </p:grpSpPr>
            <p:sp>
              <p:nvSpPr>
                <p:cNvPr id="31764" name="Rectangle 20"/>
                <p:cNvSpPr>
                  <a:spLocks noChangeArrowheads="1"/>
                </p:cNvSpPr>
                <p:nvPr/>
              </p:nvSpPr>
              <p:spPr bwMode="auto">
                <a:xfrm>
                  <a:off x="32" y="2073"/>
                  <a:ext cx="680" cy="403"/>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i="1">
                      <a:solidFill>
                        <a:srgbClr val="000000"/>
                      </a:solidFill>
                      <a:effectLst>
                        <a:outerShdw blurRad="38100" dist="38100" dir="2700000" algn="tl">
                          <a:srgbClr val="FFFFFF"/>
                        </a:outerShdw>
                      </a:effectLst>
                      <a:latin typeface="Arial Narrow" charset="0"/>
                      <a:ea typeface="宋体" charset="0"/>
                      <a:cs typeface="宋体" charset="0"/>
                    </a:rPr>
                    <a:t>作者</a:t>
                  </a:r>
                </a:p>
              </p:txBody>
            </p:sp>
            <p:sp>
              <p:nvSpPr>
                <p:cNvPr id="31835" name="Rectangle 91"/>
                <p:cNvSpPr>
                  <a:spLocks noChangeArrowheads="1"/>
                </p:cNvSpPr>
                <p:nvPr/>
              </p:nvSpPr>
              <p:spPr bwMode="auto">
                <a:xfrm>
                  <a:off x="0" y="2073"/>
                  <a:ext cx="744"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grpSp>
          <p:nvGrpSpPr>
            <p:cNvPr id="31840" name="Group 96"/>
            <p:cNvGrpSpPr>
              <a:grpSpLocks/>
            </p:cNvGrpSpPr>
            <p:nvPr/>
          </p:nvGrpSpPr>
          <p:grpSpPr bwMode="auto">
            <a:xfrm>
              <a:off x="744" y="2073"/>
              <a:ext cx="1328" cy="403"/>
              <a:chOff x="744" y="2073"/>
              <a:chExt cx="1328" cy="403"/>
            </a:xfrm>
          </p:grpSpPr>
          <p:sp>
            <p:nvSpPr>
              <p:cNvPr id="31765" name="Rectangle 21"/>
              <p:cNvSpPr>
                <a:spLocks noChangeArrowheads="1"/>
              </p:cNvSpPr>
              <p:nvPr/>
            </p:nvSpPr>
            <p:spPr bwMode="auto">
              <a:xfrm>
                <a:off x="776" y="2073"/>
                <a:ext cx="1264"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000000"/>
                    </a:solidFill>
                    <a:latin typeface="Arial Narrow" charset="0"/>
                    <a:ea typeface="宋体" charset="0"/>
                    <a:cs typeface="宋体" charset="0"/>
                  </a:rPr>
                  <a:t>耶利米先知</a:t>
                </a:r>
                <a:r>
                  <a:rPr lang="en-US" altLang="zh-CN" sz="2000" b="1">
                    <a:solidFill>
                      <a:srgbClr val="000000"/>
                    </a:solidFill>
                    <a:latin typeface="Arial Narrow" charset="0"/>
                    <a:ea typeface="宋体" charset="0"/>
                    <a:cs typeface="宋体" charset="0"/>
                  </a:rPr>
                  <a:t> / </a:t>
                </a:r>
                <a:r>
                  <a:rPr lang="zh-CN" altLang="en-US" sz="2000" b="1">
                    <a:solidFill>
                      <a:srgbClr val="000000"/>
                    </a:solidFill>
                    <a:latin typeface="Arial Narrow" charset="0"/>
                    <a:ea typeface="宋体" charset="0"/>
                    <a:cs typeface="宋体" charset="0"/>
                  </a:rPr>
                  <a:t>祭司</a:t>
                </a:r>
              </a:p>
            </p:txBody>
          </p:sp>
          <p:sp>
            <p:nvSpPr>
              <p:cNvPr id="31839" name="Rectangle 95"/>
              <p:cNvSpPr>
                <a:spLocks noChangeArrowheads="1"/>
              </p:cNvSpPr>
              <p:nvPr/>
            </p:nvSpPr>
            <p:spPr bwMode="auto">
              <a:xfrm>
                <a:off x="744" y="2073"/>
                <a:ext cx="1328"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842" name="Group 98"/>
            <p:cNvGrpSpPr>
              <a:grpSpLocks/>
            </p:cNvGrpSpPr>
            <p:nvPr/>
          </p:nvGrpSpPr>
          <p:grpSpPr bwMode="auto">
            <a:xfrm>
              <a:off x="2072" y="2073"/>
              <a:ext cx="1720" cy="403"/>
              <a:chOff x="2072" y="2073"/>
              <a:chExt cx="1720" cy="403"/>
            </a:xfrm>
          </p:grpSpPr>
          <p:sp>
            <p:nvSpPr>
              <p:cNvPr id="31766" name="Rectangle 22"/>
              <p:cNvSpPr>
                <a:spLocks noChangeArrowheads="1"/>
              </p:cNvSpPr>
              <p:nvPr/>
            </p:nvSpPr>
            <p:spPr bwMode="auto">
              <a:xfrm>
                <a:off x="2104" y="2073"/>
                <a:ext cx="1656"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000000"/>
                    </a:solidFill>
                    <a:latin typeface="Arial Narrow" charset="0"/>
                    <a:ea typeface="宋体" charset="0"/>
                    <a:cs typeface="宋体" charset="0"/>
                  </a:rPr>
                  <a:t>以斯拉祭司</a:t>
                </a:r>
                <a:endParaRPr lang="en-US" altLang="zh-CN" sz="2000" b="1">
                  <a:solidFill>
                    <a:srgbClr val="000000"/>
                  </a:solidFill>
                  <a:latin typeface="Arial Narrow" charset="0"/>
                  <a:ea typeface="宋体" charset="0"/>
                  <a:cs typeface="宋体" charset="0"/>
                </a:endParaRPr>
              </a:p>
            </p:txBody>
          </p:sp>
          <p:sp>
            <p:nvSpPr>
              <p:cNvPr id="31841" name="Rectangle 97"/>
              <p:cNvSpPr>
                <a:spLocks noChangeArrowheads="1"/>
              </p:cNvSpPr>
              <p:nvPr/>
            </p:nvSpPr>
            <p:spPr bwMode="auto">
              <a:xfrm>
                <a:off x="2072" y="2073"/>
                <a:ext cx="1720"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846" name="Group 102"/>
            <p:cNvGrpSpPr>
              <a:grpSpLocks/>
            </p:cNvGrpSpPr>
            <p:nvPr/>
          </p:nvGrpSpPr>
          <p:grpSpPr bwMode="auto">
            <a:xfrm>
              <a:off x="0" y="2476"/>
              <a:ext cx="744" cy="403"/>
              <a:chOff x="0" y="2476"/>
              <a:chExt cx="744" cy="403"/>
            </a:xfrm>
          </p:grpSpPr>
          <p:sp>
            <p:nvSpPr>
              <p:cNvPr id="31845" name="Rectangle 101"/>
              <p:cNvSpPr>
                <a:spLocks noChangeArrowheads="1"/>
              </p:cNvSpPr>
              <p:nvPr/>
            </p:nvSpPr>
            <p:spPr bwMode="auto">
              <a:xfrm>
                <a:off x="0" y="2476"/>
                <a:ext cx="744" cy="403"/>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nvGrpSpPr>
              <p:cNvPr id="31844" name="Group 100"/>
              <p:cNvGrpSpPr>
                <a:grpSpLocks/>
              </p:cNvGrpSpPr>
              <p:nvPr/>
            </p:nvGrpSpPr>
            <p:grpSpPr bwMode="auto">
              <a:xfrm>
                <a:off x="0" y="2476"/>
                <a:ext cx="744" cy="403"/>
                <a:chOff x="0" y="2476"/>
                <a:chExt cx="744" cy="403"/>
              </a:xfrm>
            </p:grpSpPr>
            <p:sp>
              <p:nvSpPr>
                <p:cNvPr id="31767" name="Rectangle 23"/>
                <p:cNvSpPr>
                  <a:spLocks noChangeArrowheads="1"/>
                </p:cNvSpPr>
                <p:nvPr/>
              </p:nvSpPr>
              <p:spPr bwMode="auto">
                <a:xfrm>
                  <a:off x="32" y="2476"/>
                  <a:ext cx="680" cy="403"/>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i="1">
                      <a:solidFill>
                        <a:srgbClr val="000000"/>
                      </a:solidFill>
                      <a:effectLst>
                        <a:outerShdw blurRad="38100" dist="38100" dir="2700000" algn="tl">
                          <a:srgbClr val="FFFFFF"/>
                        </a:outerShdw>
                      </a:effectLst>
                      <a:latin typeface="Arial Narrow" charset="0"/>
                      <a:ea typeface="宋体" charset="0"/>
                      <a:cs typeface="宋体" charset="0"/>
                    </a:rPr>
                    <a:t>信仰</a:t>
                  </a:r>
                </a:p>
              </p:txBody>
            </p:sp>
            <p:sp>
              <p:nvSpPr>
                <p:cNvPr id="31843" name="Rectangle 99"/>
                <p:cNvSpPr>
                  <a:spLocks noChangeArrowheads="1"/>
                </p:cNvSpPr>
                <p:nvPr/>
              </p:nvSpPr>
              <p:spPr bwMode="auto">
                <a:xfrm>
                  <a:off x="0" y="2476"/>
                  <a:ext cx="744"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grpSp>
          <p:nvGrpSpPr>
            <p:cNvPr id="31848" name="Group 104"/>
            <p:cNvGrpSpPr>
              <a:grpSpLocks/>
            </p:cNvGrpSpPr>
            <p:nvPr/>
          </p:nvGrpSpPr>
          <p:grpSpPr bwMode="auto">
            <a:xfrm>
              <a:off x="744" y="2476"/>
              <a:ext cx="1328" cy="403"/>
              <a:chOff x="744" y="2476"/>
              <a:chExt cx="1328" cy="403"/>
            </a:xfrm>
          </p:grpSpPr>
          <p:sp>
            <p:nvSpPr>
              <p:cNvPr id="31768" name="Rectangle 24"/>
              <p:cNvSpPr>
                <a:spLocks noChangeArrowheads="1"/>
              </p:cNvSpPr>
              <p:nvPr/>
            </p:nvSpPr>
            <p:spPr bwMode="auto">
              <a:xfrm>
                <a:off x="776" y="2476"/>
                <a:ext cx="1264"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000000"/>
                    </a:solidFill>
                    <a:latin typeface="Arial Narrow" charset="0"/>
                    <a:ea typeface="宋体" charset="0"/>
                    <a:cs typeface="宋体" charset="0"/>
                  </a:rPr>
                  <a:t>人的无信心</a:t>
                </a:r>
                <a:endParaRPr lang="en-US" altLang="zh-CN" sz="2000" b="1">
                  <a:solidFill>
                    <a:srgbClr val="000000"/>
                  </a:solidFill>
                  <a:latin typeface="Arial Narrow" charset="0"/>
                  <a:ea typeface="宋体" charset="0"/>
                  <a:cs typeface="宋体" charset="0"/>
                </a:endParaRPr>
              </a:p>
            </p:txBody>
          </p:sp>
          <p:sp>
            <p:nvSpPr>
              <p:cNvPr id="31847" name="Rectangle 103"/>
              <p:cNvSpPr>
                <a:spLocks noChangeArrowheads="1"/>
              </p:cNvSpPr>
              <p:nvPr/>
            </p:nvSpPr>
            <p:spPr bwMode="auto">
              <a:xfrm>
                <a:off x="744" y="2476"/>
                <a:ext cx="1328"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850" name="Group 106"/>
            <p:cNvGrpSpPr>
              <a:grpSpLocks/>
            </p:cNvGrpSpPr>
            <p:nvPr/>
          </p:nvGrpSpPr>
          <p:grpSpPr bwMode="auto">
            <a:xfrm>
              <a:off x="2072" y="2476"/>
              <a:ext cx="1720" cy="403"/>
              <a:chOff x="2072" y="2476"/>
              <a:chExt cx="1720" cy="403"/>
            </a:xfrm>
          </p:grpSpPr>
          <p:sp>
            <p:nvSpPr>
              <p:cNvPr id="31769" name="Rectangle 25"/>
              <p:cNvSpPr>
                <a:spLocks noChangeArrowheads="1"/>
              </p:cNvSpPr>
              <p:nvPr/>
            </p:nvSpPr>
            <p:spPr bwMode="auto">
              <a:xfrm>
                <a:off x="2104" y="2476"/>
                <a:ext cx="1656"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000000"/>
                    </a:solidFill>
                    <a:latin typeface="Arial Narrow" charset="0"/>
                    <a:ea typeface="宋体" charset="0"/>
                    <a:cs typeface="宋体" charset="0"/>
                  </a:rPr>
                  <a:t>上帝的忠实</a:t>
                </a:r>
              </a:p>
            </p:txBody>
          </p:sp>
          <p:sp>
            <p:nvSpPr>
              <p:cNvPr id="31849" name="Rectangle 105"/>
              <p:cNvSpPr>
                <a:spLocks noChangeArrowheads="1"/>
              </p:cNvSpPr>
              <p:nvPr/>
            </p:nvSpPr>
            <p:spPr bwMode="auto">
              <a:xfrm>
                <a:off x="2072" y="2476"/>
                <a:ext cx="1720"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854" name="Group 110"/>
            <p:cNvGrpSpPr>
              <a:grpSpLocks/>
            </p:cNvGrpSpPr>
            <p:nvPr/>
          </p:nvGrpSpPr>
          <p:grpSpPr bwMode="auto">
            <a:xfrm>
              <a:off x="0" y="2879"/>
              <a:ext cx="744" cy="403"/>
              <a:chOff x="0" y="2879"/>
              <a:chExt cx="744" cy="403"/>
            </a:xfrm>
          </p:grpSpPr>
          <p:sp>
            <p:nvSpPr>
              <p:cNvPr id="31853" name="Rectangle 109"/>
              <p:cNvSpPr>
                <a:spLocks noChangeArrowheads="1"/>
              </p:cNvSpPr>
              <p:nvPr/>
            </p:nvSpPr>
            <p:spPr bwMode="auto">
              <a:xfrm>
                <a:off x="0" y="2879"/>
                <a:ext cx="744" cy="403"/>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nvGrpSpPr>
              <p:cNvPr id="31852" name="Group 108"/>
              <p:cNvGrpSpPr>
                <a:grpSpLocks/>
              </p:cNvGrpSpPr>
              <p:nvPr/>
            </p:nvGrpSpPr>
            <p:grpSpPr bwMode="auto">
              <a:xfrm>
                <a:off x="0" y="2879"/>
                <a:ext cx="744" cy="403"/>
                <a:chOff x="0" y="2879"/>
                <a:chExt cx="744" cy="403"/>
              </a:xfrm>
            </p:grpSpPr>
            <p:sp>
              <p:nvSpPr>
                <p:cNvPr id="31770" name="Rectangle 26"/>
                <p:cNvSpPr>
                  <a:spLocks noChangeArrowheads="1"/>
                </p:cNvSpPr>
                <p:nvPr/>
              </p:nvSpPr>
              <p:spPr bwMode="auto">
                <a:xfrm>
                  <a:off x="32" y="2879"/>
                  <a:ext cx="680" cy="403"/>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i="1">
                      <a:solidFill>
                        <a:srgbClr val="000000"/>
                      </a:solidFill>
                      <a:effectLst>
                        <a:outerShdw blurRad="38100" dist="38100" dir="2700000" algn="tl">
                          <a:srgbClr val="FFFFFF"/>
                        </a:outerShdw>
                      </a:effectLst>
                      <a:latin typeface="Arial Narrow" charset="0"/>
                      <a:ea typeface="宋体" charset="0"/>
                      <a:cs typeface="宋体" charset="0"/>
                    </a:rPr>
                    <a:t>意向</a:t>
                  </a:r>
                </a:p>
              </p:txBody>
            </p:sp>
            <p:sp>
              <p:nvSpPr>
                <p:cNvPr id="31851" name="Rectangle 107"/>
                <p:cNvSpPr>
                  <a:spLocks noChangeArrowheads="1"/>
                </p:cNvSpPr>
                <p:nvPr/>
              </p:nvSpPr>
              <p:spPr bwMode="auto">
                <a:xfrm>
                  <a:off x="0" y="2879"/>
                  <a:ext cx="744"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grpSp>
          <p:nvGrpSpPr>
            <p:cNvPr id="31856" name="Group 112"/>
            <p:cNvGrpSpPr>
              <a:grpSpLocks/>
            </p:cNvGrpSpPr>
            <p:nvPr/>
          </p:nvGrpSpPr>
          <p:grpSpPr bwMode="auto">
            <a:xfrm>
              <a:off x="744" y="2879"/>
              <a:ext cx="1328" cy="403"/>
              <a:chOff x="744" y="2879"/>
              <a:chExt cx="1328" cy="403"/>
            </a:xfrm>
          </p:grpSpPr>
          <p:sp>
            <p:nvSpPr>
              <p:cNvPr id="31771" name="Rectangle 27"/>
              <p:cNvSpPr>
                <a:spLocks noChangeArrowheads="1"/>
              </p:cNvSpPr>
              <p:nvPr/>
            </p:nvSpPr>
            <p:spPr bwMode="auto">
              <a:xfrm>
                <a:off x="776" y="2879"/>
                <a:ext cx="1264"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000000"/>
                    </a:solidFill>
                    <a:latin typeface="Arial Narrow" charset="0"/>
                    <a:ea typeface="宋体" charset="0"/>
                    <a:cs typeface="宋体" charset="0"/>
                  </a:rPr>
                  <a:t>负面 </a:t>
                </a:r>
                <a:r>
                  <a:rPr lang="en-US" altLang="zh-CN" sz="2000" b="1">
                    <a:solidFill>
                      <a:srgbClr val="000000"/>
                    </a:solidFill>
                    <a:latin typeface="Arial Narrow" charset="0"/>
                    <a:ea typeface="宋体" charset="0"/>
                    <a:cs typeface="宋体" charset="0"/>
                  </a:rPr>
                  <a:t>:  </a:t>
                </a:r>
                <a:r>
                  <a:rPr lang="zh-CN" altLang="en-US" sz="2000" b="1">
                    <a:solidFill>
                      <a:srgbClr val="000000"/>
                    </a:solidFill>
                    <a:ea typeface="宋体" charset="0"/>
                    <a:cs typeface="宋体" charset="0"/>
                  </a:rPr>
                  <a:t>叛乱</a:t>
                </a:r>
                <a:r>
                  <a:rPr lang="en-US" altLang="zh-CN" sz="2000" b="1">
                    <a:solidFill>
                      <a:srgbClr val="000000"/>
                    </a:solidFill>
                    <a:ea typeface="宋体" charset="0"/>
                    <a:cs typeface="宋体" charset="0"/>
                  </a:rPr>
                  <a:t>/</a:t>
                </a:r>
                <a:r>
                  <a:rPr lang="zh-CN" altLang="en-US" sz="2000" b="1">
                    <a:solidFill>
                      <a:srgbClr val="000000"/>
                    </a:solidFill>
                    <a:ea typeface="宋体" charset="0"/>
                    <a:cs typeface="宋体" charset="0"/>
                  </a:rPr>
                  <a:t>悲剧</a:t>
                </a:r>
                <a:r>
                  <a:rPr lang="zh-CN" altLang="en-US">
                    <a:solidFill>
                      <a:srgbClr val="000000"/>
                    </a:solidFill>
                    <a:ea typeface="宋体" charset="0"/>
                    <a:cs typeface="宋体" charset="0"/>
                  </a:rPr>
                  <a:t> </a:t>
                </a:r>
                <a:endParaRPr lang="en-US" altLang="zh-CN">
                  <a:solidFill>
                    <a:srgbClr val="000000"/>
                  </a:solidFill>
                  <a:ea typeface="宋体" charset="0"/>
                  <a:cs typeface="宋体" charset="0"/>
                </a:endParaRPr>
              </a:p>
            </p:txBody>
          </p:sp>
          <p:sp>
            <p:nvSpPr>
              <p:cNvPr id="31855" name="Rectangle 111"/>
              <p:cNvSpPr>
                <a:spLocks noChangeArrowheads="1"/>
              </p:cNvSpPr>
              <p:nvPr/>
            </p:nvSpPr>
            <p:spPr bwMode="auto">
              <a:xfrm>
                <a:off x="744" y="2879"/>
                <a:ext cx="1328"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858" name="Group 114"/>
            <p:cNvGrpSpPr>
              <a:grpSpLocks/>
            </p:cNvGrpSpPr>
            <p:nvPr/>
          </p:nvGrpSpPr>
          <p:grpSpPr bwMode="auto">
            <a:xfrm>
              <a:off x="2072" y="2879"/>
              <a:ext cx="1720" cy="403"/>
              <a:chOff x="2072" y="2879"/>
              <a:chExt cx="1720" cy="403"/>
            </a:xfrm>
          </p:grpSpPr>
          <p:sp>
            <p:nvSpPr>
              <p:cNvPr id="31772" name="Rectangle 28"/>
              <p:cNvSpPr>
                <a:spLocks noChangeArrowheads="1"/>
              </p:cNvSpPr>
              <p:nvPr/>
            </p:nvSpPr>
            <p:spPr bwMode="auto">
              <a:xfrm>
                <a:off x="2104" y="2879"/>
                <a:ext cx="1656"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000000"/>
                    </a:solidFill>
                    <a:latin typeface="Arial Narrow" charset="0"/>
                    <a:ea typeface="宋体" charset="0"/>
                    <a:cs typeface="宋体" charset="0"/>
                  </a:rPr>
                  <a:t>正像</a:t>
                </a:r>
                <a:r>
                  <a:rPr lang="en-US" altLang="zh-CN" sz="2000" b="1">
                    <a:solidFill>
                      <a:srgbClr val="000000"/>
                    </a:solidFill>
                    <a:latin typeface="Arial Narrow" charset="0"/>
                    <a:ea typeface="宋体" charset="0"/>
                    <a:cs typeface="宋体" charset="0"/>
                  </a:rPr>
                  <a:t>: </a:t>
                </a:r>
                <a:r>
                  <a:rPr lang="zh-CN" altLang="en-US" sz="2000" b="1">
                    <a:solidFill>
                      <a:srgbClr val="000000"/>
                    </a:solidFill>
                    <a:ea typeface="宋体" charset="0"/>
                    <a:cs typeface="宋体" charset="0"/>
                  </a:rPr>
                  <a:t>叛教 中的希望</a:t>
                </a:r>
                <a:r>
                  <a:rPr lang="en-US" altLang="zh-CN" sz="2000" b="1">
                    <a:solidFill>
                      <a:srgbClr val="000000"/>
                    </a:solidFill>
                    <a:latin typeface="Arial Narrow" charset="0"/>
                    <a:ea typeface="宋体" charset="0"/>
                    <a:cs typeface="宋体" charset="0"/>
                  </a:rPr>
                  <a:t>/</a:t>
                </a:r>
                <a:r>
                  <a:rPr lang="zh-CN" altLang="en-US" sz="2000" b="1">
                    <a:solidFill>
                      <a:srgbClr val="000000"/>
                    </a:solidFill>
                    <a:ea typeface="宋体" charset="0"/>
                    <a:cs typeface="宋体" charset="0"/>
                  </a:rPr>
                  <a:t>悲剧</a:t>
                </a:r>
                <a:r>
                  <a:rPr lang="zh-CN" altLang="en-US">
                    <a:solidFill>
                      <a:srgbClr val="000000"/>
                    </a:solidFill>
                    <a:ea typeface="宋体" charset="0"/>
                    <a:cs typeface="宋体" charset="0"/>
                  </a:rPr>
                  <a:t> </a:t>
                </a:r>
                <a:endParaRPr lang="en-US" altLang="zh-CN">
                  <a:solidFill>
                    <a:srgbClr val="000000"/>
                  </a:solidFill>
                  <a:ea typeface="宋体" charset="0"/>
                  <a:cs typeface="宋体" charset="0"/>
                </a:endParaRPr>
              </a:p>
            </p:txBody>
          </p:sp>
          <p:sp>
            <p:nvSpPr>
              <p:cNvPr id="31857" name="Rectangle 113"/>
              <p:cNvSpPr>
                <a:spLocks noChangeArrowheads="1"/>
              </p:cNvSpPr>
              <p:nvPr/>
            </p:nvSpPr>
            <p:spPr bwMode="auto">
              <a:xfrm>
                <a:off x="2072" y="2879"/>
                <a:ext cx="1720"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862" name="Group 118"/>
            <p:cNvGrpSpPr>
              <a:grpSpLocks/>
            </p:cNvGrpSpPr>
            <p:nvPr/>
          </p:nvGrpSpPr>
          <p:grpSpPr bwMode="auto">
            <a:xfrm>
              <a:off x="0" y="3282"/>
              <a:ext cx="744" cy="403"/>
              <a:chOff x="0" y="3282"/>
              <a:chExt cx="744" cy="403"/>
            </a:xfrm>
          </p:grpSpPr>
          <p:sp>
            <p:nvSpPr>
              <p:cNvPr id="31861" name="Rectangle 117"/>
              <p:cNvSpPr>
                <a:spLocks noChangeArrowheads="1"/>
              </p:cNvSpPr>
              <p:nvPr/>
            </p:nvSpPr>
            <p:spPr bwMode="auto">
              <a:xfrm>
                <a:off x="0" y="3282"/>
                <a:ext cx="744" cy="403"/>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nvGrpSpPr>
              <p:cNvPr id="31860" name="Group 116"/>
              <p:cNvGrpSpPr>
                <a:grpSpLocks/>
              </p:cNvGrpSpPr>
              <p:nvPr/>
            </p:nvGrpSpPr>
            <p:grpSpPr bwMode="auto">
              <a:xfrm>
                <a:off x="0" y="3282"/>
                <a:ext cx="744" cy="403"/>
                <a:chOff x="0" y="3282"/>
                <a:chExt cx="744" cy="403"/>
              </a:xfrm>
            </p:grpSpPr>
            <p:sp>
              <p:nvSpPr>
                <p:cNvPr id="31773" name="Rectangle 29"/>
                <p:cNvSpPr>
                  <a:spLocks noChangeArrowheads="1"/>
                </p:cNvSpPr>
                <p:nvPr/>
              </p:nvSpPr>
              <p:spPr bwMode="auto">
                <a:xfrm>
                  <a:off x="32" y="3282"/>
                  <a:ext cx="680" cy="403"/>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i="1">
                      <a:solidFill>
                        <a:srgbClr val="000000"/>
                      </a:solidFill>
                      <a:effectLst>
                        <a:outerShdw blurRad="38100" dist="38100" dir="2700000" algn="tl">
                          <a:srgbClr val="FFFFFF"/>
                        </a:outerShdw>
                      </a:effectLst>
                      <a:latin typeface="Arial Narrow" charset="0"/>
                      <a:ea typeface="宋体" charset="0"/>
                      <a:cs typeface="宋体" charset="0"/>
                    </a:rPr>
                    <a:t>收者</a:t>
                  </a:r>
                </a:p>
              </p:txBody>
            </p:sp>
            <p:sp>
              <p:nvSpPr>
                <p:cNvPr id="31859" name="Rectangle 115"/>
                <p:cNvSpPr>
                  <a:spLocks noChangeArrowheads="1"/>
                </p:cNvSpPr>
                <p:nvPr/>
              </p:nvSpPr>
              <p:spPr bwMode="auto">
                <a:xfrm>
                  <a:off x="0" y="3282"/>
                  <a:ext cx="744"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grpSp>
          <p:nvGrpSpPr>
            <p:cNvPr id="31864" name="Group 120"/>
            <p:cNvGrpSpPr>
              <a:grpSpLocks/>
            </p:cNvGrpSpPr>
            <p:nvPr/>
          </p:nvGrpSpPr>
          <p:grpSpPr bwMode="auto">
            <a:xfrm>
              <a:off x="744" y="3282"/>
              <a:ext cx="1328" cy="403"/>
              <a:chOff x="744" y="3282"/>
              <a:chExt cx="1328" cy="403"/>
            </a:xfrm>
          </p:grpSpPr>
          <p:sp>
            <p:nvSpPr>
              <p:cNvPr id="31774" name="Rectangle 30"/>
              <p:cNvSpPr>
                <a:spLocks noChangeArrowheads="1"/>
              </p:cNvSpPr>
              <p:nvPr/>
            </p:nvSpPr>
            <p:spPr bwMode="auto">
              <a:xfrm>
                <a:off x="776" y="3282"/>
                <a:ext cx="1264"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000000"/>
                    </a:solidFill>
                    <a:latin typeface="Arial Narrow" charset="0"/>
                    <a:ea typeface="宋体" charset="0"/>
                    <a:cs typeface="宋体" charset="0"/>
                  </a:rPr>
                  <a:t>流放犹太人</a:t>
                </a:r>
                <a:r>
                  <a:rPr lang="en-US" altLang="zh-CN" sz="2000" b="1">
                    <a:solidFill>
                      <a:srgbClr val="000000"/>
                    </a:solidFill>
                    <a:latin typeface="Arial Narrow" charset="0"/>
                    <a:ea typeface="宋体" charset="0"/>
                    <a:cs typeface="宋体" charset="0"/>
                  </a:rPr>
                  <a:t> (ca. 550 BC)</a:t>
                </a:r>
              </a:p>
            </p:txBody>
          </p:sp>
          <p:sp>
            <p:nvSpPr>
              <p:cNvPr id="31863" name="Rectangle 119"/>
              <p:cNvSpPr>
                <a:spLocks noChangeArrowheads="1"/>
              </p:cNvSpPr>
              <p:nvPr/>
            </p:nvSpPr>
            <p:spPr bwMode="auto">
              <a:xfrm>
                <a:off x="744" y="3282"/>
                <a:ext cx="1328"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866" name="Group 122"/>
            <p:cNvGrpSpPr>
              <a:grpSpLocks/>
            </p:cNvGrpSpPr>
            <p:nvPr/>
          </p:nvGrpSpPr>
          <p:grpSpPr bwMode="auto">
            <a:xfrm>
              <a:off x="2072" y="3282"/>
              <a:ext cx="1720" cy="403"/>
              <a:chOff x="2072" y="3282"/>
              <a:chExt cx="1720" cy="403"/>
            </a:xfrm>
          </p:grpSpPr>
          <p:sp>
            <p:nvSpPr>
              <p:cNvPr id="31775" name="Rectangle 31"/>
              <p:cNvSpPr>
                <a:spLocks noChangeArrowheads="1"/>
              </p:cNvSpPr>
              <p:nvPr/>
            </p:nvSpPr>
            <p:spPr bwMode="auto">
              <a:xfrm>
                <a:off x="2104" y="3282"/>
                <a:ext cx="1656"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b="1">
                    <a:solidFill>
                      <a:srgbClr val="000000"/>
                    </a:solidFill>
                    <a:ea typeface="宋体" charset="0"/>
                    <a:cs typeface="宋体" charset="0"/>
                  </a:rPr>
                  <a:t>流放后犹太人</a:t>
                </a:r>
                <a:r>
                  <a:rPr lang="en-US" altLang="zh-CN" sz="2000" b="1">
                    <a:solidFill>
                      <a:srgbClr val="000000"/>
                    </a:solidFill>
                    <a:latin typeface="Arial Narrow" charset="0"/>
                    <a:ea typeface="宋体" charset="0"/>
                    <a:cs typeface="宋体" charset="0"/>
                  </a:rPr>
                  <a:t>(ca. 440 BC)</a:t>
                </a:r>
              </a:p>
            </p:txBody>
          </p:sp>
          <p:sp>
            <p:nvSpPr>
              <p:cNvPr id="31865" name="Rectangle 121"/>
              <p:cNvSpPr>
                <a:spLocks noChangeArrowheads="1"/>
              </p:cNvSpPr>
              <p:nvPr/>
            </p:nvSpPr>
            <p:spPr bwMode="auto">
              <a:xfrm>
                <a:off x="2072" y="3282"/>
                <a:ext cx="1720"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870" name="Group 126"/>
            <p:cNvGrpSpPr>
              <a:grpSpLocks/>
            </p:cNvGrpSpPr>
            <p:nvPr/>
          </p:nvGrpSpPr>
          <p:grpSpPr bwMode="auto">
            <a:xfrm>
              <a:off x="0" y="3685"/>
              <a:ext cx="744" cy="403"/>
              <a:chOff x="0" y="3685"/>
              <a:chExt cx="744" cy="403"/>
            </a:xfrm>
          </p:grpSpPr>
          <p:sp>
            <p:nvSpPr>
              <p:cNvPr id="31869" name="Rectangle 125"/>
              <p:cNvSpPr>
                <a:spLocks noChangeArrowheads="1"/>
              </p:cNvSpPr>
              <p:nvPr/>
            </p:nvSpPr>
            <p:spPr bwMode="auto">
              <a:xfrm>
                <a:off x="0" y="3685"/>
                <a:ext cx="744" cy="403"/>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nvGrpSpPr>
              <p:cNvPr id="31868" name="Group 124"/>
              <p:cNvGrpSpPr>
                <a:grpSpLocks/>
              </p:cNvGrpSpPr>
              <p:nvPr/>
            </p:nvGrpSpPr>
            <p:grpSpPr bwMode="auto">
              <a:xfrm>
                <a:off x="0" y="3685"/>
                <a:ext cx="744" cy="403"/>
                <a:chOff x="0" y="3685"/>
                <a:chExt cx="744" cy="403"/>
              </a:xfrm>
            </p:grpSpPr>
            <p:sp>
              <p:nvSpPr>
                <p:cNvPr id="31776" name="Rectangle 32"/>
                <p:cNvSpPr>
                  <a:spLocks noChangeArrowheads="1"/>
                </p:cNvSpPr>
                <p:nvPr/>
              </p:nvSpPr>
              <p:spPr bwMode="auto">
                <a:xfrm>
                  <a:off x="32" y="3685"/>
                  <a:ext cx="680" cy="403"/>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i="1">
                      <a:solidFill>
                        <a:srgbClr val="000000"/>
                      </a:solidFill>
                      <a:effectLst>
                        <a:outerShdw blurRad="38100" dist="38100" dir="2700000" algn="tl">
                          <a:srgbClr val="FFFFFF"/>
                        </a:outerShdw>
                      </a:effectLst>
                      <a:latin typeface="Arial Narrow" charset="0"/>
                      <a:ea typeface="宋体" charset="0"/>
                      <a:cs typeface="宋体" charset="0"/>
                    </a:rPr>
                    <a:t>年期</a:t>
                  </a:r>
                </a:p>
              </p:txBody>
            </p:sp>
            <p:sp>
              <p:nvSpPr>
                <p:cNvPr id="31867" name="Rectangle 123"/>
                <p:cNvSpPr>
                  <a:spLocks noChangeArrowheads="1"/>
                </p:cNvSpPr>
                <p:nvPr/>
              </p:nvSpPr>
              <p:spPr bwMode="auto">
                <a:xfrm>
                  <a:off x="0" y="3685"/>
                  <a:ext cx="744"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grpSp>
          <p:nvGrpSpPr>
            <p:cNvPr id="31872" name="Group 128"/>
            <p:cNvGrpSpPr>
              <a:grpSpLocks/>
            </p:cNvGrpSpPr>
            <p:nvPr/>
          </p:nvGrpSpPr>
          <p:grpSpPr bwMode="auto">
            <a:xfrm>
              <a:off x="744" y="3685"/>
              <a:ext cx="1328" cy="403"/>
              <a:chOff x="744" y="3685"/>
              <a:chExt cx="1328" cy="403"/>
            </a:xfrm>
          </p:grpSpPr>
          <p:sp>
            <p:nvSpPr>
              <p:cNvPr id="31777" name="Rectangle 33"/>
              <p:cNvSpPr>
                <a:spLocks noChangeArrowheads="1"/>
              </p:cNvSpPr>
              <p:nvPr/>
            </p:nvSpPr>
            <p:spPr bwMode="auto">
              <a:xfrm>
                <a:off x="776" y="3685"/>
                <a:ext cx="1264"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en-US" altLang="zh-CN" sz="2000" b="1">
                    <a:solidFill>
                      <a:srgbClr val="000000"/>
                    </a:solidFill>
                    <a:latin typeface="Arial Narrow" charset="0"/>
                    <a:ea typeface="宋体" charset="0"/>
                    <a:cs typeface="宋体" charset="0"/>
                  </a:rPr>
                  <a:t>971-586 BC</a:t>
                </a:r>
              </a:p>
            </p:txBody>
          </p:sp>
          <p:sp>
            <p:nvSpPr>
              <p:cNvPr id="31871" name="Rectangle 127"/>
              <p:cNvSpPr>
                <a:spLocks noChangeArrowheads="1"/>
              </p:cNvSpPr>
              <p:nvPr/>
            </p:nvSpPr>
            <p:spPr bwMode="auto">
              <a:xfrm>
                <a:off x="744" y="3685"/>
                <a:ext cx="1328"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874" name="Group 130"/>
            <p:cNvGrpSpPr>
              <a:grpSpLocks/>
            </p:cNvGrpSpPr>
            <p:nvPr/>
          </p:nvGrpSpPr>
          <p:grpSpPr bwMode="auto">
            <a:xfrm>
              <a:off x="2072" y="3685"/>
              <a:ext cx="1720" cy="403"/>
              <a:chOff x="2072" y="3685"/>
              <a:chExt cx="1720" cy="403"/>
            </a:xfrm>
          </p:grpSpPr>
          <p:sp>
            <p:nvSpPr>
              <p:cNvPr id="31778" name="Rectangle 34"/>
              <p:cNvSpPr>
                <a:spLocks noChangeArrowheads="1"/>
              </p:cNvSpPr>
              <p:nvPr/>
            </p:nvSpPr>
            <p:spPr bwMode="auto">
              <a:xfrm>
                <a:off x="2104" y="3685"/>
                <a:ext cx="1656"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en-US" altLang="zh-CN" sz="2000" b="1">
                    <a:solidFill>
                      <a:srgbClr val="000000"/>
                    </a:solidFill>
                    <a:latin typeface="Arial Narrow" charset="0"/>
                    <a:ea typeface="宋体" charset="0"/>
                    <a:cs typeface="宋体" charset="0"/>
                  </a:rPr>
                  <a:t>1011-538 BC</a:t>
                </a:r>
              </a:p>
            </p:txBody>
          </p:sp>
          <p:sp>
            <p:nvSpPr>
              <p:cNvPr id="31873" name="Rectangle 129"/>
              <p:cNvSpPr>
                <a:spLocks noChangeArrowheads="1"/>
              </p:cNvSpPr>
              <p:nvPr/>
            </p:nvSpPr>
            <p:spPr bwMode="auto">
              <a:xfrm>
                <a:off x="2072" y="3685"/>
                <a:ext cx="1720"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878" name="Group 134"/>
            <p:cNvGrpSpPr>
              <a:grpSpLocks/>
            </p:cNvGrpSpPr>
            <p:nvPr/>
          </p:nvGrpSpPr>
          <p:grpSpPr bwMode="auto">
            <a:xfrm>
              <a:off x="0" y="4088"/>
              <a:ext cx="744" cy="518"/>
              <a:chOff x="0" y="4088"/>
              <a:chExt cx="744" cy="518"/>
            </a:xfrm>
          </p:grpSpPr>
          <p:sp>
            <p:nvSpPr>
              <p:cNvPr id="31877" name="Rectangle 133"/>
              <p:cNvSpPr>
                <a:spLocks noChangeArrowheads="1"/>
              </p:cNvSpPr>
              <p:nvPr/>
            </p:nvSpPr>
            <p:spPr bwMode="auto">
              <a:xfrm>
                <a:off x="0" y="4088"/>
                <a:ext cx="744" cy="518"/>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nvGrpSpPr>
              <p:cNvPr id="31876" name="Group 132"/>
              <p:cNvGrpSpPr>
                <a:grpSpLocks/>
              </p:cNvGrpSpPr>
              <p:nvPr/>
            </p:nvGrpSpPr>
            <p:grpSpPr bwMode="auto">
              <a:xfrm>
                <a:off x="0" y="4088"/>
                <a:ext cx="744" cy="518"/>
                <a:chOff x="0" y="4088"/>
                <a:chExt cx="744" cy="518"/>
              </a:xfrm>
            </p:grpSpPr>
            <p:sp>
              <p:nvSpPr>
                <p:cNvPr id="31779" name="Rectangle 35"/>
                <p:cNvSpPr>
                  <a:spLocks noChangeArrowheads="1"/>
                </p:cNvSpPr>
                <p:nvPr/>
              </p:nvSpPr>
              <p:spPr bwMode="auto">
                <a:xfrm>
                  <a:off x="32" y="4088"/>
                  <a:ext cx="680" cy="518"/>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i="1">
                      <a:solidFill>
                        <a:srgbClr val="000000"/>
                      </a:solidFill>
                      <a:effectLst>
                        <a:outerShdw blurRad="38100" dist="38100" dir="2700000" algn="tl">
                          <a:srgbClr val="FFFFFF"/>
                        </a:outerShdw>
                      </a:effectLst>
                      <a:latin typeface="Arial Narrow" charset="0"/>
                      <a:ea typeface="宋体" charset="0"/>
                      <a:cs typeface="宋体" charset="0"/>
                    </a:rPr>
                    <a:t>重点</a:t>
                  </a:r>
                </a:p>
              </p:txBody>
            </p:sp>
            <p:sp>
              <p:nvSpPr>
                <p:cNvPr id="31875" name="Rectangle 131"/>
                <p:cNvSpPr>
                  <a:spLocks noChangeArrowheads="1"/>
                </p:cNvSpPr>
                <p:nvPr/>
              </p:nvSpPr>
              <p:spPr bwMode="auto">
                <a:xfrm>
                  <a:off x="0" y="4088"/>
                  <a:ext cx="744" cy="5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grpSp>
          <p:nvGrpSpPr>
            <p:cNvPr id="31880" name="Group 136"/>
            <p:cNvGrpSpPr>
              <a:grpSpLocks/>
            </p:cNvGrpSpPr>
            <p:nvPr/>
          </p:nvGrpSpPr>
          <p:grpSpPr bwMode="auto">
            <a:xfrm>
              <a:off x="744" y="4088"/>
              <a:ext cx="1328" cy="518"/>
              <a:chOff x="744" y="4088"/>
              <a:chExt cx="1328" cy="518"/>
            </a:xfrm>
          </p:grpSpPr>
          <p:sp>
            <p:nvSpPr>
              <p:cNvPr id="31780" name="Rectangle 36"/>
              <p:cNvSpPr>
                <a:spLocks noChangeArrowheads="1"/>
              </p:cNvSpPr>
              <p:nvPr/>
            </p:nvSpPr>
            <p:spPr bwMode="auto">
              <a:xfrm>
                <a:off x="776" y="4088"/>
                <a:ext cx="1264" cy="5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1900" b="1">
                    <a:solidFill>
                      <a:srgbClr val="000000"/>
                    </a:solidFill>
                    <a:latin typeface="Arial Narrow" charset="0"/>
                    <a:ea typeface="宋体" charset="0"/>
                    <a:cs typeface="宋体" charset="0"/>
                  </a:rPr>
                  <a:t>政治</a:t>
                </a:r>
                <a:r>
                  <a:rPr lang="en-US" altLang="zh-CN" sz="1900" b="1">
                    <a:solidFill>
                      <a:srgbClr val="000000"/>
                    </a:solidFill>
                    <a:latin typeface="Arial Narrow" charset="0"/>
                    <a:ea typeface="宋体" charset="0"/>
                    <a:cs typeface="宋体" charset="0"/>
                  </a:rPr>
                  <a:t>: </a:t>
                </a:r>
                <a:r>
                  <a:rPr lang="zh-CN" altLang="en-US" sz="1900" b="1">
                    <a:solidFill>
                      <a:srgbClr val="000000"/>
                    </a:solidFill>
                    <a:latin typeface="Arial Narrow" charset="0"/>
                    <a:ea typeface="宋体" charset="0"/>
                    <a:cs typeface="宋体" charset="0"/>
                  </a:rPr>
                  <a:t>皇位为重点</a:t>
                </a:r>
                <a:endParaRPr lang="en-US" altLang="zh-CN" sz="1900" b="1">
                  <a:solidFill>
                    <a:srgbClr val="000000"/>
                  </a:solidFill>
                  <a:latin typeface="Arial Narrow" charset="0"/>
                  <a:ea typeface="宋体" charset="0"/>
                  <a:cs typeface="宋体" charset="0"/>
                </a:endParaRPr>
              </a:p>
            </p:txBody>
          </p:sp>
          <p:sp>
            <p:nvSpPr>
              <p:cNvPr id="31879" name="Rectangle 135"/>
              <p:cNvSpPr>
                <a:spLocks noChangeArrowheads="1"/>
              </p:cNvSpPr>
              <p:nvPr/>
            </p:nvSpPr>
            <p:spPr bwMode="auto">
              <a:xfrm>
                <a:off x="744" y="4088"/>
                <a:ext cx="1328" cy="5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882" name="Group 138"/>
            <p:cNvGrpSpPr>
              <a:grpSpLocks/>
            </p:cNvGrpSpPr>
            <p:nvPr/>
          </p:nvGrpSpPr>
          <p:grpSpPr bwMode="auto">
            <a:xfrm>
              <a:off x="2072" y="4088"/>
              <a:ext cx="1720" cy="518"/>
              <a:chOff x="2072" y="4088"/>
              <a:chExt cx="1720" cy="518"/>
            </a:xfrm>
          </p:grpSpPr>
          <p:sp>
            <p:nvSpPr>
              <p:cNvPr id="31781" name="Rectangle 37"/>
              <p:cNvSpPr>
                <a:spLocks noChangeArrowheads="1"/>
              </p:cNvSpPr>
              <p:nvPr/>
            </p:nvSpPr>
            <p:spPr bwMode="auto">
              <a:xfrm>
                <a:off x="2104" y="4088"/>
                <a:ext cx="1656" cy="5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1900" b="1">
                    <a:solidFill>
                      <a:srgbClr val="000000"/>
                    </a:solidFill>
                    <a:latin typeface="Arial Narrow" charset="0"/>
                    <a:ea typeface="宋体" charset="0"/>
                    <a:cs typeface="宋体" charset="0"/>
                  </a:rPr>
                  <a:t>圣性</a:t>
                </a:r>
                <a:r>
                  <a:rPr lang="en-US" altLang="zh-CN" sz="1900" b="1">
                    <a:solidFill>
                      <a:srgbClr val="000000"/>
                    </a:solidFill>
                    <a:latin typeface="Arial Narrow" charset="0"/>
                    <a:ea typeface="宋体" charset="0"/>
                    <a:cs typeface="宋体" charset="0"/>
                  </a:rPr>
                  <a:t>: </a:t>
                </a:r>
                <a:r>
                  <a:rPr lang="zh-CN" altLang="en-US" sz="1900" b="1">
                    <a:solidFill>
                      <a:srgbClr val="000000"/>
                    </a:solidFill>
                    <a:latin typeface="Arial Narrow" charset="0"/>
                    <a:ea typeface="宋体" charset="0"/>
                    <a:cs typeface="宋体" charset="0"/>
                  </a:rPr>
                  <a:t>圣殿为重点</a:t>
                </a:r>
              </a:p>
            </p:txBody>
          </p:sp>
          <p:sp>
            <p:nvSpPr>
              <p:cNvPr id="31881" name="Rectangle 137"/>
              <p:cNvSpPr>
                <a:spLocks noChangeArrowheads="1"/>
              </p:cNvSpPr>
              <p:nvPr/>
            </p:nvSpPr>
            <p:spPr bwMode="auto">
              <a:xfrm>
                <a:off x="2072" y="4088"/>
                <a:ext cx="1720" cy="5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886" name="Group 142"/>
            <p:cNvGrpSpPr>
              <a:grpSpLocks/>
            </p:cNvGrpSpPr>
            <p:nvPr/>
          </p:nvGrpSpPr>
          <p:grpSpPr bwMode="auto">
            <a:xfrm>
              <a:off x="0" y="4606"/>
              <a:ext cx="744" cy="403"/>
              <a:chOff x="0" y="4606"/>
              <a:chExt cx="744" cy="403"/>
            </a:xfrm>
          </p:grpSpPr>
          <p:sp>
            <p:nvSpPr>
              <p:cNvPr id="31885" name="Rectangle 141"/>
              <p:cNvSpPr>
                <a:spLocks noChangeArrowheads="1"/>
              </p:cNvSpPr>
              <p:nvPr/>
            </p:nvSpPr>
            <p:spPr bwMode="auto">
              <a:xfrm>
                <a:off x="0" y="4606"/>
                <a:ext cx="744" cy="403"/>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nvGrpSpPr>
              <p:cNvPr id="31884" name="Group 140"/>
              <p:cNvGrpSpPr>
                <a:grpSpLocks/>
              </p:cNvGrpSpPr>
              <p:nvPr/>
            </p:nvGrpSpPr>
            <p:grpSpPr bwMode="auto">
              <a:xfrm>
                <a:off x="0" y="4606"/>
                <a:ext cx="744" cy="403"/>
                <a:chOff x="0" y="4606"/>
                <a:chExt cx="744" cy="403"/>
              </a:xfrm>
            </p:grpSpPr>
            <p:sp>
              <p:nvSpPr>
                <p:cNvPr id="31782" name="Rectangle 38"/>
                <p:cNvSpPr>
                  <a:spLocks noChangeArrowheads="1"/>
                </p:cNvSpPr>
                <p:nvPr/>
              </p:nvSpPr>
              <p:spPr bwMode="auto">
                <a:xfrm>
                  <a:off x="32" y="4606"/>
                  <a:ext cx="680" cy="403"/>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i="1">
                      <a:solidFill>
                        <a:srgbClr val="000000"/>
                      </a:solidFill>
                      <a:effectLst>
                        <a:outerShdw blurRad="38100" dist="38100" dir="2700000" algn="tl">
                          <a:srgbClr val="FFFFFF"/>
                        </a:outerShdw>
                      </a:effectLst>
                      <a:latin typeface="Arial Narrow" charset="0"/>
                      <a:ea typeface="宋体" charset="0"/>
                      <a:cs typeface="宋体" charset="0"/>
                    </a:rPr>
                    <a:t>内容</a:t>
                  </a:r>
                </a:p>
              </p:txBody>
            </p:sp>
            <p:sp>
              <p:nvSpPr>
                <p:cNvPr id="31883" name="Rectangle 139"/>
                <p:cNvSpPr>
                  <a:spLocks noChangeArrowheads="1"/>
                </p:cNvSpPr>
                <p:nvPr/>
              </p:nvSpPr>
              <p:spPr bwMode="auto">
                <a:xfrm>
                  <a:off x="0" y="4606"/>
                  <a:ext cx="744"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grpSp>
          <p:nvGrpSpPr>
            <p:cNvPr id="31888" name="Group 144"/>
            <p:cNvGrpSpPr>
              <a:grpSpLocks/>
            </p:cNvGrpSpPr>
            <p:nvPr/>
          </p:nvGrpSpPr>
          <p:grpSpPr bwMode="auto">
            <a:xfrm>
              <a:off x="744" y="4606"/>
              <a:ext cx="1328" cy="403"/>
              <a:chOff x="744" y="4606"/>
              <a:chExt cx="1328" cy="403"/>
            </a:xfrm>
          </p:grpSpPr>
          <p:sp>
            <p:nvSpPr>
              <p:cNvPr id="31783" name="Rectangle 39"/>
              <p:cNvSpPr>
                <a:spLocks noChangeArrowheads="1"/>
              </p:cNvSpPr>
              <p:nvPr/>
            </p:nvSpPr>
            <p:spPr bwMode="auto">
              <a:xfrm>
                <a:off x="776" y="4606"/>
                <a:ext cx="1264"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000000"/>
                    </a:solidFill>
                    <a:latin typeface="Arial Narrow" charset="0"/>
                    <a:ea typeface="宋体" charset="0"/>
                    <a:cs typeface="宋体" charset="0"/>
                  </a:rPr>
                  <a:t>历史的</a:t>
                </a:r>
              </a:p>
            </p:txBody>
          </p:sp>
          <p:sp>
            <p:nvSpPr>
              <p:cNvPr id="31887" name="Rectangle 143"/>
              <p:cNvSpPr>
                <a:spLocks noChangeArrowheads="1"/>
              </p:cNvSpPr>
              <p:nvPr/>
            </p:nvSpPr>
            <p:spPr bwMode="auto">
              <a:xfrm>
                <a:off x="744" y="4606"/>
                <a:ext cx="1328"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890" name="Group 146"/>
            <p:cNvGrpSpPr>
              <a:grpSpLocks/>
            </p:cNvGrpSpPr>
            <p:nvPr/>
          </p:nvGrpSpPr>
          <p:grpSpPr bwMode="auto">
            <a:xfrm>
              <a:off x="2072" y="4606"/>
              <a:ext cx="1720" cy="403"/>
              <a:chOff x="2072" y="4606"/>
              <a:chExt cx="1720" cy="403"/>
            </a:xfrm>
          </p:grpSpPr>
          <p:sp>
            <p:nvSpPr>
              <p:cNvPr id="31784" name="Rectangle 40"/>
              <p:cNvSpPr>
                <a:spLocks noChangeArrowheads="1"/>
              </p:cNvSpPr>
              <p:nvPr/>
            </p:nvSpPr>
            <p:spPr bwMode="auto">
              <a:xfrm>
                <a:off x="2104" y="4606"/>
                <a:ext cx="1656"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000000"/>
                    </a:solidFill>
                    <a:latin typeface="Arial Narrow" charset="0"/>
                    <a:ea typeface="宋体" charset="0"/>
                    <a:cs typeface="宋体" charset="0"/>
                  </a:rPr>
                  <a:t>神学的</a:t>
                </a:r>
              </a:p>
            </p:txBody>
          </p:sp>
          <p:sp>
            <p:nvSpPr>
              <p:cNvPr id="31889" name="Rectangle 145"/>
              <p:cNvSpPr>
                <a:spLocks noChangeArrowheads="1"/>
              </p:cNvSpPr>
              <p:nvPr/>
            </p:nvSpPr>
            <p:spPr bwMode="auto">
              <a:xfrm>
                <a:off x="2072" y="4606"/>
                <a:ext cx="1720"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894" name="Group 150"/>
            <p:cNvGrpSpPr>
              <a:grpSpLocks/>
            </p:cNvGrpSpPr>
            <p:nvPr/>
          </p:nvGrpSpPr>
          <p:grpSpPr bwMode="auto">
            <a:xfrm>
              <a:off x="0" y="5009"/>
              <a:ext cx="744" cy="403"/>
              <a:chOff x="0" y="5009"/>
              <a:chExt cx="744" cy="403"/>
            </a:xfrm>
          </p:grpSpPr>
          <p:sp>
            <p:nvSpPr>
              <p:cNvPr id="31893" name="Rectangle 149"/>
              <p:cNvSpPr>
                <a:spLocks noChangeArrowheads="1"/>
              </p:cNvSpPr>
              <p:nvPr/>
            </p:nvSpPr>
            <p:spPr bwMode="auto">
              <a:xfrm>
                <a:off x="0" y="5009"/>
                <a:ext cx="744" cy="403"/>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nvGrpSpPr>
              <p:cNvPr id="31892" name="Group 148"/>
              <p:cNvGrpSpPr>
                <a:grpSpLocks/>
              </p:cNvGrpSpPr>
              <p:nvPr/>
            </p:nvGrpSpPr>
            <p:grpSpPr bwMode="auto">
              <a:xfrm>
                <a:off x="0" y="5009"/>
                <a:ext cx="744" cy="403"/>
                <a:chOff x="0" y="5009"/>
                <a:chExt cx="744" cy="403"/>
              </a:xfrm>
            </p:grpSpPr>
            <p:sp>
              <p:nvSpPr>
                <p:cNvPr id="31785" name="Rectangle 41"/>
                <p:cNvSpPr>
                  <a:spLocks noChangeArrowheads="1"/>
                </p:cNvSpPr>
                <p:nvPr/>
              </p:nvSpPr>
              <p:spPr bwMode="auto">
                <a:xfrm>
                  <a:off x="32" y="5009"/>
                  <a:ext cx="680" cy="403"/>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i="1">
                      <a:solidFill>
                        <a:srgbClr val="000000"/>
                      </a:solidFill>
                      <a:effectLst>
                        <a:outerShdw blurRad="38100" dist="38100" dir="2700000" algn="tl">
                          <a:srgbClr val="FFFFFF"/>
                        </a:outerShdw>
                      </a:effectLst>
                      <a:latin typeface="Arial Narrow" charset="0"/>
                      <a:ea typeface="宋体" charset="0"/>
                      <a:cs typeface="宋体" charset="0"/>
                    </a:rPr>
                    <a:t>属性</a:t>
                  </a:r>
                </a:p>
              </p:txBody>
            </p:sp>
            <p:sp>
              <p:nvSpPr>
                <p:cNvPr id="31891" name="Rectangle 147"/>
                <p:cNvSpPr>
                  <a:spLocks noChangeArrowheads="1"/>
                </p:cNvSpPr>
                <p:nvPr/>
              </p:nvSpPr>
              <p:spPr bwMode="auto">
                <a:xfrm>
                  <a:off x="0" y="5009"/>
                  <a:ext cx="744"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grpSp>
          <p:nvGrpSpPr>
            <p:cNvPr id="31896" name="Group 152"/>
            <p:cNvGrpSpPr>
              <a:grpSpLocks/>
            </p:cNvGrpSpPr>
            <p:nvPr/>
          </p:nvGrpSpPr>
          <p:grpSpPr bwMode="auto">
            <a:xfrm>
              <a:off x="744" y="5009"/>
              <a:ext cx="1328" cy="403"/>
              <a:chOff x="744" y="5009"/>
              <a:chExt cx="1328" cy="403"/>
            </a:xfrm>
          </p:grpSpPr>
          <p:sp>
            <p:nvSpPr>
              <p:cNvPr id="31786" name="Rectangle 42"/>
              <p:cNvSpPr>
                <a:spLocks noChangeArrowheads="1"/>
              </p:cNvSpPr>
              <p:nvPr/>
            </p:nvSpPr>
            <p:spPr bwMode="auto">
              <a:xfrm>
                <a:off x="776" y="5009"/>
                <a:ext cx="1264"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000000"/>
                    </a:solidFill>
                    <a:latin typeface="Arial Narrow" charset="0"/>
                    <a:ea typeface="宋体" charset="0"/>
                    <a:cs typeface="宋体" charset="0"/>
                  </a:rPr>
                  <a:t>上帝的正义</a:t>
                </a:r>
              </a:p>
            </p:txBody>
          </p:sp>
          <p:sp>
            <p:nvSpPr>
              <p:cNvPr id="31895" name="Rectangle 151"/>
              <p:cNvSpPr>
                <a:spLocks noChangeArrowheads="1"/>
              </p:cNvSpPr>
              <p:nvPr/>
            </p:nvSpPr>
            <p:spPr bwMode="auto">
              <a:xfrm>
                <a:off x="744" y="5009"/>
                <a:ext cx="1328"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898" name="Group 154"/>
            <p:cNvGrpSpPr>
              <a:grpSpLocks/>
            </p:cNvGrpSpPr>
            <p:nvPr/>
          </p:nvGrpSpPr>
          <p:grpSpPr bwMode="auto">
            <a:xfrm>
              <a:off x="2072" y="5009"/>
              <a:ext cx="1720" cy="403"/>
              <a:chOff x="2072" y="5009"/>
              <a:chExt cx="1720" cy="403"/>
            </a:xfrm>
          </p:grpSpPr>
          <p:sp>
            <p:nvSpPr>
              <p:cNvPr id="31787" name="Rectangle 43"/>
              <p:cNvSpPr>
                <a:spLocks noChangeArrowheads="1"/>
              </p:cNvSpPr>
              <p:nvPr/>
            </p:nvSpPr>
            <p:spPr bwMode="auto">
              <a:xfrm>
                <a:off x="2104" y="5009"/>
                <a:ext cx="1656"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000000"/>
                    </a:solidFill>
                    <a:latin typeface="Arial Narrow" charset="0"/>
                    <a:ea typeface="宋体" charset="0"/>
                    <a:cs typeface="宋体" charset="0"/>
                  </a:rPr>
                  <a:t>上帝的恩典</a:t>
                </a:r>
              </a:p>
            </p:txBody>
          </p:sp>
          <p:sp>
            <p:nvSpPr>
              <p:cNvPr id="31897" name="Rectangle 153"/>
              <p:cNvSpPr>
                <a:spLocks noChangeArrowheads="1"/>
              </p:cNvSpPr>
              <p:nvPr/>
            </p:nvSpPr>
            <p:spPr bwMode="auto">
              <a:xfrm>
                <a:off x="2072" y="5009"/>
                <a:ext cx="1720"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902" name="Group 158"/>
            <p:cNvGrpSpPr>
              <a:grpSpLocks/>
            </p:cNvGrpSpPr>
            <p:nvPr/>
          </p:nvGrpSpPr>
          <p:grpSpPr bwMode="auto">
            <a:xfrm>
              <a:off x="0" y="5412"/>
              <a:ext cx="744" cy="403"/>
              <a:chOff x="0" y="5412"/>
              <a:chExt cx="744" cy="403"/>
            </a:xfrm>
          </p:grpSpPr>
          <p:sp>
            <p:nvSpPr>
              <p:cNvPr id="31901" name="Rectangle 157"/>
              <p:cNvSpPr>
                <a:spLocks noChangeArrowheads="1"/>
              </p:cNvSpPr>
              <p:nvPr/>
            </p:nvSpPr>
            <p:spPr bwMode="auto">
              <a:xfrm>
                <a:off x="0" y="5412"/>
                <a:ext cx="744" cy="403"/>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nvGrpSpPr>
              <p:cNvPr id="31900" name="Group 156"/>
              <p:cNvGrpSpPr>
                <a:grpSpLocks/>
              </p:cNvGrpSpPr>
              <p:nvPr/>
            </p:nvGrpSpPr>
            <p:grpSpPr bwMode="auto">
              <a:xfrm>
                <a:off x="0" y="5412"/>
                <a:ext cx="744" cy="403"/>
                <a:chOff x="0" y="5412"/>
                <a:chExt cx="744" cy="403"/>
              </a:xfrm>
            </p:grpSpPr>
            <p:sp>
              <p:nvSpPr>
                <p:cNvPr id="31788" name="Rectangle 44"/>
                <p:cNvSpPr>
                  <a:spLocks noChangeArrowheads="1"/>
                </p:cNvSpPr>
                <p:nvPr/>
              </p:nvSpPr>
              <p:spPr bwMode="auto">
                <a:xfrm>
                  <a:off x="32" y="5412"/>
                  <a:ext cx="680" cy="403"/>
                </a:xfrm>
                <a:prstGeom prst="rect">
                  <a:avLst/>
                </a:prstGeom>
                <a:solidFill>
                  <a:srgbClr val="CCCCCC"/>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i="1">
                      <a:solidFill>
                        <a:srgbClr val="000000"/>
                      </a:solidFill>
                      <a:effectLst>
                        <a:outerShdw blurRad="38100" dist="38100" dir="2700000" algn="tl">
                          <a:srgbClr val="FFFFFF"/>
                        </a:outerShdw>
                      </a:effectLst>
                      <a:latin typeface="Arial Narrow" charset="0"/>
                      <a:ea typeface="宋体" charset="0"/>
                      <a:cs typeface="宋体" charset="0"/>
                    </a:rPr>
                    <a:t>领导</a:t>
                  </a:r>
                </a:p>
              </p:txBody>
            </p:sp>
            <p:sp>
              <p:nvSpPr>
                <p:cNvPr id="31899" name="Rectangle 155"/>
                <p:cNvSpPr>
                  <a:spLocks noChangeArrowheads="1"/>
                </p:cNvSpPr>
                <p:nvPr/>
              </p:nvSpPr>
              <p:spPr bwMode="auto">
                <a:xfrm>
                  <a:off x="0" y="5412"/>
                  <a:ext cx="744"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grpSp>
          <p:nvGrpSpPr>
            <p:cNvPr id="31904" name="Group 160"/>
            <p:cNvGrpSpPr>
              <a:grpSpLocks/>
            </p:cNvGrpSpPr>
            <p:nvPr/>
          </p:nvGrpSpPr>
          <p:grpSpPr bwMode="auto">
            <a:xfrm>
              <a:off x="744" y="5412"/>
              <a:ext cx="1328" cy="403"/>
              <a:chOff x="744" y="5412"/>
              <a:chExt cx="1328" cy="403"/>
            </a:xfrm>
          </p:grpSpPr>
          <p:sp>
            <p:nvSpPr>
              <p:cNvPr id="31789" name="Rectangle 45"/>
              <p:cNvSpPr>
                <a:spLocks noChangeArrowheads="1"/>
              </p:cNvSpPr>
              <p:nvPr/>
            </p:nvSpPr>
            <p:spPr bwMode="auto">
              <a:xfrm>
                <a:off x="776" y="5412"/>
                <a:ext cx="1264"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000000"/>
                    </a:solidFill>
                    <a:latin typeface="Arial Narrow" charset="0"/>
                    <a:ea typeface="宋体" charset="0"/>
                    <a:cs typeface="宋体" charset="0"/>
                  </a:rPr>
                  <a:t>人的责任</a:t>
                </a:r>
              </a:p>
            </p:txBody>
          </p:sp>
          <p:sp>
            <p:nvSpPr>
              <p:cNvPr id="31903" name="Rectangle 159"/>
              <p:cNvSpPr>
                <a:spLocks noChangeArrowheads="1"/>
              </p:cNvSpPr>
              <p:nvPr/>
            </p:nvSpPr>
            <p:spPr bwMode="auto">
              <a:xfrm>
                <a:off x="744" y="5412"/>
                <a:ext cx="1328"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nvGrpSpPr>
            <p:cNvPr id="31906" name="Group 162"/>
            <p:cNvGrpSpPr>
              <a:grpSpLocks/>
            </p:cNvGrpSpPr>
            <p:nvPr/>
          </p:nvGrpSpPr>
          <p:grpSpPr bwMode="auto">
            <a:xfrm>
              <a:off x="2072" y="5412"/>
              <a:ext cx="1720" cy="403"/>
              <a:chOff x="2072" y="5412"/>
              <a:chExt cx="1720" cy="403"/>
            </a:xfrm>
          </p:grpSpPr>
          <p:sp>
            <p:nvSpPr>
              <p:cNvPr id="31790" name="Rectangle 46"/>
              <p:cNvSpPr>
                <a:spLocks noChangeArrowheads="1"/>
              </p:cNvSpPr>
              <p:nvPr/>
            </p:nvSpPr>
            <p:spPr bwMode="auto">
              <a:xfrm>
                <a:off x="2104" y="5412"/>
                <a:ext cx="1656"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nchor="ctr" anchorCtr="1"/>
              <a:lstStyle/>
              <a:p>
                <a:pPr algn="ctr"/>
                <a:r>
                  <a:rPr lang="zh-CN" altLang="en-US" sz="2000" b="1">
                    <a:solidFill>
                      <a:srgbClr val="000000"/>
                    </a:solidFill>
                    <a:latin typeface="Arial Narrow" charset="0"/>
                    <a:ea typeface="宋体" charset="0"/>
                    <a:cs typeface="宋体" charset="0"/>
                  </a:rPr>
                  <a:t>神的主权</a:t>
                </a:r>
              </a:p>
            </p:txBody>
          </p:sp>
          <p:sp>
            <p:nvSpPr>
              <p:cNvPr id="31905" name="Rectangle 161"/>
              <p:cNvSpPr>
                <a:spLocks noChangeArrowheads="1"/>
              </p:cNvSpPr>
              <p:nvPr/>
            </p:nvSpPr>
            <p:spPr bwMode="auto">
              <a:xfrm>
                <a:off x="2072" y="5412"/>
                <a:ext cx="1720" cy="4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nchorCtr="1"/>
              <a:lstStyle/>
              <a:p>
                <a:endParaRPr lang="en-US">
                  <a:solidFill>
                    <a:srgbClr val="000000"/>
                  </a:solidFill>
                  <a:cs typeface="+mn-cs"/>
                </a:endParaRPr>
              </a:p>
            </p:txBody>
          </p:sp>
        </p:grpSp>
      </p:grpSp>
      <p:sp>
        <p:nvSpPr>
          <p:cNvPr id="31908" name="WordArt 164"/>
          <p:cNvSpPr>
            <a:spLocks noChangeArrowheads="1" noChangeShapeType="1" noTextEdit="1"/>
          </p:cNvSpPr>
          <p:nvPr/>
        </p:nvSpPr>
        <p:spPr bwMode="auto">
          <a:xfrm>
            <a:off x="2743200" y="1371600"/>
            <a:ext cx="1143000" cy="981075"/>
          </a:xfrm>
          <a:prstGeom prst="rect">
            <a:avLst/>
          </a:prstGeom>
        </p:spPr>
        <p:txBody>
          <a:bodyPr wrap="none" fromWordArt="1">
            <a:prstTxWarp prst="textSlantUp">
              <a:avLst>
                <a:gd name="adj" fmla="val 32056"/>
              </a:avLst>
            </a:prstTxWarp>
          </a:bodyPr>
          <a:lstStyle/>
          <a:p>
            <a:pPr algn="ctr"/>
            <a:r>
              <a:rPr lang="zh-TW" altLang="en-US" sz="3600" kern="10">
                <a:ln w="9525" cap="sq">
                  <a:solidFill>
                    <a:srgbClr val="CC99FF"/>
                  </a:solidFill>
                  <a:round/>
                  <a:headEnd type="none" w="sm" len="sm"/>
                  <a:tailEnd type="none" w="sm" len="sm"/>
                </a:ln>
                <a:gradFill rotWithShape="0">
                  <a:gsLst>
                    <a:gs pos="0">
                      <a:srgbClr val="6600CC"/>
                    </a:gs>
                    <a:gs pos="100000">
                      <a:srgbClr val="CC00CC"/>
                    </a:gs>
                  </a:gsLst>
                  <a:lin ang="5400000" scaled="1"/>
                </a:gradFill>
                <a:effectLst>
                  <a:outerShdw blurRad="63500" dist="53882" dir="2700000" algn="ctr" rotWithShape="0">
                    <a:srgbClr val="9999FF">
                      <a:alpha val="80000"/>
                    </a:srgbClr>
                  </a:outerShdw>
                </a:effectLst>
                <a:latin typeface="Impact"/>
                <a:ea typeface="Impact"/>
                <a:cs typeface="Impact"/>
              </a:rPr>
              <a:t>列王纪</a:t>
            </a:r>
            <a:endParaRPr lang="en-US" sz="3600" kern="10">
              <a:ln w="9525" cap="sq">
                <a:solidFill>
                  <a:srgbClr val="CC99FF"/>
                </a:solidFill>
                <a:round/>
                <a:headEnd type="none" w="sm" len="sm"/>
                <a:tailEnd type="none" w="sm" len="sm"/>
              </a:ln>
              <a:gradFill rotWithShape="0">
                <a:gsLst>
                  <a:gs pos="0">
                    <a:srgbClr val="6600CC"/>
                  </a:gs>
                  <a:gs pos="100000">
                    <a:srgbClr val="CC00CC"/>
                  </a:gs>
                </a:gsLst>
                <a:lin ang="5400000" scaled="1"/>
              </a:gradFill>
              <a:effectLst>
                <a:outerShdw blurRad="63500" dist="53882" dir="2700000" algn="ctr" rotWithShape="0">
                  <a:srgbClr val="9999FF">
                    <a:alpha val="80000"/>
                  </a:srgbClr>
                </a:outerShdw>
              </a:effectLst>
              <a:latin typeface="Impact"/>
              <a:ea typeface="Impact"/>
              <a:cs typeface="Impact"/>
            </a:endParaRPr>
          </a:p>
        </p:txBody>
      </p:sp>
      <p:sp>
        <p:nvSpPr>
          <p:cNvPr id="31909" name="WordArt 165"/>
          <p:cNvSpPr>
            <a:spLocks noChangeArrowheads="1" noChangeShapeType="1" noTextEdit="1"/>
          </p:cNvSpPr>
          <p:nvPr/>
        </p:nvSpPr>
        <p:spPr bwMode="auto">
          <a:xfrm>
            <a:off x="6019800" y="1600200"/>
            <a:ext cx="2041525" cy="571500"/>
          </a:xfrm>
          <a:prstGeom prst="rect">
            <a:avLst/>
          </a:prstGeom>
        </p:spPr>
        <p:txBody>
          <a:bodyPr wrap="none" fromWordArt="1">
            <a:prstTxWarp prst="textPlain">
              <a:avLst>
                <a:gd name="adj" fmla="val 50000"/>
              </a:avLst>
            </a:prstTxWarp>
          </a:bodyPr>
          <a:lstStyle/>
          <a:p>
            <a:pPr algn="ctr"/>
            <a:r>
              <a:rPr lang="zh-TW" alt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8"/>
                    </a:srgbClr>
                  </a:outerShdw>
                </a:effectLst>
                <a:latin typeface="Impact"/>
                <a:ea typeface="Impact"/>
                <a:cs typeface="Impact"/>
              </a:rPr>
              <a:t>历代志</a:t>
            </a:r>
            <a:endPar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8"/>
                  </a:srgbClr>
                </a:outerShdw>
              </a:effectLst>
              <a:latin typeface="Impact"/>
              <a:ea typeface="Impact"/>
              <a:cs typeface="Impact"/>
            </a:endParaRPr>
          </a:p>
        </p:txBody>
      </p:sp>
      <p:sp>
        <p:nvSpPr>
          <p:cNvPr id="31910" name="Text Box 166"/>
          <p:cNvSpPr txBox="1">
            <a:spLocks noChangeArrowheads="1"/>
          </p:cNvSpPr>
          <p:nvPr/>
        </p:nvSpPr>
        <p:spPr bwMode="auto">
          <a:xfrm>
            <a:off x="8458200" y="0"/>
            <a:ext cx="685800" cy="533400"/>
          </a:xfrm>
          <a:prstGeom prst="rect">
            <a:avLst/>
          </a:prstGeom>
          <a:noFill/>
          <a:ln>
            <a:noFill/>
          </a:ln>
          <a:effectLst/>
          <a:extLst>
            <a:ext uri="{909E8E84-426E-40dd-AFC4-6F175D3DCCD1}">
              <a14:hiddenFill xmlns:a14="http://schemas.microsoft.com/office/drawing/2010/main" xmlns="">
                <a:solidFill>
                  <a:schemeClr val="tx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algn="ctr">
              <a:spcBef>
                <a:spcPct val="50000"/>
              </a:spcBef>
            </a:pPr>
            <a:r>
              <a:rPr lang="en-US" b="1">
                <a:solidFill>
                  <a:srgbClr val="000000"/>
                </a:solidFill>
                <a:cs typeface="+mn-cs"/>
              </a:rPr>
              <a:t>264</a:t>
            </a:r>
          </a:p>
        </p:txBody>
      </p:sp>
    </p:spTree>
    <p:extLst>
      <p:ext uri="{BB962C8B-B14F-4D97-AF65-F5344CB8AC3E}">
        <p14:creationId xmlns:p14="http://schemas.microsoft.com/office/powerpoint/2010/main" val="12987852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31907"/>
                                        </p:tgtEl>
                                        <p:attrNameLst>
                                          <p:attrName>style.visibility</p:attrName>
                                        </p:attrNameLst>
                                      </p:cBhvr>
                                      <p:to>
                                        <p:strVal val="visible"/>
                                      </p:to>
                                    </p:set>
                                    <p:anim calcmode="lin" valueType="num">
                                      <p:cBhvr>
                                        <p:cTn id="7" dur="1000" fill="hold"/>
                                        <p:tgtEl>
                                          <p:spTgt spid="31907"/>
                                        </p:tgtEl>
                                        <p:attrNameLst>
                                          <p:attrName>ppt_w</p:attrName>
                                        </p:attrNameLst>
                                      </p:cBhvr>
                                      <p:tavLst>
                                        <p:tav tm="0">
                                          <p:val>
                                            <p:fltVal val="0"/>
                                          </p:val>
                                        </p:tav>
                                        <p:tav tm="100000">
                                          <p:val>
                                            <p:strVal val="#ppt_w"/>
                                          </p:val>
                                        </p:tav>
                                      </p:tavLst>
                                    </p:anim>
                                    <p:anim calcmode="lin" valueType="num">
                                      <p:cBhvr>
                                        <p:cTn id="8" dur="1000" fill="hold"/>
                                        <p:tgtEl>
                                          <p:spTgt spid="31907"/>
                                        </p:tgtEl>
                                        <p:attrNameLst>
                                          <p:attrName>ppt_h</p:attrName>
                                        </p:attrNameLst>
                                      </p:cBhvr>
                                      <p:tavLst>
                                        <p:tav tm="0">
                                          <p:val>
                                            <p:fltVal val="0"/>
                                          </p:val>
                                        </p:tav>
                                        <p:tav tm="100000">
                                          <p:val>
                                            <p:strVal val="#ppt_h"/>
                                          </p:val>
                                        </p:tav>
                                      </p:tavLst>
                                    </p:anim>
                                    <p:anim calcmode="lin" valueType="num">
                                      <p:cBhvr>
                                        <p:cTn id="9" dur="1000" fill="hold"/>
                                        <p:tgtEl>
                                          <p:spTgt spid="3190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1907"/>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5" presetClass="entr" presetSubtype="10" fill="hold" grpId="0" nodeType="afterEffect">
                                  <p:stCondLst>
                                    <p:cond delay="0"/>
                                  </p:stCondLst>
                                  <p:childTnLst>
                                    <p:set>
                                      <p:cBhvr>
                                        <p:cTn id="13" dur="1" fill="hold">
                                          <p:stCondLst>
                                            <p:cond delay="0"/>
                                          </p:stCondLst>
                                        </p:cTn>
                                        <p:tgtEl>
                                          <p:spTgt spid="31908"/>
                                        </p:tgtEl>
                                        <p:attrNameLst>
                                          <p:attrName>style.visibility</p:attrName>
                                        </p:attrNameLst>
                                      </p:cBhvr>
                                      <p:to>
                                        <p:strVal val="visible"/>
                                      </p:to>
                                    </p:set>
                                    <p:animEffect transition="in" filter="checkerboard(across)">
                                      <p:cBhvr>
                                        <p:cTn id="14" dur="500"/>
                                        <p:tgtEl>
                                          <p:spTgt spid="31908"/>
                                        </p:tgtEl>
                                      </p:cBhvr>
                                    </p:animEffect>
                                  </p:childTnLst>
                                </p:cTn>
                              </p:par>
                            </p:childTnLst>
                          </p:cTn>
                        </p:par>
                        <p:par>
                          <p:cTn id="15" fill="hold" nodeType="afterGroup">
                            <p:stCondLst>
                              <p:cond delay="1500"/>
                            </p:stCondLst>
                            <p:childTnLst>
                              <p:par>
                                <p:cTn id="16" presetID="5" presetClass="entr" presetSubtype="10" fill="hold" grpId="0" nodeType="afterEffect">
                                  <p:stCondLst>
                                    <p:cond delay="0"/>
                                  </p:stCondLst>
                                  <p:childTnLst>
                                    <p:set>
                                      <p:cBhvr>
                                        <p:cTn id="17" dur="1" fill="hold">
                                          <p:stCondLst>
                                            <p:cond delay="0"/>
                                          </p:stCondLst>
                                        </p:cTn>
                                        <p:tgtEl>
                                          <p:spTgt spid="31909"/>
                                        </p:tgtEl>
                                        <p:attrNameLst>
                                          <p:attrName>style.visibility</p:attrName>
                                        </p:attrNameLst>
                                      </p:cBhvr>
                                      <p:to>
                                        <p:strVal val="visible"/>
                                      </p:to>
                                    </p:set>
                                    <p:animEffect transition="in" filter="checkerboard(across)">
                                      <p:cBhvr>
                                        <p:cTn id="18" dur="500"/>
                                        <p:tgtEl>
                                          <p:spTgt spid="31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08" grpId="0" animBg="1"/>
      <p:bldP spid="31909"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447800" y="152400"/>
            <a:ext cx="5943600" cy="609600"/>
          </a:xfrm>
          <a:solidFill>
            <a:schemeClr val="tx1"/>
          </a:solidFill>
          <a:ln>
            <a:solidFill>
              <a:schemeClr val="tx1"/>
            </a:solidFill>
            <a:miter lim="800000"/>
            <a:headEnd/>
            <a:tailEnd/>
          </a:ln>
        </p:spPr>
        <p:txBody>
          <a:bodyPr/>
          <a:lstStyle/>
          <a:p>
            <a:r>
              <a:rPr lang="zh-CN" altLang="en-US" sz="4800" b="1">
                <a:solidFill>
                  <a:srgbClr val="FFFFFF"/>
                </a:solidFill>
                <a:latin typeface="Arial Black" charset="0"/>
                <a:ea typeface="宋体" charset="0"/>
                <a:cs typeface="宋体" charset="0"/>
              </a:rPr>
              <a:t>特点</a:t>
            </a:r>
          </a:p>
        </p:txBody>
      </p:sp>
      <p:sp>
        <p:nvSpPr>
          <p:cNvPr id="32771" name="Rectangle 3"/>
          <p:cNvSpPr>
            <a:spLocks noGrp="1" noChangeArrowheads="1"/>
          </p:cNvSpPr>
          <p:nvPr>
            <p:ph type="body" sz="half" idx="1"/>
          </p:nvPr>
        </p:nvSpPr>
        <p:spPr>
          <a:xfrm>
            <a:off x="914400" y="1295400"/>
            <a:ext cx="7848600" cy="4953000"/>
          </a:xfrm>
        </p:spPr>
        <p:txBody>
          <a:bodyPr/>
          <a:lstStyle/>
          <a:p>
            <a:pPr marL="568325" indent="-568325">
              <a:buFont typeface="Wingdings" charset="0"/>
              <a:buChar char="Ø"/>
            </a:pPr>
            <a:r>
              <a:rPr lang="zh-CN" altLang="en-US" b="1" i="1">
                <a:solidFill>
                  <a:srgbClr val="FFCC00"/>
                </a:solidFill>
                <a:latin typeface="Arial Narrow" charset="0"/>
                <a:ea typeface="宋体" charset="0"/>
                <a:cs typeface="宋体" charset="0"/>
              </a:rPr>
              <a:t>当你添加这些在一起</a:t>
            </a:r>
            <a:r>
              <a:rPr lang="en-US" altLang="zh-CN" b="1" i="1">
                <a:solidFill>
                  <a:srgbClr val="FFCC00"/>
                </a:solidFill>
                <a:latin typeface="Arial Narrow" charset="0"/>
                <a:ea typeface="宋体" charset="0"/>
                <a:cs typeface="宋体" charset="0"/>
              </a:rPr>
              <a:t>: </a:t>
            </a:r>
          </a:p>
          <a:p>
            <a:pPr marL="682625" lvl="1" indent="55563">
              <a:buFont typeface="Wingdings" charset="0"/>
              <a:buChar char="Ø"/>
            </a:pPr>
            <a:r>
              <a:rPr lang="zh-CN" altLang="en-US" b="1" i="1">
                <a:solidFill>
                  <a:srgbClr val="FFCC00"/>
                </a:solidFill>
                <a:latin typeface="Arial Narrow" charset="0"/>
                <a:ea typeface="宋体" charset="0"/>
                <a:cs typeface="宋体" charset="0"/>
              </a:rPr>
              <a:t>家谱性 </a:t>
            </a:r>
            <a:r>
              <a:rPr lang="en-US" altLang="zh-CN" b="1" i="1">
                <a:solidFill>
                  <a:srgbClr val="FFCC00"/>
                </a:solidFill>
                <a:latin typeface="Arial Narrow" charset="0"/>
                <a:ea typeface="宋体" charset="0"/>
                <a:cs typeface="宋体" charset="0"/>
              </a:rPr>
              <a:t>(</a:t>
            </a:r>
            <a:r>
              <a:rPr lang="zh-CN" altLang="en-US" b="1" i="1">
                <a:solidFill>
                  <a:srgbClr val="FFCC00"/>
                </a:solidFill>
                <a:latin typeface="Arial Narrow" charset="0"/>
                <a:ea typeface="宋体" charset="0"/>
                <a:cs typeface="宋体" charset="0"/>
              </a:rPr>
              <a:t>历代志上</a:t>
            </a:r>
            <a:r>
              <a:rPr lang="en-US" altLang="zh-CN" b="1" i="1">
                <a:solidFill>
                  <a:srgbClr val="FFCC00"/>
                </a:solidFill>
                <a:latin typeface="Arial Narrow" charset="0"/>
                <a:ea typeface="宋体" charset="0"/>
                <a:cs typeface="宋体" charset="0"/>
              </a:rPr>
              <a:t> 1–9</a:t>
            </a:r>
            <a:r>
              <a:rPr lang="zh-CN" altLang="en-US" b="1" i="1">
                <a:solidFill>
                  <a:srgbClr val="FFCC00"/>
                </a:solidFill>
                <a:latin typeface="Arial Narrow" charset="0"/>
                <a:ea typeface="宋体" charset="0"/>
                <a:cs typeface="宋体" charset="0"/>
              </a:rPr>
              <a:t>从</a:t>
            </a:r>
            <a:r>
              <a:rPr lang="en-US" altLang="zh-CN" b="1" i="1">
                <a:solidFill>
                  <a:srgbClr val="FFCC00"/>
                </a:solidFill>
                <a:latin typeface="Arial Narrow" charset="0"/>
                <a:ea typeface="宋体" charset="0"/>
                <a:cs typeface="宋体" charset="0"/>
              </a:rPr>
              <a:t>4143 BC), </a:t>
            </a:r>
            <a:r>
              <a:rPr lang="zh-CN" altLang="en-US" b="1" i="1">
                <a:solidFill>
                  <a:srgbClr val="FFCC00"/>
                </a:solidFill>
                <a:latin typeface="Arial Narrow" charset="0"/>
                <a:ea typeface="宋体" charset="0"/>
                <a:cs typeface="宋体" charset="0"/>
              </a:rPr>
              <a:t>加上</a:t>
            </a:r>
          </a:p>
          <a:p>
            <a:pPr marL="682625" lvl="1" indent="55563">
              <a:buFont typeface="Wingdings" charset="0"/>
              <a:buChar char="Ø"/>
            </a:pPr>
            <a:r>
              <a:rPr lang="zh-CN" altLang="en-US" b="1" i="1">
                <a:solidFill>
                  <a:srgbClr val="FFCC00"/>
                </a:solidFill>
                <a:latin typeface="Arial Narrow" charset="0"/>
                <a:ea typeface="宋体" charset="0"/>
                <a:cs typeface="宋体" charset="0"/>
              </a:rPr>
              <a:t>故事性 </a:t>
            </a:r>
            <a:r>
              <a:rPr lang="en-US" altLang="zh-CN" b="1" i="1">
                <a:solidFill>
                  <a:srgbClr val="FFCC00"/>
                </a:solidFill>
                <a:latin typeface="Arial Narrow" charset="0"/>
                <a:ea typeface="宋体" charset="0"/>
                <a:cs typeface="宋体" charset="0"/>
              </a:rPr>
              <a:t>(</a:t>
            </a:r>
            <a:r>
              <a:rPr lang="zh-CN" altLang="en-US" b="1" i="1">
                <a:solidFill>
                  <a:srgbClr val="FFCC00"/>
                </a:solidFill>
                <a:latin typeface="Arial Narrow" charset="0"/>
                <a:ea typeface="宋体" charset="0"/>
                <a:cs typeface="宋体" charset="0"/>
              </a:rPr>
              <a:t>历代志上</a:t>
            </a:r>
            <a:r>
              <a:rPr lang="en-US" altLang="zh-CN" b="1" i="1">
                <a:solidFill>
                  <a:srgbClr val="FFCC00"/>
                </a:solidFill>
                <a:latin typeface="Arial Narrow" charset="0"/>
                <a:ea typeface="宋体" charset="0"/>
                <a:cs typeface="宋体" charset="0"/>
              </a:rPr>
              <a:t> 10—</a:t>
            </a:r>
            <a:r>
              <a:rPr lang="zh-CN" altLang="en-US" b="1" i="1">
                <a:solidFill>
                  <a:srgbClr val="FFCC00"/>
                </a:solidFill>
                <a:latin typeface="Arial Narrow" charset="0"/>
                <a:ea typeface="宋体" charset="0"/>
                <a:cs typeface="宋体" charset="0"/>
              </a:rPr>
              <a:t>历代志下</a:t>
            </a:r>
            <a:r>
              <a:rPr lang="en-US" altLang="zh-CN" b="1" i="1">
                <a:solidFill>
                  <a:srgbClr val="FFCC00"/>
                </a:solidFill>
                <a:latin typeface="Arial Narrow" charset="0"/>
                <a:ea typeface="宋体" charset="0"/>
                <a:cs typeface="宋体" charset="0"/>
              </a:rPr>
              <a:t> 36 </a:t>
            </a:r>
            <a:r>
              <a:rPr lang="zh-CN" altLang="en-US" b="1" i="1">
                <a:solidFill>
                  <a:srgbClr val="FFCC00"/>
                </a:solidFill>
                <a:latin typeface="Arial Narrow" charset="0"/>
                <a:ea typeface="宋体" charset="0"/>
                <a:cs typeface="宋体" charset="0"/>
              </a:rPr>
              <a:t>结束 </a:t>
            </a:r>
            <a:r>
              <a:rPr lang="en-US" altLang="zh-CN" b="1" i="1">
                <a:solidFill>
                  <a:srgbClr val="FFCC00"/>
                </a:solidFill>
                <a:latin typeface="Arial Narrow" charset="0"/>
                <a:ea typeface="宋体" charset="0"/>
                <a:cs typeface="宋体" charset="0"/>
              </a:rPr>
              <a:t>538 BC), </a:t>
            </a:r>
          </a:p>
          <a:p>
            <a:pPr marL="682625" lvl="1" indent="55563">
              <a:buFont typeface="Wingdings" charset="0"/>
              <a:buChar char="Ø"/>
            </a:pPr>
            <a:r>
              <a:rPr lang="zh-CN" altLang="en-US" b="1" i="1">
                <a:solidFill>
                  <a:srgbClr val="FFCC00"/>
                </a:solidFill>
                <a:latin typeface="Arial Narrow" charset="0"/>
                <a:ea typeface="宋体" charset="0"/>
                <a:cs typeface="宋体" charset="0"/>
              </a:rPr>
              <a:t>历代志所覆盖的时间比圣经中任何一本书都长</a:t>
            </a:r>
            <a:r>
              <a:rPr lang="en-US" altLang="zh-CN" b="1" i="1">
                <a:solidFill>
                  <a:srgbClr val="FFCC00"/>
                </a:solidFill>
                <a:latin typeface="Arial Narrow" charset="0"/>
                <a:ea typeface="宋体" charset="0"/>
                <a:cs typeface="宋体" charset="0"/>
              </a:rPr>
              <a:t>(3606 years!).</a:t>
            </a:r>
          </a:p>
          <a:p>
            <a:pPr marL="568325" indent="-568325">
              <a:buFont typeface="Wingdings" charset="0"/>
              <a:buChar char="Ø"/>
            </a:pPr>
            <a:endParaRPr lang="en-US" altLang="zh-CN" b="1" i="1">
              <a:solidFill>
                <a:srgbClr val="FFCC00"/>
              </a:solidFill>
              <a:latin typeface="Arial Narrow" charset="0"/>
              <a:ea typeface="宋体" charset="0"/>
              <a:cs typeface="宋体" charset="0"/>
            </a:endParaRPr>
          </a:p>
          <a:p>
            <a:pPr marL="568325" indent="-568325">
              <a:buFont typeface="Wingdings" charset="0"/>
              <a:buChar char="Ø"/>
            </a:pPr>
            <a:r>
              <a:rPr lang="zh-CN" altLang="en-US" b="1" i="1">
                <a:solidFill>
                  <a:srgbClr val="FFCC00"/>
                </a:solidFill>
                <a:latin typeface="Arial Narrow" charset="0"/>
                <a:ea typeface="宋体" charset="0"/>
                <a:cs typeface="宋体" charset="0"/>
              </a:rPr>
              <a:t>历代志是独特的，它在圣经里包含了最大的家谱 </a:t>
            </a:r>
            <a:r>
              <a:rPr lang="en-US" altLang="zh-CN" b="1" i="1">
                <a:solidFill>
                  <a:srgbClr val="FFCC00"/>
                </a:solidFill>
                <a:latin typeface="Arial Narrow" charset="0"/>
                <a:ea typeface="宋体" charset="0"/>
                <a:cs typeface="宋体" charset="0"/>
              </a:rPr>
              <a:t>(</a:t>
            </a:r>
            <a:r>
              <a:rPr lang="zh-CN" altLang="en-US" b="1" i="1">
                <a:solidFill>
                  <a:srgbClr val="FFCC00"/>
                </a:solidFill>
                <a:latin typeface="Arial Narrow" charset="0"/>
                <a:ea typeface="宋体" charset="0"/>
                <a:cs typeface="宋体" charset="0"/>
              </a:rPr>
              <a:t>历代志上</a:t>
            </a:r>
            <a:r>
              <a:rPr lang="en-US" altLang="zh-CN" b="1" i="1">
                <a:solidFill>
                  <a:srgbClr val="FFCC00"/>
                </a:solidFill>
                <a:latin typeface="Arial Narrow" charset="0"/>
                <a:ea typeface="宋体" charset="0"/>
                <a:cs typeface="宋体" charset="0"/>
              </a:rPr>
              <a:t> 1–9). </a:t>
            </a:r>
          </a:p>
          <a:p>
            <a:pPr marL="568325" indent="-568325">
              <a:buFont typeface="Wingdings" charset="0"/>
              <a:buChar char="Ø"/>
            </a:pPr>
            <a:endParaRPr lang="en-US" altLang="zh-CN" b="1" i="1">
              <a:solidFill>
                <a:srgbClr val="FFCC00"/>
              </a:solidFill>
              <a:latin typeface="Arial Narrow" charset="0"/>
              <a:ea typeface="宋体" charset="0"/>
              <a:cs typeface="宋体" charset="0"/>
            </a:endParaRPr>
          </a:p>
          <a:p>
            <a:pPr marL="568325" indent="-568325">
              <a:buFont typeface="Wingdings" charset="0"/>
              <a:buChar char="Ø"/>
            </a:pPr>
            <a:r>
              <a:rPr lang="zh-CN" altLang="en-US" b="1" i="1">
                <a:solidFill>
                  <a:srgbClr val="FFCC00"/>
                </a:solidFill>
                <a:latin typeface="Arial Narrow" charset="0"/>
                <a:ea typeface="宋体" charset="0"/>
                <a:cs typeface="宋体" charset="0"/>
              </a:rPr>
              <a:t>历代志书显现在圣经希伯来书的最后本</a:t>
            </a:r>
            <a:r>
              <a:rPr lang="en-US" altLang="zh-CN" b="1" i="1">
                <a:solidFill>
                  <a:srgbClr val="FFCC00"/>
                </a:solidFill>
                <a:latin typeface="Arial Narrow" charset="0"/>
                <a:ea typeface="宋体" charset="0"/>
                <a:cs typeface="宋体" charset="0"/>
              </a:rPr>
              <a:t>.</a:t>
            </a:r>
          </a:p>
        </p:txBody>
      </p:sp>
      <p:sp>
        <p:nvSpPr>
          <p:cNvPr id="32772" name="Text Box 4"/>
          <p:cNvSpPr txBox="1">
            <a:spLocks noChangeArrowheads="1"/>
          </p:cNvSpPr>
          <p:nvPr/>
        </p:nvSpPr>
        <p:spPr bwMode="auto">
          <a:xfrm>
            <a:off x="7696200" y="152400"/>
            <a:ext cx="1295400" cy="457200"/>
          </a:xfrm>
          <a:prstGeom prst="rect">
            <a:avLst/>
          </a:prstGeom>
          <a:solidFill>
            <a:schemeClr val="tx1"/>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algn="ctr">
              <a:spcBef>
                <a:spcPct val="50000"/>
              </a:spcBef>
            </a:pPr>
            <a:r>
              <a:rPr lang="en-US">
                <a:solidFill>
                  <a:srgbClr val="FFFFFF"/>
                </a:solidFill>
                <a:cs typeface="+mn-cs"/>
              </a:rPr>
              <a:t>263-264</a:t>
            </a:r>
          </a:p>
        </p:txBody>
      </p:sp>
    </p:spTree>
    <p:extLst>
      <p:ext uri="{BB962C8B-B14F-4D97-AF65-F5344CB8AC3E}">
        <p14:creationId xmlns:p14="http://schemas.microsoft.com/office/powerpoint/2010/main" val="24779156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additive="base">
                                        <p:cTn id="7" dur="500" fill="hold"/>
                                        <p:tgtEl>
                                          <p:spTgt spid="327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2771">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2771">
                                            <p:txEl>
                                              <p:pRg st="1" end="1"/>
                                            </p:txEl>
                                          </p:spTgt>
                                        </p:tgtEl>
                                        <p:attrNameLst>
                                          <p:attrName>style.visibility</p:attrName>
                                        </p:attrNameLst>
                                      </p:cBhvr>
                                      <p:to>
                                        <p:strVal val="visible"/>
                                      </p:to>
                                    </p:set>
                                    <p:anim calcmode="lin" valueType="num">
                                      <p:cBhvr additive="base">
                                        <p:cTn id="11" dur="500" fill="hold"/>
                                        <p:tgtEl>
                                          <p:spTgt spid="32771">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2771">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2771">
                                            <p:txEl>
                                              <p:pRg st="2" end="2"/>
                                            </p:txEl>
                                          </p:spTgt>
                                        </p:tgtEl>
                                        <p:attrNameLst>
                                          <p:attrName>style.visibility</p:attrName>
                                        </p:attrNameLst>
                                      </p:cBhvr>
                                      <p:to>
                                        <p:strVal val="visible"/>
                                      </p:to>
                                    </p:set>
                                    <p:anim calcmode="lin" valueType="num">
                                      <p:cBhvr additive="base">
                                        <p:cTn id="15" dur="500" fill="hold"/>
                                        <p:tgtEl>
                                          <p:spTgt spid="32771">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2771">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2771">
                                            <p:txEl>
                                              <p:pRg st="3" end="3"/>
                                            </p:txEl>
                                          </p:spTgt>
                                        </p:tgtEl>
                                        <p:attrNameLst>
                                          <p:attrName>style.visibility</p:attrName>
                                        </p:attrNameLst>
                                      </p:cBhvr>
                                      <p:to>
                                        <p:strVal val="visible"/>
                                      </p:to>
                                    </p:set>
                                    <p:anim calcmode="lin" valueType="num">
                                      <p:cBhvr additive="base">
                                        <p:cTn id="19" dur="500" fill="hold"/>
                                        <p:tgtEl>
                                          <p:spTgt spid="32771">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277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2771">
                                            <p:txEl>
                                              <p:pRg st="5" end="5"/>
                                            </p:txEl>
                                          </p:spTgt>
                                        </p:tgtEl>
                                        <p:attrNameLst>
                                          <p:attrName>style.visibility</p:attrName>
                                        </p:attrNameLst>
                                      </p:cBhvr>
                                      <p:to>
                                        <p:strVal val="visible"/>
                                      </p:to>
                                    </p:set>
                                    <p:anim calcmode="lin" valueType="num">
                                      <p:cBhvr additive="base">
                                        <p:cTn id="25" dur="500" fill="hold"/>
                                        <p:tgtEl>
                                          <p:spTgt spid="32771">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277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2771">
                                            <p:txEl>
                                              <p:pRg st="7" end="7"/>
                                            </p:txEl>
                                          </p:spTgt>
                                        </p:tgtEl>
                                        <p:attrNameLst>
                                          <p:attrName>style.visibility</p:attrName>
                                        </p:attrNameLst>
                                      </p:cBhvr>
                                      <p:to>
                                        <p:strVal val="visible"/>
                                      </p:to>
                                    </p:set>
                                    <p:anim calcmode="lin" valueType="num">
                                      <p:cBhvr additive="base">
                                        <p:cTn id="31" dur="500" fill="hold"/>
                                        <p:tgtEl>
                                          <p:spTgt spid="32771">
                                            <p:txEl>
                                              <p:pRg st="7" end="7"/>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2771">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idx="4294967295"/>
          </p:nvPr>
        </p:nvSpPr>
        <p:spPr>
          <a:xfrm>
            <a:off x="1447800" y="152400"/>
            <a:ext cx="5943600" cy="762000"/>
          </a:xfrm>
          <a:solidFill>
            <a:schemeClr val="tx1"/>
          </a:solidFill>
          <a:ln>
            <a:solidFill>
              <a:schemeClr val="tx1"/>
            </a:solidFill>
            <a:miter lim="800000"/>
            <a:headEnd/>
            <a:tailEnd/>
          </a:ln>
        </p:spPr>
        <p:txBody>
          <a:bodyPr/>
          <a:lstStyle/>
          <a:p>
            <a:r>
              <a:rPr lang="zh-CN" altLang="en-US" sz="4800" b="1">
                <a:solidFill>
                  <a:srgbClr val="FFFFFF"/>
                </a:solidFill>
                <a:latin typeface="Arial Black" charset="0"/>
                <a:ea typeface="宋体" charset="0"/>
                <a:cs typeface="宋体" charset="0"/>
              </a:rPr>
              <a:t>论文</a:t>
            </a:r>
          </a:p>
        </p:txBody>
      </p:sp>
      <p:sp>
        <p:nvSpPr>
          <p:cNvPr id="33795" name="Rectangle 3"/>
          <p:cNvSpPr>
            <a:spLocks noGrp="1" noChangeArrowheads="1"/>
          </p:cNvSpPr>
          <p:nvPr>
            <p:ph type="body" sz="half" idx="4294967295"/>
          </p:nvPr>
        </p:nvSpPr>
        <p:spPr>
          <a:xfrm>
            <a:off x="838200" y="1066800"/>
            <a:ext cx="8001000" cy="5257800"/>
          </a:xfrm>
        </p:spPr>
        <p:txBody>
          <a:bodyPr/>
          <a:lstStyle/>
          <a:p>
            <a:pPr marL="533400" indent="-533400">
              <a:lnSpc>
                <a:spcPct val="90000"/>
              </a:lnSpc>
              <a:buFont typeface="Wingdings" charset="0"/>
              <a:buChar char="Ø"/>
            </a:pPr>
            <a:r>
              <a:rPr lang="zh-CN" altLang="en-US" sz="2800" b="1">
                <a:latin typeface="Arial Narrow" charset="0"/>
                <a:ea typeface="宋体" charset="0"/>
                <a:cs typeface="宋体" charset="0"/>
              </a:rPr>
              <a:t>历代志的</a:t>
            </a:r>
            <a:r>
              <a:rPr lang="zh-CN" altLang="en-US" sz="2800" b="1" u="sng">
                <a:latin typeface="Arial Narrow" charset="0"/>
                <a:ea typeface="宋体" charset="0"/>
                <a:cs typeface="宋体" charset="0"/>
              </a:rPr>
              <a:t>中心思想</a:t>
            </a:r>
            <a:r>
              <a:rPr lang="zh-CN" altLang="en-US" sz="2800" b="1">
                <a:latin typeface="Arial Narrow" charset="0"/>
                <a:ea typeface="宋体" charset="0"/>
                <a:cs typeface="宋体" charset="0"/>
              </a:rPr>
              <a:t>就是</a:t>
            </a:r>
            <a:r>
              <a:rPr lang="zh-CN" altLang="en-US" sz="2800" b="1" u="sng">
                <a:latin typeface="Arial Narrow" charset="0"/>
                <a:ea typeface="宋体" charset="0"/>
                <a:cs typeface="宋体" charset="0"/>
              </a:rPr>
              <a:t>圣殿</a:t>
            </a:r>
            <a:r>
              <a:rPr lang="zh-CN" altLang="en-US" sz="2800" b="1">
                <a:latin typeface="Arial Narrow" charset="0"/>
                <a:ea typeface="宋体" charset="0"/>
                <a:cs typeface="宋体" charset="0"/>
              </a:rPr>
              <a:t>。圣殿是这一段以色列王国历史的主线。</a:t>
            </a:r>
            <a:endParaRPr lang="en-US" altLang="zh-CN" sz="2800" b="1">
              <a:latin typeface="Arial Narrow" charset="0"/>
              <a:ea typeface="宋体" charset="0"/>
              <a:cs typeface="宋体" charset="0"/>
            </a:endParaRPr>
          </a:p>
          <a:p>
            <a:pPr marL="533400" indent="-533400">
              <a:lnSpc>
                <a:spcPct val="90000"/>
              </a:lnSpc>
              <a:buFont typeface="Wingdings" charset="0"/>
              <a:buChar char="Ø"/>
            </a:pPr>
            <a:r>
              <a:rPr lang="zh-CN" altLang="en-US" sz="2800" b="1">
                <a:latin typeface="Arial Narrow" charset="0"/>
                <a:ea typeface="宋体" charset="0"/>
                <a:cs typeface="宋体" charset="0"/>
              </a:rPr>
              <a:t>本书的作者之所以要强调圣殿是要从属灵和神国的角度来鼓励那些被掳归回的剩余的子民：</a:t>
            </a:r>
            <a:r>
              <a:rPr lang="zh-CN" altLang="en-US" sz="2800" b="1" u="sng">
                <a:latin typeface="Arial Narrow" charset="0"/>
                <a:ea typeface="宋体" charset="0"/>
                <a:cs typeface="宋体" charset="0"/>
              </a:rPr>
              <a:t>尽管大卫的宝座并不在他们中间，但是大卫王权的族谱和上帝本身在他们中间</a:t>
            </a:r>
            <a:r>
              <a:rPr lang="zh-CN" altLang="en-US" sz="2800" b="1">
                <a:latin typeface="Arial Narrow" charset="0"/>
                <a:ea typeface="宋体" charset="0"/>
                <a:cs typeface="宋体" charset="0"/>
              </a:rPr>
              <a:t>（历代志上</a:t>
            </a:r>
            <a:r>
              <a:rPr lang="en-US" altLang="zh-CN" sz="2800" b="1">
                <a:latin typeface="Arial Narrow" charset="0"/>
                <a:ea typeface="宋体" charset="0"/>
                <a:cs typeface="宋体" charset="0"/>
              </a:rPr>
              <a:t>1-9</a:t>
            </a:r>
            <a:r>
              <a:rPr lang="zh-CN" altLang="en-US" sz="2800" b="1">
                <a:latin typeface="Arial Narrow" charset="0"/>
                <a:ea typeface="宋体" charset="0"/>
                <a:cs typeface="宋体" charset="0"/>
              </a:rPr>
              <a:t>章）；所以，他们要从祖先拜偶像的错误中学到功课，并以圣殿为中心敬拜神。</a:t>
            </a:r>
            <a:endParaRPr lang="en-US" altLang="zh-CN" sz="2800" b="1">
              <a:latin typeface="Arial Narrow" charset="0"/>
              <a:ea typeface="宋体" charset="0"/>
              <a:cs typeface="宋体" charset="0"/>
            </a:endParaRPr>
          </a:p>
          <a:p>
            <a:pPr marL="533400" indent="-533400">
              <a:lnSpc>
                <a:spcPct val="90000"/>
              </a:lnSpc>
              <a:buFont typeface="Wingdings" charset="0"/>
              <a:buChar char="Ø"/>
            </a:pPr>
            <a:r>
              <a:rPr lang="zh-CN" altLang="en-US" sz="2800" b="1">
                <a:latin typeface="Arial Narrow" charset="0"/>
                <a:ea typeface="宋体" charset="0"/>
                <a:cs typeface="宋体" charset="0"/>
              </a:rPr>
              <a:t>所以，在耶路撒冷以圣殿为敬拜神的唯一中心是本书的重点。这是为了在多年的不同地方的偶像崇拜之后重新建立合宜的敬拜方式。</a:t>
            </a:r>
            <a:endParaRPr lang="en-US" altLang="zh-CN" sz="2800" b="1">
              <a:latin typeface="Arial Narrow" charset="0"/>
              <a:ea typeface="宋体" charset="0"/>
              <a:cs typeface="宋体" charset="0"/>
            </a:endParaRPr>
          </a:p>
        </p:txBody>
      </p:sp>
      <p:sp>
        <p:nvSpPr>
          <p:cNvPr id="177156" name="Text Box 4"/>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fontAlgn="base">
              <a:spcBef>
                <a:spcPct val="0"/>
              </a:spcBef>
              <a:spcAft>
                <a:spcPct val="0"/>
              </a:spcAft>
              <a:defRPr sz="2400">
                <a:solidFill>
                  <a:schemeClr val="tx1"/>
                </a:solidFill>
                <a:latin typeface="Times New Roman" charset="0"/>
                <a:ea typeface="ＭＳ Ｐゴシック" charset="0"/>
              </a:defRPr>
            </a:lvl6pPr>
            <a:lvl7pPr marL="2971800" indent="-228600" fontAlgn="base">
              <a:spcBef>
                <a:spcPct val="0"/>
              </a:spcBef>
              <a:spcAft>
                <a:spcPct val="0"/>
              </a:spcAft>
              <a:defRPr sz="2400">
                <a:solidFill>
                  <a:schemeClr val="tx1"/>
                </a:solidFill>
                <a:latin typeface="Times New Roman" charset="0"/>
                <a:ea typeface="ＭＳ Ｐゴシック" charset="0"/>
              </a:defRPr>
            </a:lvl7pPr>
            <a:lvl8pPr marL="3429000" indent="-228600" fontAlgn="base">
              <a:spcBef>
                <a:spcPct val="0"/>
              </a:spcBef>
              <a:spcAft>
                <a:spcPct val="0"/>
              </a:spcAft>
              <a:defRPr sz="2400">
                <a:solidFill>
                  <a:schemeClr val="tx1"/>
                </a:solidFill>
                <a:latin typeface="Times New Roman" charset="0"/>
                <a:ea typeface="ＭＳ Ｐゴシック" charset="0"/>
              </a:defRPr>
            </a:lvl8pPr>
            <a:lvl9pPr marL="3886200" indent="-228600" fontAlgn="base">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zh-CN">
                <a:solidFill>
                  <a:srgbClr val="FFFFFF"/>
                </a:solidFill>
                <a:ea typeface="宋体" charset="0"/>
                <a:cs typeface="宋体" charset="0"/>
              </a:rPr>
              <a:t>265</a:t>
            </a:r>
          </a:p>
        </p:txBody>
      </p:sp>
    </p:spTree>
    <p:extLst>
      <p:ext uri="{BB962C8B-B14F-4D97-AF65-F5344CB8AC3E}">
        <p14:creationId xmlns:p14="http://schemas.microsoft.com/office/powerpoint/2010/main" val="7452870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 calcmode="lin" valueType="num">
                                      <p:cBhvr additive="base">
                                        <p:cTn id="7" dur="500" fill="hold"/>
                                        <p:tgtEl>
                                          <p:spTgt spid="337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37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795">
                                            <p:txEl>
                                              <p:pRg st="1" end="1"/>
                                            </p:txEl>
                                          </p:spTgt>
                                        </p:tgtEl>
                                        <p:attrNameLst>
                                          <p:attrName>style.visibility</p:attrName>
                                        </p:attrNameLst>
                                      </p:cBhvr>
                                      <p:to>
                                        <p:strVal val="visible"/>
                                      </p:to>
                                    </p:set>
                                    <p:anim calcmode="lin" valueType="num">
                                      <p:cBhvr additive="base">
                                        <p:cTn id="13" dur="500" fill="hold"/>
                                        <p:tgtEl>
                                          <p:spTgt spid="3379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37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3795">
                                            <p:txEl>
                                              <p:pRg st="2" end="2"/>
                                            </p:txEl>
                                          </p:spTgt>
                                        </p:tgtEl>
                                        <p:attrNameLst>
                                          <p:attrName>style.visibility</p:attrName>
                                        </p:attrNameLst>
                                      </p:cBhvr>
                                      <p:to>
                                        <p:strVal val="visible"/>
                                      </p:to>
                                    </p:set>
                                    <p:anim calcmode="lin" valueType="num">
                                      <p:cBhvr additive="base">
                                        <p:cTn id="19" dur="500" fill="hold"/>
                                        <p:tgtEl>
                                          <p:spTgt spid="3379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379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447800" y="152400"/>
            <a:ext cx="5943600" cy="762000"/>
          </a:xfrm>
          <a:solidFill>
            <a:schemeClr val="tx1"/>
          </a:solidFill>
          <a:ln>
            <a:solidFill>
              <a:schemeClr val="tx1"/>
            </a:solidFill>
            <a:miter lim="800000"/>
            <a:headEnd/>
            <a:tailEnd/>
          </a:ln>
        </p:spPr>
        <p:txBody>
          <a:bodyPr/>
          <a:lstStyle/>
          <a:p>
            <a:r>
              <a:rPr lang="zh-CN" altLang="en-US" b="1">
                <a:solidFill>
                  <a:srgbClr val="FFFFFF"/>
                </a:solidFill>
                <a:latin typeface="Arial Black" charset="0"/>
                <a:ea typeface="宋体" charset="0"/>
                <a:cs typeface="宋体" charset="0"/>
              </a:rPr>
              <a:t>综合</a:t>
            </a:r>
          </a:p>
        </p:txBody>
      </p:sp>
      <p:sp>
        <p:nvSpPr>
          <p:cNvPr id="34820" name="Text Box 4"/>
          <p:cNvSpPr txBox="1">
            <a:spLocks noChangeArrowheads="1"/>
          </p:cNvSpPr>
          <p:nvPr/>
        </p:nvSpPr>
        <p:spPr bwMode="auto">
          <a:xfrm>
            <a:off x="8077200" y="152400"/>
            <a:ext cx="914400" cy="457200"/>
          </a:xfrm>
          <a:prstGeom prst="rect">
            <a:avLst/>
          </a:prstGeom>
          <a:solidFill>
            <a:schemeClr val="tx1"/>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nchorCtr="1"/>
          <a:lstStyle/>
          <a:p>
            <a:pPr algn="ctr">
              <a:spcBef>
                <a:spcPct val="50000"/>
              </a:spcBef>
            </a:pPr>
            <a:r>
              <a:rPr lang="en-US">
                <a:solidFill>
                  <a:srgbClr val="FFFFFF"/>
                </a:solidFill>
                <a:cs typeface="+mn-cs"/>
              </a:rPr>
              <a:t>265</a:t>
            </a:r>
          </a:p>
        </p:txBody>
      </p:sp>
      <p:sp>
        <p:nvSpPr>
          <p:cNvPr id="34822" name="Text Box 6"/>
          <p:cNvSpPr txBox="1">
            <a:spLocks noChangeArrowheads="1"/>
          </p:cNvSpPr>
          <p:nvPr/>
        </p:nvSpPr>
        <p:spPr bwMode="auto">
          <a:xfrm>
            <a:off x="539750" y="3068638"/>
            <a:ext cx="5600700" cy="588962"/>
          </a:xfrm>
          <a:prstGeom prst="rect">
            <a:avLst/>
          </a:prstGeom>
          <a:solidFill>
            <a:srgbClr val="B2B2B2"/>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r>
              <a:rPr lang="en-US" altLang="zh-CN" sz="3200" b="1">
                <a:solidFill>
                  <a:srgbClr val="000000"/>
                </a:solidFill>
                <a:latin typeface="Arial Black" charset="0"/>
                <a:ea typeface="宋体" charset="0"/>
                <a:cs typeface="宋体" charset="0"/>
              </a:rPr>
              <a:t>1—9	</a:t>
            </a:r>
            <a:r>
              <a:rPr lang="zh-CN" altLang="en-US" sz="3200" b="1">
                <a:solidFill>
                  <a:srgbClr val="000000"/>
                </a:solidFill>
                <a:latin typeface="Arial Black" charset="0"/>
                <a:ea typeface="宋体" charset="0"/>
                <a:cs typeface="宋体" charset="0"/>
              </a:rPr>
              <a:t>大卫的家谱线代</a:t>
            </a:r>
            <a:endParaRPr lang="en-US" altLang="zh-CN" sz="3200" b="1">
              <a:solidFill>
                <a:srgbClr val="000000"/>
              </a:solidFill>
              <a:latin typeface="Arial Black" charset="0"/>
              <a:ea typeface="宋体" charset="0"/>
              <a:cs typeface="宋体" charset="0"/>
            </a:endParaRPr>
          </a:p>
        </p:txBody>
      </p:sp>
      <p:sp>
        <p:nvSpPr>
          <p:cNvPr id="34823" name="Text Box 7"/>
          <p:cNvSpPr txBox="1">
            <a:spLocks noChangeArrowheads="1"/>
          </p:cNvSpPr>
          <p:nvPr/>
        </p:nvSpPr>
        <p:spPr bwMode="auto">
          <a:xfrm>
            <a:off x="1066800" y="1392238"/>
            <a:ext cx="7010400" cy="588962"/>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r>
              <a:rPr lang="zh-CN" altLang="en-US" sz="3200" b="1">
                <a:solidFill>
                  <a:srgbClr val="000000"/>
                </a:solidFill>
                <a:latin typeface="Arial Black" charset="0"/>
                <a:ea typeface="宋体" charset="0"/>
                <a:cs typeface="宋体" charset="0"/>
              </a:rPr>
              <a:t>大卫的线代建立</a:t>
            </a:r>
          </a:p>
        </p:txBody>
      </p:sp>
      <p:sp>
        <p:nvSpPr>
          <p:cNvPr id="34824" name="Text Box 8"/>
          <p:cNvSpPr txBox="1">
            <a:spLocks noChangeArrowheads="1"/>
          </p:cNvSpPr>
          <p:nvPr/>
        </p:nvSpPr>
        <p:spPr bwMode="auto">
          <a:xfrm>
            <a:off x="2895600" y="4953000"/>
            <a:ext cx="6248400" cy="1076325"/>
          </a:xfrm>
          <a:prstGeom prst="rect">
            <a:avLst/>
          </a:prstGeom>
          <a:solidFill>
            <a:srgbClr val="B2B2B2"/>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r>
              <a:rPr lang="en-US" altLang="zh-CN" sz="3200" b="1">
                <a:solidFill>
                  <a:srgbClr val="000000"/>
                </a:solidFill>
                <a:latin typeface="Arial Black" charset="0"/>
                <a:ea typeface="宋体" charset="0"/>
                <a:cs typeface="宋体" charset="0"/>
              </a:rPr>
              <a:t>10—29	</a:t>
            </a:r>
            <a:r>
              <a:rPr lang="zh-CN" altLang="en-US" sz="3200" b="1">
                <a:solidFill>
                  <a:srgbClr val="000000"/>
                </a:solidFill>
                <a:latin typeface="Arial Black" charset="0"/>
                <a:ea typeface="宋体" charset="0"/>
                <a:cs typeface="宋体" charset="0"/>
              </a:rPr>
              <a:t>大卫为约柜 </a:t>
            </a:r>
            <a:r>
              <a:rPr lang="en-US" altLang="zh-CN" sz="3200" b="1">
                <a:solidFill>
                  <a:srgbClr val="000000"/>
                </a:solidFill>
                <a:latin typeface="Arial Black" charset="0"/>
                <a:ea typeface="宋体" charset="0"/>
                <a:cs typeface="宋体" charset="0"/>
              </a:rPr>
              <a:t>/ </a:t>
            </a:r>
            <a:r>
              <a:rPr lang="zh-CN" altLang="en-US" sz="3200" b="1">
                <a:solidFill>
                  <a:srgbClr val="000000"/>
                </a:solidFill>
                <a:latin typeface="Arial Black" charset="0"/>
                <a:ea typeface="宋体" charset="0"/>
                <a:cs typeface="宋体" charset="0"/>
              </a:rPr>
              <a:t>圣殿感到顾虑</a:t>
            </a:r>
            <a:endParaRPr lang="en-US" altLang="zh-CN" sz="3200" b="1">
              <a:solidFill>
                <a:srgbClr val="000000"/>
              </a:solidFill>
              <a:latin typeface="Arial Black" charset="0"/>
              <a:ea typeface="宋体" charset="0"/>
              <a:cs typeface="宋体" charset="0"/>
            </a:endParaRPr>
          </a:p>
        </p:txBody>
      </p:sp>
    </p:spTree>
    <p:extLst>
      <p:ext uri="{BB962C8B-B14F-4D97-AF65-F5344CB8AC3E}">
        <p14:creationId xmlns:p14="http://schemas.microsoft.com/office/powerpoint/2010/main" val="12511080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822"/>
                                        </p:tgtEl>
                                        <p:attrNameLst>
                                          <p:attrName>style.visibility</p:attrName>
                                        </p:attrNameLst>
                                      </p:cBhvr>
                                      <p:to>
                                        <p:strVal val="visible"/>
                                      </p:to>
                                    </p:set>
                                    <p:anim calcmode="lin" valueType="num">
                                      <p:cBhvr additive="base">
                                        <p:cTn id="7" dur="500" fill="hold"/>
                                        <p:tgtEl>
                                          <p:spTgt spid="34822"/>
                                        </p:tgtEl>
                                        <p:attrNameLst>
                                          <p:attrName>ppt_x</p:attrName>
                                        </p:attrNameLst>
                                      </p:cBhvr>
                                      <p:tavLst>
                                        <p:tav tm="0">
                                          <p:val>
                                            <p:strVal val="0-#ppt_w/2"/>
                                          </p:val>
                                        </p:tav>
                                        <p:tav tm="100000">
                                          <p:val>
                                            <p:strVal val="#ppt_x"/>
                                          </p:val>
                                        </p:tav>
                                      </p:tavLst>
                                    </p:anim>
                                    <p:anim calcmode="lin" valueType="num">
                                      <p:cBhvr additive="base">
                                        <p:cTn id="8" dur="500" fill="hold"/>
                                        <p:tgtEl>
                                          <p:spTgt spid="3482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4824"/>
                                        </p:tgtEl>
                                        <p:attrNameLst>
                                          <p:attrName>style.visibility</p:attrName>
                                        </p:attrNameLst>
                                      </p:cBhvr>
                                      <p:to>
                                        <p:strVal val="visible"/>
                                      </p:to>
                                    </p:set>
                                    <p:anim calcmode="lin" valueType="num">
                                      <p:cBhvr additive="base">
                                        <p:cTn id="13" dur="500" fill="hold"/>
                                        <p:tgtEl>
                                          <p:spTgt spid="34824"/>
                                        </p:tgtEl>
                                        <p:attrNameLst>
                                          <p:attrName>ppt_x</p:attrName>
                                        </p:attrNameLst>
                                      </p:cBhvr>
                                      <p:tavLst>
                                        <p:tav tm="0">
                                          <p:val>
                                            <p:strVal val="0-#ppt_w/2"/>
                                          </p:val>
                                        </p:tav>
                                        <p:tav tm="100000">
                                          <p:val>
                                            <p:strVal val="#ppt_x"/>
                                          </p:val>
                                        </p:tav>
                                      </p:tavLst>
                                    </p:anim>
                                    <p:anim calcmode="lin" valueType="num">
                                      <p:cBhvr additive="base">
                                        <p:cTn id="14" dur="500" fill="hold"/>
                                        <p:tgtEl>
                                          <p:spTgt spid="348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2" grpId="0" animBg="1" autoUpdateAnimBg="0"/>
      <p:bldP spid="34824"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cs typeface="+mn-cs"/>
            </a:endParaRPr>
          </a:p>
        </p:txBody>
      </p:sp>
      <p:sp>
        <p:nvSpPr>
          <p:cNvPr id="88067" name="Text Box 3"/>
          <p:cNvSpPr txBox="1">
            <a:spLocks noChangeArrowheads="1"/>
          </p:cNvSpPr>
          <p:nvPr/>
        </p:nvSpPr>
        <p:spPr bwMode="auto">
          <a:xfrm>
            <a:off x="684213" y="1620838"/>
            <a:ext cx="2935287" cy="17986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CN" altLang="en-US" sz="3200" b="1">
                <a:solidFill>
                  <a:srgbClr val="FFFFFF"/>
                </a:solidFill>
                <a:latin typeface="Times" charset="0"/>
                <a:ea typeface="宋体" charset="0"/>
                <a:cs typeface="Times New Roman" charset="0"/>
              </a:rPr>
              <a:t>列王纪上 </a:t>
            </a:r>
            <a:r>
              <a:rPr lang="en-US" sz="3200" b="1">
                <a:solidFill>
                  <a:srgbClr val="FFFFFF"/>
                </a:solidFill>
                <a:latin typeface="Times" charset="0"/>
                <a:ea typeface="宋体" charset="0"/>
                <a:cs typeface="Times New Roman" charset="0"/>
              </a:rPr>
              <a:t>1-11        </a:t>
            </a:r>
            <a:r>
              <a:rPr lang="zh-CN" altLang="en-US" sz="3200" b="1">
                <a:solidFill>
                  <a:srgbClr val="FFFFFF"/>
                </a:solidFill>
                <a:latin typeface="Times" charset="0"/>
                <a:ea typeface="宋体" charset="0"/>
                <a:cs typeface="Times New Roman" charset="0"/>
              </a:rPr>
              <a:t>联合在</a:t>
            </a:r>
          </a:p>
          <a:p>
            <a:pPr algn="ctr">
              <a:spcBef>
                <a:spcPct val="50000"/>
              </a:spcBef>
            </a:pPr>
            <a:r>
              <a:rPr lang="zh-CN" altLang="en-US" sz="3200" b="1">
                <a:solidFill>
                  <a:srgbClr val="FFFFFF"/>
                </a:solidFill>
                <a:latin typeface="Times" charset="0"/>
                <a:ea typeface="宋体" charset="0"/>
                <a:cs typeface="Times New Roman" charset="0"/>
              </a:rPr>
              <a:t>所罗门之下</a:t>
            </a:r>
            <a:endParaRPr lang="en-US" sz="3200" b="1">
              <a:solidFill>
                <a:srgbClr val="FFFFFF"/>
              </a:solidFill>
              <a:latin typeface="Times" charset="0"/>
              <a:ea typeface="宋体" charset="0"/>
              <a:cs typeface="Times New Roman" charset="0"/>
            </a:endParaRPr>
          </a:p>
        </p:txBody>
      </p:sp>
      <p:sp>
        <p:nvSpPr>
          <p:cNvPr id="88068" name="Text Box 4"/>
          <p:cNvSpPr txBox="1">
            <a:spLocks noChangeArrowheads="1"/>
          </p:cNvSpPr>
          <p:nvPr/>
        </p:nvSpPr>
        <p:spPr bwMode="auto">
          <a:xfrm>
            <a:off x="2124075" y="260350"/>
            <a:ext cx="4343400"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Times New Roman" charset="0"/>
                <a:ea typeface="ＭＳ Ｐゴシック" charset="0"/>
              </a:defRPr>
            </a:lvl1pPr>
            <a:lvl2pPr marL="114300">
              <a:defRPr sz="2400">
                <a:solidFill>
                  <a:schemeClr val="tx1"/>
                </a:solidFill>
                <a:latin typeface="Times New Roman" charset="0"/>
                <a:ea typeface="ＭＳ Ｐゴシック" charset="0"/>
              </a:defRPr>
            </a:lvl2pPr>
            <a:lvl3pPr marL="228600">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fontAlgn="base">
              <a:spcBef>
                <a:spcPct val="0"/>
              </a:spcBef>
              <a:spcAft>
                <a:spcPct val="0"/>
              </a:spcAft>
              <a:defRPr sz="2400">
                <a:solidFill>
                  <a:schemeClr val="tx1"/>
                </a:solidFill>
                <a:latin typeface="Times New Roman" charset="0"/>
                <a:ea typeface="ＭＳ Ｐゴシック" charset="0"/>
              </a:defRPr>
            </a:lvl6pPr>
            <a:lvl7pPr fontAlgn="base">
              <a:spcBef>
                <a:spcPct val="0"/>
              </a:spcBef>
              <a:spcAft>
                <a:spcPct val="0"/>
              </a:spcAft>
              <a:defRPr sz="2400">
                <a:solidFill>
                  <a:schemeClr val="tx1"/>
                </a:solidFill>
                <a:latin typeface="Times New Roman" charset="0"/>
                <a:ea typeface="ＭＳ Ｐゴシック" charset="0"/>
              </a:defRPr>
            </a:lvl7pPr>
            <a:lvl8pPr fontAlgn="base">
              <a:spcBef>
                <a:spcPct val="0"/>
              </a:spcBef>
              <a:spcAft>
                <a:spcPct val="0"/>
              </a:spcAft>
              <a:defRPr sz="2400">
                <a:solidFill>
                  <a:schemeClr val="tx1"/>
                </a:solidFill>
                <a:latin typeface="Times New Roman" charset="0"/>
                <a:ea typeface="ＭＳ Ｐゴシック" charset="0"/>
              </a:defRPr>
            </a:lvl8pPr>
            <a:lvl9pPr fontAlgn="base">
              <a:spcBef>
                <a:spcPct val="0"/>
              </a:spcBef>
              <a:spcAft>
                <a:spcPct val="0"/>
              </a:spcAft>
              <a:defRPr sz="2400">
                <a:solidFill>
                  <a:schemeClr val="tx1"/>
                </a:solidFill>
                <a:latin typeface="Times New Roman" charset="0"/>
                <a:ea typeface="ＭＳ Ｐゴシック" charset="0"/>
              </a:defRPr>
            </a:lvl9pPr>
          </a:lstStyle>
          <a:p>
            <a:pPr lvl="2" algn="ctr">
              <a:spcBef>
                <a:spcPct val="50000"/>
              </a:spcBef>
            </a:pPr>
            <a:r>
              <a:rPr lang="zh-CN" altLang="en-US" sz="4400" b="1">
                <a:solidFill>
                  <a:srgbClr val="FFFFFF"/>
                </a:solidFill>
                <a:latin typeface="Times" charset="0"/>
                <a:ea typeface="宋体" charset="0"/>
                <a:cs typeface="Times New Roman" charset="0"/>
              </a:rPr>
              <a:t>联合王国</a:t>
            </a:r>
            <a:r>
              <a:rPr lang="en-US" sz="3600" b="1">
                <a:solidFill>
                  <a:srgbClr val="FFFFFF"/>
                </a:solidFill>
                <a:latin typeface="Times" charset="0"/>
                <a:ea typeface="宋体" charset="0"/>
                <a:cs typeface="Times New Roman" charset="0"/>
              </a:rPr>
              <a:t> </a:t>
            </a:r>
            <a:endParaRPr lang="en-US" u="sng">
              <a:solidFill>
                <a:srgbClr val="000000"/>
              </a:solidFill>
              <a:ea typeface="宋体" charset="0"/>
              <a:cs typeface="Times New Roman" charset="0"/>
            </a:endParaRPr>
          </a:p>
        </p:txBody>
      </p:sp>
      <p:pic>
        <p:nvPicPr>
          <p:cNvPr id="88069" name="Picture 5" descr="1 Kings"/>
          <p:cNvPicPr>
            <a:picLocks noChangeAspect="1" noChangeArrowheads="1"/>
          </p:cNvPicPr>
          <p:nvPr/>
        </p:nvPicPr>
        <p:blipFill>
          <a:blip r:embed="rId4">
            <a:extLst>
              <a:ext uri="{28A0092B-C50C-407E-A947-70E740481C1C}">
                <a14:useLocalDpi xmlns:a14="http://schemas.microsoft.com/office/drawing/2010/main" val="0"/>
              </a:ext>
            </a:extLst>
          </a:blip>
          <a:srcRect r="3751" b="5556"/>
          <a:stretch>
            <a:fillRect/>
          </a:stretch>
        </p:blipFill>
        <p:spPr bwMode="auto">
          <a:xfrm>
            <a:off x="3962400" y="1150938"/>
            <a:ext cx="3200400" cy="2354262"/>
          </a:xfrm>
          <a:prstGeom prst="rect">
            <a:avLst/>
          </a:prstGeom>
          <a:noFill/>
          <a:extLst>
            <a:ext uri="{909E8E84-426E-40dd-AFC4-6F175D3DCCD1}">
              <a14:hiddenFill xmlns:a14="http://schemas.microsoft.com/office/drawing/2010/main" xmlns="">
                <a:solidFill>
                  <a:srgbClr val="FFFFFF"/>
                </a:solidFill>
              </a14:hiddenFill>
            </a:ext>
          </a:extLst>
        </p:spPr>
      </p:pic>
      <p:pic>
        <p:nvPicPr>
          <p:cNvPr id="88070" name="Picture 6" descr="2 Kings"/>
          <p:cNvPicPr>
            <a:picLocks noChangeAspect="1" noChangeArrowheads="1"/>
          </p:cNvPicPr>
          <p:nvPr/>
        </p:nvPicPr>
        <p:blipFill>
          <a:blip r:embed="rId5">
            <a:extLst>
              <a:ext uri="{28A0092B-C50C-407E-A947-70E740481C1C}">
                <a14:useLocalDpi xmlns:a14="http://schemas.microsoft.com/office/drawing/2010/main" val="0"/>
              </a:ext>
            </a:extLst>
          </a:blip>
          <a:srcRect r="2916"/>
          <a:stretch>
            <a:fillRect/>
          </a:stretch>
        </p:blipFill>
        <p:spPr bwMode="auto">
          <a:xfrm>
            <a:off x="4038600" y="4143375"/>
            <a:ext cx="3117850" cy="2409825"/>
          </a:xfrm>
          <a:prstGeom prst="rect">
            <a:avLst/>
          </a:prstGeom>
          <a:noFill/>
          <a:extLst>
            <a:ext uri="{909E8E84-426E-40dd-AFC4-6F175D3DCCD1}">
              <a14:hiddenFill xmlns:a14="http://schemas.microsoft.com/office/drawing/2010/main" xmlns="">
                <a:solidFill>
                  <a:srgbClr val="FFFFFF"/>
                </a:solidFill>
              </a14:hiddenFill>
            </a:ext>
          </a:extLst>
        </p:spPr>
      </p:pic>
      <p:sp>
        <p:nvSpPr>
          <p:cNvPr id="88071" name="Text Box 7"/>
          <p:cNvSpPr txBox="1">
            <a:spLocks noChangeArrowheads="1"/>
          </p:cNvSpPr>
          <p:nvPr/>
        </p:nvSpPr>
        <p:spPr bwMode="auto">
          <a:xfrm>
            <a:off x="468313" y="3962400"/>
            <a:ext cx="3036887" cy="2286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zh-CN" altLang="en-US" sz="3200" b="1">
                <a:solidFill>
                  <a:srgbClr val="FFFFFF"/>
                </a:solidFill>
                <a:ea typeface="宋体" charset="0"/>
                <a:cs typeface="宋体" charset="0"/>
              </a:rPr>
              <a:t>列王纪上</a:t>
            </a:r>
            <a:r>
              <a:rPr lang="zh-CN" altLang="en-US" sz="3200" b="1">
                <a:solidFill>
                  <a:srgbClr val="FFFFFF"/>
                </a:solidFill>
                <a:latin typeface="Times" charset="0"/>
                <a:ea typeface="宋体" charset="0"/>
                <a:cs typeface="Times New Roman" charset="0"/>
              </a:rPr>
              <a:t>第十二章</a:t>
            </a:r>
            <a:r>
              <a:rPr lang="en-US" altLang="zh-CN" sz="3200" b="1">
                <a:solidFill>
                  <a:srgbClr val="FFFFFF"/>
                </a:solidFill>
                <a:latin typeface="Times" charset="0"/>
                <a:ea typeface="宋体" charset="0"/>
                <a:cs typeface="Times New Roman" charset="0"/>
              </a:rPr>
              <a:t> </a:t>
            </a:r>
            <a:r>
              <a:rPr lang="zh-CN" altLang="en-US" sz="3200" b="1">
                <a:solidFill>
                  <a:srgbClr val="FFFFFF"/>
                </a:solidFill>
                <a:latin typeface="Times" charset="0"/>
                <a:ea typeface="宋体" charset="0"/>
                <a:cs typeface="宋体" charset="0"/>
              </a:rPr>
              <a:t>及 </a:t>
            </a:r>
            <a:r>
              <a:rPr lang="zh-CN" altLang="en-US" sz="3200" b="1">
                <a:solidFill>
                  <a:srgbClr val="FFFFFF"/>
                </a:solidFill>
                <a:ea typeface="宋体" charset="0"/>
                <a:cs typeface="宋体" charset="0"/>
              </a:rPr>
              <a:t>列王纪下第二十五章</a:t>
            </a:r>
            <a:r>
              <a:rPr lang="en-US" sz="3200" b="1">
                <a:solidFill>
                  <a:srgbClr val="FFFFFF"/>
                </a:solidFill>
                <a:latin typeface="Times" charset="0"/>
                <a:cs typeface="Times New Roman" charset="0"/>
              </a:rPr>
              <a:t>        </a:t>
            </a:r>
            <a:endParaRPr lang="en-US" altLang="zh-CN" sz="3200" b="1">
              <a:solidFill>
                <a:srgbClr val="FFFFFF"/>
              </a:solidFill>
              <a:latin typeface="Times" charset="0"/>
              <a:ea typeface="宋体" charset="0"/>
              <a:cs typeface="宋体" charset="0"/>
            </a:endParaRPr>
          </a:p>
          <a:p>
            <a:pPr algn="ctr">
              <a:spcBef>
                <a:spcPct val="50000"/>
              </a:spcBef>
            </a:pPr>
            <a:r>
              <a:rPr lang="zh-CN" altLang="en-US" sz="3200" b="1">
                <a:solidFill>
                  <a:srgbClr val="FFFFFF"/>
                </a:solidFill>
                <a:latin typeface="Times" charset="0"/>
                <a:ea typeface="宋体" charset="0"/>
                <a:cs typeface="宋体" charset="0"/>
              </a:rPr>
              <a:t>根据流亡分裂</a:t>
            </a:r>
            <a:endParaRPr lang="en-US" sz="3200" b="1">
              <a:solidFill>
                <a:srgbClr val="FFFFFF"/>
              </a:solidFill>
              <a:latin typeface="Times" charset="0"/>
              <a:cs typeface="Times New Roman" charset="0"/>
            </a:endParaRPr>
          </a:p>
        </p:txBody>
      </p:sp>
    </p:spTree>
    <p:extLst>
      <p:ext uri="{BB962C8B-B14F-4D97-AF65-F5344CB8AC3E}">
        <p14:creationId xmlns:p14="http://schemas.microsoft.com/office/powerpoint/2010/main" val="344912168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dissolve">
                                      <p:cBhvr>
                                        <p:cTn id="7" dur="500"/>
                                        <p:tgtEl>
                                          <p:spTgt spid="88067"/>
                                        </p:tgtEl>
                                      </p:cBhvr>
                                    </p:animEffect>
                                  </p:childTnLst>
                                </p:cTn>
                              </p:par>
                              <p:par>
                                <p:cTn id="8" presetID="5" presetClass="entr" presetSubtype="10" fill="hold" nodeType="withEffect">
                                  <p:stCondLst>
                                    <p:cond delay="0"/>
                                  </p:stCondLst>
                                  <p:childTnLst>
                                    <p:set>
                                      <p:cBhvr>
                                        <p:cTn id="9" dur="1" fill="hold">
                                          <p:stCondLst>
                                            <p:cond delay="0"/>
                                          </p:stCondLst>
                                        </p:cTn>
                                        <p:tgtEl>
                                          <p:spTgt spid="88069"/>
                                        </p:tgtEl>
                                        <p:attrNameLst>
                                          <p:attrName>style.visibility</p:attrName>
                                        </p:attrNameLst>
                                      </p:cBhvr>
                                      <p:to>
                                        <p:strVal val="visible"/>
                                      </p:to>
                                    </p:set>
                                    <p:animEffect transition="in" filter="checkerboard(across)">
                                      <p:cBhvr>
                                        <p:cTn id="10" dur="500"/>
                                        <p:tgtEl>
                                          <p:spTgt spid="8806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8071"/>
                                        </p:tgtEl>
                                        <p:attrNameLst>
                                          <p:attrName>style.visibility</p:attrName>
                                        </p:attrNameLst>
                                      </p:cBhvr>
                                      <p:to>
                                        <p:strVal val="visible"/>
                                      </p:to>
                                    </p:set>
                                    <p:animEffect transition="in" filter="dissolve">
                                      <p:cBhvr>
                                        <p:cTn id="15" dur="500"/>
                                        <p:tgtEl>
                                          <p:spTgt spid="88071"/>
                                        </p:tgtEl>
                                      </p:cBhvr>
                                    </p:animEffect>
                                  </p:childTnLst>
                                </p:cTn>
                              </p:par>
                              <p:par>
                                <p:cTn id="16" presetID="5" presetClass="entr" presetSubtype="10" fill="hold" nodeType="withEffect">
                                  <p:stCondLst>
                                    <p:cond delay="0"/>
                                  </p:stCondLst>
                                  <p:childTnLst>
                                    <p:set>
                                      <p:cBhvr>
                                        <p:cTn id="17" dur="1" fill="hold">
                                          <p:stCondLst>
                                            <p:cond delay="0"/>
                                          </p:stCondLst>
                                        </p:cTn>
                                        <p:tgtEl>
                                          <p:spTgt spid="88070"/>
                                        </p:tgtEl>
                                        <p:attrNameLst>
                                          <p:attrName>style.visibility</p:attrName>
                                        </p:attrNameLst>
                                      </p:cBhvr>
                                      <p:to>
                                        <p:strVal val="visible"/>
                                      </p:to>
                                    </p:set>
                                    <p:animEffect transition="in" filter="checkerboard(across)">
                                      <p:cBhvr>
                                        <p:cTn id="18" dur="500"/>
                                        <p:tgtEl>
                                          <p:spTgt spid="880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autoUpdateAnimBg="0"/>
      <p:bldP spid="88071"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1447800" y="152400"/>
            <a:ext cx="6248400" cy="762000"/>
          </a:xfrm>
          <a:solidFill>
            <a:schemeClr val="tx1"/>
          </a:solidFill>
          <a:ln>
            <a:solidFill>
              <a:schemeClr val="tx1"/>
            </a:solidFill>
            <a:miter lim="800000"/>
            <a:headEnd/>
            <a:tailEnd/>
          </a:ln>
        </p:spPr>
        <p:txBody>
          <a:bodyPr/>
          <a:lstStyle/>
          <a:p>
            <a:pPr eaLnBrk="1" hangingPunct="1"/>
            <a:r>
              <a:rPr lang="zh-CN" altLang="en-US" b="1" dirty="0">
                <a:solidFill>
                  <a:srgbClr val="FFFFFF"/>
                </a:solidFill>
                <a:latin typeface="Arial"/>
                <a:ea typeface="ＭＳ Ｐゴシック" charset="0"/>
                <a:cs typeface="Arial"/>
              </a:rPr>
              <a:t>场合</a:t>
            </a:r>
            <a:endParaRPr lang="en-US" b="1" dirty="0">
              <a:solidFill>
                <a:srgbClr val="FFFFFF"/>
              </a:solidFill>
              <a:latin typeface="Arial"/>
              <a:ea typeface="ＭＳ Ｐゴシック" charset="0"/>
              <a:cs typeface="Arial"/>
            </a:endParaRPr>
          </a:p>
        </p:txBody>
      </p:sp>
      <p:sp>
        <p:nvSpPr>
          <p:cNvPr id="5" name="Rectangle 3"/>
          <p:cNvSpPr txBox="1">
            <a:spLocks noChangeArrowheads="1"/>
          </p:cNvSpPr>
          <p:nvPr/>
        </p:nvSpPr>
        <p:spPr bwMode="auto">
          <a:xfrm>
            <a:off x="1259632" y="1700808"/>
            <a:ext cx="74676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Font typeface="Wingdings" charset="0"/>
              <a:buChar char="Ø"/>
            </a:pPr>
            <a:r>
              <a:rPr lang="en-US" altLang="zh-CN" sz="3200" b="1" dirty="0">
                <a:latin typeface="Arial"/>
                <a:cs typeface="Arial"/>
              </a:rPr>
              <a:t>《</a:t>
            </a:r>
            <a:r>
              <a:rPr lang="zh-CN" altLang="en-US" sz="3200" b="1" dirty="0">
                <a:latin typeface="Arial"/>
                <a:cs typeface="Arial"/>
              </a:rPr>
              <a:t>列王纪</a:t>
            </a:r>
            <a:r>
              <a:rPr lang="en-US" altLang="zh-CN" sz="3200" b="1" dirty="0">
                <a:latin typeface="Arial"/>
                <a:cs typeface="Arial"/>
              </a:rPr>
              <a:t>》</a:t>
            </a:r>
            <a:r>
              <a:rPr lang="zh-CN" altLang="en-US" sz="3200" b="1" dirty="0">
                <a:latin typeface="Arial"/>
                <a:cs typeface="Arial"/>
              </a:rPr>
              <a:t>从政治</a:t>
            </a:r>
            <a:r>
              <a:rPr lang="en-US" altLang="zh-CN" sz="3200" b="1" dirty="0">
                <a:latin typeface="Arial"/>
                <a:cs typeface="Arial"/>
              </a:rPr>
              <a:t>/</a:t>
            </a:r>
            <a:r>
              <a:rPr lang="zh-CN" altLang="en-US" sz="3200" b="1" dirty="0">
                <a:latin typeface="Arial"/>
                <a:cs typeface="Arial"/>
              </a:rPr>
              <a:t>道德的角度记录了历史，但</a:t>
            </a:r>
            <a:r>
              <a:rPr lang="en-US" altLang="zh-CN" sz="3200" b="1" dirty="0">
                <a:latin typeface="Arial"/>
                <a:cs typeface="Arial"/>
              </a:rPr>
              <a:t>《</a:t>
            </a:r>
            <a:r>
              <a:rPr lang="zh-CN" altLang="en-US" sz="3200" b="1" dirty="0">
                <a:latin typeface="Arial"/>
                <a:cs typeface="Arial"/>
              </a:rPr>
              <a:t>历代志</a:t>
            </a:r>
            <a:r>
              <a:rPr lang="en-US" altLang="zh-CN" sz="3200" b="1" dirty="0">
                <a:latin typeface="Arial"/>
                <a:cs typeface="Arial"/>
              </a:rPr>
              <a:t>》</a:t>
            </a:r>
            <a:r>
              <a:rPr lang="zh-CN" altLang="en-US" sz="3200" b="1" dirty="0">
                <a:latin typeface="Arial"/>
                <a:cs typeface="Arial"/>
              </a:rPr>
              <a:t>提供了精神</a:t>
            </a:r>
            <a:r>
              <a:rPr lang="en-US" altLang="zh-CN" sz="3200" b="1" dirty="0">
                <a:latin typeface="Arial"/>
                <a:cs typeface="Arial"/>
              </a:rPr>
              <a:t>/</a:t>
            </a:r>
            <a:r>
              <a:rPr lang="zh-CN" altLang="en-US" sz="3200" b="1" dirty="0">
                <a:latin typeface="Arial"/>
                <a:cs typeface="Arial"/>
              </a:rPr>
              <a:t>祭司的视角。</a:t>
            </a:r>
            <a:endParaRPr lang="en-US" altLang="zh-CN" sz="3200" b="1" dirty="0">
              <a:latin typeface="Arial"/>
              <a:cs typeface="Arial"/>
            </a:endParaRPr>
          </a:p>
          <a:p>
            <a:pPr eaLnBrk="1" hangingPunct="1">
              <a:lnSpc>
                <a:spcPct val="90000"/>
              </a:lnSpc>
              <a:spcBef>
                <a:spcPct val="20000"/>
              </a:spcBef>
              <a:buFont typeface="Wingdings" charset="0"/>
              <a:buChar char="Ø"/>
            </a:pPr>
            <a:r>
              <a:rPr lang="zh-CN" altLang="en-US" sz="3200" b="1" dirty="0">
                <a:latin typeface="Arial"/>
                <a:cs typeface="Arial"/>
              </a:rPr>
              <a:t>它提醒人们大卫的王室血统仍然存在，以鼓励那些回归并建造了一个与所罗门的相比较为简陋的圣殿的小部分余民（参见哈该书</a:t>
            </a:r>
            <a:r>
              <a:rPr lang="en-US" altLang="zh-CN" sz="3200" b="1" dirty="0">
                <a:latin typeface="Arial"/>
                <a:cs typeface="Arial"/>
              </a:rPr>
              <a:t>2:3</a:t>
            </a:r>
            <a:r>
              <a:rPr lang="zh-CN" altLang="en-US" sz="3200" b="1" dirty="0">
                <a:latin typeface="Arial"/>
                <a:cs typeface="Arial"/>
              </a:rPr>
              <a:t>）。</a:t>
            </a:r>
            <a:endParaRPr lang="en-US" altLang="zh-CN" sz="3200" b="1" dirty="0">
              <a:latin typeface="Arial"/>
              <a:cs typeface="Arial"/>
            </a:endParaRPr>
          </a:p>
        </p:txBody>
      </p:sp>
      <p:sp>
        <p:nvSpPr>
          <p:cNvPr id="59395"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a:cs typeface="Arial"/>
              </a:rPr>
              <a:t>263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033536"/>
            <a:ext cx="9144000" cy="48810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eaLnBrk="0" fontAlgn="base" hangingPunct="0">
              <a:spcBef>
                <a:spcPct val="0"/>
              </a:spcBef>
              <a:spcAft>
                <a:spcPct val="0"/>
              </a:spcAft>
              <a:defRPr sz="48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ctr" defTabSz="457200"/>
            <a:r>
              <a:rPr lang="ru-RU" sz="2800" dirty="0"/>
              <a:t>“</a:t>
            </a:r>
            <a:r>
              <a:rPr lang="zh-CN" altLang="en-US" sz="2800" dirty="0"/>
              <a:t>耶和华必为你建立家室。</a:t>
            </a:r>
            <a:r>
              <a:rPr lang="en-US" altLang="zh-CN" sz="2800" dirty="0"/>
              <a:t> </a:t>
            </a:r>
            <a:r>
              <a:rPr lang="zh-CN" altLang="en-US" sz="2800" dirty="0"/>
              <a:t>你的寿数满足，归你列祖那里的时候，我必兴起你的后裔接替你，他是你的众子中的一位；我必坚立他的国。他要为我建造殿宇，我必坚立他的王位，直到永远。我要作他的父亲，他要作我的儿子；我的慈爱必不离开他，像离开在你以前的那位一样； </a:t>
            </a:r>
            <a:r>
              <a:rPr lang="en-US" altLang="zh-CN" sz="2800" dirty="0"/>
              <a:t>14 </a:t>
            </a:r>
            <a:r>
              <a:rPr lang="zh-CN" altLang="en-US" sz="2800" dirty="0"/>
              <a:t>我却要把他坚立在我的家里和我的国里，直到永远；他的王位必永远坚立。</a:t>
            </a:r>
            <a:r>
              <a:rPr lang="ru-RU" sz="2800" dirty="0"/>
              <a:t>”</a:t>
            </a:r>
            <a:r>
              <a:rPr lang="en-US" sz="2800" dirty="0"/>
              <a:t> </a:t>
            </a:r>
          </a:p>
          <a:p>
            <a:pPr algn="ctr" defTabSz="457200"/>
            <a:r>
              <a:rPr lang="en-US" sz="2800" dirty="0"/>
              <a:t>(</a:t>
            </a:r>
            <a:r>
              <a:rPr lang="zh-CN" altLang="en-US" sz="2800" dirty="0"/>
              <a:t>历代志上</a:t>
            </a:r>
            <a:r>
              <a:rPr lang="en-US" sz="2800" dirty="0"/>
              <a:t>17:10b-14)</a:t>
            </a:r>
            <a:r>
              <a:rPr lang="en-SG" sz="2800" dirty="0"/>
              <a:t>.</a:t>
            </a:r>
            <a:endParaRPr lang="en-US" sz="2800" dirty="0"/>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历代志上</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en-US" altLang="zh-CN" b="1" dirty="0" err="1">
                <a:solidFill>
                  <a:prstClr val="white"/>
                </a:solidFill>
                <a:effectLst>
                  <a:outerShdw blurRad="50800" dist="38100" dir="2700000" algn="tl" rotWithShape="0">
                    <a:srgbClr val="000000">
                      <a:alpha val="96000"/>
                    </a:srgbClr>
                  </a:outerShdw>
                </a:effectLst>
                <a:latin typeface="Arial"/>
                <a:cs typeface="Arial"/>
              </a:rPr>
              <a:t>262</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311768151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6" name="Diagram 15"/>
          <p:cNvGraphicFramePr/>
          <p:nvPr/>
        </p:nvGraphicFramePr>
        <p:xfrm>
          <a:off x="1090246" y="5334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p:cNvGrpSpPr>
            <a:grpSpLocks/>
          </p:cNvGrpSpPr>
          <p:nvPr/>
        </p:nvGrpSpPr>
        <p:grpSpPr bwMode="auto">
          <a:xfrm>
            <a:off x="3827463" y="1028700"/>
            <a:ext cx="3048000" cy="2039938"/>
            <a:chOff x="3828256" y="1028328"/>
            <a:chExt cx="3048000" cy="2040632"/>
          </a:xfrm>
        </p:grpSpPr>
        <p:sp>
          <p:nvSpPr>
            <p:cNvPr id="204812"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 name="Title 3"/>
            <p:cNvSpPr txBox="1">
              <a:spLocks/>
            </p:cNvSpPr>
            <p:nvPr/>
          </p:nvSpPr>
          <p:spPr bwMode="auto">
            <a:xfrm>
              <a:off x="3828256" y="1315764"/>
              <a:ext cx="3048000" cy="1753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宗教日历由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尼散月开始</a:t>
              </a:r>
            </a:p>
          </p:txBody>
        </p:sp>
      </p:grpSp>
      <p:grpSp>
        <p:nvGrpSpPr>
          <p:cNvPr id="5" name="Group 4"/>
          <p:cNvGrpSpPr>
            <a:grpSpLocks/>
          </p:cNvGrpSpPr>
          <p:nvPr/>
        </p:nvGrpSpPr>
        <p:grpSpPr bwMode="auto">
          <a:xfrm>
            <a:off x="2484438" y="4076700"/>
            <a:ext cx="3048000" cy="1944688"/>
            <a:chOff x="2483769" y="4077072"/>
            <a:chExt cx="3048000" cy="1944215"/>
          </a:xfrm>
        </p:grpSpPr>
        <p:sp>
          <p:nvSpPr>
            <p:cNvPr id="204810" name="Up Arrow Callout 28"/>
            <p:cNvSpPr>
              <a:spLocks noChangeArrowheads="1"/>
            </p:cNvSpPr>
            <p:nvPr/>
          </p:nvSpPr>
          <p:spPr bwMode="auto">
            <a:xfrm rot="10800000">
              <a:off x="2483769" y="4365103"/>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2" name="Title 3"/>
            <p:cNvSpPr txBox="1">
              <a:spLocks/>
            </p:cNvSpPr>
            <p:nvPr/>
          </p:nvSpPr>
          <p:spPr bwMode="auto">
            <a:xfrm>
              <a:off x="2483769" y="4077072"/>
              <a:ext cx="3048000" cy="1752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社会日历由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提市黎月开始</a:t>
              </a:r>
            </a:p>
          </p:txBody>
        </p:sp>
      </p:grpSp>
      <p:sp>
        <p:nvSpPr>
          <p:cNvPr id="43" name="Rectangle 2"/>
          <p:cNvSpPr txBox="1">
            <a:spLocks noChangeArrowheads="1"/>
          </p:cNvSpPr>
          <p:nvPr/>
        </p:nvSpPr>
        <p:spPr bwMode="auto">
          <a:xfrm>
            <a:off x="-14288" y="0"/>
            <a:ext cx="3816351" cy="4248150"/>
          </a:xfrm>
          <a:prstGeom prst="rect">
            <a:avLst/>
          </a:prstGeom>
          <a:solidFill>
            <a:srgbClr val="000090"/>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ＭＳ Ｐゴシック" charset="0"/>
              </a:rPr>
              <a:t>出埃及夜</a:t>
            </a:r>
            <a:r>
              <a:rPr kumimoji="0" lang="en-US"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ＭＳ Ｐゴシック"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耶和华在埃及地告诉摩西和亚伦说： </a:t>
            </a:r>
            <a:endParaRPr kumimoji="0" lang="en-US" altLang="zh-CN"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2</a:t>
            </a:r>
            <a:r>
              <a:rPr kumimoji="0" lang="en-US" altLang="zh-CN"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 “</a:t>
            </a:r>
            <a:r>
              <a:rPr kumimoji="0" lang="zh-CN" altLang="en-US" sz="32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ＭＳ Ｐゴシック" charset="0"/>
              </a:rPr>
              <a:t>你们要以本月为正月，为一年的第一个月。</a:t>
            </a:r>
            <a:r>
              <a:rPr kumimoji="0" lang="en-US"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 (</a:t>
            </a:r>
            <a:r>
              <a:rPr kumimoji="0" lang="zh-CN" altLang="en-US"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出</a:t>
            </a:r>
            <a:r>
              <a:rPr kumimoji="0" lang="en-US"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 12:1-2)</a:t>
            </a:r>
          </a:p>
        </p:txBody>
      </p:sp>
      <p:sp>
        <p:nvSpPr>
          <p:cNvPr id="4" name="Title 3"/>
          <p:cNvSpPr>
            <a:spLocks noGrp="1"/>
          </p:cNvSpPr>
          <p:nvPr>
            <p:ph type="title"/>
          </p:nvPr>
        </p:nvSpPr>
        <p:spPr>
          <a:xfrm>
            <a:off x="3203575" y="2781300"/>
            <a:ext cx="3048000" cy="1409700"/>
          </a:xfrm>
        </p:spPr>
        <p:txBody>
          <a:bodyPr/>
          <a:lstStyle/>
          <a:p>
            <a:pPr>
              <a:defRPr/>
            </a:pPr>
            <a:r>
              <a:rPr kumimoji="1" lang="zh-CN" altLang="en-US"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以色列</a:t>
            </a:r>
            <a:br>
              <a:rPr kumimoji="1" lang="en-US" altLang="zh-CN"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br>
            <a:r>
              <a:rPr kumimoji="1" lang="zh-CN" altLang="en-US"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的日历</a:t>
            </a:r>
            <a:endParaRPr lang="en-US" sz="3600" b="1" dirty="0">
              <a:solidFill>
                <a:schemeClr val="bg1"/>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54" name="Title 3"/>
          <p:cNvSpPr txBox="1">
            <a:spLocks/>
          </p:cNvSpPr>
          <p:nvPr/>
        </p:nvSpPr>
        <p:spPr bwMode="auto">
          <a:xfrm rot="1628858">
            <a:off x="5535613" y="474663"/>
            <a:ext cx="1636712"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a:ea typeface="ＭＳ Ｐゴシック" charset="0"/>
                <a:cs typeface="ＭＳ Ｐゴシック" charset="0"/>
              </a:rPr>
              <a:t>3</a:t>
            </a:r>
            <a:r>
              <a:rPr kumimoji="0" lang="en-US" altLang="zh-CN"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a:ea typeface="ＭＳ Ｐゴシック" charset="0"/>
                <a:cs typeface="ＭＳ Ｐゴシック" charset="0"/>
              </a:rPr>
              <a:t>-4</a:t>
            </a:r>
            <a:r>
              <a:rPr kumimoji="0" lang="zh-CN" alt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a:ea typeface="ＭＳ Ｐゴシック" charset="0"/>
                <a:cs typeface="ＭＳ Ｐゴシック" charset="0"/>
              </a:rPr>
              <a:t>月</a:t>
            </a:r>
            <a:endParaRPr kumimoji="0"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a:ea typeface="ＭＳ Ｐゴシック" charset="0"/>
              <a:cs typeface="ＭＳ Ｐゴシック" charset="0"/>
            </a:endParaRPr>
          </a:p>
        </p:txBody>
      </p:sp>
      <p:sp>
        <p:nvSpPr>
          <p:cNvPr id="55" name="Title 3"/>
          <p:cNvSpPr txBox="1">
            <a:spLocks/>
          </p:cNvSpPr>
          <p:nvPr/>
        </p:nvSpPr>
        <p:spPr bwMode="auto">
          <a:xfrm rot="1487614">
            <a:off x="2163763" y="6021388"/>
            <a:ext cx="1790700"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a:ea typeface="ＭＳ Ｐゴシック" charset="0"/>
                <a:cs typeface="ＭＳ Ｐゴシック" charset="0"/>
              </a:rPr>
              <a:t>9</a:t>
            </a:r>
            <a:r>
              <a:rPr kumimoji="0" lang="en-US" altLang="zh-CN"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a:ea typeface="ＭＳ Ｐゴシック" charset="0"/>
                <a:cs typeface="ＭＳ Ｐゴシック" charset="0"/>
              </a:rPr>
              <a:t>-10</a:t>
            </a:r>
            <a:r>
              <a:rPr kumimoji="0" lang="zh-CN" alt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a:ea typeface="ＭＳ Ｐゴシック" charset="0"/>
                <a:cs typeface="ＭＳ Ｐゴシック" charset="0"/>
              </a:rPr>
              <a:t>月</a:t>
            </a:r>
            <a:endParaRPr kumimoji="0"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a:ea typeface="ＭＳ Ｐゴシック" charset="0"/>
              <a:cs typeface="ＭＳ Ｐゴシック" charset="0"/>
            </a:endParaRPr>
          </a:p>
        </p:txBody>
      </p:sp>
      <p:sp>
        <p:nvSpPr>
          <p:cNvPr id="19" name="Text Box 6"/>
          <p:cNvSpPr txBox="1">
            <a:spLocks noChangeArrowheads="1"/>
          </p:cNvSpPr>
          <p:nvPr/>
        </p:nvSpPr>
        <p:spPr bwMode="auto">
          <a:xfrm>
            <a:off x="8374063" y="76200"/>
            <a:ext cx="78422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290</a:t>
            </a:r>
          </a:p>
        </p:txBody>
      </p:sp>
    </p:spTree>
    <p:extLst>
      <p:ext uri="{BB962C8B-B14F-4D97-AF65-F5344CB8AC3E}">
        <p14:creationId xmlns:p14="http://schemas.microsoft.com/office/powerpoint/2010/main" val="251558181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circle(in)">
                                      <p:cBhvr>
                                        <p:cTn id="43"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20" name="Diagram 19"/>
          <p:cNvGraphicFramePr/>
          <p:nvPr/>
        </p:nvGraphicFramePr>
        <p:xfrm>
          <a:off x="1090246" y="5334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Text Box 6"/>
          <p:cNvSpPr txBox="1">
            <a:spLocks noChangeArrowheads="1"/>
          </p:cNvSpPr>
          <p:nvPr/>
        </p:nvSpPr>
        <p:spPr bwMode="auto">
          <a:xfrm>
            <a:off x="8374063" y="76200"/>
            <a:ext cx="784225"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290</a:t>
            </a:r>
          </a:p>
        </p:txBody>
      </p:sp>
      <p:grpSp>
        <p:nvGrpSpPr>
          <p:cNvPr id="3" name="Group 2"/>
          <p:cNvGrpSpPr>
            <a:grpSpLocks/>
          </p:cNvGrpSpPr>
          <p:nvPr/>
        </p:nvGrpSpPr>
        <p:grpSpPr bwMode="auto">
          <a:xfrm>
            <a:off x="3827463" y="1028700"/>
            <a:ext cx="3048000" cy="2039938"/>
            <a:chOff x="3828256" y="1028328"/>
            <a:chExt cx="3048000" cy="2040632"/>
          </a:xfrm>
        </p:grpSpPr>
        <p:sp>
          <p:nvSpPr>
            <p:cNvPr id="204812"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 name="Title 3"/>
            <p:cNvSpPr txBox="1">
              <a:spLocks/>
            </p:cNvSpPr>
            <p:nvPr/>
          </p:nvSpPr>
          <p:spPr bwMode="auto">
            <a:xfrm>
              <a:off x="3828256" y="1315764"/>
              <a:ext cx="3048000" cy="1753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宗教日历由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尼散月开始</a:t>
              </a:r>
            </a:p>
          </p:txBody>
        </p:sp>
      </p:grpSp>
      <p:grpSp>
        <p:nvGrpSpPr>
          <p:cNvPr id="5" name="Group 4"/>
          <p:cNvGrpSpPr>
            <a:grpSpLocks/>
          </p:cNvGrpSpPr>
          <p:nvPr/>
        </p:nvGrpSpPr>
        <p:grpSpPr bwMode="auto">
          <a:xfrm>
            <a:off x="2484438" y="4076700"/>
            <a:ext cx="3048000" cy="1944688"/>
            <a:chOff x="2483769" y="4077072"/>
            <a:chExt cx="3048000" cy="1944215"/>
          </a:xfrm>
        </p:grpSpPr>
        <p:sp>
          <p:nvSpPr>
            <p:cNvPr id="204810" name="Up Arrow Callout 28"/>
            <p:cNvSpPr>
              <a:spLocks noChangeArrowheads="1"/>
            </p:cNvSpPr>
            <p:nvPr/>
          </p:nvSpPr>
          <p:spPr bwMode="auto">
            <a:xfrm rot="10800000">
              <a:off x="2483769" y="4365103"/>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2" name="Title 3"/>
            <p:cNvSpPr txBox="1">
              <a:spLocks/>
            </p:cNvSpPr>
            <p:nvPr/>
          </p:nvSpPr>
          <p:spPr bwMode="auto">
            <a:xfrm>
              <a:off x="2483769" y="4077072"/>
              <a:ext cx="3048000" cy="1752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社会日历由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提市黎月开始</a:t>
              </a:r>
            </a:p>
          </p:txBody>
        </p:sp>
      </p:grpSp>
      <p:sp>
        <p:nvSpPr>
          <p:cNvPr id="4" name="Title 3"/>
          <p:cNvSpPr>
            <a:spLocks noGrp="1"/>
          </p:cNvSpPr>
          <p:nvPr>
            <p:ph type="title"/>
          </p:nvPr>
        </p:nvSpPr>
        <p:spPr>
          <a:xfrm>
            <a:off x="2944813" y="2852981"/>
            <a:ext cx="3048000" cy="1409700"/>
          </a:xfrm>
        </p:spPr>
        <p:txBody>
          <a:bodyPr/>
          <a:lstStyle/>
          <a:p>
            <a:pPr>
              <a:defRPr/>
            </a:pPr>
            <a:r>
              <a:rPr kumimoji="1" lang="zh-CN" altLang="en-US"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以色列</a:t>
            </a:r>
            <a:br>
              <a:rPr kumimoji="1" lang="en-US" altLang="zh-CN"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br>
            <a:r>
              <a:rPr kumimoji="1" lang="zh-CN" altLang="en-US"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的日历</a:t>
            </a:r>
            <a:endParaRPr lang="en-US" sz="3600" b="1" dirty="0">
              <a:solidFill>
                <a:schemeClr val="bg1"/>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54" name="Title 3"/>
          <p:cNvSpPr txBox="1">
            <a:spLocks/>
          </p:cNvSpPr>
          <p:nvPr/>
        </p:nvSpPr>
        <p:spPr bwMode="auto">
          <a:xfrm rot="1628858">
            <a:off x="5535613" y="474663"/>
            <a:ext cx="1636712"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3</a:t>
            </a:r>
            <a:r>
              <a:rPr kumimoji="1" lang="en-US" altLang="zh-CN"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-4</a:t>
            </a:r>
            <a:r>
              <a:rPr kumimoji="1" lang="zh-CN" alt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月</a:t>
            </a:r>
            <a:endParaRPr kumimoji="0"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a:ea typeface="ＭＳ Ｐゴシック" charset="0"/>
              <a:cs typeface="ＭＳ Ｐゴシック" charset="0"/>
            </a:endParaRPr>
          </a:p>
        </p:txBody>
      </p:sp>
      <p:sp>
        <p:nvSpPr>
          <p:cNvPr id="55" name="Title 3"/>
          <p:cNvSpPr txBox="1">
            <a:spLocks/>
          </p:cNvSpPr>
          <p:nvPr/>
        </p:nvSpPr>
        <p:spPr bwMode="auto">
          <a:xfrm rot="1487614">
            <a:off x="2163763" y="6021388"/>
            <a:ext cx="1790700" cy="58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9</a:t>
            </a:r>
            <a:r>
              <a:rPr kumimoji="1" lang="en-US" altLang="zh-CN"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-10</a:t>
            </a:r>
            <a:r>
              <a:rPr kumimoji="1" lang="zh-CN" alt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月 </a:t>
            </a:r>
            <a:endParaRPr kumimoji="0"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a:ea typeface="ＭＳ Ｐゴシック" charset="0"/>
              <a:cs typeface="ＭＳ Ｐゴシック" charset="0"/>
            </a:endParaRPr>
          </a:p>
        </p:txBody>
      </p:sp>
      <p:sp>
        <p:nvSpPr>
          <p:cNvPr id="23" name="AutoShape 7"/>
          <p:cNvSpPr>
            <a:spLocks noChangeArrowheads="1"/>
          </p:cNvSpPr>
          <p:nvPr/>
        </p:nvSpPr>
        <p:spPr bwMode="auto">
          <a:xfrm>
            <a:off x="350838" y="5562600"/>
            <a:ext cx="2133600" cy="1295400"/>
          </a:xfrm>
          <a:prstGeom prst="wedgeRoundRectCallout">
            <a:avLst>
              <a:gd name="adj1" fmla="val 110734"/>
              <a:gd name="adj2" fmla="val -12602"/>
              <a:gd name="adj3" fmla="val 16667"/>
            </a:avLst>
          </a:prstGeom>
          <a:solidFill>
            <a:srgbClr val="BBE0E3"/>
          </a:solidFill>
          <a:ln w="28575">
            <a:solidFill>
              <a:srgbClr val="00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000000"/>
                </a:solidFill>
                <a:effectLst/>
                <a:uLnTx/>
                <a:uFillTx/>
                <a:latin typeface="Arial" charset="0"/>
                <a:ea typeface="ＭＳ Ｐゴシック" charset="0"/>
                <a:cs typeface="Arial" charset="0"/>
              </a:rPr>
              <a:t>犹大由提市黎月</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000000"/>
                </a:solidFill>
                <a:effectLst/>
                <a:uLnTx/>
                <a:uFillTx/>
                <a:latin typeface="Arial" charset="0"/>
                <a:ea typeface="ＭＳ Ｐゴシック" charset="0"/>
                <a:cs typeface="Arial" charset="0"/>
              </a:rPr>
              <a:t>及增加年开始</a:t>
            </a:r>
          </a:p>
        </p:txBody>
      </p:sp>
      <p:sp>
        <p:nvSpPr>
          <p:cNvPr id="26" name="AutoShape 5"/>
          <p:cNvSpPr>
            <a:spLocks noChangeArrowheads="1"/>
          </p:cNvSpPr>
          <p:nvPr/>
        </p:nvSpPr>
        <p:spPr bwMode="auto">
          <a:xfrm>
            <a:off x="7010400" y="5683255"/>
            <a:ext cx="2133600" cy="1295400"/>
          </a:xfrm>
          <a:prstGeom prst="wedgeRoundRectCallout">
            <a:avLst>
              <a:gd name="adj1" fmla="val -92856"/>
              <a:gd name="adj2" fmla="val -27083"/>
              <a:gd name="adj3" fmla="val 16667"/>
            </a:avLst>
          </a:prstGeom>
          <a:solidFill>
            <a:srgbClr val="BBE0E3"/>
          </a:solidFill>
          <a:ln w="28575">
            <a:solidFill>
              <a:srgbClr val="00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000000"/>
                </a:solidFill>
                <a:effectLst/>
                <a:uLnTx/>
                <a:uFillTx/>
                <a:latin typeface="Arial" charset="0"/>
                <a:ea typeface="ＭＳ Ｐゴシック" charset="0"/>
                <a:cs typeface="Arial" charset="0"/>
              </a:rPr>
              <a:t>若国王在此</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000000"/>
                </a:solidFill>
                <a:effectLst/>
                <a:uLnTx/>
                <a:uFillTx/>
                <a:latin typeface="Arial" charset="0"/>
                <a:ea typeface="ＭＳ Ｐゴシック" charset="0"/>
                <a:cs typeface="Arial" charset="0"/>
              </a:rPr>
              <a:t>开始统治？</a:t>
            </a:r>
          </a:p>
        </p:txBody>
      </p:sp>
      <p:sp>
        <p:nvSpPr>
          <p:cNvPr id="27" name="AutoShape 4"/>
          <p:cNvSpPr>
            <a:spLocks noChangeArrowheads="1"/>
          </p:cNvSpPr>
          <p:nvPr/>
        </p:nvSpPr>
        <p:spPr bwMode="auto">
          <a:xfrm>
            <a:off x="2667000" y="20638"/>
            <a:ext cx="2133600" cy="1295400"/>
          </a:xfrm>
          <a:prstGeom prst="wedgeRoundRectCallout">
            <a:avLst>
              <a:gd name="adj1" fmla="val 70225"/>
              <a:gd name="adj2" fmla="val 18086"/>
              <a:gd name="adj3" fmla="val 16667"/>
            </a:avLst>
          </a:prstGeom>
          <a:solidFill>
            <a:srgbClr val="BBE0E3"/>
          </a:solidFill>
          <a:ln w="28575">
            <a:solidFill>
              <a:srgbClr val="00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000000"/>
                </a:solidFill>
                <a:effectLst/>
                <a:uLnTx/>
                <a:uFillTx/>
                <a:latin typeface="Arial" charset="0"/>
                <a:ea typeface="ＭＳ Ｐゴシック" charset="0"/>
                <a:cs typeface="Arial" charset="0"/>
              </a:rPr>
              <a:t>以色列由尼散月</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dirty="0">
                <a:ln>
                  <a:noFill/>
                </a:ln>
                <a:solidFill>
                  <a:srgbClr val="000000"/>
                </a:solidFill>
                <a:effectLst/>
                <a:uLnTx/>
                <a:uFillTx/>
                <a:latin typeface="Arial" charset="0"/>
                <a:ea typeface="ＭＳ Ｐゴシック" charset="0"/>
                <a:cs typeface="Arial" charset="0"/>
              </a:rPr>
              <a:t>开始及没有算增加年</a:t>
            </a:r>
          </a:p>
        </p:txBody>
      </p:sp>
      <p:sp>
        <p:nvSpPr>
          <p:cNvPr id="29" name="Rectangle 2"/>
          <p:cNvSpPr>
            <a:spLocks noChangeArrowheads="1"/>
          </p:cNvSpPr>
          <p:nvPr/>
        </p:nvSpPr>
        <p:spPr bwMode="auto">
          <a:xfrm>
            <a:off x="2571024" y="3062531"/>
            <a:ext cx="4191000" cy="990600"/>
          </a:xfrm>
          <a:prstGeom prst="rect">
            <a:avLst/>
          </a:prstGeom>
          <a:gradFill rotWithShape="0">
            <a:gsLst>
              <a:gs pos="0">
                <a:srgbClr val="006B03"/>
              </a:gs>
              <a:gs pos="100000">
                <a:srgbClr val="00320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两个关键</a:t>
            </a:r>
            <a:r>
              <a:rPr kumimoji="0" lang="en-US" altLang="zh-CN" sz="40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p>
        </p:txBody>
      </p:sp>
      <p:sp>
        <p:nvSpPr>
          <p:cNvPr id="22" name="Rectangle 9"/>
          <p:cNvSpPr txBox="1">
            <a:spLocks noChangeArrowheads="1"/>
          </p:cNvSpPr>
          <p:nvPr/>
        </p:nvSpPr>
        <p:spPr bwMode="auto">
          <a:xfrm>
            <a:off x="6781800" y="914400"/>
            <a:ext cx="2438400" cy="2819400"/>
          </a:xfrm>
          <a:prstGeom prst="rect">
            <a:avLst/>
          </a:prstGeom>
          <a:gradFill rotWithShape="0">
            <a:gsLst>
              <a:gs pos="0">
                <a:srgbClr val="800080"/>
              </a:gs>
              <a:gs pos="100000">
                <a:srgbClr val="3B003B"/>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0" i="0" u="none" strike="noStrike" kern="0" cap="none" spc="0" normalizeH="0" baseline="0" noProof="0" dirty="0">
                <a:ln>
                  <a:noFill/>
                </a:ln>
                <a:solidFill>
                  <a:srgbClr val="FFFFFF"/>
                </a:solidFill>
                <a:effectLst/>
                <a:uLnTx/>
                <a:uFillTx/>
                <a:latin typeface="Arial" charset="0"/>
                <a:ea typeface="ＭＳ Ｐゴシック" charset="0"/>
                <a:cs typeface="Arial" charset="0"/>
              </a:rPr>
              <a:t>他们有算增加的年吗</a:t>
            </a:r>
            <a:r>
              <a:rPr kumimoji="0" lang="en-US" altLang="zh-CN" sz="4000" b="0" i="0" u="none" strike="noStrike" kern="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4000" b="0"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8" name="Rectangle 3"/>
          <p:cNvSpPr>
            <a:spLocks noChangeArrowheads="1"/>
          </p:cNvSpPr>
          <p:nvPr/>
        </p:nvSpPr>
        <p:spPr bwMode="auto">
          <a:xfrm>
            <a:off x="0" y="0"/>
            <a:ext cx="2667000" cy="5029200"/>
          </a:xfrm>
          <a:prstGeom prst="rect">
            <a:avLst/>
          </a:prstGeom>
          <a:gradFill rotWithShape="0">
            <a:gsLst>
              <a:gs pos="0">
                <a:srgbClr val="800080"/>
              </a:gs>
              <a:gs pos="100000">
                <a:srgbClr val="3B003B"/>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他们用哪一个系统来定国王的统治</a:t>
            </a:r>
            <a:r>
              <a:rPr kumimoji="0" lang="en-US" altLang="zh-CN" sz="40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p>
        </p:txBody>
      </p:sp>
    </p:spTree>
    <p:extLst>
      <p:ext uri="{BB962C8B-B14F-4D97-AF65-F5344CB8AC3E}">
        <p14:creationId xmlns:p14="http://schemas.microsoft.com/office/powerpoint/2010/main" val="100937675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3"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1+#ppt_w/2"/>
                                          </p:val>
                                        </p:tav>
                                        <p:tav tm="100000">
                                          <p:val>
                                            <p:strVal val="#ppt_x"/>
                                          </p:val>
                                        </p:tav>
                                      </p:tavLst>
                                    </p:anim>
                                    <p:anim calcmode="lin" valueType="num">
                                      <p:cBhvr additive="base">
                                        <p:cTn id="54"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3"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1+#ppt_w/2"/>
                                          </p:val>
                                        </p:tav>
                                        <p:tav tm="100000">
                                          <p:val>
                                            <p:strVal val="#ppt_x"/>
                                          </p:val>
                                        </p:tav>
                                      </p:tavLst>
                                    </p:anim>
                                    <p:anim calcmode="lin" valueType="num">
                                      <p:cBhvr additive="base">
                                        <p:cTn id="60"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3"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additive="base">
                                        <p:cTn id="65" dur="500" fill="hold"/>
                                        <p:tgtEl>
                                          <p:spTgt spid="27"/>
                                        </p:tgtEl>
                                        <p:attrNameLst>
                                          <p:attrName>ppt_x</p:attrName>
                                        </p:attrNameLst>
                                      </p:cBhvr>
                                      <p:tavLst>
                                        <p:tav tm="0">
                                          <p:val>
                                            <p:strVal val="1+#ppt_w/2"/>
                                          </p:val>
                                        </p:tav>
                                        <p:tav tm="100000">
                                          <p:val>
                                            <p:strVal val="#ppt_x"/>
                                          </p:val>
                                        </p:tav>
                                      </p:tavLst>
                                    </p:anim>
                                    <p:anim calcmode="lin" valueType="num">
                                      <p:cBhvr additive="base">
                                        <p:cTn id="66"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autoUpdateAnimBg="0"/>
      <p:bldP spid="26" grpId="0" animBg="1" autoUpdateAnimBg="0"/>
      <p:bldP spid="27" grpId="0" animBg="1" autoUpdateAnimBg="0"/>
      <p:bldP spid="22" grpId="0" animBg="1" autoUpdateAnimBg="0"/>
      <p:bldP spid="28"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59" name="Rectangle 19"/>
          <p:cNvSpPr>
            <a:spLocks noGrp="1" noChangeArrowheads="1"/>
          </p:cNvSpPr>
          <p:nvPr>
            <p:ph type="body" idx="1"/>
          </p:nvPr>
        </p:nvSpPr>
        <p:spPr>
          <a:xfrm>
            <a:off x="1219200" y="1447800"/>
            <a:ext cx="7772400" cy="1066800"/>
          </a:xfrm>
        </p:spPr>
        <p:txBody>
          <a:bodyPr/>
          <a:lstStyle/>
          <a:p>
            <a:pPr marL="609600" indent="-609600">
              <a:buFontTx/>
              <a:buAutoNum type="alphaLcParenR"/>
            </a:pPr>
            <a:r>
              <a:rPr lang="zh-CN" altLang="en-US" b="1">
                <a:latin typeface="Arial" pitchFamily="34" charset="0"/>
                <a:ea typeface="SimSun" pitchFamily="2" charset="-122"/>
              </a:rPr>
              <a:t>犹大及以色列用</a:t>
            </a:r>
            <a:r>
              <a:rPr lang="zh-CN" altLang="en-US" b="1">
                <a:solidFill>
                  <a:schemeClr val="accent1"/>
                </a:solidFill>
                <a:latin typeface="Arial" pitchFamily="34" charset="0"/>
                <a:ea typeface="SimSun" pitchFamily="2" charset="-122"/>
              </a:rPr>
              <a:t>不同的确定日期的方法</a:t>
            </a:r>
            <a:endParaRPr lang="en-US" altLang="en-US" b="1">
              <a:latin typeface="Arial" pitchFamily="34" charset="0"/>
            </a:endParaRPr>
          </a:p>
        </p:txBody>
      </p:sp>
      <p:sp>
        <p:nvSpPr>
          <p:cNvPr id="547858" name="Rectangle 18"/>
          <p:cNvSpPr>
            <a:spLocks noGrp="1" noChangeArrowheads="1"/>
          </p:cNvSpPr>
          <p:nvPr>
            <p:ph type="title"/>
          </p:nvPr>
        </p:nvSpPr>
        <p:spPr>
          <a:noFill/>
          <a:ln/>
        </p:spPr>
        <p:txBody>
          <a:bodyPr/>
          <a:lstStyle/>
          <a:p>
            <a:pPr algn="ctr"/>
            <a:r>
              <a:rPr lang="ja-JP" altLang="en-US" b="1">
                <a:latin typeface="Arial" pitchFamily="34" charset="0"/>
                <a:ea typeface="华文细黑" pitchFamily="18" charset="-122"/>
              </a:rPr>
              <a:t>费</a:t>
            </a:r>
            <a:r>
              <a:rPr lang="ja-JP" altLang="en-US" b="1">
                <a:latin typeface="Arial" pitchFamily="34" charset="0"/>
                <a:ea typeface="ＭＳ Ｐゴシック" pitchFamily="34" charset="-128"/>
              </a:rPr>
              <a:t>毅</a:t>
            </a:r>
            <a:r>
              <a:rPr lang="ja-JP" altLang="en-US" b="1">
                <a:latin typeface="Arial" pitchFamily="34" charset="0"/>
                <a:ea typeface="华文细黑" pitchFamily="18" charset="-122"/>
              </a:rPr>
              <a:t>乐</a:t>
            </a:r>
            <a:r>
              <a:rPr lang="en-US" altLang="zh-CN" b="1">
                <a:latin typeface="Arial" pitchFamily="34" charset="0"/>
                <a:ea typeface="SimSun" pitchFamily="2" charset="-122"/>
              </a:rPr>
              <a:t>(</a:t>
            </a:r>
            <a:r>
              <a:rPr lang="en-US" altLang="en-US" b="1">
                <a:latin typeface="Arial" pitchFamily="34" charset="0"/>
              </a:rPr>
              <a:t>Thiele</a:t>
            </a:r>
            <a:r>
              <a:rPr lang="en-US" altLang="zh-CN" b="1">
                <a:latin typeface="Arial" pitchFamily="34" charset="0"/>
                <a:ea typeface="SimSun" pitchFamily="2" charset="-122"/>
              </a:rPr>
              <a:t>)</a:t>
            </a:r>
            <a:r>
              <a:rPr lang="zh-CN" altLang="en-US" b="1">
                <a:latin typeface="Arial" pitchFamily="34" charset="0"/>
                <a:ea typeface="SimSun" pitchFamily="2" charset="-122"/>
              </a:rPr>
              <a:t>的答案</a:t>
            </a:r>
          </a:p>
        </p:txBody>
      </p:sp>
      <p:graphicFrame>
        <p:nvGraphicFramePr>
          <p:cNvPr id="547874" name="Group 34"/>
          <p:cNvGraphicFramePr>
            <a:graphicFrameLocks noGrp="1"/>
          </p:cNvGraphicFramePr>
          <p:nvPr/>
        </p:nvGraphicFramePr>
        <p:xfrm>
          <a:off x="1295400" y="2209800"/>
          <a:ext cx="7772400" cy="4369435"/>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339725">
                <a:tc>
                  <a:txBody>
                    <a:bodyPr/>
                    <a:lstStyle>
                      <a:lvl1pPr>
                        <a:spcBef>
                          <a:spcPct val="20000"/>
                        </a:spcBef>
                        <a:buClr>
                          <a:schemeClr val="tx2"/>
                        </a:buClr>
                        <a:buSzPct val="90000"/>
                        <a:buFont typeface="Symbol" pitchFamily="18" charset="2"/>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2800" b="1" i="0" u="none" strike="noStrike" cap="none" normalizeH="0" baseline="0">
                          <a:ln>
                            <a:noFill/>
                          </a:ln>
                          <a:solidFill>
                            <a:schemeClr val="tx1"/>
                          </a:solidFill>
                          <a:effectLst/>
                          <a:latin typeface="Arial" pitchFamily="34" charset="0"/>
                          <a:ea typeface="SimSun" pitchFamily="2" charset="-122"/>
                        </a:rPr>
                        <a:t>犹大</a:t>
                      </a:r>
                      <a:endParaRPr kumimoji="0" lang="en-US" altLang="en-US" sz="2800" b="1" i="0" u="none" strike="noStrike" cap="none" normalizeH="0" baseline="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tx2"/>
                        </a:buClr>
                        <a:buSzPct val="90000"/>
                        <a:buFont typeface="Symbol" pitchFamily="18" charset="2"/>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2800" b="1" i="0" u="none" strike="noStrike" cap="none" normalizeH="0" baseline="0">
                          <a:ln>
                            <a:noFill/>
                          </a:ln>
                          <a:solidFill>
                            <a:schemeClr val="tx1"/>
                          </a:solidFill>
                          <a:effectLst/>
                          <a:latin typeface="Arial" pitchFamily="34" charset="0"/>
                          <a:ea typeface="SimSun" pitchFamily="2" charset="-122"/>
                        </a:rPr>
                        <a:t>以色列</a:t>
                      </a:r>
                      <a:endParaRPr kumimoji="0" lang="en-US" altLang="en-US" sz="28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1400175">
                <a:tc>
                  <a:txBody>
                    <a:bodyPr/>
                    <a:lstStyle>
                      <a:lvl1pPr>
                        <a:spcBef>
                          <a:spcPct val="20000"/>
                        </a:spcBef>
                        <a:buClr>
                          <a:schemeClr val="tx2"/>
                        </a:buClr>
                        <a:buSzPct val="90000"/>
                        <a:buFont typeface="Symbol" pitchFamily="18" charset="2"/>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2700" b="1" i="0" u="none" strike="noStrike" cap="none" normalizeH="0" baseline="0">
                          <a:ln>
                            <a:noFill/>
                          </a:ln>
                          <a:solidFill>
                            <a:schemeClr val="accent1"/>
                          </a:solidFill>
                          <a:effectLst/>
                          <a:latin typeface="Arial" pitchFamily="34" charset="0"/>
                          <a:ea typeface="SimSun" pitchFamily="2" charset="-122"/>
                        </a:rPr>
                        <a:t>增加</a:t>
                      </a:r>
                      <a:r>
                        <a:rPr kumimoji="0" lang="zh-CN" altLang="en-US" sz="2700" b="1" i="0" u="none" strike="noStrike" cap="none" normalizeH="0" baseline="0">
                          <a:ln>
                            <a:noFill/>
                          </a:ln>
                          <a:solidFill>
                            <a:schemeClr val="tx1"/>
                          </a:solidFill>
                          <a:effectLst/>
                          <a:latin typeface="Arial" pitchFamily="34" charset="0"/>
                          <a:ea typeface="SimSun" pitchFamily="2" charset="-122"/>
                        </a:rPr>
                        <a:t>年系统，由</a:t>
                      </a:r>
                      <a:r>
                        <a:rPr kumimoji="0" lang="zh-CN" altLang="en-US" sz="2700" b="1" i="0" u="none" strike="noStrike" cap="none" normalizeH="0" baseline="0">
                          <a:ln>
                            <a:noFill/>
                          </a:ln>
                          <a:solidFill>
                            <a:schemeClr val="accent1"/>
                          </a:solidFill>
                          <a:effectLst/>
                          <a:latin typeface="Arial" pitchFamily="34" charset="0"/>
                          <a:ea typeface="SimSun" pitchFamily="2" charset="-122"/>
                        </a:rPr>
                        <a:t>提市黎月</a:t>
                      </a:r>
                      <a:r>
                        <a:rPr kumimoji="0" lang="zh-CN" altLang="en-US" sz="2700" b="1" i="0" u="none" strike="noStrike" cap="none" normalizeH="0" baseline="0">
                          <a:ln>
                            <a:noFill/>
                          </a:ln>
                          <a:solidFill>
                            <a:schemeClr val="tx1"/>
                          </a:solidFill>
                          <a:effectLst/>
                          <a:latin typeface="Arial" pitchFamily="34" charset="0"/>
                          <a:ea typeface="SimSun" pitchFamily="2" charset="-122"/>
                        </a:rPr>
                        <a:t>开始</a:t>
                      </a:r>
                      <a:r>
                        <a:rPr kumimoji="0" lang="en-US" altLang="en-US" sz="2700" b="1" i="0" u="none" strike="noStrike" cap="none" normalizeH="0" baseline="0">
                          <a:ln>
                            <a:noFill/>
                          </a:ln>
                          <a:solidFill>
                            <a:schemeClr val="tx1"/>
                          </a:solidFill>
                          <a:effectLst/>
                          <a:latin typeface="Arial" pitchFamily="34" charset="0"/>
                        </a:rPr>
                        <a:t>(931-848)</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tx2"/>
                        </a:buClr>
                        <a:buSzPct val="90000"/>
                        <a:buFont typeface="Symbol" pitchFamily="18" charset="2"/>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2700" b="1" i="0" u="none" strike="noStrike" cap="none" normalizeH="0" baseline="0">
                          <a:ln>
                            <a:noFill/>
                          </a:ln>
                          <a:solidFill>
                            <a:schemeClr val="accent1"/>
                          </a:solidFill>
                          <a:effectLst/>
                          <a:latin typeface="Arial" pitchFamily="34" charset="0"/>
                          <a:ea typeface="SimSun" pitchFamily="2" charset="-122"/>
                        </a:rPr>
                        <a:t>没有增加</a:t>
                      </a:r>
                      <a:r>
                        <a:rPr kumimoji="0" lang="zh-CN" altLang="en-US" sz="2700" b="1" i="0" u="none" strike="noStrike" cap="none" normalizeH="0" baseline="0">
                          <a:ln>
                            <a:noFill/>
                          </a:ln>
                          <a:solidFill>
                            <a:schemeClr val="tx1"/>
                          </a:solidFill>
                          <a:effectLst/>
                          <a:latin typeface="Arial" pitchFamily="34" charset="0"/>
                          <a:ea typeface="SimSun" pitchFamily="2" charset="-122"/>
                        </a:rPr>
                        <a:t>年系统，由</a:t>
                      </a:r>
                      <a:r>
                        <a:rPr kumimoji="0" lang="zh-CN" altLang="en-US" sz="2700" b="1" i="0" u="none" strike="noStrike" cap="none" normalizeH="0" baseline="0">
                          <a:ln>
                            <a:noFill/>
                          </a:ln>
                          <a:solidFill>
                            <a:schemeClr val="accent1"/>
                          </a:solidFill>
                          <a:effectLst/>
                          <a:latin typeface="Arial" pitchFamily="34" charset="0"/>
                          <a:ea typeface="SimSun" pitchFamily="2" charset="-122"/>
                        </a:rPr>
                        <a:t>尼散月</a:t>
                      </a:r>
                      <a:r>
                        <a:rPr kumimoji="0" lang="zh-CN" altLang="en-US" sz="2700" b="1" i="0" u="none" strike="noStrike" cap="none" normalizeH="0" baseline="0">
                          <a:ln>
                            <a:noFill/>
                          </a:ln>
                          <a:solidFill>
                            <a:schemeClr val="tx1"/>
                          </a:solidFill>
                          <a:effectLst/>
                          <a:latin typeface="Arial" pitchFamily="34" charset="0"/>
                          <a:ea typeface="SimSun" pitchFamily="2" charset="-122"/>
                        </a:rPr>
                        <a:t>开始</a:t>
                      </a:r>
                      <a:r>
                        <a:rPr kumimoji="0" lang="en-US" altLang="en-US" sz="2700" b="1" i="0" u="none" strike="noStrike" cap="none" normalizeH="0" baseline="0">
                          <a:ln>
                            <a:noFill/>
                          </a:ln>
                          <a:solidFill>
                            <a:schemeClr val="tx1"/>
                          </a:solidFill>
                          <a:effectLst/>
                          <a:latin typeface="Arial" pitchFamily="34" charset="0"/>
                        </a:rPr>
                        <a:t>(931-848)</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1485900">
                <a:tc gridSpan="2">
                  <a:txBody>
                    <a:bodyPr/>
                    <a:lstStyle>
                      <a:lvl1pPr>
                        <a:spcBef>
                          <a:spcPct val="20000"/>
                        </a:spcBef>
                        <a:buClr>
                          <a:schemeClr val="tx2"/>
                        </a:buClr>
                        <a:buSzPct val="90000"/>
                        <a:buFont typeface="Symbol" pitchFamily="18" charset="2"/>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2700" b="1" i="0" u="none" strike="noStrike" cap="none" normalizeH="0" baseline="0">
                          <a:ln>
                            <a:noFill/>
                          </a:ln>
                          <a:solidFill>
                            <a:schemeClr val="tx1"/>
                          </a:solidFill>
                          <a:effectLst/>
                          <a:latin typeface="Arial" pitchFamily="34" charset="0"/>
                          <a:ea typeface="SimSun" pitchFamily="2" charset="-122"/>
                        </a:rPr>
                        <a:t>与以色列的联盟及异族结婚的时期</a:t>
                      </a:r>
                      <a:endParaRPr kumimoji="0" lang="en-US" altLang="en-US" sz="2700" b="1" i="0" u="none" strike="noStrike" cap="none" normalizeH="0" baseline="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2700" b="1" i="0" u="none" strike="noStrike" cap="none" normalizeH="0" baseline="0">
                          <a:ln>
                            <a:noFill/>
                          </a:ln>
                          <a:solidFill>
                            <a:schemeClr val="accent1"/>
                          </a:solidFill>
                          <a:effectLst/>
                          <a:latin typeface="Arial" pitchFamily="34" charset="0"/>
                          <a:ea typeface="SimSun" pitchFamily="2" charset="-122"/>
                        </a:rPr>
                        <a:t>没有增加</a:t>
                      </a:r>
                      <a:r>
                        <a:rPr kumimoji="0" lang="zh-CN" altLang="en-US" sz="2700" b="1" i="0" u="none" strike="noStrike" cap="none" normalizeH="0" baseline="0">
                          <a:ln>
                            <a:noFill/>
                          </a:ln>
                          <a:solidFill>
                            <a:schemeClr val="tx1"/>
                          </a:solidFill>
                          <a:effectLst/>
                          <a:latin typeface="Arial" pitchFamily="34" charset="0"/>
                          <a:ea typeface="SimSun" pitchFamily="2" charset="-122"/>
                        </a:rPr>
                        <a:t>年系统，由犹大的</a:t>
                      </a:r>
                      <a:r>
                        <a:rPr kumimoji="0" lang="zh-CN" altLang="en-US" sz="2700" b="1" i="0" u="none" strike="noStrike" cap="none" normalizeH="0" baseline="0">
                          <a:ln>
                            <a:noFill/>
                          </a:ln>
                          <a:solidFill>
                            <a:schemeClr val="accent1"/>
                          </a:solidFill>
                          <a:effectLst/>
                          <a:latin typeface="Arial" pitchFamily="34" charset="0"/>
                          <a:ea typeface="SimSun" pitchFamily="2" charset="-122"/>
                        </a:rPr>
                        <a:t>提市黎月</a:t>
                      </a:r>
                      <a:r>
                        <a:rPr kumimoji="0" lang="zh-CN" altLang="en-US" sz="2700" b="1" i="0" u="none" strike="noStrike" cap="none" normalizeH="0" baseline="0">
                          <a:ln>
                            <a:noFill/>
                          </a:ln>
                          <a:solidFill>
                            <a:schemeClr val="tx1"/>
                          </a:solidFill>
                          <a:effectLst/>
                          <a:latin typeface="Arial" pitchFamily="34" charset="0"/>
                          <a:ea typeface="SimSun" pitchFamily="2" charset="-122"/>
                        </a:rPr>
                        <a:t>及以色列的</a:t>
                      </a:r>
                      <a:r>
                        <a:rPr kumimoji="0" lang="zh-CN" altLang="en-US" sz="2700" b="1" i="0" u="none" strike="noStrike" cap="none" normalizeH="0" baseline="0">
                          <a:ln>
                            <a:noFill/>
                          </a:ln>
                          <a:solidFill>
                            <a:schemeClr val="accent1"/>
                          </a:solidFill>
                          <a:effectLst/>
                          <a:latin typeface="Arial" pitchFamily="34" charset="0"/>
                          <a:ea typeface="SimSun" pitchFamily="2" charset="-122"/>
                        </a:rPr>
                        <a:t>尼散月</a:t>
                      </a:r>
                      <a:r>
                        <a:rPr kumimoji="0" lang="zh-CN" altLang="en-US" sz="2700" b="1" i="0" u="none" strike="noStrike" cap="none" normalizeH="0" baseline="0">
                          <a:ln>
                            <a:noFill/>
                          </a:ln>
                          <a:solidFill>
                            <a:schemeClr val="tx1"/>
                          </a:solidFill>
                          <a:effectLst/>
                          <a:latin typeface="Arial" pitchFamily="34" charset="0"/>
                          <a:ea typeface="SimSun" pitchFamily="2" charset="-122"/>
                        </a:rPr>
                        <a:t>开始</a:t>
                      </a:r>
                      <a:r>
                        <a:rPr kumimoji="0" lang="en-US" altLang="en-US" sz="2700" b="1" i="0" u="none" strike="noStrike" cap="none" normalizeH="0" baseline="0">
                          <a:ln>
                            <a:noFill/>
                          </a:ln>
                          <a:solidFill>
                            <a:schemeClr val="tx1"/>
                          </a:solidFill>
                          <a:effectLst/>
                          <a:latin typeface="Arial" pitchFamily="34" charset="0"/>
                        </a:rPr>
                        <a:t>(848-796)</a:t>
                      </a:r>
                    </a:p>
                  </a:txBody>
                  <a:tcP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2"/>
                  </a:ext>
                </a:extLst>
              </a:tr>
              <a:tr h="965200">
                <a:tc gridSpan="2">
                  <a:txBody>
                    <a:bodyPr/>
                    <a:lstStyle>
                      <a:lvl1pPr>
                        <a:spcBef>
                          <a:spcPct val="20000"/>
                        </a:spcBef>
                        <a:buClr>
                          <a:schemeClr val="tx2"/>
                        </a:buClr>
                        <a:buSzPct val="90000"/>
                        <a:buFont typeface="Symbol" pitchFamily="18" charset="2"/>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2700" b="1" i="0" u="none" strike="noStrike" cap="none" normalizeH="0" baseline="0">
                          <a:ln>
                            <a:noFill/>
                          </a:ln>
                          <a:solidFill>
                            <a:schemeClr val="accent1"/>
                          </a:solidFill>
                          <a:effectLst/>
                          <a:latin typeface="Arial" pitchFamily="34" charset="0"/>
                          <a:ea typeface="SimSun" pitchFamily="2" charset="-122"/>
                        </a:rPr>
                        <a:t>增加</a:t>
                      </a:r>
                      <a:r>
                        <a:rPr kumimoji="0" lang="zh-CN" altLang="en-US" sz="2700" b="1" i="0" u="none" strike="noStrike" cap="none" normalizeH="0" baseline="0">
                          <a:ln>
                            <a:noFill/>
                          </a:ln>
                          <a:solidFill>
                            <a:schemeClr val="tx1"/>
                          </a:solidFill>
                          <a:effectLst/>
                          <a:latin typeface="Arial" pitchFamily="34" charset="0"/>
                          <a:ea typeface="SimSun" pitchFamily="2" charset="-122"/>
                        </a:rPr>
                        <a:t>年系统，由犹大的</a:t>
                      </a:r>
                      <a:r>
                        <a:rPr kumimoji="0" lang="zh-CN" altLang="en-US" sz="2700" b="1" i="0" u="none" strike="noStrike" cap="none" normalizeH="0" baseline="0">
                          <a:ln>
                            <a:noFill/>
                          </a:ln>
                          <a:solidFill>
                            <a:schemeClr val="accent1"/>
                          </a:solidFill>
                          <a:effectLst/>
                          <a:latin typeface="Arial" pitchFamily="34" charset="0"/>
                          <a:ea typeface="SimSun" pitchFamily="2" charset="-122"/>
                        </a:rPr>
                        <a:t>提市黎月</a:t>
                      </a:r>
                      <a:r>
                        <a:rPr kumimoji="0" lang="zh-CN" altLang="en-US" sz="2700" b="1" i="0" u="none" strike="noStrike" cap="none" normalizeH="0" baseline="0">
                          <a:ln>
                            <a:noFill/>
                          </a:ln>
                          <a:solidFill>
                            <a:schemeClr val="tx1"/>
                          </a:solidFill>
                          <a:effectLst/>
                          <a:latin typeface="Arial" pitchFamily="34" charset="0"/>
                          <a:ea typeface="SimSun" pitchFamily="2" charset="-122"/>
                        </a:rPr>
                        <a:t>及以色列的</a:t>
                      </a:r>
                      <a:r>
                        <a:rPr kumimoji="0" lang="zh-CN" altLang="en-US" sz="2700" b="1" i="0" u="none" strike="noStrike" cap="none" normalizeH="0" baseline="0">
                          <a:ln>
                            <a:noFill/>
                          </a:ln>
                          <a:solidFill>
                            <a:schemeClr val="accent1"/>
                          </a:solidFill>
                          <a:effectLst/>
                          <a:latin typeface="Arial" pitchFamily="34" charset="0"/>
                          <a:ea typeface="SimSun" pitchFamily="2" charset="-122"/>
                        </a:rPr>
                        <a:t>尼散月</a:t>
                      </a:r>
                      <a:r>
                        <a:rPr kumimoji="0" lang="zh-CN" altLang="en-US" sz="2700" b="1" i="0" u="none" strike="noStrike" cap="none" normalizeH="0" baseline="0">
                          <a:ln>
                            <a:noFill/>
                          </a:ln>
                          <a:solidFill>
                            <a:schemeClr val="tx1"/>
                          </a:solidFill>
                          <a:effectLst/>
                          <a:latin typeface="Arial" pitchFamily="34" charset="0"/>
                          <a:ea typeface="SimSun" pitchFamily="2" charset="-122"/>
                        </a:rPr>
                        <a:t>开始</a:t>
                      </a:r>
                      <a:r>
                        <a:rPr kumimoji="0" lang="en-US" altLang="en-US" sz="2700" b="1" i="0" u="none" strike="noStrike" cap="none" normalizeH="0" baseline="0">
                          <a:ln>
                            <a:noFill/>
                          </a:ln>
                          <a:solidFill>
                            <a:schemeClr val="tx1"/>
                          </a:solidFill>
                          <a:effectLst/>
                          <a:latin typeface="Arial" pitchFamily="34" charset="0"/>
                        </a:rPr>
                        <a:t>(796-586)</a:t>
                      </a:r>
                    </a:p>
                  </a:txBody>
                  <a:tcP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3"/>
                  </a:ext>
                </a:extLst>
              </a:tr>
            </a:tbl>
          </a:graphicData>
        </a:graphic>
      </p:graphicFrame>
      <p:sp>
        <p:nvSpPr>
          <p:cNvPr id="547842" name="Text Box 2"/>
          <p:cNvSpPr txBox="1">
            <a:spLocks noChangeArrowheads="1"/>
          </p:cNvSpPr>
          <p:nvPr/>
        </p:nvSpPr>
        <p:spPr bwMode="auto">
          <a:xfrm>
            <a:off x="8459788" y="76200"/>
            <a:ext cx="608012"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EAEAEA"/>
                </a:solidFill>
                <a:effectLst/>
                <a:uLnTx/>
                <a:uFillTx/>
                <a:latin typeface="Arial" pitchFamily="34" charset="0"/>
                <a:ea typeface="MS PGothic" charset="0"/>
                <a:cs typeface="+mn-cs"/>
              </a:rPr>
              <a:t>70j</a:t>
            </a:r>
          </a:p>
        </p:txBody>
      </p:sp>
    </p:spTree>
    <p:extLst>
      <p:ext uri="{BB962C8B-B14F-4D97-AF65-F5344CB8AC3E}">
        <p14:creationId xmlns:p14="http://schemas.microsoft.com/office/powerpoint/2010/main" val="41692208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78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547874"/>
                                        </p:tgtEl>
                                        <p:attrNameLst>
                                          <p:attrName>style.visibility</p:attrName>
                                        </p:attrNameLst>
                                      </p:cBhvr>
                                      <p:to>
                                        <p:strVal val="visible"/>
                                      </p:to>
                                    </p:set>
                                    <p:animEffect transition="in" filter="fade">
                                      <p:cBhvr>
                                        <p:cTn id="11" dur="500"/>
                                        <p:tgtEl>
                                          <p:spTgt spid="547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59"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20" name="Rectangle 4"/>
          <p:cNvSpPr>
            <a:spLocks noGrp="1" noChangeArrowheads="1"/>
          </p:cNvSpPr>
          <p:nvPr>
            <p:ph type="title"/>
          </p:nvPr>
        </p:nvSpPr>
        <p:spPr>
          <a:noFill/>
          <a:ln/>
        </p:spPr>
        <p:txBody>
          <a:bodyPr/>
          <a:lstStyle/>
          <a:p>
            <a:pPr algn="ctr"/>
            <a:r>
              <a:rPr lang="ja-JP" altLang="en-US" b="1">
                <a:latin typeface="Arial" pitchFamily="34" charset="0"/>
                <a:ea typeface="华文细黑" pitchFamily="18" charset="-122"/>
              </a:rPr>
              <a:t>费</a:t>
            </a:r>
            <a:r>
              <a:rPr lang="ja-JP" altLang="en-US" b="1">
                <a:latin typeface="Arial" pitchFamily="34" charset="0"/>
                <a:ea typeface="ＭＳ Ｐゴシック" pitchFamily="34" charset="-128"/>
              </a:rPr>
              <a:t>毅</a:t>
            </a:r>
            <a:r>
              <a:rPr lang="ja-JP" altLang="en-US" b="1">
                <a:latin typeface="Arial" pitchFamily="34" charset="0"/>
                <a:ea typeface="华文细黑" pitchFamily="18" charset="-122"/>
              </a:rPr>
              <a:t>乐</a:t>
            </a:r>
            <a:r>
              <a:rPr lang="en-US" altLang="zh-CN" b="1">
                <a:latin typeface="Arial" pitchFamily="34" charset="0"/>
                <a:ea typeface="SimSun" pitchFamily="2" charset="-122"/>
              </a:rPr>
              <a:t>(</a:t>
            </a:r>
            <a:r>
              <a:rPr lang="en-US" altLang="en-US" b="1">
                <a:latin typeface="Arial" pitchFamily="34" charset="0"/>
              </a:rPr>
              <a:t>Thiele</a:t>
            </a:r>
            <a:r>
              <a:rPr lang="en-US" altLang="zh-CN" b="1">
                <a:latin typeface="Arial" pitchFamily="34" charset="0"/>
                <a:ea typeface="SimSun" pitchFamily="2" charset="-122"/>
              </a:rPr>
              <a:t>)</a:t>
            </a:r>
            <a:r>
              <a:rPr lang="zh-CN" altLang="en-US" b="1">
                <a:latin typeface="Arial" pitchFamily="34" charset="0"/>
                <a:ea typeface="SimSun" pitchFamily="2" charset="-122"/>
              </a:rPr>
              <a:t>的答案</a:t>
            </a:r>
            <a:endParaRPr lang="en-US" altLang="en-US" b="1">
              <a:latin typeface="Arial" pitchFamily="34" charset="0"/>
              <a:ea typeface="SimSun" pitchFamily="2" charset="-122"/>
            </a:endParaRPr>
          </a:p>
        </p:txBody>
      </p:sp>
      <p:sp>
        <p:nvSpPr>
          <p:cNvPr id="546819" name="Rectangle 3"/>
          <p:cNvSpPr>
            <a:spLocks noGrp="1" noChangeArrowheads="1"/>
          </p:cNvSpPr>
          <p:nvPr>
            <p:ph type="body" idx="1"/>
          </p:nvPr>
        </p:nvSpPr>
        <p:spPr>
          <a:xfrm>
            <a:off x="1219200" y="1600200"/>
            <a:ext cx="7924800" cy="4495800"/>
          </a:xfrm>
          <a:noFill/>
          <a:ln/>
        </p:spPr>
        <p:txBody>
          <a:bodyPr/>
          <a:lstStyle/>
          <a:p>
            <a:pPr marL="609600" indent="-609600" eaLnBrk="0" hangingPunct="0">
              <a:buClr>
                <a:schemeClr val="accent1"/>
              </a:buClr>
              <a:buSzTx/>
              <a:buFontTx/>
              <a:buAutoNum type="alphaLcParenR" startAt="2"/>
            </a:pPr>
            <a:r>
              <a:rPr lang="zh-CN" altLang="en-US" b="1">
                <a:latin typeface="Arial" pitchFamily="34" charset="0"/>
                <a:ea typeface="SimSun" pitchFamily="2" charset="-122"/>
              </a:rPr>
              <a:t>以色列及犹大有</a:t>
            </a:r>
            <a:r>
              <a:rPr lang="ja-JP" altLang="en-US" b="1">
                <a:solidFill>
                  <a:schemeClr val="accent1"/>
                </a:solidFill>
                <a:latin typeface="Arial" pitchFamily="34" charset="0"/>
                <a:ea typeface="SimSun" pitchFamily="2" charset="-122"/>
              </a:rPr>
              <a:t>摄政统治</a:t>
            </a:r>
            <a:endParaRPr lang="en-US" altLang="en-US" b="1">
              <a:latin typeface="Arial" pitchFamily="34" charset="0"/>
            </a:endParaRPr>
          </a:p>
          <a:p>
            <a:pPr marL="609600" indent="-609600" eaLnBrk="0" hangingPunct="0">
              <a:buClr>
                <a:schemeClr val="accent1"/>
              </a:buClr>
              <a:buSzTx/>
              <a:buFontTx/>
              <a:buAutoNum type="alphaLcParenR" startAt="2"/>
            </a:pPr>
            <a:r>
              <a:rPr lang="zh-CN" altLang="en-US" b="1">
                <a:latin typeface="Arial" pitchFamily="34" charset="0"/>
                <a:ea typeface="SimSun" pitchFamily="2" charset="-122"/>
              </a:rPr>
              <a:t>以色列的两个</a:t>
            </a:r>
            <a:r>
              <a:rPr lang="zh-CN" altLang="en-US" b="1">
                <a:solidFill>
                  <a:schemeClr val="accent1"/>
                </a:solidFill>
                <a:latin typeface="Arial" pitchFamily="34" charset="0"/>
                <a:ea typeface="SimSun" pitchFamily="2" charset="-122"/>
              </a:rPr>
              <a:t>支配竞争</a:t>
            </a:r>
            <a:r>
              <a:rPr lang="zh-CN" altLang="en-US" b="1">
                <a:latin typeface="Arial" pitchFamily="34" charset="0"/>
                <a:ea typeface="SimSun" pitchFamily="2" charset="-122"/>
              </a:rPr>
              <a:t>情况</a:t>
            </a:r>
            <a:endParaRPr lang="en-US" altLang="en-US" b="1">
              <a:latin typeface="Arial" pitchFamily="34" charset="0"/>
            </a:endParaRPr>
          </a:p>
          <a:p>
            <a:pPr marL="609600" indent="-609600" eaLnBrk="0" hangingPunct="0">
              <a:buClr>
                <a:schemeClr val="accent1"/>
              </a:buClr>
              <a:buSzTx/>
              <a:buFontTx/>
              <a:buAutoNum type="alphaLcParenR" startAt="2"/>
            </a:pPr>
            <a:r>
              <a:rPr lang="zh-CN" altLang="en-US" b="1">
                <a:latin typeface="Arial" pitchFamily="34" charset="0"/>
                <a:ea typeface="SimSun" pitchFamily="2" charset="-122"/>
              </a:rPr>
              <a:t>一些王下</a:t>
            </a:r>
            <a:r>
              <a:rPr lang="en-US" altLang="zh-CN" b="1">
                <a:latin typeface="Arial" pitchFamily="34" charset="0"/>
                <a:ea typeface="SimSun" pitchFamily="2" charset="-122"/>
              </a:rPr>
              <a:t>17</a:t>
            </a:r>
            <a:r>
              <a:rPr lang="zh-CN" altLang="en-US" b="1">
                <a:latin typeface="Arial" pitchFamily="34" charset="0"/>
                <a:ea typeface="SimSun" pitchFamily="2" charset="-122"/>
              </a:rPr>
              <a:t>及</a:t>
            </a:r>
            <a:r>
              <a:rPr lang="en-US" altLang="zh-CN" b="1">
                <a:latin typeface="Arial" pitchFamily="34" charset="0"/>
                <a:ea typeface="SimSun" pitchFamily="2" charset="-122"/>
              </a:rPr>
              <a:t>18</a:t>
            </a:r>
            <a:r>
              <a:rPr lang="zh-CN" altLang="en-US" b="1">
                <a:latin typeface="Arial" pitchFamily="34" charset="0"/>
                <a:ea typeface="SimSun" pitchFamily="2" charset="-122"/>
              </a:rPr>
              <a:t>的对照，以原本的统治模式加入了一个</a:t>
            </a:r>
            <a:r>
              <a:rPr lang="zh-CN" altLang="en-US" b="1">
                <a:solidFill>
                  <a:schemeClr val="accent1"/>
                </a:solidFill>
                <a:latin typeface="Arial" pitchFamily="34" charset="0"/>
                <a:ea typeface="SimSun" pitchFamily="2" charset="-122"/>
              </a:rPr>
              <a:t>迟到</a:t>
            </a:r>
            <a:r>
              <a:rPr lang="zh-CN" altLang="en-US" b="1">
                <a:latin typeface="Arial" pitchFamily="34" charset="0"/>
                <a:ea typeface="SimSun" pitchFamily="2" charset="-122"/>
              </a:rPr>
              <a:t>的和平</a:t>
            </a:r>
            <a:endParaRPr lang="en-US" altLang="en-US" b="1">
              <a:latin typeface="Arial" pitchFamily="34" charset="0"/>
            </a:endParaRPr>
          </a:p>
        </p:txBody>
      </p:sp>
      <p:sp>
        <p:nvSpPr>
          <p:cNvPr id="546818" name="Text Box 2"/>
          <p:cNvSpPr txBox="1">
            <a:spLocks noChangeArrowheads="1"/>
          </p:cNvSpPr>
          <p:nvPr/>
        </p:nvSpPr>
        <p:spPr bwMode="auto">
          <a:xfrm>
            <a:off x="8459788" y="76200"/>
            <a:ext cx="608012"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EAEAEA"/>
                </a:solidFill>
                <a:effectLst/>
                <a:uLnTx/>
                <a:uFillTx/>
                <a:latin typeface="Arial" pitchFamily="34" charset="0"/>
                <a:ea typeface="MS PGothic" charset="0"/>
                <a:cs typeface="+mn-cs"/>
              </a:rPr>
              <a:t>70j</a:t>
            </a:r>
          </a:p>
        </p:txBody>
      </p:sp>
    </p:spTree>
    <p:extLst>
      <p:ext uri="{BB962C8B-B14F-4D97-AF65-F5344CB8AC3E}">
        <p14:creationId xmlns:p14="http://schemas.microsoft.com/office/powerpoint/2010/main" val="38104634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68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68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68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19"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6" name="Picture 4" descr="Whitcomb Char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61975"/>
            <a:ext cx="9144000" cy="6353175"/>
          </a:xfrm>
          <a:prstGeom prst="rect">
            <a:avLst/>
          </a:prstGeom>
          <a:noFill/>
          <a:extLst>
            <a:ext uri="{909E8E84-426E-40dd-AFC4-6F175D3DCCD1}">
              <a14:hiddenFill xmlns="" xmlns:a14="http://schemas.microsoft.com/office/drawing/2010/main">
                <a:solidFill>
                  <a:srgbClr val="FFFFFF"/>
                </a:solidFill>
              </a14:hiddenFill>
            </a:ext>
          </a:extLst>
        </p:spPr>
      </p:pic>
      <p:sp>
        <p:nvSpPr>
          <p:cNvPr id="545795" name="Rectangle 3"/>
          <p:cNvSpPr>
            <a:spLocks noGrp="1" noChangeArrowheads="1"/>
          </p:cNvSpPr>
          <p:nvPr>
            <p:ph type="title"/>
          </p:nvPr>
        </p:nvSpPr>
        <p:spPr>
          <a:xfrm>
            <a:off x="685800" y="-76200"/>
            <a:ext cx="7543800" cy="685800"/>
          </a:xfrm>
        </p:spPr>
        <p:txBody>
          <a:bodyPr/>
          <a:lstStyle/>
          <a:p>
            <a:pPr algn="ctr"/>
            <a:r>
              <a:rPr lang="zh-CN" altLang="en-US" sz="4000" b="1">
                <a:solidFill>
                  <a:schemeClr val="tx1"/>
                </a:solidFill>
                <a:ea typeface="SimSun" pitchFamily="2" charset="-122"/>
              </a:rPr>
              <a:t>旧约列王及先知的图表</a:t>
            </a:r>
            <a:endParaRPr lang="en-US" altLang="en-US" sz="4000" b="1">
              <a:solidFill>
                <a:schemeClr val="tx1"/>
              </a:solidFill>
            </a:endParaRPr>
          </a:p>
        </p:txBody>
      </p:sp>
      <p:sp>
        <p:nvSpPr>
          <p:cNvPr id="545794" name="Text Box 2"/>
          <p:cNvSpPr txBox="1">
            <a:spLocks noChangeArrowheads="1"/>
          </p:cNvSpPr>
          <p:nvPr/>
        </p:nvSpPr>
        <p:spPr bwMode="auto">
          <a:xfrm>
            <a:off x="8375650" y="76200"/>
            <a:ext cx="7096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MS PGothic" charset="0"/>
                <a:cs typeface="+mn-cs"/>
              </a:rPr>
              <a:t>65d</a:t>
            </a:r>
          </a:p>
        </p:txBody>
      </p:sp>
    </p:spTree>
    <p:extLst>
      <p:ext uri="{BB962C8B-B14F-4D97-AF65-F5344CB8AC3E}">
        <p14:creationId xmlns:p14="http://schemas.microsoft.com/office/powerpoint/2010/main" val="3477330585"/>
      </p:ext>
    </p:extLst>
  </p:cSld>
  <p:clrMapOvr>
    <a:masterClrMapping/>
  </p:clrMapOvr>
  <p:transition spd="med">
    <p:zoom dir="in"/>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descr="Whitcomb Char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457200"/>
            <a:ext cx="9144000" cy="6353175"/>
          </a:xfrm>
          <a:prstGeom prst="rect">
            <a:avLst/>
          </a:prstGeom>
          <a:noFill/>
          <a:extLst>
            <a:ext uri="{909E8E84-426E-40dd-AFC4-6F175D3DCCD1}">
              <a14:hiddenFill xmlns="" xmlns:a14="http://schemas.microsoft.com/office/drawing/2010/main">
                <a:solidFill>
                  <a:srgbClr val="FFFFFF"/>
                </a:solidFill>
              </a14:hiddenFill>
            </a:ext>
          </a:extLst>
        </p:spPr>
      </p:pic>
      <p:sp>
        <p:nvSpPr>
          <p:cNvPr id="230404" name="Rectangle 4"/>
          <p:cNvSpPr>
            <a:spLocks noGrp="1" noChangeArrowheads="1"/>
          </p:cNvSpPr>
          <p:nvPr>
            <p:ph type="title"/>
          </p:nvPr>
        </p:nvSpPr>
        <p:spPr>
          <a:xfrm>
            <a:off x="685800" y="-152400"/>
            <a:ext cx="7543800" cy="685800"/>
          </a:xfrm>
        </p:spPr>
        <p:txBody>
          <a:bodyPr/>
          <a:lstStyle/>
          <a:p>
            <a:pPr algn="ctr"/>
            <a:r>
              <a:rPr lang="zh-CN" altLang="en-US" sz="4000" b="1">
                <a:solidFill>
                  <a:schemeClr val="tx1"/>
                </a:solidFill>
                <a:ea typeface="SimSun" pitchFamily="2" charset="-122"/>
              </a:rPr>
              <a:t>旧约列王及先知的图表</a:t>
            </a:r>
            <a:endParaRPr lang="en-US" altLang="en-US" sz="4000" b="1">
              <a:solidFill>
                <a:schemeClr val="tx1"/>
              </a:solidFill>
              <a:ea typeface="SimSun" pitchFamily="2" charset="-122"/>
            </a:endParaRPr>
          </a:p>
        </p:txBody>
      </p:sp>
      <p:sp>
        <p:nvSpPr>
          <p:cNvPr id="230405" name="WordArt 5"/>
          <p:cNvSpPr>
            <a:spLocks noChangeArrowheads="1" noChangeShapeType="1" noTextEdit="1"/>
          </p:cNvSpPr>
          <p:nvPr/>
        </p:nvSpPr>
        <p:spPr bwMode="auto">
          <a:xfrm>
            <a:off x="2514600" y="4876800"/>
            <a:ext cx="2235200" cy="12573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0" cap="none" spc="0" normalizeH="0" baseline="0" noProof="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uLnTx/>
                <a:uFillTx/>
                <a:latin typeface="Impact"/>
                <a:ea typeface="MS PGothic" charset="0"/>
                <a:cs typeface="+mn-cs"/>
              </a:rPr>
              <a:t>摄政统治</a:t>
            </a:r>
            <a:endParaRPr kumimoji="0" lang="en-GB" sz="3600" b="1" i="0" u="none" strike="noStrike" kern="10" cap="none" spc="0" normalizeH="0" baseline="0" noProof="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uLnTx/>
              <a:uFillTx/>
              <a:latin typeface="Impact"/>
              <a:ea typeface="MS PGothic" charset="0"/>
              <a:cs typeface="+mn-cs"/>
            </a:endParaRPr>
          </a:p>
        </p:txBody>
      </p:sp>
      <p:sp>
        <p:nvSpPr>
          <p:cNvPr id="230406" name="WordArt 6"/>
          <p:cNvSpPr>
            <a:spLocks noChangeArrowheads="1" noChangeShapeType="1" noTextEdit="1"/>
          </p:cNvSpPr>
          <p:nvPr/>
        </p:nvSpPr>
        <p:spPr bwMode="auto">
          <a:xfrm>
            <a:off x="4165600" y="2705100"/>
            <a:ext cx="2235200" cy="12573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0" cap="none" spc="0" normalizeH="0" baseline="0" noProof="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uLnTx/>
                <a:uFillTx/>
                <a:latin typeface="Impact"/>
                <a:ea typeface="MS PGothic" charset="0"/>
                <a:cs typeface="+mn-cs"/>
              </a:rPr>
              <a:t>对敌的国王</a:t>
            </a:r>
            <a:endParaRPr kumimoji="0" lang="en-GB" sz="3600" b="1" i="0" u="none" strike="noStrike" kern="10" cap="none" spc="0" normalizeH="0" baseline="0" noProof="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uLnTx/>
              <a:uFillTx/>
              <a:latin typeface="Impact"/>
              <a:ea typeface="MS PGothic" charset="0"/>
              <a:cs typeface="+mn-cs"/>
            </a:endParaRPr>
          </a:p>
        </p:txBody>
      </p:sp>
      <p:sp>
        <p:nvSpPr>
          <p:cNvPr id="230407" name="Line 7"/>
          <p:cNvSpPr>
            <a:spLocks noChangeShapeType="1"/>
          </p:cNvSpPr>
          <p:nvPr/>
        </p:nvSpPr>
        <p:spPr bwMode="auto">
          <a:xfrm flipV="1">
            <a:off x="5181600" y="2286000"/>
            <a:ext cx="0" cy="533400"/>
          </a:xfrm>
          <a:prstGeom prst="line">
            <a:avLst/>
          </a:prstGeom>
          <a:noFill/>
          <a:ln w="76200">
            <a:solidFill>
              <a:schemeClr val="hlink"/>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FFFFFF"/>
              </a:solidFill>
              <a:effectLst/>
              <a:uLnTx/>
              <a:uFillTx/>
              <a:latin typeface="Arial" pitchFamily="34" charset="0"/>
              <a:ea typeface="MS PGothic" charset="0"/>
              <a:cs typeface="+mn-cs"/>
            </a:endParaRPr>
          </a:p>
        </p:txBody>
      </p:sp>
      <p:sp>
        <p:nvSpPr>
          <p:cNvPr id="230408" name="Line 8"/>
          <p:cNvSpPr>
            <a:spLocks noChangeShapeType="1"/>
          </p:cNvSpPr>
          <p:nvPr/>
        </p:nvSpPr>
        <p:spPr bwMode="auto">
          <a:xfrm rot="10800000" flipV="1">
            <a:off x="3352800" y="5943600"/>
            <a:ext cx="0" cy="533400"/>
          </a:xfrm>
          <a:prstGeom prst="line">
            <a:avLst/>
          </a:prstGeom>
          <a:noFill/>
          <a:ln w="76200">
            <a:solidFill>
              <a:schemeClr val="hlink"/>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1" i="0" u="none" strike="noStrike" kern="1200" cap="none" spc="0" normalizeH="0" baseline="0" noProof="0">
              <a:ln>
                <a:noFill/>
              </a:ln>
              <a:solidFill>
                <a:srgbClr val="FFFFFF"/>
              </a:solidFill>
              <a:effectLst/>
              <a:uLnTx/>
              <a:uFillTx/>
              <a:latin typeface="Arial" pitchFamily="34" charset="0"/>
              <a:ea typeface="MS PGothic" charset="0"/>
              <a:cs typeface="+mn-cs"/>
            </a:endParaRPr>
          </a:p>
        </p:txBody>
      </p:sp>
      <p:sp>
        <p:nvSpPr>
          <p:cNvPr id="230409" name="Text Box 9"/>
          <p:cNvSpPr txBox="1">
            <a:spLocks noChangeArrowheads="1"/>
          </p:cNvSpPr>
          <p:nvPr/>
        </p:nvSpPr>
        <p:spPr bwMode="auto">
          <a:xfrm>
            <a:off x="8375650" y="76200"/>
            <a:ext cx="7096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MS PGothic" charset="0"/>
                <a:cs typeface="+mn-cs"/>
              </a:rPr>
              <a:t>65d</a:t>
            </a:r>
          </a:p>
        </p:txBody>
      </p:sp>
    </p:spTree>
    <p:extLst>
      <p:ext uri="{BB962C8B-B14F-4D97-AF65-F5344CB8AC3E}">
        <p14:creationId xmlns:p14="http://schemas.microsoft.com/office/powerpoint/2010/main" val="1561951438"/>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0407"/>
                                        </p:tgtEl>
                                        <p:attrNameLst>
                                          <p:attrName>style.visibility</p:attrName>
                                        </p:attrNameLst>
                                      </p:cBhvr>
                                      <p:to>
                                        <p:strVal val="visible"/>
                                      </p:to>
                                    </p:set>
                                    <p:animEffect transition="in" filter="fade">
                                      <p:cBhvr>
                                        <p:cTn id="7" dur="500"/>
                                        <p:tgtEl>
                                          <p:spTgt spid="2304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0406"/>
                                        </p:tgtEl>
                                        <p:attrNameLst>
                                          <p:attrName>style.visibility</p:attrName>
                                        </p:attrNameLst>
                                      </p:cBhvr>
                                      <p:to>
                                        <p:strVal val="visible"/>
                                      </p:to>
                                    </p:set>
                                    <p:animEffect transition="in" filter="fade">
                                      <p:cBhvr>
                                        <p:cTn id="12" dur="500"/>
                                        <p:tgtEl>
                                          <p:spTgt spid="2304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0408"/>
                                        </p:tgtEl>
                                        <p:attrNameLst>
                                          <p:attrName>style.visibility</p:attrName>
                                        </p:attrNameLst>
                                      </p:cBhvr>
                                      <p:to>
                                        <p:strVal val="visible"/>
                                      </p:to>
                                    </p:set>
                                    <p:animEffect transition="in" filter="fade">
                                      <p:cBhvr>
                                        <p:cTn id="17" dur="500"/>
                                        <p:tgtEl>
                                          <p:spTgt spid="2304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0405"/>
                                        </p:tgtEl>
                                        <p:attrNameLst>
                                          <p:attrName>style.visibility</p:attrName>
                                        </p:attrNameLst>
                                      </p:cBhvr>
                                      <p:to>
                                        <p:strVal val="visible"/>
                                      </p:to>
                                    </p:set>
                                    <p:animEffect transition="in" filter="fade">
                                      <p:cBhvr>
                                        <p:cTn id="22" dur="500"/>
                                        <p:tgtEl>
                                          <p:spTgt spid="230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5" grpId="0" animBg="1"/>
      <p:bldP spid="230406" grpId="0" animBg="1"/>
      <p:bldP spid="230407" grpId="0" animBg="1"/>
      <p:bldP spid="23040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80728"/>
            <a:ext cx="9144000" cy="431800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ko-KR" altLang="en-US" sz="5400" b="1" i="1" dirty="0" err="1">
                <a:solidFill>
                  <a:srgbClr val="FFFFFF"/>
                </a:solidFill>
                <a:effectLst>
                  <a:glow rad="127000">
                    <a:srgbClr val="000000"/>
                  </a:glow>
                </a:effectLst>
                <a:latin typeface="Arial" charset="0"/>
                <a:ea typeface="ＭＳ Ｐゴシック" charset="0"/>
                <a:cs typeface="ＭＳ Ｐゴシック" charset="0"/>
              </a:rPr>
              <a:t>历代志上</a:t>
            </a:r>
            <a:endParaRPr lang="en-US" sz="5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ko-KR" altLang="en-US" sz="8000" b="1" dirty="0" err="1">
                <a:effectLst>
                  <a:glow rad="127000">
                    <a:schemeClr val="tx1"/>
                  </a:glow>
                </a:effectLst>
                <a:latin typeface="Arial" charset="0"/>
                <a:ea typeface="ＭＳ Ｐゴシック" charset="0"/>
                <a:cs typeface="ＭＳ Ｐゴシック" charset="0"/>
              </a:rPr>
              <a:t>作个持守建立的人</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354509215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410"/>
        <p:cNvGrpSpPr/>
        <p:nvPr/>
      </p:nvGrpSpPr>
      <p:grpSpPr>
        <a:xfrm>
          <a:off x="0" y="0"/>
          <a:ext cx="0" cy="0"/>
          <a:chOff x="0" y="0"/>
          <a:chExt cx="0" cy="0"/>
        </a:xfrm>
      </p:grpSpPr>
      <p:pic>
        <p:nvPicPr>
          <p:cNvPr id="4411" name="Google Shape;4411;p615"/>
          <p:cNvPicPr preferRelativeResize="0"/>
          <p:nvPr/>
        </p:nvPicPr>
        <p:blipFill rotWithShape="1">
          <a:blip r:embed="rId3">
            <a:alphaModFix/>
          </a:blip>
          <a:srcRect/>
          <a:stretch/>
        </p:blipFill>
        <p:spPr>
          <a:xfrm>
            <a:off x="0" y="393700"/>
            <a:ext cx="9144000" cy="6067313"/>
          </a:xfrm>
          <a:prstGeom prst="rect">
            <a:avLst/>
          </a:prstGeom>
          <a:noFill/>
          <a:ln>
            <a:noFill/>
          </a:ln>
        </p:spPr>
      </p:pic>
      <p:sp>
        <p:nvSpPr>
          <p:cNvPr id="4412" name="Google Shape;4412;p615"/>
          <p:cNvSpPr txBox="1">
            <a:spLocks noGrp="1"/>
          </p:cNvSpPr>
          <p:nvPr>
            <p:ph type="ctrTitle"/>
          </p:nvPr>
        </p:nvSpPr>
        <p:spPr>
          <a:xfrm>
            <a:off x="0" y="232008"/>
            <a:ext cx="4642556" cy="2858325"/>
          </a:xfrm>
          <a:prstGeom prst="rect">
            <a:avLst/>
          </a:prstGeom>
          <a:noFill/>
          <a:ln>
            <a:noFill/>
          </a:ln>
        </p:spPr>
        <p:txBody>
          <a:bodyPr spcFirstLastPara="1" wrap="square" lIns="91425" tIns="45700" rIns="91425" bIns="45700" anchor="ctr" anchorCtr="0">
            <a:noAutofit/>
          </a:bodyPr>
          <a:lstStyle/>
          <a:p>
            <a:br>
              <a:rPr lang="en-US" altLang="zh-CN" sz="5400" b="1" dirty="0">
                <a:solidFill>
                  <a:schemeClr val="dk1"/>
                </a:solidFill>
              </a:rPr>
            </a:br>
            <a:r>
              <a:rPr lang="zh-CN" altLang="en-US" sz="5400" b="1" dirty="0">
                <a:solidFill>
                  <a:schemeClr val="dk1"/>
                </a:solidFill>
              </a:rPr>
              <a:t>让我们一起考察经文</a:t>
            </a:r>
            <a:br>
              <a:rPr lang="zh-CN" altLang="en-US" sz="5400" b="1" dirty="0">
                <a:solidFill>
                  <a:schemeClr val="dk1"/>
                </a:solidFill>
              </a:rPr>
            </a:br>
            <a:endParaRPr sz="5400" b="1" dirty="0">
              <a:solidFill>
                <a:schemeClr val="dk1"/>
              </a:solidFill>
            </a:endParaRPr>
          </a:p>
        </p:txBody>
      </p:sp>
      <p:sp>
        <p:nvSpPr>
          <p:cNvPr id="4413" name="Google Shape;4413;p615"/>
          <p:cNvSpPr txBox="1"/>
          <p:nvPr/>
        </p:nvSpPr>
        <p:spPr>
          <a:xfrm>
            <a:off x="155222" y="3308231"/>
            <a:ext cx="4953000" cy="28583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5400"/>
              <a:buFont typeface="Arial"/>
              <a:buNone/>
              <a:tabLst/>
              <a:defRPr/>
            </a:pPr>
            <a:r>
              <a:rPr kumimoji="0" lang="zh-CN" altLang="en-US" sz="5400" b="1" i="0" u="none" strike="noStrike" kern="0" cap="none" spc="0" normalizeH="0" baseline="0" noProof="0" dirty="0">
                <a:ln>
                  <a:noFill/>
                </a:ln>
                <a:solidFill>
                  <a:srgbClr val="000000"/>
                </a:solidFill>
                <a:effectLst/>
                <a:uLnTx/>
                <a:uFillTx/>
                <a:latin typeface="Arial"/>
                <a:cs typeface="Arial"/>
                <a:sym typeface="Arial"/>
              </a:rPr>
              <a:t>圣经：</a:t>
            </a:r>
            <a:endParaRPr kumimoji="0" lang="en-US" altLang="zh-CN" sz="5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5400"/>
              <a:buFont typeface="Arial"/>
              <a:buNone/>
              <a:tabLst/>
              <a:defRPr/>
            </a:pPr>
            <a:r>
              <a:rPr kumimoji="0" lang="zh-CN" altLang="en-US" sz="5400" b="1" i="0" u="none" strike="noStrike" kern="0" cap="none" spc="0" normalizeH="0" baseline="0" noProof="0" dirty="0">
                <a:ln>
                  <a:noFill/>
                </a:ln>
                <a:solidFill>
                  <a:srgbClr val="000000"/>
                </a:solidFill>
                <a:effectLst/>
                <a:uLnTx/>
                <a:uFillTx/>
                <a:latin typeface="Arial"/>
                <a:cs typeface="Arial"/>
                <a:sym typeface="Arial"/>
              </a:rPr>
              <a:t>每一卷书</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414" name="Google Shape;4414;p615"/>
          <p:cNvSpPr txBox="1"/>
          <p:nvPr/>
        </p:nvSpPr>
        <p:spPr>
          <a:xfrm>
            <a:off x="2631722" y="5929568"/>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err="1">
                <a:ln>
                  <a:noFill/>
                </a:ln>
                <a:solidFill>
                  <a:srgbClr val="FFFFFF"/>
                </a:solidFill>
                <a:effectLst/>
                <a:uLnTx/>
                <a:uFillTx/>
                <a:latin typeface="Arial"/>
                <a:ea typeface="Arial"/>
                <a:cs typeface="Arial"/>
                <a:sym typeface="Arial"/>
              </a:rPr>
              <a:t>创世记</a:t>
            </a:r>
            <a:endParaRPr kumimoji="0" sz="4800" b="1"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347864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14"/>
                                        </p:tgtEl>
                                        <p:attrNameLst>
                                          <p:attrName>style.visibility</p:attrName>
                                        </p:attrNameLst>
                                      </p:cBhvr>
                                      <p:to>
                                        <p:strVal val="visible"/>
                                      </p:to>
                                    </p:set>
                                    <p:animEffect transition="in" filter="fade">
                                      <p:cBhvr>
                                        <p:cTn id="7" dur="500"/>
                                        <p:tgtEl>
                                          <p:spTgt spid="4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43000" y="0"/>
            <a:ext cx="6858000" cy="6858000"/>
          </a:xfrm>
          <a:prstGeom prst="rect">
            <a:avLst/>
          </a:prstGeom>
        </p:spPr>
      </p:pic>
      <p:sp>
        <p:nvSpPr>
          <p:cNvPr id="2" name="Title 1"/>
          <p:cNvSpPr>
            <a:spLocks noGrp="1"/>
          </p:cNvSpPr>
          <p:nvPr>
            <p:ph type="title"/>
          </p:nvPr>
        </p:nvSpPr>
        <p:spPr>
          <a:xfrm>
            <a:off x="0" y="44624"/>
            <a:ext cx="9144000" cy="1152128"/>
          </a:xfrm>
          <a:solidFill>
            <a:schemeClr val="tx1"/>
          </a:solidFill>
        </p:spPr>
        <p:txBody>
          <a:bodyPr/>
          <a:lstStyle/>
          <a:p>
            <a:r>
              <a:rPr lang="zh-CN" altLang="en-US" sz="4000" b="1" kern="1200" dirty="0">
                <a:solidFill>
                  <a:srgbClr val="FFFFFF"/>
                </a:solidFill>
                <a:latin typeface="Arial"/>
                <a:cs typeface="Arial"/>
              </a:rPr>
              <a:t>哦哦，不</a:t>
            </a:r>
            <a:r>
              <a:rPr lang="en-US" altLang="zh-CN" sz="4000" b="1" kern="1200" dirty="0">
                <a:solidFill>
                  <a:srgbClr val="FFFFFF"/>
                </a:solidFill>
                <a:latin typeface="Arial"/>
                <a:cs typeface="Arial"/>
              </a:rPr>
              <a:t>……</a:t>
            </a:r>
            <a:r>
              <a:rPr lang="zh-CN" altLang="en-US" sz="4000" b="1" kern="1200" dirty="0">
                <a:solidFill>
                  <a:srgbClr val="FFFFFF"/>
                </a:solidFill>
                <a:latin typeface="Arial"/>
                <a:cs typeface="Arial"/>
              </a:rPr>
              <a:t>我在我的通读圣经计划中</a:t>
            </a:r>
            <a:endParaRPr lang="en-US" sz="4000" b="1" dirty="0">
              <a:solidFill>
                <a:schemeClr val="bg1"/>
              </a:solidFill>
              <a:latin typeface="Arial"/>
              <a:cs typeface="Arial"/>
            </a:endParaRPr>
          </a:p>
        </p:txBody>
      </p:sp>
      <p:sp>
        <p:nvSpPr>
          <p:cNvPr id="7" name="Title 1"/>
          <p:cNvSpPr txBox="1">
            <a:spLocks/>
          </p:cNvSpPr>
          <p:nvPr/>
        </p:nvSpPr>
        <p:spPr bwMode="auto">
          <a:xfrm>
            <a:off x="0" y="5517232"/>
            <a:ext cx="9144000" cy="144016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a:ea typeface="ＭＳ Ｐゴシック" charset="-128"/>
                <a:cs typeface="Arial"/>
              </a:rPr>
              <a:t>又遇到了族谱</a:t>
            </a:r>
            <a:r>
              <a:rPr kumimoji="0" lang="en-US" altLang="zh-CN" sz="4000" b="1" i="0" u="none" strike="noStrike" kern="1200" cap="none" spc="0" normalizeH="0" baseline="0" noProof="0" dirty="0">
                <a:ln>
                  <a:noFill/>
                </a:ln>
                <a:solidFill>
                  <a:srgbClr val="FFFFFF"/>
                </a:solidFill>
                <a:effectLst/>
                <a:uLnTx/>
                <a:uFillTx/>
                <a:latin typeface="Arial"/>
                <a:ea typeface="ＭＳ Ｐゴシック" charset="-128"/>
                <a:cs typeface="Arial"/>
              </a:rPr>
              <a:t>……</a:t>
            </a:r>
            <a:endParaRPr kumimoji="0" lang="en-US" sz="4000" b="1" i="0" u="none" strike="noStrike" kern="1200" cap="none" spc="0" normalizeH="0" baseline="0" noProof="0" dirty="0">
              <a:ln>
                <a:noFill/>
              </a:ln>
              <a:solidFill>
                <a:srgbClr val="FFFFFF"/>
              </a:solidFill>
              <a:effectLst/>
              <a:uLnTx/>
              <a:uFillTx/>
              <a:latin typeface="Arial"/>
              <a:ea typeface="ＭＳ Ｐゴシック" charset="-128"/>
              <a:cs typeface="Arial"/>
            </a:endParaRPr>
          </a:p>
        </p:txBody>
      </p:sp>
    </p:spTree>
    <p:extLst>
      <p:ext uri="{BB962C8B-B14F-4D97-AF65-F5344CB8AC3E}">
        <p14:creationId xmlns:p14="http://schemas.microsoft.com/office/powerpoint/2010/main" val="4175834298"/>
      </p:ext>
    </p:extLst>
  </p:cSld>
  <p:clrMapOvr>
    <a:masterClrMapping/>
  </p:clrMapOvr>
  <p:transition spd="med">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003" y="0"/>
            <a:ext cx="9125308" cy="6843981"/>
          </a:xfrm>
          <a:prstGeom prst="rect">
            <a:avLst/>
          </a:prstGeom>
        </p:spPr>
      </p:pic>
      <p:sp>
        <p:nvSpPr>
          <p:cNvPr id="2" name="Title 1"/>
          <p:cNvSpPr>
            <a:spLocks noGrp="1"/>
          </p:cNvSpPr>
          <p:nvPr>
            <p:ph type="title"/>
          </p:nvPr>
        </p:nvSpPr>
        <p:spPr>
          <a:xfrm>
            <a:off x="0" y="-27384"/>
            <a:ext cx="9144000" cy="720080"/>
          </a:xfrm>
          <a:solidFill>
            <a:schemeClr val="tx1"/>
          </a:solidFill>
        </p:spPr>
        <p:txBody>
          <a:bodyPr/>
          <a:lstStyle/>
          <a:p>
            <a:r>
              <a:rPr lang="zh-CN" altLang="en-US" sz="4000" b="1" i="1" dirty="0">
                <a:solidFill>
                  <a:schemeClr val="bg1"/>
                </a:solidFill>
                <a:latin typeface="Arial"/>
                <a:cs typeface="Arial"/>
              </a:rPr>
              <a:t>重点是什么？</a:t>
            </a:r>
            <a:endParaRPr lang="en-US" sz="4000" b="1" i="1" dirty="0">
              <a:solidFill>
                <a:schemeClr val="bg1"/>
              </a:solidFill>
              <a:latin typeface="Arial"/>
              <a:cs typeface="Arial"/>
            </a:endParaRPr>
          </a:p>
        </p:txBody>
      </p:sp>
      <p:sp>
        <p:nvSpPr>
          <p:cNvPr id="5" name="Title 1"/>
          <p:cNvSpPr txBox="1">
            <a:spLocks/>
          </p:cNvSpPr>
          <p:nvPr/>
        </p:nvSpPr>
        <p:spPr bwMode="auto">
          <a:xfrm>
            <a:off x="0" y="692696"/>
            <a:ext cx="9144000" cy="129614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800" b="1" i="0" u="none" strike="noStrike" kern="1200" cap="none" spc="0" normalizeH="0" baseline="0" noProof="0" dirty="0">
                <a:ln>
                  <a:noFill/>
                </a:ln>
                <a:solidFill>
                  <a:srgbClr val="FFFFFF"/>
                </a:solidFill>
                <a:effectLst/>
                <a:uLnTx/>
                <a:uFillTx/>
                <a:latin typeface="Arial"/>
                <a:ea typeface="ＭＳ Ｐゴシック" charset="-128"/>
                <a:cs typeface="Arial"/>
              </a:rPr>
              <a:t>族谱</a:t>
            </a:r>
            <a:endParaRPr kumimoji="0" lang="en-US" sz="8800" b="1" i="0" u="none" strike="noStrike" kern="1200" cap="none" spc="0" normalizeH="0" baseline="0" noProof="0" dirty="0">
              <a:ln>
                <a:noFill/>
              </a:ln>
              <a:solidFill>
                <a:srgbClr val="FFFFFF"/>
              </a:solidFill>
              <a:effectLst/>
              <a:uLnTx/>
              <a:uFillTx/>
              <a:latin typeface="Arial"/>
              <a:ea typeface="ＭＳ Ｐゴシック" charset="-128"/>
              <a:cs typeface="Arial"/>
            </a:endParaRPr>
          </a:p>
        </p:txBody>
      </p:sp>
    </p:spTree>
    <p:extLst>
      <p:ext uri="{BB962C8B-B14F-4D97-AF65-F5344CB8AC3E}">
        <p14:creationId xmlns:p14="http://schemas.microsoft.com/office/powerpoint/2010/main" val="3711936433"/>
      </p:ext>
    </p:extLst>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zh-TW" altLang="en-US" b="1" dirty="0">
                <a:solidFill>
                  <a:schemeClr val="bg1"/>
                </a:solidFill>
                <a:effectLst>
                  <a:glow rad="101600">
                    <a:schemeClr val="tx1">
                      <a:alpha val="99000"/>
                    </a:schemeClr>
                  </a:glow>
                </a:effectLst>
              </a:rPr>
              <a:t>历代志上</a:t>
            </a:r>
            <a:r>
              <a:rPr lang="en-US" b="1" dirty="0">
                <a:solidFill>
                  <a:schemeClr val="bg1"/>
                </a:solidFill>
                <a:effectLst>
                  <a:glow rad="101600">
                    <a:schemeClr val="tx1">
                      <a:alpha val="99000"/>
                    </a:schemeClr>
                  </a:glow>
                </a:effectLst>
              </a:rPr>
              <a:t> </a:t>
            </a:r>
            <a:r>
              <a:rPr lang="zh-CN" altLang="en-US" b="1" dirty="0">
                <a:solidFill>
                  <a:schemeClr val="bg1"/>
                </a:solidFill>
                <a:effectLst>
                  <a:glow rad="101600">
                    <a:schemeClr val="tx1">
                      <a:alpha val="99000"/>
                    </a:schemeClr>
                  </a:glow>
                </a:effectLst>
              </a:rPr>
              <a:t>国度宣言</a:t>
            </a:r>
            <a:endParaRPr lang="en-US" b="1" dirty="0">
              <a:solidFill>
                <a:schemeClr val="bg1"/>
              </a:solidFill>
              <a:effectLst>
                <a:glow rad="101600">
                  <a:schemeClr val="tx1">
                    <a:alpha val="99000"/>
                  </a:schemeClr>
                </a:glow>
              </a:effectLst>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zh-CN" altLang="en-US" b="1" dirty="0">
                <a:solidFill>
                  <a:prstClr val="white"/>
                </a:solidFill>
                <a:effectLst>
                  <a:glow rad="101600">
                    <a:prstClr val="black">
                      <a:alpha val="99000"/>
                    </a:prstClr>
                  </a:glow>
                </a:effectLst>
                <a:latin typeface="Calibri"/>
              </a:rPr>
              <a:t>神以自己的主权</a:t>
            </a:r>
            <a:r>
              <a:rPr lang="zh-CN" altLang="en-US" b="1" dirty="0">
                <a:solidFill>
                  <a:srgbClr val="FFFF00"/>
                </a:solidFill>
                <a:effectLst>
                  <a:glow rad="101600">
                    <a:prstClr val="black">
                      <a:alpha val="99000"/>
                    </a:prstClr>
                  </a:glow>
                </a:effectLst>
                <a:latin typeface="Calibri"/>
              </a:rPr>
              <a:t>建立</a:t>
            </a:r>
            <a:r>
              <a:rPr lang="zh-CN" altLang="en-US" b="1" dirty="0">
                <a:solidFill>
                  <a:schemeClr val="bg1"/>
                </a:solidFill>
                <a:effectLst>
                  <a:glow rad="101600">
                    <a:prstClr val="black">
                      <a:alpha val="99000"/>
                    </a:prstClr>
                  </a:glow>
                </a:effectLst>
                <a:latin typeface="Calibri"/>
              </a:rPr>
              <a:t>大卫的谱系</a:t>
            </a:r>
            <a:r>
              <a:rPr lang="en-US" b="1" dirty="0">
                <a:solidFill>
                  <a:prstClr val="white"/>
                </a:solidFill>
                <a:effectLst>
                  <a:glow rad="101600">
                    <a:prstClr val="black">
                      <a:alpha val="99000"/>
                    </a:prstClr>
                  </a:glow>
                </a:effectLst>
                <a:latin typeface="Calibri"/>
              </a:rPr>
              <a:t> (1–9</a:t>
            </a:r>
            <a:r>
              <a:rPr lang="zh-CN" altLang="en-US" b="1" dirty="0">
                <a:solidFill>
                  <a:prstClr val="white"/>
                </a:solidFill>
                <a:effectLst>
                  <a:glow rad="101600">
                    <a:prstClr val="black">
                      <a:alpha val="99000"/>
                    </a:prstClr>
                  </a:glow>
                </a:effectLst>
                <a:latin typeface="Calibri"/>
              </a:rPr>
              <a:t>章</a:t>
            </a:r>
            <a:r>
              <a:rPr lang="en-US" b="1" dirty="0">
                <a:solidFill>
                  <a:prstClr val="white"/>
                </a:solidFill>
                <a:effectLst>
                  <a:glow rad="101600">
                    <a:prstClr val="black">
                      <a:alpha val="99000"/>
                    </a:prstClr>
                  </a:glow>
                </a:effectLst>
                <a:latin typeface="Calibri"/>
              </a:rPr>
              <a:t>) </a:t>
            </a:r>
            <a:r>
              <a:rPr lang="zh-CN" altLang="en-US" b="1" dirty="0">
                <a:solidFill>
                  <a:prstClr val="white"/>
                </a:solidFill>
                <a:effectLst>
                  <a:glow rad="101600">
                    <a:prstClr val="black">
                      <a:alpha val="99000"/>
                    </a:prstClr>
                  </a:glow>
                </a:effectLst>
                <a:latin typeface="Calibri"/>
              </a:rPr>
              <a:t>以及大卫对合宜的圣殿敬拜的重视</a:t>
            </a:r>
            <a:r>
              <a:rPr lang="en-US" b="1" dirty="0">
                <a:solidFill>
                  <a:prstClr val="white"/>
                </a:solidFill>
                <a:effectLst>
                  <a:glow rad="101600">
                    <a:prstClr val="black">
                      <a:alpha val="99000"/>
                    </a:prstClr>
                  </a:glow>
                </a:effectLst>
                <a:latin typeface="Calibri"/>
              </a:rPr>
              <a:t> (10–29</a:t>
            </a:r>
            <a:r>
              <a:rPr lang="zh-CN" altLang="en-US" b="1" dirty="0">
                <a:solidFill>
                  <a:prstClr val="white"/>
                </a:solidFill>
                <a:effectLst>
                  <a:glow rad="101600">
                    <a:prstClr val="black">
                      <a:alpha val="99000"/>
                    </a:prstClr>
                  </a:glow>
                </a:effectLst>
                <a:latin typeface="Calibri"/>
              </a:rPr>
              <a:t>章</a:t>
            </a:r>
            <a:r>
              <a:rPr lang="en-US" b="1" dirty="0">
                <a:solidFill>
                  <a:prstClr val="white"/>
                </a:solidFill>
                <a:effectLst>
                  <a:glow rad="101600">
                    <a:prstClr val="black">
                      <a:alpha val="99000"/>
                    </a:prstClr>
                  </a:glow>
                </a:effectLst>
                <a:latin typeface="Calibri"/>
              </a:rPr>
              <a:t>)</a:t>
            </a:r>
            <a:r>
              <a:rPr lang="zh-CN" altLang="en-US" b="1" dirty="0">
                <a:solidFill>
                  <a:prstClr val="white"/>
                </a:solidFill>
                <a:effectLst>
                  <a:glow rad="101600">
                    <a:prstClr val="black">
                      <a:alpha val="99000"/>
                    </a:prstClr>
                  </a:glow>
                </a:effectLst>
                <a:latin typeface="Calibri"/>
              </a:rPr>
              <a:t>提醒以色列不要重复过往敬拜偶像的错误。</a:t>
            </a:r>
            <a:endParaRPr lang="en-US" b="1" dirty="0">
              <a:solidFill>
                <a:prstClr val="white"/>
              </a:solidFill>
              <a:effectLst>
                <a:glow rad="101600">
                  <a:prstClr val="black">
                    <a:alpha val="99000"/>
                  </a:prstClr>
                </a:glow>
              </a:effectLst>
              <a:latin typeface="Calibri"/>
            </a:endParaRPr>
          </a:p>
        </p:txBody>
      </p:sp>
      <p:sp>
        <p:nvSpPr>
          <p:cNvPr id="5" name="Text Box 24"/>
          <p:cNvSpPr txBox="1">
            <a:spLocks noChangeArrowheads="1"/>
          </p:cNvSpPr>
          <p:nvPr/>
        </p:nvSpPr>
        <p:spPr bwMode="auto">
          <a:xfrm>
            <a:off x="8517030" y="6534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39</a:t>
            </a:r>
          </a:p>
        </p:txBody>
      </p:sp>
    </p:spTree>
    <p:extLst>
      <p:ext uri="{BB962C8B-B14F-4D97-AF65-F5344CB8AC3E}">
        <p14:creationId xmlns:p14="http://schemas.microsoft.com/office/powerpoint/2010/main" val="25497526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720080"/>
          </a:xfrm>
          <a:solidFill>
            <a:schemeClr val="tx1"/>
          </a:solidFill>
        </p:spPr>
        <p:txBody>
          <a:bodyPr/>
          <a:lstStyle/>
          <a:p>
            <a:r>
              <a:rPr lang="zh-CN" altLang="en-US" sz="4000" b="1" dirty="0">
                <a:solidFill>
                  <a:schemeClr val="bg1"/>
                </a:solidFill>
                <a:latin typeface="Arial"/>
                <a:cs typeface="Arial"/>
              </a:rPr>
              <a:t>这有什么意义？</a:t>
            </a:r>
            <a:endParaRPr lang="en-US" sz="4000" b="1" dirty="0">
              <a:solidFill>
                <a:schemeClr val="bg1"/>
              </a:solidFill>
              <a:latin typeface="Arial"/>
              <a:cs typeface="Arial"/>
            </a:endParaRPr>
          </a:p>
        </p:txBody>
      </p:sp>
      <p:sp>
        <p:nvSpPr>
          <p:cNvPr id="8" name="Title 1"/>
          <p:cNvSpPr txBox="1">
            <a:spLocks/>
          </p:cNvSpPr>
          <p:nvPr/>
        </p:nvSpPr>
        <p:spPr bwMode="auto">
          <a:xfrm>
            <a:off x="0" y="6021288"/>
            <a:ext cx="9144000" cy="47667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Arial"/>
                <a:ea typeface="ＭＳ Ｐゴシック" charset="-128"/>
                <a:cs typeface="Arial"/>
              </a:rPr>
              <a:t>这是补充睡眠的好方法吗？</a:t>
            </a:r>
            <a:endParaRPr kumimoji="0" lang="en-US" sz="3200" b="1" i="0" u="none" strike="noStrike" kern="1200" cap="none" spc="0" normalizeH="0" baseline="0" noProof="0" dirty="0">
              <a:ln>
                <a:noFill/>
              </a:ln>
              <a:solidFill>
                <a:srgbClr val="FFFFFF"/>
              </a:solidFill>
              <a:effectLst/>
              <a:uLnTx/>
              <a:uFillTx/>
              <a:latin typeface="Arial"/>
              <a:ea typeface="ＭＳ Ｐゴシック" charset="-128"/>
              <a:cs typeface="Arial"/>
            </a:endParaRPr>
          </a:p>
        </p:txBody>
      </p:sp>
      <p:pic>
        <p:nvPicPr>
          <p:cNvPr id="4" name="Picture 3"/>
          <p:cNvPicPr>
            <a:picLocks noChangeAspect="1"/>
          </p:cNvPicPr>
          <p:nvPr/>
        </p:nvPicPr>
        <p:blipFill>
          <a:blip r:embed="rId3"/>
          <a:stretch>
            <a:fillRect/>
          </a:stretch>
        </p:blipFill>
        <p:spPr>
          <a:xfrm>
            <a:off x="0" y="1054100"/>
            <a:ext cx="9144000" cy="4730496"/>
          </a:xfrm>
          <a:prstGeom prst="rect">
            <a:avLst/>
          </a:prstGeom>
        </p:spPr>
      </p:pic>
    </p:spTree>
    <p:extLst>
      <p:ext uri="{BB962C8B-B14F-4D97-AF65-F5344CB8AC3E}">
        <p14:creationId xmlns:p14="http://schemas.microsoft.com/office/powerpoint/2010/main" val="378037472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003" y="0"/>
            <a:ext cx="9125308" cy="6843981"/>
          </a:xfrm>
          <a:prstGeom prst="rect">
            <a:avLst/>
          </a:prstGeom>
        </p:spPr>
      </p:pic>
      <p:sp>
        <p:nvSpPr>
          <p:cNvPr id="2" name="Title 1"/>
          <p:cNvSpPr>
            <a:spLocks noGrp="1"/>
          </p:cNvSpPr>
          <p:nvPr>
            <p:ph type="title"/>
          </p:nvPr>
        </p:nvSpPr>
        <p:spPr>
          <a:xfrm>
            <a:off x="0" y="-27384"/>
            <a:ext cx="9144000" cy="720080"/>
          </a:xfrm>
          <a:solidFill>
            <a:schemeClr val="tx1"/>
          </a:solidFill>
        </p:spPr>
        <p:txBody>
          <a:bodyPr/>
          <a:lstStyle/>
          <a:p>
            <a:r>
              <a:rPr lang="zh-CN" altLang="en-US" sz="4000" b="1" i="1" dirty="0">
                <a:solidFill>
                  <a:schemeClr val="bg1"/>
                </a:solidFill>
                <a:latin typeface="Arial"/>
                <a:cs typeface="Arial"/>
              </a:rPr>
              <a:t>这有什么意义？</a:t>
            </a:r>
            <a:endParaRPr lang="en-US" sz="4000" b="1" i="1" dirty="0">
              <a:solidFill>
                <a:schemeClr val="bg1"/>
              </a:solidFill>
              <a:latin typeface="Arial"/>
              <a:cs typeface="Arial"/>
            </a:endParaRPr>
          </a:p>
        </p:txBody>
      </p:sp>
      <p:sp>
        <p:nvSpPr>
          <p:cNvPr id="8" name="Title 1"/>
          <p:cNvSpPr txBox="1">
            <a:spLocks/>
          </p:cNvSpPr>
          <p:nvPr/>
        </p:nvSpPr>
        <p:spPr bwMode="auto">
          <a:xfrm>
            <a:off x="0" y="6309320"/>
            <a:ext cx="9144000" cy="47667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a:ea typeface="ＭＳ Ｐゴシック" charset="-128"/>
                <a:cs typeface="Arial"/>
              </a:rPr>
              <a:t>王位空了，但大卫的后代仍在继续</a:t>
            </a:r>
            <a:endParaRPr kumimoji="0" lang="en-US" sz="2400" b="1" i="0" u="none" strike="noStrike" kern="1200" cap="none" spc="0" normalizeH="0" baseline="0" noProof="0" dirty="0">
              <a:ln>
                <a:noFill/>
              </a:ln>
              <a:solidFill>
                <a:srgbClr val="FFFFFF"/>
              </a:solidFill>
              <a:effectLst/>
              <a:uLnTx/>
              <a:uFillTx/>
              <a:latin typeface="Arial"/>
              <a:ea typeface="ＭＳ Ｐゴシック" charset="-128"/>
              <a:cs typeface="Arial"/>
            </a:endParaRPr>
          </a:p>
        </p:txBody>
      </p:sp>
      <p:sp>
        <p:nvSpPr>
          <p:cNvPr id="5" name="Title 1"/>
          <p:cNvSpPr txBox="1">
            <a:spLocks/>
          </p:cNvSpPr>
          <p:nvPr/>
        </p:nvSpPr>
        <p:spPr bwMode="auto">
          <a:xfrm>
            <a:off x="0" y="692696"/>
            <a:ext cx="9144000" cy="129614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800" b="1" i="0" u="none" strike="noStrike" kern="1200" cap="none" spc="0" normalizeH="0" baseline="0" noProof="0" dirty="0">
                <a:ln>
                  <a:noFill/>
                </a:ln>
                <a:solidFill>
                  <a:srgbClr val="FFFFFF"/>
                </a:solidFill>
                <a:effectLst/>
                <a:uLnTx/>
                <a:uFillTx/>
                <a:latin typeface="Arial"/>
                <a:ea typeface="ＭＳ Ｐゴシック" charset="-128"/>
                <a:cs typeface="Arial"/>
              </a:rPr>
              <a:t>族谱</a:t>
            </a:r>
            <a:endParaRPr kumimoji="0" lang="en-US" sz="8800" b="1" i="0" u="none" strike="noStrike" kern="1200" cap="none" spc="0" normalizeH="0" baseline="0" noProof="0" dirty="0">
              <a:ln>
                <a:noFill/>
              </a:ln>
              <a:solidFill>
                <a:srgbClr val="FFFFFF"/>
              </a:solidFill>
              <a:effectLst/>
              <a:uLnTx/>
              <a:uFillTx/>
              <a:latin typeface="Arial"/>
              <a:ea typeface="ＭＳ Ｐゴシック" charset="-128"/>
              <a:cs typeface="Arial"/>
            </a:endParaRPr>
          </a:p>
        </p:txBody>
      </p:sp>
    </p:spTree>
    <p:extLst>
      <p:ext uri="{BB962C8B-B14F-4D97-AF65-F5344CB8AC3E}">
        <p14:creationId xmlns:p14="http://schemas.microsoft.com/office/powerpoint/2010/main" val="429273506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900098" name="Rectangle 2"/>
          <p:cNvSpPr>
            <a:spLocks noGrp="1" noChangeArrowheads="1"/>
          </p:cNvSpPr>
          <p:nvPr>
            <p:ph type="ctrTitle"/>
          </p:nvPr>
        </p:nvSpPr>
        <p:spPr>
          <a:xfrm>
            <a:off x="221072" y="133427"/>
            <a:ext cx="3452843" cy="2203339"/>
          </a:xfrm>
          <a:effectLst>
            <a:outerShdw blurRad="63500" dist="35921" dir="2700000" algn="ctr" rotWithShape="0">
              <a:schemeClr val="tx2">
                <a:alpha val="74998"/>
              </a:schemeClr>
            </a:outerShdw>
          </a:effectLst>
        </p:spPr>
        <p:txBody>
          <a:bodyPr anchor="t"/>
          <a:lstStyle/>
          <a:p>
            <a:pPr algn="l">
              <a:defRPr/>
            </a:pPr>
            <a:r>
              <a:rPr lang="en-US" b="1" dirty="0" err="1">
                <a:effectLst>
                  <a:glow rad="127000">
                    <a:schemeClr val="tx1"/>
                  </a:glow>
                </a:effectLst>
                <a:latin typeface="Arial" charset="0"/>
                <a:ea typeface="ＭＳ Ｐゴシック" charset="0"/>
                <a:cs typeface="ＭＳ Ｐゴシック" charset="0"/>
              </a:rPr>
              <a:t>英国</a:t>
            </a:r>
            <a:endParaRPr lang="en-US" b="1" dirty="0">
              <a:effectLst>
                <a:glow rad="127000">
                  <a:schemeClr val="tx1"/>
                </a:glow>
              </a:effectLst>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以色列</a:t>
            </a:r>
            <a:endParaRPr kumimoji="0" lang="en-US" sz="4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140</a:t>
            </a:r>
          </a:p>
        </p:txBody>
      </p:sp>
      <p:sp>
        <p:nvSpPr>
          <p:cNvPr id="50" name="Rectangle 2"/>
          <p:cNvSpPr txBox="1">
            <a:spLocks noChangeArrowheads="1"/>
          </p:cNvSpPr>
          <p:nvPr/>
        </p:nvSpPr>
        <p:spPr bwMode="auto">
          <a:xfrm>
            <a:off x="42606" y="1482883"/>
            <a:ext cx="410228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撒母耳记上</a:t>
            </a: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8–</a:t>
            </a:r>
            <a:r>
              <a:rPr kumimoji="0" lang="zh-TW" alt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列王纪上</a:t>
            </a: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11</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ko-KR" altLang="en-US" sz="28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历代志上</a:t>
            </a:r>
            <a:r>
              <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a:t>
            </a:r>
            <a:r>
              <a:rPr kumimoji="0" lang="zh-CN" alt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历代志下 </a:t>
            </a:r>
            <a:r>
              <a:rPr kumimoji="0" lang="en-US" altLang="zh-CN"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9</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亚扪</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亚兰</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以东</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摩押</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埃及</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非利士</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腓尼基</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0" name="Text Box 6"/>
          <p:cNvSpPr txBox="1">
            <a:spLocks noChangeArrowheads="1"/>
          </p:cNvSpPr>
          <p:nvPr/>
        </p:nvSpPr>
        <p:spPr bwMode="auto">
          <a:xfrm>
            <a:off x="7247466" y="5193280"/>
            <a:ext cx="1842397"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红色为大卫征服的王国</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1" name="Line 40"/>
          <p:cNvSpPr>
            <a:spLocks noChangeShapeType="1"/>
          </p:cNvSpPr>
          <p:nvPr/>
        </p:nvSpPr>
        <p:spPr bwMode="auto">
          <a:xfrm rot="20390226" flipH="1">
            <a:off x="7984323" y="4183358"/>
            <a:ext cx="213746" cy="100384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cs typeface="+mn-cs"/>
            </a:endParaRPr>
          </a:p>
        </p:txBody>
      </p:sp>
      <p:sp>
        <p:nvSpPr>
          <p:cNvPr id="22" name="Line 40"/>
          <p:cNvSpPr>
            <a:spLocks noChangeShapeType="1"/>
          </p:cNvSpPr>
          <p:nvPr/>
        </p:nvSpPr>
        <p:spPr bwMode="auto">
          <a:xfrm rot="20390226">
            <a:off x="6686390" y="5794266"/>
            <a:ext cx="558510" cy="205081"/>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7548250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par>
                          <p:cTn id="11" fill="hold">
                            <p:stCondLst>
                              <p:cond delay="0"/>
                            </p:stCondLst>
                            <p:childTnLst>
                              <p:par>
                                <p:cTn id="12" presetID="22" presetClass="entr" presetSubtype="4"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animBg="1"/>
      <p:bldP spid="22"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1066800" y="0"/>
            <a:ext cx="7086600" cy="1066800"/>
          </a:xfrm>
          <a:solidFill>
            <a:schemeClr val="tx1"/>
          </a:solidFill>
          <a:ln>
            <a:solidFill>
              <a:schemeClr val="tx1"/>
            </a:solidFill>
            <a:miter lim="800000"/>
            <a:headEnd/>
            <a:tailEnd/>
          </a:ln>
        </p:spPr>
        <p:txBody>
          <a:bodyPr/>
          <a:lstStyle/>
          <a:p>
            <a:pPr eaLnBrk="1" hangingPunct="1"/>
            <a:r>
              <a:rPr lang="zh-CN" altLang="en-US" sz="3600" b="1" dirty="0">
                <a:solidFill>
                  <a:srgbClr val="FFFFFF"/>
                </a:solidFill>
                <a:latin typeface="Arial Black" charset="0"/>
                <a:ea typeface="ＭＳ Ｐゴシック" charset="0"/>
                <a:cs typeface="ＭＳ Ｐゴシック" charset="0"/>
              </a:rPr>
              <a:t>决策撒母耳记，列王纪与历代志的意义</a:t>
            </a:r>
            <a:endParaRPr lang="en-US" sz="3600" b="1" dirty="0">
              <a:solidFill>
                <a:srgbClr val="FFFFFF"/>
              </a:solidFill>
              <a:latin typeface="Arial Black" charset="0"/>
              <a:ea typeface="ＭＳ Ｐゴシック" charset="0"/>
              <a:cs typeface="ＭＳ Ｐゴシック" charset="0"/>
            </a:endParaRPr>
          </a:p>
        </p:txBody>
      </p:sp>
      <p:sp>
        <p:nvSpPr>
          <p:cNvPr id="269315" name="Rectangle 4"/>
          <p:cNvSpPr>
            <a:spLocks noChangeArrowheads="1"/>
          </p:cNvSpPr>
          <p:nvPr/>
        </p:nvSpPr>
        <p:spPr bwMode="auto">
          <a:xfrm>
            <a:off x="152400" y="1295400"/>
            <a:ext cx="828675"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defRPr/>
            </a:pPr>
            <a:r>
              <a:rPr lang="en-US" sz="2000" b="1" i="1">
                <a:solidFill>
                  <a:srgbClr val="000000"/>
                </a:solidFill>
                <a:latin typeface="Arial Narrow" charset="0"/>
                <a:cs typeface="Times New Roman" charset="0"/>
              </a:rPr>
              <a:t> </a:t>
            </a:r>
            <a:endParaRPr lang="en-US" sz="2000" b="1">
              <a:solidFill>
                <a:srgbClr val="000000"/>
              </a:solidFill>
              <a:latin typeface="Arial Narrow" charset="0"/>
              <a:cs typeface="Times New Roman" charset="0"/>
            </a:endParaRPr>
          </a:p>
          <a:p>
            <a:pPr eaLnBrk="0" hangingPunct="0">
              <a:defRPr/>
            </a:pPr>
            <a:r>
              <a:rPr lang="en-US" sz="2000" b="1">
                <a:solidFill>
                  <a:srgbClr val="000000"/>
                </a:solidFill>
                <a:latin typeface="Arial Narrow" charset="0"/>
                <a:cs typeface="Times New Roman" charset="0"/>
              </a:rPr>
              <a:t> </a:t>
            </a:r>
          </a:p>
          <a:p>
            <a:pPr eaLnBrk="0" hangingPunct="0">
              <a:defRPr/>
            </a:pPr>
            <a:endParaRPr lang="en-US" sz="2000" b="1">
              <a:solidFill>
                <a:srgbClr val="000000"/>
              </a:solidFill>
              <a:latin typeface="Arial Narrow" charset="0"/>
              <a:cs typeface="Times New Roman" charset="0"/>
            </a:endParaRPr>
          </a:p>
        </p:txBody>
      </p:sp>
      <p:sp>
        <p:nvSpPr>
          <p:cNvPr id="269316" name="Rectangle 5"/>
          <p:cNvSpPr>
            <a:spLocks noChangeArrowheads="1"/>
          </p:cNvSpPr>
          <p:nvPr/>
        </p:nvSpPr>
        <p:spPr bwMode="auto">
          <a:xfrm>
            <a:off x="981075" y="1295400"/>
            <a:ext cx="115570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defRPr/>
            </a:pPr>
            <a:r>
              <a:rPr lang="en-US" sz="2000" b="1">
                <a:solidFill>
                  <a:srgbClr val="000000"/>
                </a:solidFill>
                <a:latin typeface="Arial Narrow" charset="0"/>
                <a:cs typeface="Times New Roman" charset="0"/>
              </a:rPr>
              <a:t> </a:t>
            </a:r>
          </a:p>
          <a:p>
            <a:pPr eaLnBrk="0" hangingPunct="0">
              <a:defRPr/>
            </a:pPr>
            <a:endParaRPr lang="en-US" sz="2000" b="1">
              <a:solidFill>
                <a:srgbClr val="000000"/>
              </a:solidFill>
              <a:latin typeface="Arial Narrow" charset="0"/>
              <a:cs typeface="Times New Roman" charset="0"/>
            </a:endParaRPr>
          </a:p>
        </p:txBody>
      </p:sp>
      <p:sp>
        <p:nvSpPr>
          <p:cNvPr id="269317" name="Rectangle 6"/>
          <p:cNvSpPr>
            <a:spLocks noChangeArrowheads="1"/>
          </p:cNvSpPr>
          <p:nvPr/>
        </p:nvSpPr>
        <p:spPr bwMode="auto">
          <a:xfrm>
            <a:off x="7926388" y="1295400"/>
            <a:ext cx="201295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defRPr/>
            </a:pPr>
            <a:r>
              <a:rPr lang="en-US" sz="2000" b="1">
                <a:solidFill>
                  <a:srgbClr val="000000"/>
                </a:solidFill>
                <a:latin typeface="Arial Narrow" charset="0"/>
                <a:cs typeface="Times New Roman" charset="0"/>
              </a:rPr>
              <a:t> </a:t>
            </a:r>
          </a:p>
          <a:p>
            <a:pPr eaLnBrk="0" hangingPunct="0">
              <a:defRPr/>
            </a:pPr>
            <a:endParaRPr lang="en-US" sz="2000" b="1">
              <a:solidFill>
                <a:srgbClr val="000000"/>
              </a:solidFill>
              <a:latin typeface="Arial Narrow" charset="0"/>
              <a:cs typeface="Times New Roman" charset="0"/>
            </a:endParaRPr>
          </a:p>
        </p:txBody>
      </p:sp>
      <p:sp>
        <p:nvSpPr>
          <p:cNvPr id="269318" name="Rectangle 7"/>
          <p:cNvSpPr>
            <a:spLocks noChangeArrowheads="1"/>
          </p:cNvSpPr>
          <p:nvPr/>
        </p:nvSpPr>
        <p:spPr bwMode="auto">
          <a:xfrm>
            <a:off x="76200" y="2332038"/>
            <a:ext cx="828675"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defRPr/>
            </a:pPr>
            <a:r>
              <a:rPr lang="zh-CN" altLang="en-US" sz="2000" b="1" dirty="0">
                <a:solidFill>
                  <a:srgbClr val="000000"/>
                </a:solidFill>
                <a:latin typeface="Arial Narrow" charset="0"/>
                <a:cs typeface="Times New Roman" charset="0"/>
              </a:rPr>
              <a:t>书</a:t>
            </a:r>
            <a:endParaRPr lang="en-US" sz="2000" b="1" dirty="0">
              <a:solidFill>
                <a:srgbClr val="000000"/>
              </a:solidFill>
              <a:latin typeface="Arial Narrow" charset="0"/>
              <a:cs typeface="Times New Roman" charset="0"/>
            </a:endParaRPr>
          </a:p>
        </p:txBody>
      </p:sp>
      <p:sp>
        <p:nvSpPr>
          <p:cNvPr id="269319" name="Rectangle 8"/>
          <p:cNvSpPr>
            <a:spLocks noChangeArrowheads="1"/>
          </p:cNvSpPr>
          <p:nvPr/>
        </p:nvSpPr>
        <p:spPr bwMode="auto">
          <a:xfrm>
            <a:off x="7716838" y="2332038"/>
            <a:ext cx="2341562"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defRPr/>
            </a:pPr>
            <a:r>
              <a:rPr lang="en-US" sz="2000" b="1">
                <a:solidFill>
                  <a:srgbClr val="000000"/>
                </a:solidFill>
                <a:latin typeface="Arial Narrow" charset="0"/>
                <a:cs typeface="Times New Roman" charset="0"/>
              </a:rPr>
              <a:t> </a:t>
            </a:r>
          </a:p>
          <a:p>
            <a:pPr eaLnBrk="0" hangingPunct="0">
              <a:defRPr/>
            </a:pPr>
            <a:endParaRPr lang="en-US" sz="2000" b="1">
              <a:solidFill>
                <a:srgbClr val="000000"/>
              </a:solidFill>
              <a:latin typeface="Arial Narrow" charset="0"/>
              <a:cs typeface="Times New Roman" charset="0"/>
            </a:endParaRPr>
          </a:p>
        </p:txBody>
      </p:sp>
      <p:sp>
        <p:nvSpPr>
          <p:cNvPr id="269320" name="Rectangle 9"/>
          <p:cNvSpPr>
            <a:spLocks noChangeArrowheads="1"/>
          </p:cNvSpPr>
          <p:nvPr/>
        </p:nvSpPr>
        <p:spPr bwMode="auto">
          <a:xfrm>
            <a:off x="76200" y="3138488"/>
            <a:ext cx="828675"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defRPr/>
            </a:pPr>
            <a:r>
              <a:rPr lang="zh-CN" altLang="en-US" sz="2000" b="1" dirty="0">
                <a:solidFill>
                  <a:srgbClr val="000000"/>
                </a:solidFill>
                <a:latin typeface="Arial Narrow" charset="0"/>
                <a:cs typeface="Times New Roman" charset="0"/>
              </a:rPr>
              <a:t>国王</a:t>
            </a:r>
            <a:endParaRPr lang="en-US" sz="2000" b="1" dirty="0">
              <a:solidFill>
                <a:srgbClr val="000000"/>
              </a:solidFill>
              <a:latin typeface="Arial Narrow" charset="0"/>
              <a:cs typeface="Times New Roman" charset="0"/>
            </a:endParaRPr>
          </a:p>
        </p:txBody>
      </p:sp>
      <p:sp>
        <p:nvSpPr>
          <p:cNvPr id="269321" name="Rectangle 10"/>
          <p:cNvSpPr>
            <a:spLocks noChangeArrowheads="1"/>
          </p:cNvSpPr>
          <p:nvPr/>
        </p:nvSpPr>
        <p:spPr bwMode="auto">
          <a:xfrm>
            <a:off x="981075" y="3138488"/>
            <a:ext cx="1155700"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defRPr/>
            </a:pPr>
            <a:r>
              <a:rPr lang="en-US" sz="2000" b="1" dirty="0">
                <a:solidFill>
                  <a:srgbClr val="000000"/>
                </a:solidFill>
                <a:latin typeface="Arial Narrow" charset="0"/>
                <a:cs typeface="Times New Roman" charset="0"/>
              </a:rPr>
              <a:t>  </a:t>
            </a:r>
            <a:r>
              <a:rPr lang="zh-CN" altLang="en-US" sz="2000" b="1" dirty="0">
                <a:solidFill>
                  <a:srgbClr val="000000"/>
                </a:solidFill>
                <a:latin typeface="Arial Narrow" charset="0"/>
                <a:cs typeface="Times New Roman" charset="0"/>
              </a:rPr>
              <a:t>扫罗</a:t>
            </a:r>
            <a:endParaRPr lang="en-US" sz="2000" b="1" dirty="0">
              <a:solidFill>
                <a:srgbClr val="000000"/>
              </a:solidFill>
              <a:latin typeface="Arial Narrow" charset="0"/>
              <a:cs typeface="Times New Roman" charset="0"/>
            </a:endParaRPr>
          </a:p>
        </p:txBody>
      </p:sp>
      <p:sp>
        <p:nvSpPr>
          <p:cNvPr id="269322" name="Rectangle 11"/>
          <p:cNvSpPr>
            <a:spLocks noChangeArrowheads="1"/>
          </p:cNvSpPr>
          <p:nvPr/>
        </p:nvSpPr>
        <p:spPr bwMode="auto">
          <a:xfrm>
            <a:off x="2136775" y="3138488"/>
            <a:ext cx="1036638"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defRPr/>
            </a:pPr>
            <a:r>
              <a:rPr lang="zh-CN" altLang="en-US" sz="2000" b="1" dirty="0">
                <a:solidFill>
                  <a:srgbClr val="000000"/>
                </a:solidFill>
                <a:latin typeface="Arial Narrow" charset="0"/>
                <a:cs typeface="Times New Roman" charset="0"/>
              </a:rPr>
              <a:t>大卫</a:t>
            </a:r>
            <a:endParaRPr lang="en-US" sz="2000" b="1" dirty="0">
              <a:solidFill>
                <a:srgbClr val="000000"/>
              </a:solidFill>
              <a:latin typeface="Arial Narrow" charset="0"/>
              <a:cs typeface="Times New Roman" charset="0"/>
            </a:endParaRPr>
          </a:p>
        </p:txBody>
      </p:sp>
      <p:sp>
        <p:nvSpPr>
          <p:cNvPr id="269323" name="Rectangle 12"/>
          <p:cNvSpPr>
            <a:spLocks noChangeArrowheads="1"/>
          </p:cNvSpPr>
          <p:nvPr/>
        </p:nvSpPr>
        <p:spPr bwMode="auto">
          <a:xfrm>
            <a:off x="3173413" y="3138488"/>
            <a:ext cx="2573337"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defRPr/>
            </a:pPr>
            <a:r>
              <a:rPr lang="zh-CN" altLang="en-US" sz="2000" b="1" dirty="0">
                <a:solidFill>
                  <a:srgbClr val="000000"/>
                </a:solidFill>
                <a:latin typeface="Arial Narrow" charset="0"/>
                <a:cs typeface="Times New Roman" charset="0"/>
              </a:rPr>
              <a:t>所罗门至亚哈谢</a:t>
            </a:r>
          </a:p>
        </p:txBody>
      </p:sp>
      <p:sp>
        <p:nvSpPr>
          <p:cNvPr id="269324" name="Rectangle 13"/>
          <p:cNvSpPr>
            <a:spLocks noChangeArrowheads="1"/>
          </p:cNvSpPr>
          <p:nvPr/>
        </p:nvSpPr>
        <p:spPr bwMode="auto">
          <a:xfrm>
            <a:off x="5746750" y="3138488"/>
            <a:ext cx="1550988"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defRPr/>
            </a:pPr>
            <a:r>
              <a:rPr lang="zh-CN" altLang="en-US" sz="2000" b="1" dirty="0">
                <a:solidFill>
                  <a:srgbClr val="000000"/>
                </a:solidFill>
                <a:latin typeface="Arial Narrow" charset="0"/>
                <a:cs typeface="Times New Roman" charset="0"/>
              </a:rPr>
              <a:t>亚哈谢至西底家</a:t>
            </a:r>
          </a:p>
        </p:txBody>
      </p:sp>
      <p:sp>
        <p:nvSpPr>
          <p:cNvPr id="269325" name="Rectangle 14"/>
          <p:cNvSpPr>
            <a:spLocks noChangeArrowheads="1"/>
          </p:cNvSpPr>
          <p:nvPr/>
        </p:nvSpPr>
        <p:spPr bwMode="auto">
          <a:xfrm>
            <a:off x="7239000" y="3138488"/>
            <a:ext cx="2341563"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defRPr/>
            </a:pPr>
            <a:r>
              <a:rPr lang="en-US" sz="2000" b="1">
                <a:solidFill>
                  <a:srgbClr val="000000"/>
                </a:solidFill>
                <a:latin typeface="Arial Narrow" charset="0"/>
                <a:cs typeface="Times New Roman" charset="0"/>
              </a:rPr>
              <a:t> </a:t>
            </a:r>
          </a:p>
          <a:p>
            <a:pPr eaLnBrk="0" hangingPunct="0">
              <a:defRPr/>
            </a:pPr>
            <a:endParaRPr lang="en-US" sz="2000" b="1">
              <a:solidFill>
                <a:srgbClr val="000000"/>
              </a:solidFill>
              <a:latin typeface="Arial Narrow" charset="0"/>
              <a:cs typeface="Times New Roman" charset="0"/>
            </a:endParaRPr>
          </a:p>
        </p:txBody>
      </p:sp>
      <p:sp>
        <p:nvSpPr>
          <p:cNvPr id="269326" name="Rectangle 15"/>
          <p:cNvSpPr>
            <a:spLocks noChangeArrowheads="1"/>
          </p:cNvSpPr>
          <p:nvPr/>
        </p:nvSpPr>
        <p:spPr bwMode="auto">
          <a:xfrm>
            <a:off x="76200" y="4173538"/>
            <a:ext cx="8286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defRPr/>
            </a:pPr>
            <a:r>
              <a:rPr lang="zh-CN" altLang="en-US" sz="2000" b="1" dirty="0">
                <a:solidFill>
                  <a:srgbClr val="000000"/>
                </a:solidFill>
                <a:latin typeface="Arial Narrow" charset="0"/>
                <a:cs typeface="Times New Roman" charset="0"/>
              </a:rPr>
              <a:t>日期</a:t>
            </a:r>
            <a:endParaRPr lang="en-US" sz="2000" b="1" dirty="0">
              <a:solidFill>
                <a:srgbClr val="000000"/>
              </a:solidFill>
              <a:latin typeface="Arial Narrow" charset="0"/>
              <a:cs typeface="Times New Roman" charset="0"/>
            </a:endParaRPr>
          </a:p>
        </p:txBody>
      </p:sp>
      <p:sp>
        <p:nvSpPr>
          <p:cNvPr id="269327" name="Rectangle 16"/>
          <p:cNvSpPr>
            <a:spLocks noChangeArrowheads="1"/>
          </p:cNvSpPr>
          <p:nvPr/>
        </p:nvSpPr>
        <p:spPr bwMode="auto">
          <a:xfrm>
            <a:off x="981075" y="4173538"/>
            <a:ext cx="115570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defRPr/>
            </a:pPr>
            <a:r>
              <a:rPr lang="en-US" sz="2000" b="1">
                <a:solidFill>
                  <a:srgbClr val="000000"/>
                </a:solidFill>
                <a:latin typeface="Arial Narrow" charset="0"/>
                <a:cs typeface="Times New Roman" charset="0"/>
              </a:rPr>
              <a:t>1043</a:t>
            </a:r>
          </a:p>
        </p:txBody>
      </p:sp>
      <p:sp>
        <p:nvSpPr>
          <p:cNvPr id="269328" name="Rectangle 17"/>
          <p:cNvSpPr>
            <a:spLocks noChangeArrowheads="1"/>
          </p:cNvSpPr>
          <p:nvPr/>
        </p:nvSpPr>
        <p:spPr bwMode="auto">
          <a:xfrm>
            <a:off x="2136775" y="4173538"/>
            <a:ext cx="1036638"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en-US" sz="2000" b="1">
                <a:solidFill>
                  <a:srgbClr val="000000"/>
                </a:solidFill>
                <a:latin typeface="Arial Narrow" charset="0"/>
                <a:cs typeface="Times New Roman" charset="0"/>
              </a:rPr>
              <a:t>1011</a:t>
            </a:r>
          </a:p>
        </p:txBody>
      </p:sp>
      <p:sp>
        <p:nvSpPr>
          <p:cNvPr id="269329" name="Rectangle 18"/>
          <p:cNvSpPr>
            <a:spLocks noChangeArrowheads="1"/>
          </p:cNvSpPr>
          <p:nvPr/>
        </p:nvSpPr>
        <p:spPr bwMode="auto">
          <a:xfrm>
            <a:off x="3124200" y="4173538"/>
            <a:ext cx="2570163"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defRPr/>
            </a:pPr>
            <a:r>
              <a:rPr lang="en-US" sz="2000" b="1">
                <a:solidFill>
                  <a:srgbClr val="000000"/>
                </a:solidFill>
                <a:latin typeface="Arial Narrow" charset="0"/>
                <a:cs typeface="Times New Roman" charset="0"/>
              </a:rPr>
              <a:t>971        931               852</a:t>
            </a:r>
          </a:p>
        </p:txBody>
      </p:sp>
      <p:sp>
        <p:nvSpPr>
          <p:cNvPr id="269330" name="Rectangle 19"/>
          <p:cNvSpPr>
            <a:spLocks noChangeArrowheads="1"/>
          </p:cNvSpPr>
          <p:nvPr/>
        </p:nvSpPr>
        <p:spPr bwMode="auto">
          <a:xfrm>
            <a:off x="5562600" y="4173538"/>
            <a:ext cx="174625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defRPr/>
            </a:pPr>
            <a:r>
              <a:rPr lang="en-US" sz="1600" b="1">
                <a:solidFill>
                  <a:srgbClr val="000000"/>
                </a:solidFill>
                <a:latin typeface="Arial Narrow" charset="0"/>
                <a:cs typeface="Times New Roman" charset="0"/>
              </a:rPr>
              <a:t>852    722   586   560</a:t>
            </a:r>
          </a:p>
        </p:txBody>
      </p:sp>
      <p:sp>
        <p:nvSpPr>
          <p:cNvPr id="269331" name="Rectangle 20"/>
          <p:cNvSpPr>
            <a:spLocks noChangeArrowheads="1"/>
          </p:cNvSpPr>
          <p:nvPr/>
        </p:nvSpPr>
        <p:spPr bwMode="auto">
          <a:xfrm>
            <a:off x="7832725" y="4173538"/>
            <a:ext cx="6254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defRPr/>
            </a:pPr>
            <a:r>
              <a:rPr lang="en-US" sz="2000" b="1">
                <a:solidFill>
                  <a:srgbClr val="000000"/>
                </a:solidFill>
                <a:latin typeface="Arial Narrow" charset="0"/>
                <a:cs typeface="Times New Roman" charset="0"/>
              </a:rPr>
              <a:t>538</a:t>
            </a:r>
          </a:p>
        </p:txBody>
      </p:sp>
      <p:sp>
        <p:nvSpPr>
          <p:cNvPr id="269332" name="Rectangle 21"/>
          <p:cNvSpPr>
            <a:spLocks noChangeArrowheads="1"/>
          </p:cNvSpPr>
          <p:nvPr/>
        </p:nvSpPr>
        <p:spPr bwMode="auto">
          <a:xfrm>
            <a:off x="7875588" y="4173538"/>
            <a:ext cx="1585912"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defRPr/>
            </a:pPr>
            <a:r>
              <a:rPr lang="en-US" sz="2000" b="1">
                <a:solidFill>
                  <a:srgbClr val="000000"/>
                </a:solidFill>
                <a:latin typeface="Arial Narrow" charset="0"/>
                <a:cs typeface="Times New Roman" charset="0"/>
              </a:rPr>
              <a:t> </a:t>
            </a:r>
          </a:p>
          <a:p>
            <a:pPr eaLnBrk="0" hangingPunct="0">
              <a:defRPr/>
            </a:pPr>
            <a:endParaRPr lang="en-US" sz="2000" b="1">
              <a:solidFill>
                <a:srgbClr val="000000"/>
              </a:solidFill>
              <a:latin typeface="Arial Narrow" charset="0"/>
              <a:cs typeface="Times New Roman" charset="0"/>
            </a:endParaRPr>
          </a:p>
        </p:txBody>
      </p:sp>
      <p:sp>
        <p:nvSpPr>
          <p:cNvPr id="269333" name="Rectangle 22"/>
          <p:cNvSpPr>
            <a:spLocks noChangeArrowheads="1"/>
          </p:cNvSpPr>
          <p:nvPr/>
        </p:nvSpPr>
        <p:spPr bwMode="auto">
          <a:xfrm>
            <a:off x="76200" y="5210175"/>
            <a:ext cx="828675"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defRPr/>
            </a:pPr>
            <a:r>
              <a:rPr lang="zh-CN" altLang="en-US" sz="1600" b="1" dirty="0">
                <a:solidFill>
                  <a:srgbClr val="000000"/>
                </a:solidFill>
                <a:latin typeface="Arial Narrow" charset="0"/>
                <a:cs typeface="Times New Roman" charset="0"/>
              </a:rPr>
              <a:t>国度</a:t>
            </a:r>
            <a:endParaRPr lang="en-US" sz="1600" b="1" dirty="0">
              <a:solidFill>
                <a:srgbClr val="000000"/>
              </a:solidFill>
              <a:latin typeface="Arial Narrow" charset="0"/>
              <a:cs typeface="Times New Roman" charset="0"/>
            </a:endParaRPr>
          </a:p>
        </p:txBody>
      </p:sp>
      <p:sp>
        <p:nvSpPr>
          <p:cNvPr id="269334" name="Rectangle 23"/>
          <p:cNvSpPr>
            <a:spLocks noChangeArrowheads="1"/>
          </p:cNvSpPr>
          <p:nvPr/>
        </p:nvSpPr>
        <p:spPr bwMode="auto">
          <a:xfrm>
            <a:off x="981075" y="5210175"/>
            <a:ext cx="1797050"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defRPr/>
            </a:pPr>
            <a:r>
              <a:rPr lang="en-US" sz="2000" b="1" dirty="0">
                <a:solidFill>
                  <a:srgbClr val="000000"/>
                </a:solidFill>
                <a:latin typeface="Arial Narrow" charset="0"/>
                <a:cs typeface="Times New Roman" charset="0"/>
              </a:rPr>
              <a:t>---------</a:t>
            </a:r>
            <a:r>
              <a:rPr lang="zh-CN" altLang="en-US" sz="2000" b="1" dirty="0">
                <a:solidFill>
                  <a:srgbClr val="000000"/>
                </a:solidFill>
                <a:latin typeface="Arial Narrow" charset="0"/>
                <a:cs typeface="Times New Roman" charset="0"/>
              </a:rPr>
              <a:t>联合</a:t>
            </a:r>
            <a:r>
              <a:rPr lang="en-US" sz="2000" b="1" dirty="0">
                <a:solidFill>
                  <a:srgbClr val="000000"/>
                </a:solidFill>
                <a:latin typeface="Arial Narrow" charset="0"/>
                <a:cs typeface="Times New Roman" charset="0"/>
              </a:rPr>
              <a:t>------</a:t>
            </a:r>
          </a:p>
        </p:txBody>
      </p:sp>
      <p:sp>
        <p:nvSpPr>
          <p:cNvPr id="269335" name="Rectangle 24"/>
          <p:cNvSpPr>
            <a:spLocks noChangeArrowheads="1"/>
          </p:cNvSpPr>
          <p:nvPr/>
        </p:nvSpPr>
        <p:spPr bwMode="auto">
          <a:xfrm>
            <a:off x="2778125" y="5210175"/>
            <a:ext cx="381158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defRPr/>
            </a:pPr>
            <a:r>
              <a:rPr lang="en-US" sz="2000" b="1" dirty="0">
                <a:solidFill>
                  <a:srgbClr val="000000"/>
                </a:solidFill>
                <a:latin typeface="Arial Narrow" charset="0"/>
                <a:cs typeface="Times New Roman" charset="0"/>
              </a:rPr>
              <a:t>-------------------    ---------</a:t>
            </a:r>
            <a:r>
              <a:rPr lang="zh-CN" altLang="en-US" sz="2000" b="1" dirty="0">
                <a:solidFill>
                  <a:srgbClr val="000000"/>
                </a:solidFill>
                <a:latin typeface="Arial Narrow" charset="0"/>
                <a:cs typeface="Times New Roman" charset="0"/>
              </a:rPr>
              <a:t>分裂</a:t>
            </a:r>
            <a:r>
              <a:rPr lang="en-US" sz="2000" b="1" dirty="0">
                <a:solidFill>
                  <a:srgbClr val="000000"/>
                </a:solidFill>
                <a:latin typeface="Arial Narrow" charset="0"/>
                <a:cs typeface="Times New Roman" charset="0"/>
              </a:rPr>
              <a:t>----------- </a:t>
            </a:r>
          </a:p>
        </p:txBody>
      </p:sp>
      <p:sp>
        <p:nvSpPr>
          <p:cNvPr id="269336" name="Rectangle 25"/>
          <p:cNvSpPr>
            <a:spLocks noChangeArrowheads="1"/>
          </p:cNvSpPr>
          <p:nvPr/>
        </p:nvSpPr>
        <p:spPr bwMode="auto">
          <a:xfrm>
            <a:off x="6589713" y="5210175"/>
            <a:ext cx="833437"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zh-CN" altLang="en-US" sz="1700" b="1" dirty="0">
                <a:solidFill>
                  <a:srgbClr val="000000"/>
                </a:solidFill>
                <a:latin typeface="Arial Narrow" charset="0"/>
                <a:cs typeface="Times New Roman" charset="0"/>
              </a:rPr>
              <a:t>幸存</a:t>
            </a:r>
            <a:endParaRPr lang="en-US" sz="1700" b="1" dirty="0">
              <a:solidFill>
                <a:srgbClr val="000000"/>
              </a:solidFill>
              <a:latin typeface="Arial Narrow" charset="0"/>
              <a:cs typeface="Times New Roman" charset="0"/>
            </a:endParaRPr>
          </a:p>
        </p:txBody>
      </p:sp>
      <p:sp>
        <p:nvSpPr>
          <p:cNvPr id="269337" name="Rectangle 26"/>
          <p:cNvSpPr>
            <a:spLocks noChangeArrowheads="1"/>
          </p:cNvSpPr>
          <p:nvPr/>
        </p:nvSpPr>
        <p:spPr bwMode="auto">
          <a:xfrm>
            <a:off x="7423150" y="5210175"/>
            <a:ext cx="221773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defRPr/>
            </a:pPr>
            <a:r>
              <a:rPr lang="en-US" sz="2000" b="1" dirty="0">
                <a:solidFill>
                  <a:srgbClr val="000000"/>
                </a:solidFill>
                <a:latin typeface="Arial Narrow" charset="0"/>
                <a:cs typeface="Times New Roman" charset="0"/>
              </a:rPr>
              <a:t>-</a:t>
            </a:r>
            <a:r>
              <a:rPr lang="zh-CN" altLang="en-US" sz="2000" b="1" dirty="0">
                <a:solidFill>
                  <a:srgbClr val="000000"/>
                </a:solidFill>
                <a:latin typeface="Arial Narrow" charset="0"/>
                <a:cs typeface="Times New Roman" charset="0"/>
              </a:rPr>
              <a:t>返回</a:t>
            </a:r>
            <a:r>
              <a:rPr lang="en-US" altLang="zh-CN" sz="2000" b="1" dirty="0">
                <a:solidFill>
                  <a:srgbClr val="000000"/>
                </a:solidFill>
                <a:latin typeface="Arial Narrow" charset="0"/>
                <a:cs typeface="Times New Roman" charset="0"/>
              </a:rPr>
              <a:t>-</a:t>
            </a:r>
            <a:endParaRPr lang="en-US" sz="2000" b="1" dirty="0">
              <a:solidFill>
                <a:srgbClr val="000000"/>
              </a:solidFill>
              <a:latin typeface="Arial Narrow" charset="0"/>
              <a:cs typeface="Times New Roman" charset="0"/>
            </a:endParaRPr>
          </a:p>
        </p:txBody>
      </p:sp>
      <p:grpSp>
        <p:nvGrpSpPr>
          <p:cNvPr id="269338" name="Group 27"/>
          <p:cNvGrpSpPr>
            <a:grpSpLocks/>
          </p:cNvGrpSpPr>
          <p:nvPr/>
        </p:nvGrpSpPr>
        <p:grpSpPr bwMode="auto">
          <a:xfrm>
            <a:off x="2076450" y="1295400"/>
            <a:ext cx="1157288" cy="1036638"/>
            <a:chOff x="1063" y="0"/>
            <a:chExt cx="620" cy="518"/>
          </a:xfrm>
        </p:grpSpPr>
        <p:sp>
          <p:nvSpPr>
            <p:cNvPr id="269362" name="Rectangle 28"/>
            <p:cNvSpPr>
              <a:spLocks noChangeArrowheads="1"/>
            </p:cNvSpPr>
            <p:nvPr/>
          </p:nvSpPr>
          <p:spPr bwMode="auto">
            <a:xfrm>
              <a:off x="1095" y="0"/>
              <a:ext cx="55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endParaRPr lang="en-US" sz="1900" b="1">
                <a:solidFill>
                  <a:srgbClr val="000000"/>
                </a:solidFill>
                <a:latin typeface="Arial Narrow" charset="0"/>
              </a:endParaRPr>
            </a:p>
          </p:txBody>
        </p:sp>
        <p:sp>
          <p:nvSpPr>
            <p:cNvPr id="269363" name="Rectangle 29"/>
            <p:cNvSpPr>
              <a:spLocks noChangeArrowheads="1"/>
            </p:cNvSpPr>
            <p:nvPr/>
          </p:nvSpPr>
          <p:spPr bwMode="auto">
            <a:xfrm>
              <a:off x="1063" y="0"/>
              <a:ext cx="620"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endParaRPr lang="en-US" sz="2000" b="1" dirty="0">
                <a:solidFill>
                  <a:srgbClr val="FEFDE3"/>
                </a:solidFill>
                <a:latin typeface="Arial Narrow" charset="0"/>
                <a:cs typeface="Times New Roman" charset="0"/>
              </a:endParaRPr>
            </a:p>
            <a:p>
              <a:pPr algn="ctr">
                <a:defRPr/>
              </a:pPr>
              <a:r>
                <a:rPr lang="zh-CN" altLang="en-US" sz="2000" b="1" dirty="0">
                  <a:solidFill>
                    <a:srgbClr val="FEFDE3"/>
                  </a:solidFill>
                  <a:latin typeface="Arial Narrow" charset="0"/>
                  <a:cs typeface="Times New Roman" charset="0"/>
                </a:rPr>
                <a:t>历代志上</a:t>
              </a:r>
              <a:endParaRPr lang="en-US" sz="2000" b="1" dirty="0">
                <a:solidFill>
                  <a:srgbClr val="FEFDE3"/>
                </a:solidFill>
                <a:latin typeface="Arial Narrow" charset="0"/>
                <a:cs typeface="Times New Roman" charset="0"/>
              </a:endParaRPr>
            </a:p>
          </p:txBody>
        </p:sp>
      </p:grpSp>
      <p:grpSp>
        <p:nvGrpSpPr>
          <p:cNvPr id="269339" name="Group 30"/>
          <p:cNvGrpSpPr>
            <a:grpSpLocks/>
          </p:cNvGrpSpPr>
          <p:nvPr/>
        </p:nvGrpSpPr>
        <p:grpSpPr bwMode="auto">
          <a:xfrm>
            <a:off x="3233738" y="1295400"/>
            <a:ext cx="4843462" cy="1036638"/>
            <a:chOff x="1683" y="0"/>
            <a:chExt cx="2515" cy="518"/>
          </a:xfrm>
        </p:grpSpPr>
        <p:sp>
          <p:nvSpPr>
            <p:cNvPr id="269360" name="Rectangle 31"/>
            <p:cNvSpPr>
              <a:spLocks noChangeArrowheads="1"/>
            </p:cNvSpPr>
            <p:nvPr/>
          </p:nvSpPr>
          <p:spPr bwMode="auto">
            <a:xfrm>
              <a:off x="1715" y="0"/>
              <a:ext cx="2451"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zh-CN" altLang="en-US" b="1" dirty="0">
                  <a:solidFill>
                    <a:srgbClr val="FEFDE3"/>
                  </a:solidFill>
                  <a:latin typeface="Arial Narrow" charset="0"/>
                  <a:cs typeface="Times New Roman" charset="0"/>
                </a:rPr>
                <a:t>历代志下</a:t>
              </a:r>
              <a:endParaRPr lang="en-US" b="1" dirty="0">
                <a:solidFill>
                  <a:srgbClr val="FEFDE3"/>
                </a:solidFill>
                <a:latin typeface="Arial Narrow" charset="0"/>
                <a:cs typeface="Times New Roman" charset="0"/>
              </a:endParaRPr>
            </a:p>
          </p:txBody>
        </p:sp>
        <p:sp>
          <p:nvSpPr>
            <p:cNvPr id="269361" name="Rectangle 32"/>
            <p:cNvSpPr>
              <a:spLocks noChangeArrowheads="1"/>
            </p:cNvSpPr>
            <p:nvPr/>
          </p:nvSpPr>
          <p:spPr bwMode="auto">
            <a:xfrm>
              <a:off x="1683" y="0"/>
              <a:ext cx="2515"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defRPr/>
              </a:pPr>
              <a:endParaRPr lang="en-US">
                <a:solidFill>
                  <a:srgbClr val="000000"/>
                </a:solidFill>
              </a:endParaRPr>
            </a:p>
          </p:txBody>
        </p:sp>
      </p:grpSp>
      <p:grpSp>
        <p:nvGrpSpPr>
          <p:cNvPr id="269340" name="Group 33"/>
          <p:cNvGrpSpPr>
            <a:grpSpLocks/>
          </p:cNvGrpSpPr>
          <p:nvPr/>
        </p:nvGrpSpPr>
        <p:grpSpPr bwMode="auto">
          <a:xfrm>
            <a:off x="762000" y="2332038"/>
            <a:ext cx="1274763" cy="806450"/>
            <a:chOff x="444" y="518"/>
            <a:chExt cx="683" cy="403"/>
          </a:xfrm>
        </p:grpSpPr>
        <p:sp>
          <p:nvSpPr>
            <p:cNvPr id="269358"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zh-CN" altLang="en-US" b="1" dirty="0">
                  <a:solidFill>
                    <a:srgbClr val="FEFDE3"/>
                  </a:solidFill>
                  <a:latin typeface="Arial Narrow" charset="0"/>
                  <a:cs typeface="Times New Roman" charset="0"/>
                </a:rPr>
                <a:t>撒母耳记上</a:t>
              </a:r>
              <a:endParaRPr lang="en-US" b="1" dirty="0">
                <a:solidFill>
                  <a:srgbClr val="FEFDE3"/>
                </a:solidFill>
                <a:latin typeface="Arial Narrow" charset="0"/>
                <a:cs typeface="Times New Roman" charset="0"/>
              </a:endParaRPr>
            </a:p>
          </p:txBody>
        </p:sp>
        <p:sp>
          <p:nvSpPr>
            <p:cNvPr id="269359" name="Rectangle 35"/>
            <p:cNvSpPr>
              <a:spLocks noChangeArrowheads="1"/>
            </p:cNvSpPr>
            <p:nvPr/>
          </p:nvSpPr>
          <p:spPr bwMode="auto">
            <a:xfrm>
              <a:off x="444" y="518"/>
              <a:ext cx="68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defRPr/>
              </a:pPr>
              <a:endParaRPr lang="en-US" sz="1800">
                <a:solidFill>
                  <a:srgbClr val="000000"/>
                </a:solidFill>
                <a:latin typeface="Arial" charset="0"/>
              </a:endParaRPr>
            </a:p>
          </p:txBody>
        </p:sp>
      </p:grpSp>
      <p:sp>
        <p:nvSpPr>
          <p:cNvPr id="269341" name="Rectangle 36"/>
          <p:cNvSpPr>
            <a:spLocks noChangeArrowheads="1"/>
          </p:cNvSpPr>
          <p:nvPr/>
        </p:nvSpPr>
        <p:spPr bwMode="auto">
          <a:xfrm>
            <a:off x="2057400" y="2332038"/>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defRPr/>
            </a:pPr>
            <a:r>
              <a:rPr lang="zh-CN" altLang="en-US" b="1" dirty="0">
                <a:solidFill>
                  <a:srgbClr val="FEFDE3"/>
                </a:solidFill>
                <a:latin typeface="Arial Narrow" charset="0"/>
                <a:cs typeface="Times New Roman" charset="0"/>
              </a:rPr>
              <a:t>撒母耳记下</a:t>
            </a:r>
            <a:endParaRPr lang="en-US" b="1" dirty="0">
              <a:solidFill>
                <a:srgbClr val="FEFDE3"/>
              </a:solidFill>
              <a:latin typeface="Arial Narrow" charset="0"/>
              <a:cs typeface="Times New Roman" charset="0"/>
            </a:endParaRPr>
          </a:p>
        </p:txBody>
      </p:sp>
      <p:sp>
        <p:nvSpPr>
          <p:cNvPr id="269342" name="Rectangle 37"/>
          <p:cNvSpPr>
            <a:spLocks noChangeArrowheads="1"/>
          </p:cNvSpPr>
          <p:nvPr/>
        </p:nvSpPr>
        <p:spPr bwMode="auto">
          <a:xfrm>
            <a:off x="2066925" y="2332038"/>
            <a:ext cx="1223963"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defRPr/>
            </a:pPr>
            <a:endParaRPr lang="en-US" sz="1800">
              <a:solidFill>
                <a:srgbClr val="000000"/>
              </a:solidFill>
              <a:latin typeface="Arial" charset="0"/>
            </a:endParaRPr>
          </a:p>
        </p:txBody>
      </p:sp>
      <p:grpSp>
        <p:nvGrpSpPr>
          <p:cNvPr id="269343" name="Group 38"/>
          <p:cNvGrpSpPr>
            <a:grpSpLocks/>
          </p:cNvGrpSpPr>
          <p:nvPr/>
        </p:nvGrpSpPr>
        <p:grpSpPr bwMode="auto">
          <a:xfrm>
            <a:off x="3233738" y="2332038"/>
            <a:ext cx="2286000"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defRPr/>
              </a:pPr>
              <a:r>
                <a:rPr lang="zh-CN" altLang="en-US" b="1" dirty="0">
                  <a:solidFill>
                    <a:srgbClr val="FEFDE3"/>
                  </a:solidFill>
                  <a:latin typeface="Arial Narrow" charset="0"/>
                  <a:ea typeface="Times New Roman" charset="0"/>
                  <a:cs typeface="Times New Roman" charset="0"/>
                </a:rPr>
                <a:t>列王纪上</a:t>
              </a:r>
              <a:endParaRPr lang="en-US" b="1" dirty="0">
                <a:solidFill>
                  <a:srgbClr val="FEFDE3"/>
                </a:solidFill>
                <a:latin typeface="Arial Narrow" charset="0"/>
                <a:ea typeface="Times New Roman" charset="0"/>
                <a:cs typeface="Times New Roman" charset="0"/>
              </a:endParaRPr>
            </a:p>
          </p:txBody>
        </p:sp>
        <p:sp>
          <p:nvSpPr>
            <p:cNvPr id="269357" name="Rectangle 40"/>
            <p:cNvSpPr>
              <a:spLocks noChangeArrowheads="1"/>
            </p:cNvSpPr>
            <p:nvPr/>
          </p:nvSpPr>
          <p:spPr bwMode="auto">
            <a:xfrm>
              <a:off x="1747" y="518"/>
              <a:ext cx="144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defRPr/>
              </a:pPr>
              <a:endParaRPr lang="en-US" sz="1800">
                <a:solidFill>
                  <a:srgbClr val="000000"/>
                </a:solidFill>
                <a:latin typeface="Arial" charset="0"/>
              </a:endParaRPr>
            </a:p>
          </p:txBody>
        </p:sp>
      </p:grpSp>
      <p:grpSp>
        <p:nvGrpSpPr>
          <p:cNvPr id="269344" name="Group 41"/>
          <p:cNvGrpSpPr>
            <a:grpSpLocks/>
          </p:cNvGrpSpPr>
          <p:nvPr/>
        </p:nvGrpSpPr>
        <p:grpSpPr bwMode="auto">
          <a:xfrm>
            <a:off x="5486400" y="2332038"/>
            <a:ext cx="1524000"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defRPr/>
              </a:pPr>
              <a:r>
                <a:rPr lang="zh-CN" altLang="en-US" b="1" dirty="0">
                  <a:solidFill>
                    <a:srgbClr val="FEFDE3"/>
                  </a:solidFill>
                  <a:latin typeface="Arial Narrow" charset="0"/>
                  <a:ea typeface="Times New Roman" charset="0"/>
                  <a:cs typeface="Times New Roman" charset="0"/>
                </a:rPr>
                <a:t>列王纪下</a:t>
              </a:r>
              <a:endParaRPr lang="en-US" b="1" dirty="0">
                <a:solidFill>
                  <a:srgbClr val="FEFDE3"/>
                </a:solidFill>
                <a:latin typeface="Arial Narrow" charset="0"/>
                <a:ea typeface="Times New Roman" charset="0"/>
                <a:cs typeface="Times New Roman" charset="0"/>
              </a:endParaRPr>
            </a:p>
          </p:txBody>
        </p:sp>
        <p:sp>
          <p:nvSpPr>
            <p:cNvPr id="269355" name="Rectangle 43"/>
            <p:cNvSpPr>
              <a:spLocks noChangeArrowheads="1"/>
            </p:cNvSpPr>
            <p:nvPr/>
          </p:nvSpPr>
          <p:spPr bwMode="auto">
            <a:xfrm>
              <a:off x="3190" y="518"/>
              <a:ext cx="89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defRPr/>
              </a:pPr>
              <a:endParaRPr lang="en-US" sz="1800">
                <a:solidFill>
                  <a:srgbClr val="000000"/>
                </a:solidFill>
                <a:latin typeface="Arial" charset="0"/>
              </a:endParaRPr>
            </a:p>
          </p:txBody>
        </p:sp>
      </p:grpSp>
      <p:pic>
        <p:nvPicPr>
          <p:cNvPr id="124972" name="Picture 44"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48768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3" name="Picture 45"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48768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4" name="Picture 46" descr="j029776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81800" y="4800600"/>
            <a:ext cx="925513"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75" name="AutoShape 47"/>
          <p:cNvSpPr>
            <a:spLocks noChangeArrowheads="1"/>
          </p:cNvSpPr>
          <p:nvPr/>
        </p:nvSpPr>
        <p:spPr bwMode="auto">
          <a:xfrm>
            <a:off x="6172200" y="4876800"/>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pPr algn="ctr">
              <a:defRPr/>
            </a:pPr>
            <a:endParaRPr lang="en-US" sz="1800">
              <a:solidFill>
                <a:srgbClr val="000000"/>
              </a:solidFill>
              <a:latin typeface="Arial" charset="0"/>
            </a:endParaRPr>
          </a:p>
        </p:txBody>
      </p:sp>
      <p:sp>
        <p:nvSpPr>
          <p:cNvPr id="124976" name="AutoShape 48"/>
          <p:cNvSpPr>
            <a:spLocks noChangeArrowheads="1"/>
          </p:cNvSpPr>
          <p:nvPr/>
        </p:nvSpPr>
        <p:spPr bwMode="auto">
          <a:xfrm>
            <a:off x="6553200"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algn="ctr">
              <a:defRPr/>
            </a:pPr>
            <a:endParaRPr lang="en-US" sz="1800">
              <a:solidFill>
                <a:srgbClr val="000000"/>
              </a:solidFill>
              <a:latin typeface="Arial" charset="0"/>
            </a:endParaRPr>
          </a:p>
        </p:txBody>
      </p:sp>
      <p:sp>
        <p:nvSpPr>
          <p:cNvPr id="124977" name="AutoShape 49"/>
          <p:cNvSpPr>
            <a:spLocks noChangeArrowheads="1"/>
          </p:cNvSpPr>
          <p:nvPr/>
        </p:nvSpPr>
        <p:spPr bwMode="auto">
          <a:xfrm rot="10800000">
            <a:off x="7991475"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algn="ctr">
              <a:defRPr/>
            </a:pPr>
            <a:endParaRPr lang="en-US" sz="1800">
              <a:solidFill>
                <a:srgbClr val="000000"/>
              </a:solidFill>
              <a:latin typeface="Arial" charset="0"/>
            </a:endParaRPr>
          </a:p>
        </p:txBody>
      </p:sp>
      <p:pic>
        <p:nvPicPr>
          <p:cNvPr id="124978" name="Picture 50" descr="j029557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7600" y="4630738"/>
            <a:ext cx="1447800" cy="1373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9" name="Picture 51"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4876800"/>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53" name="Text Box 3"/>
          <p:cNvSpPr txBox="1">
            <a:spLocks noChangeArrowheads="1"/>
          </p:cNvSpPr>
          <p:nvPr/>
        </p:nvSpPr>
        <p:spPr bwMode="auto">
          <a:xfrm>
            <a:off x="8316913" y="71438"/>
            <a:ext cx="755650" cy="693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defRPr/>
            </a:pPr>
            <a:r>
              <a:rPr lang="en-US" sz="2400" b="1">
                <a:solidFill>
                  <a:srgbClr val="000000"/>
                </a:solidFill>
                <a:latin typeface="Arial" charset="0"/>
                <a:cs typeface="Arial" charset="0"/>
              </a:rPr>
              <a:t>220</a:t>
            </a:r>
            <a:br>
              <a:rPr lang="en-US" sz="2400" b="1">
                <a:solidFill>
                  <a:srgbClr val="000000"/>
                </a:solidFill>
                <a:latin typeface="Arial" charset="0"/>
                <a:cs typeface="Arial" charset="0"/>
              </a:rPr>
            </a:br>
            <a:r>
              <a:rPr lang="en-US" sz="2400" b="1">
                <a:solidFill>
                  <a:srgbClr val="000000"/>
                </a:solidFill>
                <a:latin typeface="Arial" charset="0"/>
                <a:cs typeface="Arial" charset="0"/>
              </a:rPr>
              <a:t>264</a:t>
            </a:r>
          </a:p>
        </p:txBody>
      </p:sp>
    </p:spTree>
    <p:extLst>
      <p:ext uri="{BB962C8B-B14F-4D97-AF65-F5344CB8AC3E}">
        <p14:creationId xmlns:p14="http://schemas.microsoft.com/office/powerpoint/2010/main" val="38385699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4972"/>
                                        </p:tgtEl>
                                        <p:attrNameLst>
                                          <p:attrName>style.visibility</p:attrName>
                                        </p:attrNameLst>
                                      </p:cBhvr>
                                      <p:to>
                                        <p:strVal val="visible"/>
                                      </p:to>
                                    </p:set>
                                    <p:animEffect transition="in" filter="diamond(in)">
                                      <p:cBhvr>
                                        <p:cTn id="7" dur="3000"/>
                                        <p:tgtEl>
                                          <p:spTgt spid="124972"/>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124973"/>
                                        </p:tgtEl>
                                        <p:attrNameLst>
                                          <p:attrName>style.visibility</p:attrName>
                                        </p:attrNameLst>
                                      </p:cBhvr>
                                      <p:to>
                                        <p:strVal val="visible"/>
                                      </p:to>
                                    </p:set>
                                    <p:animEffect transition="in" filter="diamond(in)">
                                      <p:cBhvr>
                                        <p:cTn id="11" dur="3000"/>
                                        <p:tgtEl>
                                          <p:spTgt spid="124973"/>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124979"/>
                                        </p:tgtEl>
                                        <p:attrNameLst>
                                          <p:attrName>style.visibility</p:attrName>
                                        </p:attrNameLst>
                                      </p:cBhvr>
                                      <p:to>
                                        <p:strVal val="visible"/>
                                      </p:to>
                                    </p:set>
                                    <p:animEffect transition="in" filter="diamond(in)">
                                      <p:cBhvr>
                                        <p:cTn id="15" dur="3000"/>
                                        <p:tgtEl>
                                          <p:spTgt spid="124979"/>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124978"/>
                                        </p:tgtEl>
                                        <p:attrNameLst>
                                          <p:attrName>style.visibility</p:attrName>
                                        </p:attrNameLst>
                                      </p:cBhvr>
                                      <p:to>
                                        <p:strVal val="visible"/>
                                      </p:to>
                                    </p:set>
                                    <p:animEffect transition="in" filter="diamond(in)">
                                      <p:cBhvr>
                                        <p:cTn id="19" dur="3000"/>
                                        <p:tgtEl>
                                          <p:spTgt spid="124978"/>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124975"/>
                                        </p:tgtEl>
                                        <p:attrNameLst>
                                          <p:attrName>style.visibility</p:attrName>
                                        </p:attrNameLst>
                                      </p:cBhvr>
                                      <p:to>
                                        <p:strVal val="visible"/>
                                      </p:to>
                                    </p:set>
                                    <p:animEffect transition="in" filter="diamond(in)">
                                      <p:cBhvr>
                                        <p:cTn id="23" dur="3000"/>
                                        <p:tgtEl>
                                          <p:spTgt spid="124975"/>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124976"/>
                                        </p:tgtEl>
                                        <p:attrNameLst>
                                          <p:attrName>style.visibility</p:attrName>
                                        </p:attrNameLst>
                                      </p:cBhvr>
                                      <p:to>
                                        <p:strVal val="visible"/>
                                      </p:to>
                                    </p:set>
                                    <p:animEffect transition="in" filter="diamond(in)">
                                      <p:cBhvr>
                                        <p:cTn id="27" dur="3000"/>
                                        <p:tgtEl>
                                          <p:spTgt spid="124976"/>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124974"/>
                                        </p:tgtEl>
                                        <p:attrNameLst>
                                          <p:attrName>style.visibility</p:attrName>
                                        </p:attrNameLst>
                                      </p:cBhvr>
                                      <p:to>
                                        <p:strVal val="visible"/>
                                      </p:to>
                                    </p:set>
                                    <p:animEffect transition="in" filter="diamond(in)">
                                      <p:cBhvr>
                                        <p:cTn id="31" dur="3000"/>
                                        <p:tgtEl>
                                          <p:spTgt spid="124974"/>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124977"/>
                                        </p:tgtEl>
                                        <p:attrNameLst>
                                          <p:attrName>style.visibility</p:attrName>
                                        </p:attrNameLst>
                                      </p:cBhvr>
                                      <p:to>
                                        <p:strVal val="visible"/>
                                      </p:to>
                                    </p:set>
                                    <p:animEffect transition="in" filter="diamond(in)">
                                      <p:cBhvr>
                                        <p:cTn id="35" dur="3000"/>
                                        <p:tgtEl>
                                          <p:spTgt spid="124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5" grpId="0" animBg="1"/>
      <p:bldP spid="124976" grpId="0" animBg="1"/>
      <p:bldP spid="12497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908" y="0"/>
            <a:ext cx="9134455" cy="6858000"/>
          </a:xfrm>
          <a:prstGeom prst="rect">
            <a:avLst/>
          </a:prstGeom>
        </p:spPr>
      </p:pic>
      <p:sp>
        <p:nvSpPr>
          <p:cNvPr id="900098" name="Rectangle 2"/>
          <p:cNvSpPr>
            <a:spLocks noGrp="1" noChangeArrowheads="1"/>
          </p:cNvSpPr>
          <p:nvPr>
            <p:ph type="ctrTitle"/>
          </p:nvPr>
        </p:nvSpPr>
        <p:spPr>
          <a:xfrm>
            <a:off x="0" y="232008"/>
            <a:ext cx="9144000" cy="19728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为什么神要花六本书的篇幅记载大卫的事迹</a:t>
            </a:r>
            <a:r>
              <a:rPr lang="en-US" sz="54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6272139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899"/>
            <a:ext cx="9144000" cy="952829"/>
          </a:xfrm>
        </p:spPr>
        <p:txBody>
          <a:bodyPr/>
          <a:lstStyle/>
          <a:p>
            <a:r>
              <a:rPr lang="zh-CN" altLang="en-US" sz="4000" b="1" dirty="0">
                <a:solidFill>
                  <a:schemeClr val="bg1"/>
                </a:solidFill>
                <a:latin typeface="Arial"/>
                <a:cs typeface="Arial"/>
              </a:rPr>
              <a:t>以两个历史角度去看同样的事件</a:t>
            </a:r>
            <a:endParaRPr lang="en-US" sz="4000" b="1" dirty="0">
              <a:solidFill>
                <a:schemeClr val="bg1"/>
              </a:solidFill>
              <a:latin typeface="Arial"/>
              <a:cs typeface="Arial"/>
            </a:endParaRPr>
          </a:p>
        </p:txBody>
      </p:sp>
      <p:sp>
        <p:nvSpPr>
          <p:cNvPr id="3" name="Title 1"/>
          <p:cNvSpPr txBox="1">
            <a:spLocks/>
          </p:cNvSpPr>
          <p:nvPr/>
        </p:nvSpPr>
        <p:spPr bwMode="auto">
          <a:xfrm>
            <a:off x="179512" y="1844824"/>
            <a:ext cx="3240360" cy="3024336"/>
          </a:xfrm>
          <a:prstGeom prst="rect">
            <a:avLst/>
          </a:prstGeom>
          <a:solidFill>
            <a:srgbClr val="00009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zh-CN" altLang="en-US" sz="4000" b="1" dirty="0">
                <a:solidFill>
                  <a:srgbClr val="FFFFFF"/>
                </a:solidFill>
                <a:latin typeface="Arial"/>
                <a:cs typeface="Arial"/>
              </a:rPr>
              <a:t>接近事件</a:t>
            </a:r>
            <a:endParaRPr lang="en-SG" altLang="zh-CN" sz="4000" b="1" dirty="0">
              <a:solidFill>
                <a:srgbClr val="FFFFFF"/>
              </a:solidFill>
              <a:latin typeface="Arial"/>
              <a:cs typeface="Arial"/>
            </a:endParaRPr>
          </a:p>
          <a:p>
            <a:r>
              <a:rPr lang="zh-CN" altLang="en-US" sz="4000" b="1" dirty="0">
                <a:solidFill>
                  <a:srgbClr val="FFFFFF"/>
                </a:solidFill>
                <a:latin typeface="Arial"/>
                <a:cs typeface="Arial"/>
              </a:rPr>
              <a:t>发生时期的</a:t>
            </a:r>
            <a:endParaRPr lang="en-SG" altLang="zh-CN" sz="4000" b="1" dirty="0">
              <a:solidFill>
                <a:srgbClr val="FFFFFF"/>
              </a:solidFill>
              <a:latin typeface="Arial"/>
              <a:cs typeface="Arial"/>
            </a:endParaRPr>
          </a:p>
          <a:p>
            <a:r>
              <a:rPr lang="zh-CN" altLang="en-US" sz="4000" b="1" dirty="0">
                <a:solidFill>
                  <a:srgbClr val="FFFFFF"/>
                </a:solidFill>
                <a:latin typeface="Arial"/>
                <a:cs typeface="Arial"/>
              </a:rPr>
              <a:t>历史记述</a:t>
            </a:r>
            <a:endParaRPr lang="en-US" sz="4000" b="1" dirty="0">
              <a:solidFill>
                <a:srgbClr val="FFFFFF"/>
              </a:solidFill>
              <a:latin typeface="Arial"/>
              <a:cs typeface="Arial"/>
            </a:endParaRPr>
          </a:p>
        </p:txBody>
      </p:sp>
      <p:sp>
        <p:nvSpPr>
          <p:cNvPr id="4" name="Title 1"/>
          <p:cNvSpPr txBox="1">
            <a:spLocks/>
          </p:cNvSpPr>
          <p:nvPr/>
        </p:nvSpPr>
        <p:spPr bwMode="auto">
          <a:xfrm>
            <a:off x="5580112" y="1844824"/>
            <a:ext cx="3240360" cy="3024336"/>
          </a:xfrm>
          <a:prstGeom prst="rect">
            <a:avLst/>
          </a:prstGeom>
          <a:solidFill>
            <a:srgbClr val="00009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zh-CN" altLang="en-US" sz="4000" b="1" dirty="0">
                <a:solidFill>
                  <a:srgbClr val="FFFFFF"/>
                </a:solidFill>
                <a:latin typeface="Arial"/>
                <a:cs typeface="Arial"/>
              </a:rPr>
              <a:t>离开事件</a:t>
            </a:r>
            <a:endParaRPr lang="en-SG" altLang="zh-CN" sz="4000" b="1" dirty="0">
              <a:solidFill>
                <a:srgbClr val="FFFFFF"/>
              </a:solidFill>
              <a:latin typeface="Arial"/>
              <a:cs typeface="Arial"/>
            </a:endParaRPr>
          </a:p>
          <a:p>
            <a:r>
              <a:rPr lang="zh-CN" altLang="en-US" sz="4000" b="1" dirty="0">
                <a:solidFill>
                  <a:srgbClr val="FFFFFF"/>
                </a:solidFill>
                <a:latin typeface="Arial"/>
                <a:cs typeface="Arial"/>
              </a:rPr>
              <a:t>发生时期久远的历史记述</a:t>
            </a:r>
            <a:endParaRPr lang="en-US" sz="4000" b="1" dirty="0">
              <a:solidFill>
                <a:srgbClr val="FFFFFF"/>
              </a:solidFill>
              <a:latin typeface="Arial"/>
              <a:cs typeface="Arial"/>
            </a:endParaRPr>
          </a:p>
        </p:txBody>
      </p:sp>
      <p:sp>
        <p:nvSpPr>
          <p:cNvPr id="5" name="Cloud 4"/>
          <p:cNvSpPr/>
          <p:nvPr/>
        </p:nvSpPr>
        <p:spPr bwMode="auto">
          <a:xfrm>
            <a:off x="3419872" y="1844824"/>
            <a:ext cx="2304256" cy="2232248"/>
          </a:xfrm>
          <a:prstGeom prst="cloud">
            <a:avLst/>
          </a:prstGeom>
          <a:solidFill>
            <a:schemeClr val="accent1">
              <a:lumMod val="40000"/>
              <a:lumOff val="6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algn="ctr"/>
            <a:r>
              <a:rPr lang="zh-CN" altLang="en-US" sz="3200" b="1" dirty="0">
                <a:solidFill>
                  <a:srgbClr val="000000"/>
                </a:solidFill>
                <a:latin typeface="Arial"/>
                <a:cs typeface="Arial"/>
              </a:rPr>
              <a:t>深刻反思</a:t>
            </a:r>
            <a:endParaRPr lang="en-SG" altLang="zh-CN" sz="3200" b="1" dirty="0">
              <a:solidFill>
                <a:srgbClr val="000000"/>
              </a:solidFill>
              <a:latin typeface="Arial"/>
              <a:cs typeface="Arial"/>
            </a:endParaRPr>
          </a:p>
          <a:p>
            <a:pPr algn="ctr"/>
            <a:r>
              <a:rPr lang="zh-CN" altLang="en-US" sz="3200" b="1" dirty="0">
                <a:solidFill>
                  <a:srgbClr val="000000"/>
                </a:solidFill>
                <a:latin typeface="Arial"/>
                <a:cs typeface="Arial"/>
              </a:rPr>
              <a:t>的时间</a:t>
            </a:r>
            <a:endParaRPr lang="en-US" sz="3200" b="1" dirty="0">
              <a:solidFill>
                <a:srgbClr val="000000"/>
              </a:solidFill>
              <a:latin typeface="Arial"/>
              <a:cs typeface="Arial"/>
            </a:endParaRPr>
          </a:p>
        </p:txBody>
      </p:sp>
      <p:sp>
        <p:nvSpPr>
          <p:cNvPr id="6" name="Title 1"/>
          <p:cNvSpPr txBox="1">
            <a:spLocks/>
          </p:cNvSpPr>
          <p:nvPr/>
        </p:nvSpPr>
        <p:spPr bwMode="auto">
          <a:xfrm>
            <a:off x="179512" y="4941168"/>
            <a:ext cx="3240360" cy="79208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zh-CN" altLang="en-US" sz="4000" b="1" dirty="0">
                <a:solidFill>
                  <a:srgbClr val="FFFFFF"/>
                </a:solidFill>
                <a:latin typeface="Arial"/>
                <a:cs typeface="Arial"/>
              </a:rPr>
              <a:t>列王纪上下</a:t>
            </a:r>
            <a:endParaRPr lang="en-US" sz="4000" b="1" dirty="0">
              <a:solidFill>
                <a:srgbClr val="FFFFFF"/>
              </a:solidFill>
              <a:latin typeface="Arial"/>
              <a:cs typeface="Arial"/>
            </a:endParaRPr>
          </a:p>
        </p:txBody>
      </p:sp>
      <p:sp>
        <p:nvSpPr>
          <p:cNvPr id="7" name="Title 1"/>
          <p:cNvSpPr txBox="1">
            <a:spLocks/>
          </p:cNvSpPr>
          <p:nvPr/>
        </p:nvSpPr>
        <p:spPr bwMode="auto">
          <a:xfrm>
            <a:off x="5580112" y="4941168"/>
            <a:ext cx="3240360" cy="79208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zh-CN" altLang="en-US" sz="4000" b="1" dirty="0">
                <a:solidFill>
                  <a:srgbClr val="FFFFFF"/>
                </a:solidFill>
                <a:latin typeface="Arial"/>
                <a:cs typeface="Arial"/>
              </a:rPr>
              <a:t>历代志上下</a:t>
            </a:r>
            <a:endParaRPr lang="en-US" sz="4000" b="1" dirty="0">
              <a:solidFill>
                <a:srgbClr val="FFFFFF"/>
              </a:solidFill>
              <a:latin typeface="Arial"/>
              <a:cs typeface="Arial"/>
            </a:endParaRPr>
          </a:p>
        </p:txBody>
      </p:sp>
    </p:spTree>
    <p:extLst>
      <p:ext uri="{BB962C8B-B14F-4D97-AF65-F5344CB8AC3E}">
        <p14:creationId xmlns:p14="http://schemas.microsoft.com/office/powerpoint/2010/main" val="186295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strVal val="#ppt_w*0.70"/>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heckerboard(across)">
                                      <p:cBhvr>
                                        <p:cTn id="22" dur="500"/>
                                        <p:tgtEl>
                                          <p:spTgt spid="4"/>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heckerboard(across)">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solidFill>
                <a:srgbClr val="000000"/>
              </a:solidFill>
              <a:cs typeface="+mn-cs"/>
            </a:endParaRPr>
          </a:p>
        </p:txBody>
      </p:sp>
      <p:sp>
        <p:nvSpPr>
          <p:cNvPr id="89091" name="Text Box 3"/>
          <p:cNvSpPr txBox="1">
            <a:spLocks noChangeArrowheads="1"/>
          </p:cNvSpPr>
          <p:nvPr/>
        </p:nvSpPr>
        <p:spPr bwMode="auto">
          <a:xfrm>
            <a:off x="4419600" y="6392863"/>
            <a:ext cx="48768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US" b="1">
                <a:solidFill>
                  <a:srgbClr val="FFFFFF"/>
                </a:solidFill>
                <a:cs typeface="+mn-cs"/>
              </a:rPr>
              <a:t>Walk Through The Bible </a:t>
            </a:r>
            <a:r>
              <a:rPr lang="en-US" b="1">
                <a:solidFill>
                  <a:srgbClr val="FFFFFF"/>
                </a:solidFill>
                <a:cs typeface="Times New Roman" charset="0"/>
              </a:rPr>
              <a:t>©</a:t>
            </a:r>
            <a:r>
              <a:rPr lang="en-US" b="1">
                <a:solidFill>
                  <a:srgbClr val="FFFFFF"/>
                </a:solidFill>
                <a:cs typeface="+mn-cs"/>
              </a:rPr>
              <a:t>1989</a:t>
            </a:r>
          </a:p>
        </p:txBody>
      </p:sp>
      <p:sp>
        <p:nvSpPr>
          <p:cNvPr id="89092" name="Text Box 4"/>
          <p:cNvSpPr txBox="1">
            <a:spLocks noChangeArrowheads="1"/>
          </p:cNvSpPr>
          <p:nvPr/>
        </p:nvSpPr>
        <p:spPr bwMode="auto">
          <a:xfrm>
            <a:off x="952500" y="76200"/>
            <a:ext cx="4381500" cy="823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zh-CN" altLang="en-US" sz="4800" b="1">
                <a:solidFill>
                  <a:srgbClr val="FFFFFF"/>
                </a:solidFill>
                <a:ea typeface="宋体" charset="0"/>
                <a:cs typeface="宋体" charset="0"/>
              </a:rPr>
              <a:t>历代志下</a:t>
            </a:r>
            <a:r>
              <a:rPr lang="en-US" sz="4800" b="1">
                <a:solidFill>
                  <a:srgbClr val="FFFFFF"/>
                </a:solidFill>
                <a:cs typeface="+mn-cs"/>
              </a:rPr>
              <a:t>:</a:t>
            </a:r>
          </a:p>
        </p:txBody>
      </p:sp>
      <p:sp>
        <p:nvSpPr>
          <p:cNvPr id="89093" name="Text Box 5"/>
          <p:cNvSpPr txBox="1">
            <a:spLocks noChangeArrowheads="1"/>
          </p:cNvSpPr>
          <p:nvPr/>
        </p:nvSpPr>
        <p:spPr bwMode="auto">
          <a:xfrm>
            <a:off x="4211638" y="0"/>
            <a:ext cx="7086600" cy="823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zh-CN" altLang="en-US" sz="4800" b="1">
                <a:solidFill>
                  <a:srgbClr val="FFFFFF"/>
                </a:solidFill>
                <a:ea typeface="宋体" charset="0"/>
                <a:cs typeface="宋体" charset="0"/>
              </a:rPr>
              <a:t>犹大社论</a:t>
            </a:r>
            <a:endParaRPr lang="en-US" sz="4800" b="1">
              <a:solidFill>
                <a:srgbClr val="FFFFFF"/>
              </a:solidFill>
              <a:ea typeface="宋体" charset="0"/>
              <a:cs typeface="宋体" charset="0"/>
            </a:endParaRPr>
          </a:p>
        </p:txBody>
      </p:sp>
      <p:pic>
        <p:nvPicPr>
          <p:cNvPr id="89094" name="Picture 6" descr="1 Chronicles"/>
          <p:cNvPicPr>
            <a:picLocks noChangeAspect="1" noChangeArrowheads="1"/>
          </p:cNvPicPr>
          <p:nvPr/>
        </p:nvPicPr>
        <p:blipFill>
          <a:blip r:embed="rId4">
            <a:extLst>
              <a:ext uri="{28A0092B-C50C-407E-A947-70E740481C1C}">
                <a14:useLocalDpi xmlns:a14="http://schemas.microsoft.com/office/drawing/2010/main" val="0"/>
              </a:ext>
            </a:extLst>
          </a:blip>
          <a:srcRect r="3334" b="1666"/>
          <a:stretch>
            <a:fillRect/>
          </a:stretch>
        </p:blipFill>
        <p:spPr bwMode="auto">
          <a:xfrm>
            <a:off x="1143000" y="857250"/>
            <a:ext cx="6629400" cy="50577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3993640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89093"/>
                                        </p:tgtEl>
                                        <p:attrNameLst>
                                          <p:attrName>style.visibility</p:attrName>
                                        </p:attrNameLst>
                                      </p:cBhvr>
                                      <p:to>
                                        <p:strVal val="visible"/>
                                      </p:to>
                                    </p:set>
                                    <p:animEffect transition="in" filter="dissolve">
                                      <p:cBhvr>
                                        <p:cTn id="7" dur="500"/>
                                        <p:tgtEl>
                                          <p:spTgt spid="89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3"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0"/>
            <a:ext cx="666205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4788024" y="49784"/>
            <a:ext cx="4355976" cy="6808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神建立大卫的王国为要倡导</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圣殿敬拜</a:t>
            </a:r>
            <a:r>
              <a:rPr lang="zh-CN" altLang="en-US" sz="4800" b="1" dirty="0">
                <a:effectLst>
                  <a:glow rad="127000">
                    <a:schemeClr val="tx1"/>
                  </a:glow>
                </a:effectLst>
                <a:latin typeface="Arial" charset="0"/>
                <a:ea typeface="ＭＳ Ｐゴシック" charset="0"/>
                <a:cs typeface="ＭＳ Ｐゴシック" charset="0"/>
              </a:rPr>
              <a:t>，废除偶像敬拜。</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70202228"/>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7200" b="1" dirty="0">
                <a:solidFill>
                  <a:srgbClr val="FFFFFF"/>
                </a:solidFill>
                <a:effectLst>
                  <a:glow rad="127000">
                    <a:srgbClr val="000000"/>
                  </a:glow>
                </a:effectLst>
                <a:latin typeface="Arial" charset="0"/>
                <a:ea typeface="ＭＳ Ｐゴシック" charset="0"/>
                <a:cs typeface="ＭＳ Ｐゴシック" charset="0"/>
              </a:rPr>
              <a:t>建立</a:t>
            </a:r>
            <a:endParaRPr lang="en-US" sz="7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历代志上</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262</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39</a:t>
            </a:r>
          </a:p>
        </p:txBody>
      </p:sp>
    </p:spTree>
    <p:extLst>
      <p:ext uri="{BB962C8B-B14F-4D97-AF65-F5344CB8AC3E}">
        <p14:creationId xmlns:p14="http://schemas.microsoft.com/office/powerpoint/2010/main" val="151797233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zh-TW" altLang="en-US" sz="4800" b="1" dirty="0">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defRPr/>
            </a:pPr>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2136280"/>
            <a:ext cx="9144000" cy="35623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TW" altLang="en-US" sz="4800" b="1" dirty="0">
                <a:solidFill>
                  <a:srgbClr val="FFFFFF"/>
                </a:solidFill>
                <a:effectLst>
                  <a:glow rad="127000">
                    <a:srgbClr val="000000"/>
                  </a:glow>
                </a:effectLst>
                <a:latin typeface="Arial" charset="0"/>
                <a:ea typeface="ＭＳ Ｐゴシック" charset="0"/>
                <a:cs typeface="ＭＳ Ｐゴシック" charset="0"/>
              </a:rPr>
              <a:t>大卫谱系的建立</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en-US" b="1" dirty="0">
                <a:solidFill>
                  <a:srgbClr val="FFFFFF"/>
                </a:solidFill>
                <a:cs typeface="Arial" charset="0"/>
              </a:rPr>
              <a:t>262</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TW" altLang="en-US" sz="4800" b="1" dirty="0">
                <a:solidFill>
                  <a:srgbClr val="FFFFFF"/>
                </a:solidFill>
                <a:effectLst>
                  <a:glow rad="127000">
                    <a:srgbClr val="000000"/>
                  </a:glow>
                </a:effectLst>
                <a:latin typeface="Arial" charset="0"/>
                <a:ea typeface="ＭＳ Ｐゴシック" charset="0"/>
                <a:cs typeface="ＭＳ Ｐゴシック" charset="0"/>
              </a:rPr>
              <a:t>历代志上</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344180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200" b="1" kern="0">
                <a:solidFill>
                  <a:srgbClr val="FFFFFF"/>
                </a:solidFill>
                <a:effectLst>
                  <a:glow rad="127000">
                    <a:srgbClr val="000000"/>
                  </a:glow>
                </a:effectLst>
                <a:latin typeface="Arial" charset="0"/>
                <a:ea typeface="ＭＳ Ｐゴシック" charset="0"/>
                <a:cs typeface="ＭＳ Ｐゴシック" charset="0"/>
              </a:rPr>
              <a:t>从属灵角度看大卫王国的建立是为了鼓励以色列剩余的子民。让他们知道上帝的旨意是要保全大卫的后代，并要劝勉警告他们要有合宜的圣殿崇拜 </a:t>
            </a:r>
          </a:p>
          <a:p>
            <a:pPr>
              <a:defRPr/>
            </a:pPr>
            <a:r>
              <a:rPr lang="en-US" altLang="zh-CN" sz="3200" b="1" kern="0">
                <a:solidFill>
                  <a:srgbClr val="FFFFFF"/>
                </a:solidFill>
                <a:effectLst>
                  <a:glow rad="127000">
                    <a:srgbClr val="000000"/>
                  </a:glow>
                </a:effectLst>
                <a:latin typeface="Arial" charset="0"/>
                <a:ea typeface="ＭＳ Ｐゴシック" charset="0"/>
                <a:cs typeface="ＭＳ Ｐゴシック" charset="0"/>
              </a:rPr>
              <a:t>—</a:t>
            </a:r>
            <a:r>
              <a:rPr lang="zh-CN" altLang="en-US" sz="3200" b="1" kern="0">
                <a:solidFill>
                  <a:srgbClr val="FFFFFF"/>
                </a:solidFill>
                <a:effectLst>
                  <a:glow rad="127000">
                    <a:srgbClr val="000000"/>
                  </a:glow>
                </a:effectLst>
                <a:latin typeface="Arial" charset="0"/>
                <a:ea typeface="ＭＳ Ｐゴシック" charset="0"/>
                <a:cs typeface="ＭＳ Ｐゴシック" charset="0"/>
              </a:rPr>
              <a:t>而不是过去的偶像崇拜。</a:t>
            </a:r>
            <a:endParaRPr lang="en-US" sz="32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zh-CN" altLang="en-US" sz="3600" b="1" dirty="0">
                <a:solidFill>
                  <a:srgbClr val="FFFFFF"/>
                </a:solidFill>
                <a:latin typeface="Arial"/>
                <a:cs typeface="Arial"/>
              </a:rPr>
              <a:t>历代志上</a:t>
            </a:r>
            <a:br>
              <a:rPr lang="en-US" altLang="zh-CN" sz="3600" b="1" dirty="0">
                <a:solidFill>
                  <a:srgbClr val="FFFFFF"/>
                </a:solidFill>
                <a:latin typeface="Arial"/>
                <a:cs typeface="Arial"/>
              </a:rPr>
            </a:br>
            <a:r>
              <a:rPr lang="zh-CN" altLang="en-US" sz="3600" b="1" dirty="0">
                <a:solidFill>
                  <a:srgbClr val="FFFFFF"/>
                </a:solidFill>
                <a:latin typeface="Arial"/>
                <a:cs typeface="Arial"/>
              </a:rPr>
              <a:t>信息声明</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err="1">
                <a:solidFill>
                  <a:srgbClr val="000000"/>
                </a:solidFill>
                <a:cs typeface="MS PGothic" charset="0"/>
              </a:rPr>
              <a:t>262</a:t>
            </a:r>
            <a:endParaRPr lang="en-US" altLang="zh-CN" b="1" kern="0" dirty="0">
              <a:solidFill>
                <a:srgbClr val="000000"/>
              </a:solidFill>
              <a:cs typeface="MS PGothic" charset="0"/>
            </a:endParaRPr>
          </a:p>
          <a:p>
            <a:pPr algn="ctr" eaLnBrk="1" hangingPunct="1">
              <a:defRPr/>
            </a:pPr>
            <a:r>
              <a:rPr lang="en-US" altLang="zh-CN" b="1" kern="0" dirty="0">
                <a:solidFill>
                  <a:srgbClr val="000000"/>
                </a:solidFill>
                <a:cs typeface="MS PGothic" charset="0"/>
              </a:rPr>
              <a:t>41</a:t>
            </a:r>
          </a:p>
        </p:txBody>
      </p:sp>
    </p:spTree>
    <p:extLst>
      <p:ext uri="{BB962C8B-B14F-4D97-AF65-F5344CB8AC3E}">
        <p14:creationId xmlns:p14="http://schemas.microsoft.com/office/powerpoint/2010/main" val="2604447042"/>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11450422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17004"/>
            <a:ext cx="9144000" cy="2607443"/>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从亚当到公元前</a:t>
            </a:r>
            <a:r>
              <a:rPr lang="en-US" altLang="zh-CN" sz="3600" b="1" dirty="0">
                <a:effectLst>
                  <a:glow rad="127000">
                    <a:schemeClr val="tx1"/>
                  </a:glow>
                </a:effectLst>
                <a:latin typeface="Arial" charset="0"/>
                <a:ea typeface="ＭＳ Ｐゴシック" charset="0"/>
                <a:cs typeface="ＭＳ Ｐゴシック" charset="0"/>
              </a:rPr>
              <a:t>450</a:t>
            </a:r>
            <a:r>
              <a:rPr lang="zh-CN" altLang="en-US" sz="3600" b="1" dirty="0">
                <a:effectLst>
                  <a:glow rad="127000">
                    <a:schemeClr val="tx1"/>
                  </a:glow>
                </a:effectLst>
                <a:latin typeface="Arial" charset="0"/>
                <a:ea typeface="ＭＳ Ｐゴシック" charset="0"/>
                <a:cs typeface="ＭＳ Ｐゴシック" charset="0"/>
              </a:rPr>
              <a:t>年的家谱显示，尽管大卫的王位不再存在，但他的血脉因上帝的恩典仍然延续（历代志上</a:t>
            </a:r>
            <a:r>
              <a:rPr lang="en-US" altLang="zh-CN" sz="3600" b="1" dirty="0">
                <a:effectLst>
                  <a:glow rad="127000">
                    <a:schemeClr val="tx1"/>
                  </a:glow>
                </a:effectLst>
                <a:latin typeface="Arial" charset="0"/>
                <a:ea typeface="ＭＳ Ｐゴシック" charset="0"/>
                <a:cs typeface="ＭＳ Ｐゴシック" charset="0"/>
              </a:rPr>
              <a:t>1-9</a:t>
            </a:r>
            <a:r>
              <a:rPr lang="zh-CN" altLang="en-US" sz="3600" b="1" dirty="0">
                <a:effectLst>
                  <a:glow rad="127000">
                    <a:schemeClr val="tx1"/>
                  </a:glow>
                </a:effectLst>
                <a:latin typeface="Arial" charset="0"/>
                <a:ea typeface="ＭＳ Ｐゴシック" charset="0"/>
                <a:cs typeface="ＭＳ Ｐゴシック" charset="0"/>
              </a:rPr>
              <a:t>章）。</a:t>
            </a:r>
            <a:endParaRPr lang="en-US" sz="3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9385" y="2564904"/>
            <a:ext cx="3811032" cy="4293096"/>
          </a:xfrm>
          <a:prstGeom prst="rect">
            <a:avLst/>
          </a:prstGeom>
        </p:spPr>
      </p:pic>
    </p:spTree>
    <p:extLst>
      <p:ext uri="{BB962C8B-B14F-4D97-AF65-F5344CB8AC3E}">
        <p14:creationId xmlns:p14="http://schemas.microsoft.com/office/powerpoint/2010/main" val="1021089582"/>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9073"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val="0"/>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9074" name="Text Box 3"/>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ltLang="zh-CN" sz="2400" b="1">
                <a:solidFill>
                  <a:srgbClr val="FFFFFF"/>
                </a:solidFill>
                <a:latin typeface="Times New Roman" charset="0"/>
              </a:rPr>
              <a:t>86</a:t>
            </a:r>
          </a:p>
        </p:txBody>
      </p:sp>
      <p:sp>
        <p:nvSpPr>
          <p:cNvPr id="418820" name="Rectangle 4"/>
          <p:cNvSpPr>
            <a:spLocks noGrp="1" noChangeArrowheads="1"/>
          </p:cNvSpPr>
          <p:nvPr>
            <p:ph type="ctrTitle"/>
          </p:nvPr>
        </p:nvSpPr>
        <p:spPr>
          <a:xfrm>
            <a:off x="-36512" y="-27384"/>
            <a:ext cx="8763000" cy="990600"/>
          </a:xfrm>
        </p:spPr>
        <p:txBody>
          <a:bodyPr/>
          <a:lstStyle/>
          <a:p>
            <a:pPr eaLnBrk="1" hangingPunct="1">
              <a:defRPr/>
            </a:pPr>
            <a:r>
              <a:rPr lang="zh-CN" altLang="en-US" sz="3600">
                <a:solidFill>
                  <a:schemeClr val="tx1"/>
                </a:solidFill>
                <a:effectLst>
                  <a:outerShdw blurRad="38100" dist="38100" dir="2700000" algn="tl">
                    <a:srgbClr val="000000">
                      <a:alpha val="43137"/>
                    </a:srgbClr>
                  </a:outerShdw>
                </a:effectLst>
                <a:latin typeface="Arial" charset="0"/>
              </a:rPr>
              <a:t>创世纪第五章中的家谱</a:t>
            </a:r>
            <a:r>
              <a:rPr lang="en-US" altLang="zh-CN" sz="3600">
                <a:solidFill>
                  <a:schemeClr val="tx1"/>
                </a:solidFill>
                <a:effectLst>
                  <a:outerShdw blurRad="38100" dist="38100" dir="2700000" algn="tl">
                    <a:srgbClr val="000000">
                      <a:alpha val="43137"/>
                    </a:srgbClr>
                  </a:outerShdw>
                </a:effectLst>
                <a:latin typeface="Arial" charset="0"/>
              </a:rPr>
              <a:t> </a:t>
            </a:r>
            <a:r>
              <a:rPr lang="en-US" sz="3600" b="1" dirty="0">
                <a:solidFill>
                  <a:schemeClr val="tx1"/>
                </a:solidFill>
                <a:effectLst/>
                <a:latin typeface="Arial" charset="0"/>
              </a:rPr>
              <a:t>(</a:t>
            </a:r>
            <a:r>
              <a:rPr lang="zh-CN" altLang="en-US" sz="3600" b="1" dirty="0">
                <a:solidFill>
                  <a:srgbClr val="FFFFFF"/>
                </a:solidFill>
                <a:effectLst>
                  <a:glow rad="127000">
                    <a:srgbClr val="000000"/>
                  </a:glow>
                </a:effectLst>
                <a:latin typeface="Arial" charset="0"/>
              </a:rPr>
              <a:t>历代志上</a:t>
            </a:r>
            <a:r>
              <a:rPr lang="en-US" sz="3600" b="1" dirty="0">
                <a:solidFill>
                  <a:schemeClr val="tx1"/>
                </a:solidFill>
                <a:effectLst/>
                <a:latin typeface="Arial" charset="0"/>
              </a:rPr>
              <a:t> 1:1-4)</a:t>
            </a:r>
            <a:endParaRPr lang="zh-CN" altLang="en-US" sz="3600">
              <a:solidFill>
                <a:schemeClr val="tx1"/>
              </a:solidFill>
              <a:effectLst>
                <a:outerShdw blurRad="38100" dist="38100" dir="2700000" algn="tl">
                  <a:srgbClr val="000000">
                    <a:alpha val="43137"/>
                  </a:srgbClr>
                </a:outerShdw>
              </a:effectLst>
              <a:latin typeface="Arial" charset="0"/>
            </a:endParaRPr>
          </a:p>
        </p:txBody>
      </p:sp>
      <p:sp>
        <p:nvSpPr>
          <p:cNvPr id="418821" name="Rectangle 5"/>
          <p:cNvSpPr>
            <a:spLocks noGrp="1" noChangeArrowheads="1"/>
          </p:cNvSpPr>
          <p:nvPr>
            <p:ph type="subTitle" idx="1"/>
          </p:nvPr>
        </p:nvSpPr>
        <p:spPr>
          <a:xfrm>
            <a:off x="685800" y="838200"/>
            <a:ext cx="2895600" cy="533400"/>
          </a:xfrm>
        </p:spPr>
        <p:txBody>
          <a:bodyPr/>
          <a:lstStyle/>
          <a:p>
            <a:pPr eaLnBrk="1" hangingPunct="1">
              <a:buFont typeface="Wingdings" charset="0"/>
              <a:buNone/>
              <a:defRPr/>
            </a:pPr>
            <a:r>
              <a:rPr lang="zh-CN" altLang="en-US">
                <a:latin typeface="Arial" charset="0"/>
              </a:rPr>
              <a:t>亚当</a:t>
            </a:r>
          </a:p>
        </p:txBody>
      </p:sp>
      <p:sp>
        <p:nvSpPr>
          <p:cNvPr id="418822" name="Rectangle 6"/>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rPr>
              <a:t>塞特</a:t>
            </a:r>
          </a:p>
        </p:txBody>
      </p:sp>
      <p:sp>
        <p:nvSpPr>
          <p:cNvPr id="418823" name="Rectangle 7">
            <a:hlinkClick r:id="rId3"/>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rPr>
              <a:t>以挪士</a:t>
            </a:r>
          </a:p>
        </p:txBody>
      </p:sp>
      <p:sp>
        <p:nvSpPr>
          <p:cNvPr id="418824" name="Rectangle 8">
            <a:hlinkClick r:id="rId3"/>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rPr>
              <a:t>该南</a:t>
            </a:r>
          </a:p>
        </p:txBody>
      </p:sp>
      <p:sp>
        <p:nvSpPr>
          <p:cNvPr id="418825" name="Rectangle 9">
            <a:hlinkClick r:id="rId3"/>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rPr>
              <a:t>玛勒列</a:t>
            </a:r>
          </a:p>
        </p:txBody>
      </p:sp>
      <p:sp>
        <p:nvSpPr>
          <p:cNvPr id="418826" name="Rectangle 10">
            <a:hlinkClick r:id="rId3"/>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rPr>
              <a:t>雅列</a:t>
            </a:r>
          </a:p>
        </p:txBody>
      </p:sp>
      <p:sp>
        <p:nvSpPr>
          <p:cNvPr id="418827" name="Rectangle 11">
            <a:hlinkClick r:id="rId5" action="ppaction://hlinkpres?slideindex=10&amp;slidetitle=The Mystery of the Genesis  5 "/>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b="1">
                <a:solidFill>
                  <a:srgbClr val="FFFFFF"/>
                </a:solidFill>
                <a:effectLst>
                  <a:outerShdw blurRad="38100" dist="38100" dir="2700000" algn="tl">
                    <a:srgbClr val="010199"/>
                  </a:outerShdw>
                </a:effectLst>
                <a:latin typeface="Arial" charset="0"/>
              </a:rPr>
              <a:t>以诺</a:t>
            </a:r>
          </a:p>
        </p:txBody>
      </p:sp>
      <p:sp>
        <p:nvSpPr>
          <p:cNvPr id="418828" name="Rectangle 12">
            <a:hlinkClick r:id="rId5" action="ppaction://hlinkpres?slideindex=10&amp;slidetitle=The Mystery of the Genesis  5 "/>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rPr>
              <a:t>玛土撒拉</a:t>
            </a:r>
          </a:p>
        </p:txBody>
      </p:sp>
      <p:sp>
        <p:nvSpPr>
          <p:cNvPr id="418829" name="Rectangle 13">
            <a:hlinkClick r:id="rId5" action="ppaction://hlinkpres?slideindex=10&amp;slidetitle=The Mystery of the Genesis  5 "/>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rPr>
              <a:t>拉麦</a:t>
            </a:r>
          </a:p>
        </p:txBody>
      </p:sp>
      <p:sp>
        <p:nvSpPr>
          <p:cNvPr id="418830" name="Rectangle 14">
            <a:hlinkClick r:id="rId6" action="ppaction://hlinkpres?slideindex=1&amp;slidetitle="/>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zh-CN" altLang="en-US" sz="3200">
                <a:solidFill>
                  <a:srgbClr val="FFFFFF"/>
                </a:solidFill>
                <a:effectLst>
                  <a:outerShdw blurRad="38100" dist="38100" dir="2700000" algn="tl">
                    <a:srgbClr val="010199"/>
                  </a:outerShdw>
                </a:effectLst>
                <a:latin typeface="Arial" charset="0"/>
              </a:rPr>
              <a:t>挪亚</a:t>
            </a:r>
          </a:p>
        </p:txBody>
      </p:sp>
      <p:sp>
        <p:nvSpPr>
          <p:cNvPr id="15" name="Rectangle 4"/>
          <p:cNvSpPr txBox="1">
            <a:spLocks noChangeArrowheads="1"/>
          </p:cNvSpPr>
          <p:nvPr/>
        </p:nvSpPr>
        <p:spPr bwMode="auto">
          <a:xfrm>
            <a:off x="4826784" y="5867400"/>
            <a:ext cx="4316536" cy="9906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9pPr>
          </a:lstStyle>
          <a:p>
            <a:pPr algn="r" eaLnBrk="1" hangingPunct="1">
              <a:defRPr/>
            </a:pPr>
            <a:r>
              <a:rPr lang="en-US" altLang="zh-CN" sz="3600">
                <a:solidFill>
                  <a:schemeClr val="tx1"/>
                </a:solidFill>
                <a:effectLst>
                  <a:outerShdw blurRad="38100" dist="38100" dir="2700000" algn="tl">
                    <a:srgbClr val="000000">
                      <a:alpha val="43137"/>
                    </a:srgbClr>
                  </a:outerShdw>
                </a:effectLst>
                <a:latin typeface="Arial" charset="0"/>
              </a:rPr>
              <a:t>=</a:t>
            </a:r>
            <a:r>
              <a:rPr lang="zh-TW" altLang="en-US" sz="3600">
                <a:solidFill>
                  <a:schemeClr val="tx1"/>
                </a:solidFill>
                <a:effectLst>
                  <a:outerShdw blurRad="38100" dist="38100" dir="2700000" algn="tl">
                    <a:srgbClr val="000000">
                      <a:alpha val="43137"/>
                    </a:srgbClr>
                  </a:outerShdw>
                </a:effectLst>
                <a:latin typeface="Arial" charset="0"/>
              </a:rPr>
              <a:t>创世记 </a:t>
            </a:r>
            <a:r>
              <a:rPr lang="en-US" altLang="zh-TW" sz="3600">
                <a:solidFill>
                  <a:schemeClr val="tx1"/>
                </a:solidFill>
                <a:effectLst>
                  <a:outerShdw blurRad="38100" dist="38100" dir="2700000" algn="tl">
                    <a:srgbClr val="000000">
                      <a:alpha val="43137"/>
                    </a:srgbClr>
                  </a:outerShdw>
                </a:effectLst>
                <a:latin typeface="Arial" charset="0"/>
              </a:rPr>
              <a:t>5</a:t>
            </a:r>
            <a:endParaRPr lang="zh-CN" altLang="en-US" sz="3600">
              <a:solidFill>
                <a:schemeClr val="tx1"/>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4444445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l="9489" r="2190"/>
          <a:stretch>
            <a:fillRect/>
          </a:stretch>
        </p:blipFill>
        <p:spPr bwMode="auto">
          <a:xfrm>
            <a:off x="0" y="0"/>
            <a:ext cx="9220200" cy="6908800"/>
          </a:xfrm>
          <a:prstGeom prst="rect">
            <a:avLst/>
          </a:prstGeom>
          <a:noFill/>
          <a:ln w="9525">
            <a:noFill/>
            <a:miter lim="800000"/>
            <a:headEnd/>
            <a:tailEnd/>
          </a:ln>
          <a:effectLst>
            <a:outerShdw blurRad="63500" dist="38099" dir="2700000" algn="ctr" rotWithShape="0">
              <a:schemeClr val="tx1">
                <a:alpha val="74998"/>
              </a:schemeClr>
            </a:outerShdw>
          </a:effectLst>
        </p:spPr>
      </p:pic>
      <p:sp>
        <p:nvSpPr>
          <p:cNvPr id="612355" name="Rectangle 3"/>
          <p:cNvSpPr>
            <a:spLocks noGrp="1" noChangeArrowheads="1"/>
          </p:cNvSpPr>
          <p:nvPr>
            <p:ph type="title" idx="4294967295"/>
          </p:nvPr>
        </p:nvSpPr>
        <p:spPr>
          <a:xfrm>
            <a:off x="533400" y="0"/>
            <a:ext cx="7772400" cy="838200"/>
          </a:xfrm>
          <a:solidFill>
            <a:schemeClr val="tx1"/>
          </a:solidFill>
          <a:effectLst>
            <a:outerShdw blurRad="63500" dist="38099" dir="2700000" algn="ctr" rotWithShape="0">
              <a:schemeClr val="tx1">
                <a:alpha val="74998"/>
              </a:schemeClr>
            </a:outerShdw>
          </a:effectLst>
        </p:spPr>
        <p:txBody>
          <a:bodyPr/>
          <a:lstStyle/>
          <a:p>
            <a:r>
              <a:rPr lang="ja-JP" altLang="en-US" sz="5400" dirty="0"/>
              <a:t>国家表</a:t>
            </a:r>
          </a:p>
        </p:txBody>
      </p:sp>
      <p:sp>
        <p:nvSpPr>
          <p:cNvPr id="612356" name="Text Box 4"/>
          <p:cNvSpPr txBox="1">
            <a:spLocks noChangeArrowheads="1"/>
          </p:cNvSpPr>
          <p:nvPr/>
        </p:nvSpPr>
        <p:spPr bwMode="auto">
          <a:xfrm>
            <a:off x="3916098" y="1676400"/>
            <a:ext cx="100700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00"/>
                </a:solidFill>
                <a:effectLst/>
                <a:uLnTx/>
                <a:uFillTx/>
                <a:latin typeface="Arial" charset="0"/>
                <a:ea typeface="ＭＳ Ｐゴシック" charset="0"/>
                <a:cs typeface="+mn-cs"/>
              </a:rPr>
              <a:t>挪亚</a:t>
            </a:r>
            <a:endParaRPr kumimoji="0" 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endParaRPr>
          </a:p>
        </p:txBody>
      </p:sp>
      <p:sp>
        <p:nvSpPr>
          <p:cNvPr id="612357" name="Text Box 5"/>
          <p:cNvSpPr txBox="1">
            <a:spLocks noChangeArrowheads="1"/>
          </p:cNvSpPr>
          <p:nvPr/>
        </p:nvSpPr>
        <p:spPr bwMode="auto">
          <a:xfrm>
            <a:off x="754583" y="3124200"/>
            <a:ext cx="1008609"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rPr>
              <a:t>雅弗</a:t>
            </a:r>
            <a:endParaRPr kumimoji="0" 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endParaRPr>
          </a:p>
        </p:txBody>
      </p:sp>
      <p:sp>
        <p:nvSpPr>
          <p:cNvPr id="612358" name="Text Box 6"/>
          <p:cNvSpPr txBox="1">
            <a:spLocks noChangeArrowheads="1"/>
          </p:cNvSpPr>
          <p:nvPr/>
        </p:nvSpPr>
        <p:spPr bwMode="auto">
          <a:xfrm>
            <a:off x="4122075" y="3124200"/>
            <a:ext cx="596637"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rPr>
              <a:t>含</a:t>
            </a:r>
            <a:endParaRPr kumimoji="0" 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endParaRPr>
          </a:p>
        </p:txBody>
      </p:sp>
      <p:sp>
        <p:nvSpPr>
          <p:cNvPr id="612359" name="Text Box 7"/>
          <p:cNvSpPr txBox="1">
            <a:spLocks noChangeArrowheads="1"/>
          </p:cNvSpPr>
          <p:nvPr/>
        </p:nvSpPr>
        <p:spPr bwMode="auto">
          <a:xfrm>
            <a:off x="7374870" y="3124200"/>
            <a:ext cx="59503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i="1" u="none" strike="noStrike" kern="1200" cap="none" spc="0" normalizeH="0" baseline="0" noProof="0" dirty="0">
                <a:ln>
                  <a:noFill/>
                </a:ln>
                <a:solidFill>
                  <a:srgbClr val="FFFF00"/>
                </a:solidFill>
                <a:effectLst/>
                <a:uLnTx/>
                <a:uFillTx/>
                <a:latin typeface="Arial" charset="0"/>
                <a:ea typeface="ＭＳ Ｐゴシック" charset="0"/>
              </a:rPr>
              <a:t>闪</a:t>
            </a:r>
            <a:endParaRPr kumimoji="0" lang="en-US" sz="3200" b="1" i="0" u="none" strike="noStrike" kern="1200" cap="none" spc="0" normalizeH="0" baseline="0" noProof="0" dirty="0">
              <a:ln>
                <a:noFill/>
              </a:ln>
              <a:solidFill>
                <a:srgbClr val="FFFF00"/>
              </a:solidFill>
              <a:effectLst/>
              <a:uLnTx/>
              <a:uFillTx/>
              <a:latin typeface="Arial" charset="0"/>
              <a:ea typeface="ＭＳ Ｐゴシック" charset="0"/>
            </a:endParaRPr>
          </a:p>
        </p:txBody>
      </p:sp>
      <p:sp>
        <p:nvSpPr>
          <p:cNvPr id="612360" name="Text Box 8"/>
          <p:cNvSpPr txBox="1">
            <a:spLocks noChangeArrowheads="1"/>
          </p:cNvSpPr>
          <p:nvPr/>
        </p:nvSpPr>
        <p:spPr bwMode="auto">
          <a:xfrm>
            <a:off x="701790" y="4038600"/>
            <a:ext cx="1420582"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rPr>
              <a:t>白种人</a:t>
            </a:r>
            <a:endParaRPr kumimoji="0" 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endParaRPr>
          </a:p>
        </p:txBody>
      </p:sp>
      <p:sp>
        <p:nvSpPr>
          <p:cNvPr id="612361" name="Text Box 9"/>
          <p:cNvSpPr txBox="1">
            <a:spLocks noChangeArrowheads="1"/>
          </p:cNvSpPr>
          <p:nvPr/>
        </p:nvSpPr>
        <p:spPr bwMode="auto">
          <a:xfrm>
            <a:off x="3712484" y="4038600"/>
            <a:ext cx="1420582"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rPr>
              <a:t>迦南人</a:t>
            </a:r>
            <a:endParaRPr kumimoji="0" 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endParaRPr>
          </a:p>
        </p:txBody>
      </p:sp>
      <p:sp>
        <p:nvSpPr>
          <p:cNvPr id="612362" name="Text Box 10"/>
          <p:cNvSpPr txBox="1">
            <a:spLocks noChangeArrowheads="1"/>
          </p:cNvSpPr>
          <p:nvPr/>
        </p:nvSpPr>
        <p:spPr bwMode="auto">
          <a:xfrm>
            <a:off x="6748976" y="4038600"/>
            <a:ext cx="183095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i="1" u="none" strike="noStrike" kern="1200" cap="none" spc="0" normalizeH="0" baseline="0" noProof="0" dirty="0">
                <a:ln>
                  <a:noFill/>
                </a:ln>
                <a:solidFill>
                  <a:srgbClr val="FFFF00"/>
                </a:solidFill>
                <a:effectLst/>
                <a:uLnTx/>
                <a:uFillTx/>
                <a:latin typeface="Arial" charset="0"/>
                <a:ea typeface="ＭＳ Ｐゴシック" charset="0"/>
              </a:rPr>
              <a:t>闪米特人</a:t>
            </a:r>
            <a:endParaRPr kumimoji="0" lang="en-US" sz="3200" b="1" i="0" u="none" strike="noStrike" kern="1200" cap="none" spc="0" normalizeH="0" baseline="0" noProof="0" dirty="0">
              <a:ln>
                <a:noFill/>
              </a:ln>
              <a:solidFill>
                <a:srgbClr val="FFFF00"/>
              </a:solidFill>
              <a:effectLst/>
              <a:uLnTx/>
              <a:uFillTx/>
              <a:latin typeface="Arial" charset="0"/>
              <a:ea typeface="ＭＳ Ｐゴシック" charset="0"/>
            </a:endParaRPr>
          </a:p>
        </p:txBody>
      </p:sp>
      <p:sp>
        <p:nvSpPr>
          <p:cNvPr id="612363" name="Text Box 11"/>
          <p:cNvSpPr txBox="1">
            <a:spLocks noChangeArrowheads="1"/>
          </p:cNvSpPr>
          <p:nvPr/>
        </p:nvSpPr>
        <p:spPr bwMode="auto">
          <a:xfrm>
            <a:off x="503742" y="5105400"/>
            <a:ext cx="1832553"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rPr>
              <a:t>欧洲人和</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rPr>
              <a:t>东印度人</a:t>
            </a:r>
            <a:endParaRPr kumimoji="0" 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endParaRPr>
          </a:p>
        </p:txBody>
      </p:sp>
      <p:sp>
        <p:nvSpPr>
          <p:cNvPr id="612364" name="Text Box 12"/>
          <p:cNvSpPr txBox="1">
            <a:spLocks noChangeArrowheads="1"/>
          </p:cNvSpPr>
          <p:nvPr/>
        </p:nvSpPr>
        <p:spPr bwMode="auto">
          <a:xfrm>
            <a:off x="3516023" y="5105400"/>
            <a:ext cx="1832553"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rPr>
              <a:t>非洲人和</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rPr>
              <a:t> 亚洲人</a:t>
            </a:r>
            <a:endParaRPr kumimoji="0" 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endParaRPr>
          </a:p>
        </p:txBody>
      </p:sp>
      <p:sp>
        <p:nvSpPr>
          <p:cNvPr id="612365" name="Text Box 13"/>
          <p:cNvSpPr txBox="1">
            <a:spLocks noChangeArrowheads="1"/>
          </p:cNvSpPr>
          <p:nvPr/>
        </p:nvSpPr>
        <p:spPr bwMode="auto">
          <a:xfrm>
            <a:off x="6697617" y="5105400"/>
            <a:ext cx="1946367"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1" u="none" strike="noStrike" kern="1200" cap="none" spc="0" normalizeH="0" baseline="0" noProof="0" dirty="0">
                <a:ln>
                  <a:noFill/>
                </a:ln>
                <a:solidFill>
                  <a:srgbClr val="FFFF00"/>
                </a:solidFill>
                <a:effectLst/>
                <a:uLnTx/>
                <a:uFillTx/>
                <a:latin typeface="Arial" charset="0"/>
                <a:ea typeface="ＭＳ Ｐゴシック" charset="0"/>
              </a:rPr>
              <a:t>犹太人</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1" u="none" strike="noStrike" kern="1200" cap="none" spc="0" normalizeH="0" baseline="0" noProof="0" dirty="0">
                <a:ln>
                  <a:noFill/>
                </a:ln>
                <a:solidFill>
                  <a:srgbClr val="FFFF00"/>
                </a:solidFill>
                <a:effectLst/>
                <a:uLnTx/>
                <a:uFillTx/>
                <a:latin typeface="Arial" charset="0"/>
                <a:ea typeface="ＭＳ Ｐゴシック" charset="0"/>
              </a:rPr>
              <a:t> 阿拉伯人</a:t>
            </a:r>
            <a:endParaRPr kumimoji="0" lang="en-US" sz="3200" b="1" i="0" u="none" strike="noStrike" kern="1200" cap="none" spc="0" normalizeH="0" baseline="0" noProof="0" dirty="0">
              <a:ln>
                <a:noFill/>
              </a:ln>
              <a:solidFill>
                <a:srgbClr val="FFFF00"/>
              </a:solidFill>
              <a:effectLst/>
              <a:uLnTx/>
              <a:uFillTx/>
              <a:latin typeface="Arial" charset="0"/>
              <a:ea typeface="ＭＳ Ｐゴシック" charset="0"/>
            </a:endParaRPr>
          </a:p>
        </p:txBody>
      </p:sp>
      <p:sp>
        <p:nvSpPr>
          <p:cNvPr id="193549" name="AutoShape 14"/>
          <p:cNvSpPr>
            <a:spLocks noChangeArrowheads="1"/>
          </p:cNvSpPr>
          <p:nvPr/>
        </p:nvSpPr>
        <p:spPr bwMode="auto">
          <a:xfrm rot="-1112176">
            <a:off x="2590800" y="224155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93550" name="AutoShape 15"/>
          <p:cNvSpPr>
            <a:spLocks noChangeArrowheads="1"/>
          </p:cNvSpPr>
          <p:nvPr/>
        </p:nvSpPr>
        <p:spPr bwMode="auto">
          <a:xfrm rot="-5448300">
            <a:off x="4000500" y="25527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93551" name="AutoShape 16"/>
          <p:cNvSpPr>
            <a:spLocks noChangeArrowheads="1"/>
          </p:cNvSpPr>
          <p:nvPr/>
        </p:nvSpPr>
        <p:spPr bwMode="auto">
          <a:xfrm rot="-9047274">
            <a:off x="5410200" y="22860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93552" name="Text Box 17"/>
          <p:cNvSpPr txBox="1">
            <a:spLocks noChangeArrowheads="1"/>
          </p:cNvSpPr>
          <p:nvPr/>
        </p:nvSpPr>
        <p:spPr bwMode="auto">
          <a:xfrm>
            <a:off x="8082696" y="-1116139"/>
            <a:ext cx="126218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rPr>
              <a:t>OTB 60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rPr>
              <a:t>Pt. 6</a:t>
            </a:r>
          </a:p>
        </p:txBody>
      </p:sp>
      <p:sp>
        <p:nvSpPr>
          <p:cNvPr id="612376" name="Text Box 24"/>
          <p:cNvSpPr txBox="1">
            <a:spLocks noChangeArrowheads="1"/>
          </p:cNvSpPr>
          <p:nvPr/>
        </p:nvSpPr>
        <p:spPr bwMode="auto">
          <a:xfrm>
            <a:off x="6689725" y="6281738"/>
            <a:ext cx="1930337"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dirty="0">
                <a:ln>
                  <a:noFill/>
                </a:ln>
                <a:solidFill>
                  <a:srgbClr val="FFFFFF"/>
                </a:solidFill>
                <a:effectLst/>
                <a:uLnTx/>
                <a:uFillTx/>
                <a:latin typeface="Times New Roman" pitchFamily="-112" charset="0"/>
                <a:ea typeface="ＭＳ Ｐゴシック" pitchFamily="-112" charset="-128"/>
                <a:cs typeface="ＭＳ Ｐゴシック" pitchFamily="-112" charset="-128"/>
              </a:rPr>
              <a:t>创世记 </a:t>
            </a:r>
            <a:r>
              <a:rPr kumimoji="0" lang="en-US" sz="3200" b="1" i="0" u="none" strike="noStrike" kern="1200" cap="none" spc="0" normalizeH="0" baseline="0" noProof="0" dirty="0">
                <a:ln>
                  <a:noFill/>
                </a:ln>
                <a:solidFill>
                  <a:srgbClr val="FFFFFF"/>
                </a:solidFill>
                <a:effectLst/>
                <a:uLnTx/>
                <a:uFillTx/>
                <a:latin typeface="Times New Roman" pitchFamily="-112" charset="0"/>
                <a:ea typeface="ＭＳ Ｐゴシック" pitchFamily="-112" charset="-128"/>
                <a:cs typeface="ＭＳ Ｐゴシック" pitchFamily="-112" charset="-128"/>
              </a:rPr>
              <a:t>10</a:t>
            </a:r>
          </a:p>
        </p:txBody>
      </p:sp>
    </p:spTree>
    <p:extLst>
      <p:ext uri="{BB962C8B-B14F-4D97-AF65-F5344CB8AC3E}">
        <p14:creationId xmlns:p14="http://schemas.microsoft.com/office/powerpoint/2010/main" val="30973995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2" descr="the ppl of gene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98550"/>
            <a:ext cx="9144000" cy="5759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8034" name="Rectangle 3"/>
          <p:cNvSpPr>
            <a:spLocks noGrp="1" noChangeArrowheads="1"/>
          </p:cNvSpPr>
          <p:nvPr>
            <p:ph type="title" idx="4294967295"/>
          </p:nvPr>
        </p:nvSpPr>
        <p:spPr>
          <a:xfrm>
            <a:off x="0" y="0"/>
            <a:ext cx="7772400" cy="762000"/>
          </a:xfrm>
        </p:spPr>
        <p:txBody>
          <a:bodyPr/>
          <a:lstStyle/>
          <a:p>
            <a:pPr algn="l" eaLnBrk="1" hangingPunct="1"/>
            <a:r>
              <a:rPr lang="zh-CN" altLang="en-US">
                <a:solidFill>
                  <a:schemeClr val="bg1"/>
                </a:solidFill>
                <a:latin typeface="Times New Roman" charset="0"/>
                <a:ea typeface="SimSun" charset="0"/>
                <a:cs typeface="SimSun" charset="0"/>
              </a:rPr>
              <a:t>列祖之家谱</a:t>
            </a:r>
            <a:endParaRPr lang="en-US" altLang="zh-CN">
              <a:solidFill>
                <a:schemeClr val="bg1"/>
              </a:solidFill>
              <a:latin typeface="Times New Roman" charset="0"/>
              <a:ea typeface="SimSun" charset="0"/>
              <a:cs typeface="SimSun" charset="0"/>
            </a:endParaRPr>
          </a:p>
        </p:txBody>
      </p:sp>
      <p:sp>
        <p:nvSpPr>
          <p:cNvPr id="428035" name="Text Box 4"/>
          <p:cNvSpPr txBox="1">
            <a:spLocks noChangeArrowheads="1"/>
          </p:cNvSpPr>
          <p:nvPr/>
        </p:nvSpPr>
        <p:spPr bwMode="auto">
          <a:xfrm>
            <a:off x="8578850" y="7620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imes New Roman" charset="0"/>
                <a:ea typeface="ＭＳ Ｐゴシック" charset="0"/>
              </a:rPr>
              <a:t>91</a:t>
            </a:r>
          </a:p>
        </p:txBody>
      </p:sp>
      <p:sp>
        <p:nvSpPr>
          <p:cNvPr id="647173" name="Oval 5"/>
          <p:cNvSpPr>
            <a:spLocks noChangeArrowheads="1"/>
          </p:cNvSpPr>
          <p:nvPr/>
        </p:nvSpPr>
        <p:spPr bwMode="auto">
          <a:xfrm>
            <a:off x="-396875" y="2463800"/>
            <a:ext cx="2133600" cy="5334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0000"/>
              </a:solidFill>
              <a:effectLst/>
              <a:uLnTx/>
              <a:uFillTx/>
              <a:latin typeface="Times New Roman" charset="0"/>
              <a:ea typeface="ＭＳ Ｐゴシック" charset="0"/>
            </a:endParaRPr>
          </a:p>
        </p:txBody>
      </p:sp>
      <p:sp>
        <p:nvSpPr>
          <p:cNvPr id="647174" name="Oval 6"/>
          <p:cNvSpPr>
            <a:spLocks noChangeArrowheads="1"/>
          </p:cNvSpPr>
          <p:nvPr/>
        </p:nvSpPr>
        <p:spPr bwMode="auto">
          <a:xfrm>
            <a:off x="1403350" y="3040063"/>
            <a:ext cx="2133600" cy="5334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0000"/>
              </a:solidFill>
              <a:effectLst/>
              <a:uLnTx/>
              <a:uFillTx/>
              <a:latin typeface="Times New Roman" charset="0"/>
              <a:ea typeface="ＭＳ Ｐゴシック" charset="0"/>
            </a:endParaRPr>
          </a:p>
        </p:txBody>
      </p:sp>
      <p:sp>
        <p:nvSpPr>
          <p:cNvPr id="647175" name="Oval 7"/>
          <p:cNvSpPr>
            <a:spLocks noChangeArrowheads="1"/>
          </p:cNvSpPr>
          <p:nvPr/>
        </p:nvSpPr>
        <p:spPr bwMode="auto">
          <a:xfrm>
            <a:off x="2700338" y="3832225"/>
            <a:ext cx="2133600" cy="5334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0000"/>
              </a:solidFill>
              <a:effectLst/>
              <a:uLnTx/>
              <a:uFillTx/>
              <a:latin typeface="Times New Roman" charset="0"/>
              <a:ea typeface="ＭＳ Ｐゴシック" charset="0"/>
            </a:endParaRPr>
          </a:p>
        </p:txBody>
      </p:sp>
      <p:sp>
        <p:nvSpPr>
          <p:cNvPr id="647176" name="Oval 8"/>
          <p:cNvSpPr>
            <a:spLocks noChangeArrowheads="1"/>
          </p:cNvSpPr>
          <p:nvPr/>
        </p:nvSpPr>
        <p:spPr bwMode="auto">
          <a:xfrm>
            <a:off x="5364163" y="5559425"/>
            <a:ext cx="2133600" cy="5334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0000"/>
              </a:solidFill>
              <a:effectLst/>
              <a:uLnTx/>
              <a:uFillTx/>
              <a:latin typeface="Times New Roman" charset="0"/>
              <a:ea typeface="ＭＳ Ｐゴシック" charset="0"/>
            </a:endParaRPr>
          </a:p>
        </p:txBody>
      </p:sp>
      <p:sp>
        <p:nvSpPr>
          <p:cNvPr id="428040" name="TextBox 8"/>
          <p:cNvSpPr txBox="1">
            <a:spLocks noChangeArrowheads="1"/>
          </p:cNvSpPr>
          <p:nvPr/>
        </p:nvSpPr>
        <p:spPr bwMode="auto">
          <a:xfrm>
            <a:off x="1116013" y="2420938"/>
            <a:ext cx="1828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Arial" charset="0"/>
                <a:ea typeface="ＭＳ Ｐゴシック" charset="0"/>
              </a:rPr>
              <a:t>亚伯拉罕</a:t>
            </a:r>
          </a:p>
        </p:txBody>
      </p:sp>
      <p:sp>
        <p:nvSpPr>
          <p:cNvPr id="428041" name="TextBox 9"/>
          <p:cNvSpPr txBox="1">
            <a:spLocks noChangeArrowheads="1"/>
          </p:cNvSpPr>
          <p:nvPr/>
        </p:nvSpPr>
        <p:spPr bwMode="auto">
          <a:xfrm>
            <a:off x="2700338" y="3141663"/>
            <a:ext cx="1828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rPr>
              <a:t>以撒</a:t>
            </a:r>
          </a:p>
        </p:txBody>
      </p:sp>
      <p:sp>
        <p:nvSpPr>
          <p:cNvPr id="428042" name="TextBox 9"/>
          <p:cNvSpPr txBox="1">
            <a:spLocks noChangeArrowheads="1"/>
          </p:cNvSpPr>
          <p:nvPr/>
        </p:nvSpPr>
        <p:spPr bwMode="auto">
          <a:xfrm>
            <a:off x="4211638" y="3860800"/>
            <a:ext cx="1828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rPr>
              <a:t>雅各</a:t>
            </a:r>
          </a:p>
        </p:txBody>
      </p:sp>
      <p:sp>
        <p:nvSpPr>
          <p:cNvPr id="428043" name="TextBox 9"/>
          <p:cNvSpPr txBox="1">
            <a:spLocks noChangeArrowheads="1"/>
          </p:cNvSpPr>
          <p:nvPr/>
        </p:nvSpPr>
        <p:spPr bwMode="auto">
          <a:xfrm>
            <a:off x="6804025" y="5708650"/>
            <a:ext cx="1828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rPr>
              <a:t>约瑟</a:t>
            </a:r>
          </a:p>
        </p:txBody>
      </p:sp>
      <p:sp>
        <p:nvSpPr>
          <p:cNvPr id="558093" name="Text Box 13"/>
          <p:cNvSpPr txBox="1">
            <a:spLocks noChangeArrowheads="1"/>
          </p:cNvSpPr>
          <p:nvPr/>
        </p:nvSpPr>
        <p:spPr bwMode="auto">
          <a:xfrm>
            <a:off x="0" y="1087438"/>
            <a:ext cx="9144000" cy="457200"/>
          </a:xfrm>
          <a:prstGeom prst="rect">
            <a:avLst/>
          </a:prstGeom>
          <a:solidFill>
            <a:srgbClr val="FF99CC"/>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Arial" charset="0"/>
                <a:ea typeface="ＭＳ Ｐゴシック" charset="0"/>
              </a:rPr>
              <a:t>创世纪的主要人物</a:t>
            </a:r>
          </a:p>
        </p:txBody>
      </p:sp>
    </p:spTree>
    <p:extLst>
      <p:ext uri="{BB962C8B-B14F-4D97-AF65-F5344CB8AC3E}">
        <p14:creationId xmlns:p14="http://schemas.microsoft.com/office/powerpoint/2010/main" val="200180515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47173"/>
                                        </p:tgtEl>
                                        <p:attrNameLst>
                                          <p:attrName>style.visibility</p:attrName>
                                        </p:attrNameLst>
                                      </p:cBhvr>
                                      <p:to>
                                        <p:strVal val="visible"/>
                                      </p:to>
                                    </p:set>
                                    <p:animEffect transition="in" filter="fade">
                                      <p:cBhvr>
                                        <p:cTn id="7" dur="770" decel="100000"/>
                                        <p:tgtEl>
                                          <p:spTgt spid="647173"/>
                                        </p:tgtEl>
                                      </p:cBhvr>
                                    </p:animEffect>
                                    <p:animScale>
                                      <p:cBhvr>
                                        <p:cTn id="8" dur="770" decel="100000"/>
                                        <p:tgtEl>
                                          <p:spTgt spid="647173"/>
                                        </p:tgtEl>
                                      </p:cBhvr>
                                      <p:from x="10000" y="10000"/>
                                      <p:to x="200000" y="450000"/>
                                    </p:animScale>
                                    <p:animScale>
                                      <p:cBhvr>
                                        <p:cTn id="9" dur="1230" accel="100000" fill="hold">
                                          <p:stCondLst>
                                            <p:cond delay="770"/>
                                          </p:stCondLst>
                                        </p:cTn>
                                        <p:tgtEl>
                                          <p:spTgt spid="647173"/>
                                        </p:tgtEl>
                                      </p:cBhvr>
                                      <p:from x="200000" y="450000"/>
                                      <p:to x="100000" y="100000"/>
                                    </p:animScale>
                                    <p:set>
                                      <p:cBhvr>
                                        <p:cTn id="10" dur="770" fill="hold"/>
                                        <p:tgtEl>
                                          <p:spTgt spid="647173"/>
                                        </p:tgtEl>
                                        <p:attrNameLst>
                                          <p:attrName>ppt_x</p:attrName>
                                        </p:attrNameLst>
                                      </p:cBhvr>
                                      <p:to>
                                        <p:strVal val="(0.5)"/>
                                      </p:to>
                                    </p:set>
                                    <p:anim from="(0.5)" to="(#ppt_x)" calcmode="lin" valueType="num">
                                      <p:cBhvr>
                                        <p:cTn id="11" dur="1230" accel="100000" fill="hold">
                                          <p:stCondLst>
                                            <p:cond delay="770"/>
                                          </p:stCondLst>
                                        </p:cTn>
                                        <p:tgtEl>
                                          <p:spTgt spid="647173"/>
                                        </p:tgtEl>
                                        <p:attrNameLst>
                                          <p:attrName>ppt_x</p:attrName>
                                        </p:attrNameLst>
                                      </p:cBhvr>
                                    </p:anim>
                                    <p:set>
                                      <p:cBhvr>
                                        <p:cTn id="12" dur="770" fill="hold"/>
                                        <p:tgtEl>
                                          <p:spTgt spid="647173"/>
                                        </p:tgtEl>
                                        <p:attrNameLst>
                                          <p:attrName>ppt_y</p:attrName>
                                        </p:attrNameLst>
                                      </p:cBhvr>
                                      <p:to>
                                        <p:strVal val="(#ppt_y+0.4)"/>
                                      </p:to>
                                    </p:set>
                                    <p:anim from="(#ppt_y+0.4)" to="(#ppt_y)" calcmode="lin" valueType="num">
                                      <p:cBhvr>
                                        <p:cTn id="13" dur="1230" accel="100000" fill="hold">
                                          <p:stCondLst>
                                            <p:cond delay="770"/>
                                          </p:stCondLst>
                                        </p:cTn>
                                        <p:tgtEl>
                                          <p:spTgt spid="647173"/>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647174"/>
                                        </p:tgtEl>
                                        <p:attrNameLst>
                                          <p:attrName>style.visibility</p:attrName>
                                        </p:attrNameLst>
                                      </p:cBhvr>
                                      <p:to>
                                        <p:strVal val="visible"/>
                                      </p:to>
                                    </p:set>
                                    <p:animEffect transition="in" filter="fade">
                                      <p:cBhvr>
                                        <p:cTn id="18" dur="770" decel="100000"/>
                                        <p:tgtEl>
                                          <p:spTgt spid="647174"/>
                                        </p:tgtEl>
                                      </p:cBhvr>
                                    </p:animEffect>
                                    <p:animScale>
                                      <p:cBhvr>
                                        <p:cTn id="19" dur="770" decel="100000"/>
                                        <p:tgtEl>
                                          <p:spTgt spid="647174"/>
                                        </p:tgtEl>
                                      </p:cBhvr>
                                      <p:from x="10000" y="10000"/>
                                      <p:to x="200000" y="450000"/>
                                    </p:animScale>
                                    <p:animScale>
                                      <p:cBhvr>
                                        <p:cTn id="20" dur="1230" accel="100000" fill="hold">
                                          <p:stCondLst>
                                            <p:cond delay="770"/>
                                          </p:stCondLst>
                                        </p:cTn>
                                        <p:tgtEl>
                                          <p:spTgt spid="647174"/>
                                        </p:tgtEl>
                                      </p:cBhvr>
                                      <p:from x="200000" y="450000"/>
                                      <p:to x="100000" y="100000"/>
                                    </p:animScale>
                                    <p:set>
                                      <p:cBhvr>
                                        <p:cTn id="21" dur="770" fill="hold"/>
                                        <p:tgtEl>
                                          <p:spTgt spid="647174"/>
                                        </p:tgtEl>
                                        <p:attrNameLst>
                                          <p:attrName>ppt_x</p:attrName>
                                        </p:attrNameLst>
                                      </p:cBhvr>
                                      <p:to>
                                        <p:strVal val="(0.5)"/>
                                      </p:to>
                                    </p:set>
                                    <p:anim from="(0.5)" to="(#ppt_x)" calcmode="lin" valueType="num">
                                      <p:cBhvr>
                                        <p:cTn id="22" dur="1230" accel="100000" fill="hold">
                                          <p:stCondLst>
                                            <p:cond delay="770"/>
                                          </p:stCondLst>
                                        </p:cTn>
                                        <p:tgtEl>
                                          <p:spTgt spid="647174"/>
                                        </p:tgtEl>
                                        <p:attrNameLst>
                                          <p:attrName>ppt_x</p:attrName>
                                        </p:attrNameLst>
                                      </p:cBhvr>
                                    </p:anim>
                                    <p:set>
                                      <p:cBhvr>
                                        <p:cTn id="23" dur="770" fill="hold"/>
                                        <p:tgtEl>
                                          <p:spTgt spid="647174"/>
                                        </p:tgtEl>
                                        <p:attrNameLst>
                                          <p:attrName>ppt_y</p:attrName>
                                        </p:attrNameLst>
                                      </p:cBhvr>
                                      <p:to>
                                        <p:strVal val="(#ppt_y+0.4)"/>
                                      </p:to>
                                    </p:set>
                                    <p:anim from="(#ppt_y+0.4)" to="(#ppt_y)" calcmode="lin" valueType="num">
                                      <p:cBhvr>
                                        <p:cTn id="24" dur="1230" accel="100000" fill="hold">
                                          <p:stCondLst>
                                            <p:cond delay="770"/>
                                          </p:stCondLst>
                                        </p:cTn>
                                        <p:tgtEl>
                                          <p:spTgt spid="647174"/>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647175"/>
                                        </p:tgtEl>
                                        <p:attrNameLst>
                                          <p:attrName>style.visibility</p:attrName>
                                        </p:attrNameLst>
                                      </p:cBhvr>
                                      <p:to>
                                        <p:strVal val="visible"/>
                                      </p:to>
                                    </p:set>
                                    <p:animEffect transition="in" filter="fade">
                                      <p:cBhvr>
                                        <p:cTn id="29" dur="770" decel="100000"/>
                                        <p:tgtEl>
                                          <p:spTgt spid="647175"/>
                                        </p:tgtEl>
                                      </p:cBhvr>
                                    </p:animEffect>
                                    <p:animScale>
                                      <p:cBhvr>
                                        <p:cTn id="30" dur="770" decel="100000"/>
                                        <p:tgtEl>
                                          <p:spTgt spid="647175"/>
                                        </p:tgtEl>
                                      </p:cBhvr>
                                      <p:from x="10000" y="10000"/>
                                      <p:to x="200000" y="450000"/>
                                    </p:animScale>
                                    <p:animScale>
                                      <p:cBhvr>
                                        <p:cTn id="31" dur="1230" accel="100000" fill="hold">
                                          <p:stCondLst>
                                            <p:cond delay="770"/>
                                          </p:stCondLst>
                                        </p:cTn>
                                        <p:tgtEl>
                                          <p:spTgt spid="647175"/>
                                        </p:tgtEl>
                                      </p:cBhvr>
                                      <p:from x="200000" y="450000"/>
                                      <p:to x="100000" y="100000"/>
                                    </p:animScale>
                                    <p:set>
                                      <p:cBhvr>
                                        <p:cTn id="32" dur="770" fill="hold"/>
                                        <p:tgtEl>
                                          <p:spTgt spid="647175"/>
                                        </p:tgtEl>
                                        <p:attrNameLst>
                                          <p:attrName>ppt_x</p:attrName>
                                        </p:attrNameLst>
                                      </p:cBhvr>
                                      <p:to>
                                        <p:strVal val="(0.5)"/>
                                      </p:to>
                                    </p:set>
                                    <p:anim from="(0.5)" to="(#ppt_x)" calcmode="lin" valueType="num">
                                      <p:cBhvr>
                                        <p:cTn id="33" dur="1230" accel="100000" fill="hold">
                                          <p:stCondLst>
                                            <p:cond delay="770"/>
                                          </p:stCondLst>
                                        </p:cTn>
                                        <p:tgtEl>
                                          <p:spTgt spid="647175"/>
                                        </p:tgtEl>
                                        <p:attrNameLst>
                                          <p:attrName>ppt_x</p:attrName>
                                        </p:attrNameLst>
                                      </p:cBhvr>
                                    </p:anim>
                                    <p:set>
                                      <p:cBhvr>
                                        <p:cTn id="34" dur="770" fill="hold"/>
                                        <p:tgtEl>
                                          <p:spTgt spid="647175"/>
                                        </p:tgtEl>
                                        <p:attrNameLst>
                                          <p:attrName>ppt_y</p:attrName>
                                        </p:attrNameLst>
                                      </p:cBhvr>
                                      <p:to>
                                        <p:strVal val="(#ppt_y+0.4)"/>
                                      </p:to>
                                    </p:set>
                                    <p:anim from="(#ppt_y+0.4)" to="(#ppt_y)" calcmode="lin" valueType="num">
                                      <p:cBhvr>
                                        <p:cTn id="35" dur="1230" accel="100000" fill="hold">
                                          <p:stCondLst>
                                            <p:cond delay="770"/>
                                          </p:stCondLst>
                                        </p:cTn>
                                        <p:tgtEl>
                                          <p:spTgt spid="647175"/>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647176"/>
                                        </p:tgtEl>
                                        <p:attrNameLst>
                                          <p:attrName>style.visibility</p:attrName>
                                        </p:attrNameLst>
                                      </p:cBhvr>
                                      <p:to>
                                        <p:strVal val="visible"/>
                                      </p:to>
                                    </p:set>
                                    <p:animEffect transition="in" filter="fade">
                                      <p:cBhvr>
                                        <p:cTn id="40" dur="770" decel="100000"/>
                                        <p:tgtEl>
                                          <p:spTgt spid="647176"/>
                                        </p:tgtEl>
                                      </p:cBhvr>
                                    </p:animEffect>
                                    <p:animScale>
                                      <p:cBhvr>
                                        <p:cTn id="41" dur="770" decel="100000"/>
                                        <p:tgtEl>
                                          <p:spTgt spid="647176"/>
                                        </p:tgtEl>
                                      </p:cBhvr>
                                      <p:from x="10000" y="10000"/>
                                      <p:to x="200000" y="450000"/>
                                    </p:animScale>
                                    <p:animScale>
                                      <p:cBhvr>
                                        <p:cTn id="42" dur="1230" accel="100000" fill="hold">
                                          <p:stCondLst>
                                            <p:cond delay="770"/>
                                          </p:stCondLst>
                                        </p:cTn>
                                        <p:tgtEl>
                                          <p:spTgt spid="647176"/>
                                        </p:tgtEl>
                                      </p:cBhvr>
                                      <p:from x="200000" y="450000"/>
                                      <p:to x="100000" y="100000"/>
                                    </p:animScale>
                                    <p:set>
                                      <p:cBhvr>
                                        <p:cTn id="43" dur="770" fill="hold"/>
                                        <p:tgtEl>
                                          <p:spTgt spid="647176"/>
                                        </p:tgtEl>
                                        <p:attrNameLst>
                                          <p:attrName>ppt_x</p:attrName>
                                        </p:attrNameLst>
                                      </p:cBhvr>
                                      <p:to>
                                        <p:strVal val="(0.5)"/>
                                      </p:to>
                                    </p:set>
                                    <p:anim from="(0.5)" to="(#ppt_x)" calcmode="lin" valueType="num">
                                      <p:cBhvr>
                                        <p:cTn id="44" dur="1230" accel="100000" fill="hold">
                                          <p:stCondLst>
                                            <p:cond delay="770"/>
                                          </p:stCondLst>
                                        </p:cTn>
                                        <p:tgtEl>
                                          <p:spTgt spid="647176"/>
                                        </p:tgtEl>
                                        <p:attrNameLst>
                                          <p:attrName>ppt_x</p:attrName>
                                        </p:attrNameLst>
                                      </p:cBhvr>
                                    </p:anim>
                                    <p:set>
                                      <p:cBhvr>
                                        <p:cTn id="45" dur="770" fill="hold"/>
                                        <p:tgtEl>
                                          <p:spTgt spid="647176"/>
                                        </p:tgtEl>
                                        <p:attrNameLst>
                                          <p:attrName>ppt_y</p:attrName>
                                        </p:attrNameLst>
                                      </p:cBhvr>
                                      <p:to>
                                        <p:strVal val="(#ppt_y+0.4)"/>
                                      </p:to>
                                    </p:set>
                                    <p:anim from="(#ppt_y+0.4)" to="(#ppt_y)" calcmode="lin" valueType="num">
                                      <p:cBhvr>
                                        <p:cTn id="46" dur="1230" accel="100000" fill="hold">
                                          <p:stCondLst>
                                            <p:cond delay="770"/>
                                          </p:stCondLst>
                                        </p:cTn>
                                        <p:tgtEl>
                                          <p:spTgt spid="64717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7173" grpId="0" animBg="1"/>
      <p:bldP spid="647174" grpId="0" animBg="1"/>
      <p:bldP spid="647175" grpId="0" animBg="1"/>
      <p:bldP spid="647176"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5410200" y="1341438"/>
            <a:ext cx="3733800" cy="3124200"/>
          </a:xfrm>
          <a:solidFill>
            <a:schemeClr val="tx1"/>
          </a:solidFill>
          <a:ln>
            <a:solidFill>
              <a:schemeClr val="tx1"/>
            </a:solidFill>
            <a:miter lim="800000"/>
            <a:headEnd/>
            <a:tailEnd/>
          </a:ln>
        </p:spPr>
        <p:txBody>
          <a:bodyPr/>
          <a:lstStyle/>
          <a:p>
            <a:pPr eaLnBrk="1" hangingPunct="1"/>
            <a:r>
              <a:rPr lang="zh-CN" altLang="en-US" b="1" dirty="0">
                <a:solidFill>
                  <a:srgbClr val="FFFFFF"/>
                </a:solidFill>
                <a:latin typeface="Arial" charset="0"/>
                <a:ea typeface="ＭＳ Ｐゴシック" charset="0"/>
                <a:cs typeface="Arial" charset="0"/>
              </a:rPr>
              <a:t>父系家谱</a:t>
            </a:r>
            <a:endParaRPr lang="en-US" sz="2000" b="1" dirty="0">
              <a:solidFill>
                <a:srgbClr val="FFFFFF"/>
              </a:solidFill>
              <a:latin typeface="Arial" charset="0"/>
              <a:ea typeface="ＭＳ Ｐゴシック" charset="0"/>
              <a:cs typeface="Arial" charset="0"/>
            </a:endParaRPr>
          </a:p>
        </p:txBody>
      </p:sp>
      <p:sp>
        <p:nvSpPr>
          <p:cNvPr id="90115"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269</a:t>
            </a:r>
          </a:p>
        </p:txBody>
      </p:sp>
      <p:sp>
        <p:nvSpPr>
          <p:cNvPr id="90117" name="TextBox 4"/>
          <p:cNvSpPr txBox="1">
            <a:spLocks noChangeArrowheads="1"/>
          </p:cNvSpPr>
          <p:nvPr/>
        </p:nvSpPr>
        <p:spPr bwMode="auto">
          <a:xfrm>
            <a:off x="5448300" y="5572125"/>
            <a:ext cx="3657600" cy="584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John H. Walton, </a:t>
            </a:r>
            <a:r>
              <a:rPr kumimoji="0" lang="en-US" altLang="zh-CN" sz="16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Chronological and Background Charts of the OT</a:t>
            </a:r>
            <a:r>
              <a:rPr kumimoji="0" lang="en-US" altLang="zh-CN"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endPar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nvGrpSpPr>
          <p:cNvPr id="32" name="Group 31">
            <a:extLst>
              <a:ext uri="{FF2B5EF4-FFF2-40B4-BE49-F238E27FC236}">
                <a16:creationId xmlns:a16="http://schemas.microsoft.com/office/drawing/2014/main" id="{42AFC3A0-6BB8-2F47-1FA3-2CD18F3487F5}"/>
              </a:ext>
            </a:extLst>
          </p:cNvPr>
          <p:cNvGrpSpPr/>
          <p:nvPr/>
        </p:nvGrpSpPr>
        <p:grpSpPr>
          <a:xfrm>
            <a:off x="76200" y="0"/>
            <a:ext cx="5397500" cy="6858000"/>
            <a:chOff x="76200" y="0"/>
            <a:chExt cx="5397500" cy="6858000"/>
          </a:xfrm>
        </p:grpSpPr>
        <p:pic>
          <p:nvPicPr>
            <p:cNvPr id="90116" name="Picture 5"/>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6200" y="0"/>
              <a:ext cx="53975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31" name="Group 30">
              <a:extLst>
                <a:ext uri="{FF2B5EF4-FFF2-40B4-BE49-F238E27FC236}">
                  <a16:creationId xmlns:a16="http://schemas.microsoft.com/office/drawing/2014/main" id="{D8336466-A4BC-E31C-AE65-64431A409CCF}"/>
                </a:ext>
              </a:extLst>
            </p:cNvPr>
            <p:cNvGrpSpPr/>
            <p:nvPr/>
          </p:nvGrpSpPr>
          <p:grpSpPr>
            <a:xfrm>
              <a:off x="539552" y="396309"/>
              <a:ext cx="4870648" cy="6248471"/>
              <a:chOff x="539552" y="396309"/>
              <a:chExt cx="4870648" cy="6248471"/>
            </a:xfrm>
          </p:grpSpPr>
          <p:sp>
            <p:nvSpPr>
              <p:cNvPr id="2" name="TextBox 1">
                <a:extLst>
                  <a:ext uri="{FF2B5EF4-FFF2-40B4-BE49-F238E27FC236}">
                    <a16:creationId xmlns:a16="http://schemas.microsoft.com/office/drawing/2014/main" id="{A04F239C-409B-8587-89C2-BEF7FF13896F}"/>
                  </a:ext>
                </a:extLst>
              </p:cNvPr>
              <p:cNvSpPr txBox="1"/>
              <p:nvPr/>
            </p:nvSpPr>
            <p:spPr>
              <a:xfrm>
                <a:off x="2451784" y="396309"/>
                <a:ext cx="646331" cy="369332"/>
              </a:xfrm>
              <a:prstGeom prst="rect">
                <a:avLst/>
              </a:prstGeom>
              <a:solidFill>
                <a:srgbClr val="FFFFFF"/>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imes New Roman" charset="0"/>
                    <a:ea typeface="ＭＳ Ｐゴシック" charset="0"/>
                  </a:rPr>
                  <a:t>他拉</a:t>
                </a:r>
                <a:endParaRPr kumimoji="0" lang="en-US" sz="18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3" name="TextBox 2">
                <a:extLst>
                  <a:ext uri="{FF2B5EF4-FFF2-40B4-BE49-F238E27FC236}">
                    <a16:creationId xmlns:a16="http://schemas.microsoft.com/office/drawing/2014/main" id="{81ABB1AB-DB5F-170C-82DC-02AE41015EC1}"/>
                  </a:ext>
                </a:extLst>
              </p:cNvPr>
              <p:cNvSpPr txBox="1"/>
              <p:nvPr/>
            </p:nvSpPr>
            <p:spPr>
              <a:xfrm>
                <a:off x="1187624" y="908720"/>
                <a:ext cx="615747" cy="307777"/>
              </a:xfrm>
              <a:prstGeom prst="rect">
                <a:avLst/>
              </a:prstGeom>
              <a:solidFill>
                <a:srgbClr val="FFFFFF"/>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Times New Roman" charset="0"/>
                    <a:ea typeface="ＭＳ Ｐゴシック" charset="0"/>
                  </a:rPr>
                  <a:t>哈兰</a:t>
                </a:r>
                <a:endParaRPr kumimoji="0" lang="en-US" sz="1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4" name="TextBox 3">
                <a:extLst>
                  <a:ext uri="{FF2B5EF4-FFF2-40B4-BE49-F238E27FC236}">
                    <a16:creationId xmlns:a16="http://schemas.microsoft.com/office/drawing/2014/main" id="{B4A8282D-4839-FA7B-2147-3BF97C398D89}"/>
                  </a:ext>
                </a:extLst>
              </p:cNvPr>
              <p:cNvSpPr txBox="1"/>
              <p:nvPr/>
            </p:nvSpPr>
            <p:spPr>
              <a:xfrm>
                <a:off x="2503080" y="908719"/>
                <a:ext cx="556563" cy="307777"/>
              </a:xfrm>
              <a:prstGeom prst="rect">
                <a:avLst/>
              </a:prstGeom>
              <a:solidFill>
                <a:srgbClr val="FFFFFF"/>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Times New Roman" charset="0"/>
                    <a:ea typeface="ＭＳ Ｐゴシック" charset="0"/>
                  </a:rPr>
                  <a:t>拿鹤</a:t>
                </a:r>
                <a:endParaRPr kumimoji="0" lang="en-US" sz="1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5" name="TextBox 4">
                <a:extLst>
                  <a:ext uri="{FF2B5EF4-FFF2-40B4-BE49-F238E27FC236}">
                    <a16:creationId xmlns:a16="http://schemas.microsoft.com/office/drawing/2014/main" id="{E5F04210-31EC-97BB-CE74-A00620E93E7D}"/>
                  </a:ext>
                </a:extLst>
              </p:cNvPr>
              <p:cNvSpPr txBox="1"/>
              <p:nvPr/>
            </p:nvSpPr>
            <p:spPr>
              <a:xfrm>
                <a:off x="3635896" y="908719"/>
                <a:ext cx="1040203" cy="307777"/>
              </a:xfrm>
              <a:prstGeom prst="rect">
                <a:avLst/>
              </a:prstGeom>
              <a:solidFill>
                <a:srgbClr val="FFFFFF"/>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Times New Roman" charset="0"/>
                    <a:ea typeface="ＭＳ Ｐゴシック" charset="0"/>
                  </a:rPr>
                  <a:t>亚伯拉罕</a:t>
                </a:r>
                <a:endParaRPr kumimoji="0" lang="en-US" sz="1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6" name="TextBox 5">
                <a:extLst>
                  <a:ext uri="{FF2B5EF4-FFF2-40B4-BE49-F238E27FC236}">
                    <a16:creationId xmlns:a16="http://schemas.microsoft.com/office/drawing/2014/main" id="{AF267CE6-CC25-8E43-7530-C097A6D786C9}"/>
                  </a:ext>
                </a:extLst>
              </p:cNvPr>
              <p:cNvSpPr txBox="1"/>
              <p:nvPr/>
            </p:nvSpPr>
            <p:spPr>
              <a:xfrm>
                <a:off x="539552" y="1484784"/>
                <a:ext cx="1728192" cy="261610"/>
              </a:xfrm>
              <a:prstGeom prst="rect">
                <a:avLst/>
              </a:prstGeom>
              <a:solidFill>
                <a:srgbClr val="FFFFFF"/>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latin typeface="Times New Roman" charset="0"/>
                    <a:ea typeface="ＭＳ Ｐゴシック" charset="0"/>
                  </a:rPr>
                  <a:t>以斯迦</a:t>
                </a:r>
                <a:r>
                  <a:rPr kumimoji="0" lang="en-US" altLang="zh-CN" sz="1100" b="0" i="0" u="none" strike="noStrike" kern="1200" cap="none" spc="0" normalizeH="0" baseline="0" noProof="0" dirty="0">
                    <a:ln>
                      <a:noFill/>
                    </a:ln>
                    <a:solidFill>
                      <a:srgbClr val="000000"/>
                    </a:solidFill>
                    <a:effectLst/>
                    <a:uLnTx/>
                    <a:uFillTx/>
                    <a:latin typeface="Times New Roman" charset="0"/>
                    <a:ea typeface="ＭＳ Ｐゴシック" charset="0"/>
                  </a:rPr>
                  <a:t>,</a:t>
                </a:r>
                <a:r>
                  <a:rPr kumimoji="0" lang="zh-CN" altLang="en-US" sz="1100" b="0" i="0" u="none" strike="noStrike" kern="1200" cap="none" spc="0" normalizeH="0" baseline="0" noProof="0" dirty="0">
                    <a:ln>
                      <a:noFill/>
                    </a:ln>
                    <a:solidFill>
                      <a:srgbClr val="000000"/>
                    </a:solidFill>
                    <a:effectLst/>
                    <a:uLnTx/>
                    <a:uFillTx/>
                    <a:latin typeface="Times New Roman" charset="0"/>
                    <a:ea typeface="ＭＳ Ｐゴシック" charset="0"/>
                  </a:rPr>
                  <a:t> 米迦</a:t>
                </a:r>
                <a:r>
                  <a:rPr kumimoji="0" lang="en-US" altLang="zh-CN" sz="1100" b="0" i="0" u="none" strike="noStrike" kern="1200" cap="none" spc="0" normalizeH="0" baseline="0" noProof="0" dirty="0">
                    <a:ln>
                      <a:noFill/>
                    </a:ln>
                    <a:solidFill>
                      <a:srgbClr val="000000"/>
                    </a:solidFill>
                    <a:effectLst/>
                    <a:uLnTx/>
                    <a:uFillTx/>
                    <a:latin typeface="Times New Roman" charset="0"/>
                    <a:ea typeface="ＭＳ Ｐゴシック" charset="0"/>
                  </a:rPr>
                  <a:t>,</a:t>
                </a:r>
                <a:r>
                  <a:rPr kumimoji="0" lang="zh-CN" altLang="en-US" sz="1100" b="0" i="0" u="none" strike="noStrike" kern="1200" cap="none" spc="0" normalizeH="0" baseline="0" noProof="0" dirty="0">
                    <a:ln>
                      <a:noFill/>
                    </a:ln>
                    <a:solidFill>
                      <a:srgbClr val="000000"/>
                    </a:solidFill>
                    <a:effectLst/>
                    <a:uLnTx/>
                    <a:uFillTx/>
                    <a:latin typeface="Times New Roman" charset="0"/>
                    <a:ea typeface="ＭＳ Ｐゴシック" charset="0"/>
                  </a:rPr>
                  <a:t>罗得</a:t>
                </a:r>
                <a:endParaRPr kumimoji="0" lang="en-US" sz="1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7" name="TextBox 3">
                <a:extLst>
                  <a:ext uri="{FF2B5EF4-FFF2-40B4-BE49-F238E27FC236}">
                    <a16:creationId xmlns:a16="http://schemas.microsoft.com/office/drawing/2014/main" id="{B4A8282D-4839-FA7B-2147-3BF97C398D89}"/>
                  </a:ext>
                </a:extLst>
              </p:cNvPr>
              <p:cNvSpPr txBox="1"/>
              <p:nvPr/>
            </p:nvSpPr>
            <p:spPr>
              <a:xfrm>
                <a:off x="3282409" y="3791694"/>
                <a:ext cx="1261884" cy="307777"/>
              </a:xfrm>
              <a:prstGeom prst="rect">
                <a:avLst/>
              </a:prstGeom>
              <a:solidFill>
                <a:srgbClr val="FFFFFF"/>
              </a:solidFill>
            </p:spPr>
            <p:txBody>
              <a:bodyPr wrap="none" rtlCol="0">
                <a:spAutoFit/>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Times New Roman" charset="0"/>
                    <a:ea typeface="ＭＳ Ｐゴシック" charset="0"/>
                  </a:rPr>
                  <a:t>雅各</a:t>
                </a:r>
                <a:r>
                  <a:rPr kumimoji="0" lang="zh-CN" altLang="en-US" sz="1400" b="0" i="0" u="none" strike="noStrike" kern="1200" cap="none" spc="0" normalizeH="0" baseline="0" noProof="0" dirty="0">
                    <a:ln>
                      <a:noFill/>
                    </a:ln>
                    <a:solidFill>
                      <a:srgbClr val="000000"/>
                    </a:solidFill>
                    <a:effectLst/>
                    <a:uLnTx/>
                    <a:uFillTx/>
                    <a:latin typeface="Times New Roman" charset="0"/>
                    <a:ea typeface="ＭＳ Ｐゴシック" charset="0"/>
                  </a:rPr>
                  <a:t>（以色列）</a:t>
                </a:r>
                <a:endParaRPr kumimoji="0" lang="en-US" sz="1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8" name="TextBox 7">
                <a:extLst>
                  <a:ext uri="{FF2B5EF4-FFF2-40B4-BE49-F238E27FC236}">
                    <a16:creationId xmlns:a16="http://schemas.microsoft.com/office/drawing/2014/main" id="{2C856274-2A82-4160-24CC-3337AD7C0826}"/>
                  </a:ext>
                </a:extLst>
              </p:cNvPr>
              <p:cNvSpPr txBox="1"/>
              <p:nvPr/>
            </p:nvSpPr>
            <p:spPr>
              <a:xfrm>
                <a:off x="2262471" y="1492478"/>
                <a:ext cx="902568" cy="246221"/>
              </a:xfrm>
              <a:prstGeom prst="rect">
                <a:avLst/>
              </a:prstGeom>
              <a:solidFill>
                <a:srgbClr val="FFFFFF"/>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000" b="0" i="0" u="none" strike="noStrike" kern="1200" cap="none" spc="0" normalizeH="0" baseline="0" noProof="0" dirty="0">
                    <a:ln>
                      <a:noFill/>
                    </a:ln>
                    <a:solidFill>
                      <a:srgbClr val="000000"/>
                    </a:solidFill>
                    <a:effectLst/>
                    <a:uLnTx/>
                    <a:uFillTx/>
                    <a:latin typeface="Times New Roman" charset="0"/>
                    <a:ea typeface="ＭＳ Ｐゴシック" charset="0"/>
                  </a:rPr>
                  <a:t>伯土利</a:t>
                </a:r>
                <a:endParaRPr kumimoji="0" lang="en-US" sz="1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9" name="TextBox 8">
                <a:extLst>
                  <a:ext uri="{FF2B5EF4-FFF2-40B4-BE49-F238E27FC236}">
                    <a16:creationId xmlns:a16="http://schemas.microsoft.com/office/drawing/2014/main" id="{A749238D-1D41-8F12-C08C-05775CCE9F80}"/>
                  </a:ext>
                </a:extLst>
              </p:cNvPr>
              <p:cNvSpPr txBox="1"/>
              <p:nvPr/>
            </p:nvSpPr>
            <p:spPr>
              <a:xfrm>
                <a:off x="3267208" y="1524447"/>
                <a:ext cx="902568" cy="369332"/>
              </a:xfrm>
              <a:prstGeom prst="rect">
                <a:avLst/>
              </a:prstGeom>
              <a:solidFill>
                <a:srgbClr val="FFFFFF"/>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900" b="0" i="0" u="none" strike="noStrike" kern="1200" cap="none" spc="0" normalizeH="0" baseline="0" noProof="0" dirty="0">
                    <a:ln>
                      <a:noFill/>
                    </a:ln>
                    <a:solidFill>
                      <a:srgbClr val="000000"/>
                    </a:solidFill>
                    <a:effectLst/>
                    <a:uLnTx/>
                    <a:uFillTx/>
                    <a:latin typeface="Times New Roman" charset="0"/>
                    <a:ea typeface="ＭＳ Ｐゴシック" charset="0"/>
                  </a:rPr>
                  <a:t>与</a:t>
                </a:r>
                <a:r>
                  <a:rPr kumimoji="0" lang="zh-CN" altLang="en-US" sz="900" b="1" i="0" u="none" strike="noStrike" kern="1200" cap="none" spc="0" normalizeH="0" baseline="0" noProof="0" dirty="0">
                    <a:ln>
                      <a:noFill/>
                    </a:ln>
                    <a:solidFill>
                      <a:srgbClr val="000000"/>
                    </a:solidFill>
                    <a:effectLst/>
                    <a:uLnTx/>
                    <a:uFillTx/>
                    <a:latin typeface="Times New Roman" charset="0"/>
                    <a:ea typeface="ＭＳ Ｐゴシック" charset="0"/>
                  </a:rPr>
                  <a:t>夏甲</a:t>
                </a:r>
                <a:r>
                  <a:rPr kumimoji="0" lang="zh-CN" altLang="en-US" sz="900" b="0" i="0" u="none" strike="noStrike" kern="1200" cap="none" spc="0" normalizeH="0" baseline="0" noProof="0" dirty="0">
                    <a:ln>
                      <a:noFill/>
                    </a:ln>
                    <a:solidFill>
                      <a:srgbClr val="000000"/>
                    </a:solidFill>
                    <a:effectLst/>
                    <a:uLnTx/>
                    <a:uFillTx/>
                    <a:latin typeface="Times New Roman" charset="0"/>
                    <a:ea typeface="ＭＳ Ｐゴシック" charset="0"/>
                  </a:rPr>
                  <a:t>的儿子：</a:t>
                </a:r>
                <a:r>
                  <a:rPr kumimoji="0" lang="zh-CN" altLang="en-US" sz="900" b="1" i="0" u="none" strike="noStrike" kern="1200" cap="none" spc="0" normalizeH="0" baseline="0" noProof="0" dirty="0">
                    <a:ln>
                      <a:noFill/>
                    </a:ln>
                    <a:solidFill>
                      <a:srgbClr val="000000"/>
                    </a:solidFill>
                    <a:effectLst/>
                    <a:uLnTx/>
                    <a:uFillTx/>
                    <a:latin typeface="Times New Roman" charset="0"/>
                    <a:ea typeface="ＭＳ Ｐゴシック" charset="0"/>
                  </a:rPr>
                  <a:t>以实玛利</a:t>
                </a:r>
                <a:endPar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10" name="TextBox 9">
                <a:extLst>
                  <a:ext uri="{FF2B5EF4-FFF2-40B4-BE49-F238E27FC236}">
                    <a16:creationId xmlns:a16="http://schemas.microsoft.com/office/drawing/2014/main" id="{AEF9D719-9203-844E-598D-B54BD2BE8063}"/>
                  </a:ext>
                </a:extLst>
              </p:cNvPr>
              <p:cNvSpPr txBox="1"/>
              <p:nvPr/>
            </p:nvSpPr>
            <p:spPr>
              <a:xfrm>
                <a:off x="4076099" y="1493669"/>
                <a:ext cx="902568" cy="369332"/>
              </a:xfrm>
              <a:prstGeom prst="rect">
                <a:avLst/>
              </a:prstGeom>
              <a:solidFill>
                <a:srgbClr val="FFFFFF"/>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900" b="0" i="0" u="none" strike="noStrike" kern="1200" cap="none" spc="0" normalizeH="0" baseline="0" noProof="0" dirty="0">
                    <a:ln>
                      <a:noFill/>
                    </a:ln>
                    <a:solidFill>
                      <a:srgbClr val="000000"/>
                    </a:solidFill>
                    <a:effectLst/>
                    <a:uLnTx/>
                    <a:uFillTx/>
                    <a:latin typeface="Times New Roman" charset="0"/>
                    <a:ea typeface="ＭＳ Ｐゴシック" charset="0"/>
                  </a:rPr>
                  <a:t>与</a:t>
                </a:r>
                <a:r>
                  <a:rPr kumimoji="0" lang="zh-CN" altLang="en-US" sz="900" b="1" i="0" u="none" strike="noStrike" kern="1200" cap="none" spc="0" normalizeH="0" baseline="0" noProof="0" dirty="0">
                    <a:ln>
                      <a:noFill/>
                    </a:ln>
                    <a:solidFill>
                      <a:srgbClr val="000000"/>
                    </a:solidFill>
                    <a:effectLst/>
                    <a:uLnTx/>
                    <a:uFillTx/>
                    <a:latin typeface="Times New Roman" charset="0"/>
                    <a:ea typeface="ＭＳ Ｐゴシック" charset="0"/>
                  </a:rPr>
                  <a:t>撒拉</a:t>
                </a:r>
                <a:r>
                  <a:rPr kumimoji="0" lang="zh-CN" altLang="en-US" sz="900" b="0" i="0" u="none" strike="noStrike" kern="1200" cap="none" spc="0" normalizeH="0" baseline="0" noProof="0" dirty="0">
                    <a:ln>
                      <a:noFill/>
                    </a:ln>
                    <a:solidFill>
                      <a:srgbClr val="000000"/>
                    </a:solidFill>
                    <a:effectLst/>
                    <a:uLnTx/>
                    <a:uFillTx/>
                    <a:latin typeface="Times New Roman" charset="0"/>
                    <a:ea typeface="ＭＳ Ｐゴシック" charset="0"/>
                  </a:rPr>
                  <a:t>的儿子：</a:t>
                </a:r>
                <a:r>
                  <a:rPr kumimoji="0" lang="zh-CN" altLang="en-US" sz="900" b="1" i="0" u="none" strike="noStrike" kern="1200" cap="none" spc="0" normalizeH="0" baseline="0" noProof="0" dirty="0">
                    <a:ln>
                      <a:noFill/>
                    </a:ln>
                    <a:solidFill>
                      <a:srgbClr val="000000"/>
                    </a:solidFill>
                    <a:effectLst/>
                    <a:uLnTx/>
                    <a:uFillTx/>
                    <a:latin typeface="Times New Roman" charset="0"/>
                    <a:ea typeface="ＭＳ Ｐゴシック" charset="0"/>
                  </a:rPr>
                  <a:t>以撒</a:t>
                </a:r>
                <a:endParaRPr kumimoji="0" lang="en-US" sz="16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11" name="TextBox 10">
                <a:extLst>
                  <a:ext uri="{FF2B5EF4-FFF2-40B4-BE49-F238E27FC236}">
                    <a16:creationId xmlns:a16="http://schemas.microsoft.com/office/drawing/2014/main" id="{4AB34CE3-17AF-DBD2-E286-1EB10F2D0BF2}"/>
                  </a:ext>
                </a:extLst>
              </p:cNvPr>
              <p:cNvSpPr txBox="1"/>
              <p:nvPr/>
            </p:nvSpPr>
            <p:spPr>
              <a:xfrm>
                <a:off x="2051720" y="2014992"/>
                <a:ext cx="1440160" cy="276999"/>
              </a:xfrm>
              <a:prstGeom prst="rect">
                <a:avLst/>
              </a:prstGeom>
              <a:solidFill>
                <a:srgbClr val="FFFFFF"/>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Times New Roman" charset="0"/>
                    <a:ea typeface="ＭＳ Ｐゴシック" charset="0"/>
                  </a:rPr>
                  <a:t>拉班，利百加</a:t>
                </a:r>
                <a:endParaRPr kumimoji="0" lang="en-US" sz="28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12" name="TextBox 11">
                <a:extLst>
                  <a:ext uri="{FF2B5EF4-FFF2-40B4-BE49-F238E27FC236}">
                    <a16:creationId xmlns:a16="http://schemas.microsoft.com/office/drawing/2014/main" id="{9AC5D265-463A-DB54-45C1-1C01971BAEE2}"/>
                  </a:ext>
                </a:extLst>
              </p:cNvPr>
              <p:cNvSpPr txBox="1"/>
              <p:nvPr/>
            </p:nvSpPr>
            <p:spPr>
              <a:xfrm>
                <a:off x="1769273" y="2517516"/>
                <a:ext cx="1290370" cy="276999"/>
              </a:xfrm>
              <a:prstGeom prst="rect">
                <a:avLst/>
              </a:prstGeom>
              <a:solidFill>
                <a:srgbClr val="FFFFFF"/>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Times New Roman" charset="0"/>
                    <a:ea typeface="ＭＳ Ｐゴシック" charset="0"/>
                  </a:rPr>
                  <a:t>利亚，拉结</a:t>
                </a:r>
                <a:endParaRPr kumimoji="0" lang="en-US" sz="28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13" name="TextBox 12">
                <a:extLst>
                  <a:ext uri="{FF2B5EF4-FFF2-40B4-BE49-F238E27FC236}">
                    <a16:creationId xmlns:a16="http://schemas.microsoft.com/office/drawing/2014/main" id="{7F89C5FA-3980-4180-6FFA-E90A2445817C}"/>
                  </a:ext>
                </a:extLst>
              </p:cNvPr>
              <p:cNvSpPr txBox="1"/>
              <p:nvPr/>
            </p:nvSpPr>
            <p:spPr>
              <a:xfrm>
                <a:off x="850312" y="3045229"/>
                <a:ext cx="1290370" cy="276999"/>
              </a:xfrm>
              <a:prstGeom prst="rect">
                <a:avLst/>
              </a:prstGeom>
              <a:solidFill>
                <a:srgbClr val="FFFFFF"/>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Times New Roman" charset="0"/>
                    <a:ea typeface="ＭＳ Ｐゴシック" charset="0"/>
                  </a:rPr>
                  <a:t>摩押</a:t>
                </a:r>
                <a:r>
                  <a:rPr kumimoji="0" lang="zh-CN" altLang="en-US" sz="1200" b="0" i="0" u="none" strike="noStrike" kern="1200" cap="none" spc="0" normalizeH="0" baseline="0" noProof="0" dirty="0">
                    <a:ln>
                      <a:noFill/>
                    </a:ln>
                    <a:solidFill>
                      <a:srgbClr val="000000"/>
                    </a:solidFill>
                    <a:effectLst/>
                    <a:uLnTx/>
                    <a:uFillTx/>
                    <a:latin typeface="Times New Roman" charset="0"/>
                    <a:ea typeface="ＭＳ Ｐゴシック" charset="0"/>
                  </a:rPr>
                  <a:t>，亚兰</a:t>
                </a:r>
                <a:endParaRPr kumimoji="0" lang="en-US" sz="28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14" name="TextBox 13">
                <a:extLst>
                  <a:ext uri="{FF2B5EF4-FFF2-40B4-BE49-F238E27FC236}">
                    <a16:creationId xmlns:a16="http://schemas.microsoft.com/office/drawing/2014/main" id="{7B0EAF01-F02A-DA04-C3F4-D7A5776E79BD}"/>
                  </a:ext>
                </a:extLst>
              </p:cNvPr>
              <p:cNvSpPr txBox="1"/>
              <p:nvPr/>
            </p:nvSpPr>
            <p:spPr>
              <a:xfrm>
                <a:off x="3003348" y="3218170"/>
                <a:ext cx="1290370" cy="276999"/>
              </a:xfrm>
              <a:prstGeom prst="rect">
                <a:avLst/>
              </a:prstGeom>
              <a:solidFill>
                <a:srgbClr val="FFFFFF"/>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Times New Roman" charset="0"/>
                    <a:ea typeface="ＭＳ Ｐゴシック" charset="0"/>
                  </a:rPr>
                  <a:t>由</a:t>
                </a:r>
                <a:r>
                  <a:rPr kumimoji="0" lang="zh-CN" altLang="en-US" sz="1200" b="0" i="0" u="none" strike="noStrike" kern="1200" cap="none" spc="0" normalizeH="0" baseline="0" noProof="0" dirty="0">
                    <a:ln>
                      <a:noFill/>
                    </a:ln>
                    <a:solidFill>
                      <a:srgbClr val="000000"/>
                    </a:solidFill>
                    <a:effectLst/>
                    <a:uLnTx/>
                    <a:uFillTx/>
                    <a:latin typeface="Times New Roman" charset="0"/>
                    <a:ea typeface="ＭＳ Ｐゴシック" charset="0"/>
                  </a:rPr>
                  <a:t> 利百加</a:t>
                </a:r>
                <a:endParaRPr kumimoji="0" lang="en-US" sz="28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15" name="TextBox 3">
                <a:extLst>
                  <a:ext uri="{FF2B5EF4-FFF2-40B4-BE49-F238E27FC236}">
                    <a16:creationId xmlns:a16="http://schemas.microsoft.com/office/drawing/2014/main" id="{59291DF0-50F3-2958-A79D-0A5F71A48D40}"/>
                  </a:ext>
                </a:extLst>
              </p:cNvPr>
              <p:cNvSpPr txBox="1"/>
              <p:nvPr/>
            </p:nvSpPr>
            <p:spPr>
              <a:xfrm>
                <a:off x="1151680" y="3836771"/>
                <a:ext cx="1082348" cy="307777"/>
              </a:xfrm>
              <a:prstGeom prst="rect">
                <a:avLst/>
              </a:prstGeom>
              <a:solidFill>
                <a:srgbClr val="FFFFFF"/>
              </a:solidFill>
            </p:spPr>
            <p:txBody>
              <a:bodyPr wrap="none" rtlCol="0">
                <a:spAutoFit/>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Times New Roman" charset="0"/>
                    <a:ea typeface="ＭＳ Ｐゴシック" charset="0"/>
                  </a:rPr>
                  <a:t>以扫</a:t>
                </a:r>
                <a:r>
                  <a:rPr kumimoji="0" lang="zh-CN" altLang="en-US" sz="1400" b="0" i="0" u="none" strike="noStrike" kern="1200" cap="none" spc="0" normalizeH="0" baseline="0" noProof="0" dirty="0">
                    <a:ln>
                      <a:noFill/>
                    </a:ln>
                    <a:solidFill>
                      <a:srgbClr val="000000"/>
                    </a:solidFill>
                    <a:effectLst/>
                    <a:uLnTx/>
                    <a:uFillTx/>
                    <a:latin typeface="Times New Roman" charset="0"/>
                    <a:ea typeface="ＭＳ Ｐゴシック" charset="0"/>
                  </a:rPr>
                  <a:t>（以东）</a:t>
                </a:r>
                <a:endParaRPr kumimoji="0" lang="en-US" sz="1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16" name="TextBox 3">
                <a:extLst>
                  <a:ext uri="{FF2B5EF4-FFF2-40B4-BE49-F238E27FC236}">
                    <a16:creationId xmlns:a16="http://schemas.microsoft.com/office/drawing/2014/main" id="{7B9FC18B-B603-7535-A6F0-ACDCF25957B1}"/>
                  </a:ext>
                </a:extLst>
              </p:cNvPr>
              <p:cNvSpPr txBox="1"/>
              <p:nvPr/>
            </p:nvSpPr>
            <p:spPr>
              <a:xfrm>
                <a:off x="820754" y="4307034"/>
                <a:ext cx="723275" cy="307777"/>
              </a:xfrm>
              <a:prstGeom prst="rect">
                <a:avLst/>
              </a:prstGeom>
              <a:solidFill>
                <a:srgbClr val="FFFFFF"/>
              </a:solidFill>
            </p:spPr>
            <p:txBody>
              <a:bodyPr wrap="none" rtlCol="0">
                <a:spAutoFit/>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Times New Roman" charset="0"/>
                    <a:ea typeface="ＭＳ Ｐゴシック" charset="0"/>
                  </a:rPr>
                  <a:t>由利亚</a:t>
                </a:r>
                <a:endParaRPr kumimoji="0" lang="en-US" sz="1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18" name="TextBox 3">
                <a:extLst>
                  <a:ext uri="{FF2B5EF4-FFF2-40B4-BE49-F238E27FC236}">
                    <a16:creationId xmlns:a16="http://schemas.microsoft.com/office/drawing/2014/main" id="{64A08751-5210-B49F-0F39-902F262018D4}"/>
                  </a:ext>
                </a:extLst>
              </p:cNvPr>
              <p:cNvSpPr txBox="1"/>
              <p:nvPr/>
            </p:nvSpPr>
            <p:spPr>
              <a:xfrm>
                <a:off x="1975562" y="4306983"/>
                <a:ext cx="614271" cy="261610"/>
              </a:xfrm>
              <a:prstGeom prst="rect">
                <a:avLst/>
              </a:prstGeom>
              <a:solidFill>
                <a:srgbClr val="FFFFFF"/>
              </a:solidFill>
            </p:spPr>
            <p:txBody>
              <a:bodyPr wrap="none" rtlCol="0">
                <a:spAutoFit/>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a:ln>
                      <a:noFill/>
                    </a:ln>
                    <a:solidFill>
                      <a:srgbClr val="000000"/>
                    </a:solidFill>
                    <a:effectLst/>
                    <a:uLnTx/>
                    <a:uFillTx/>
                    <a:latin typeface="Times New Roman" charset="0"/>
                    <a:ea typeface="ＭＳ Ｐゴシック" charset="0"/>
                  </a:rPr>
                  <a:t>与</a:t>
                </a:r>
                <a:r>
                  <a:rPr kumimoji="0" lang="zh-CN" altLang="en-US" sz="1100" b="1" i="0" u="none" strike="noStrike" kern="1200" cap="none" spc="0" normalizeH="0" baseline="0" noProof="0" dirty="0">
                    <a:ln>
                      <a:noFill/>
                    </a:ln>
                    <a:solidFill>
                      <a:srgbClr val="000000"/>
                    </a:solidFill>
                    <a:effectLst/>
                    <a:uLnTx/>
                    <a:uFillTx/>
                    <a:latin typeface="Times New Roman" charset="0"/>
                    <a:ea typeface="ＭＳ Ｐゴシック" charset="0"/>
                  </a:rPr>
                  <a:t>悉帕</a:t>
                </a:r>
                <a:endParaRPr kumimoji="0" lang="en-US" sz="1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19" name="TextBox 3">
                <a:extLst>
                  <a:ext uri="{FF2B5EF4-FFF2-40B4-BE49-F238E27FC236}">
                    <a16:creationId xmlns:a16="http://schemas.microsoft.com/office/drawing/2014/main" id="{55B83699-D140-B4E3-B897-7CD116083668}"/>
                  </a:ext>
                </a:extLst>
              </p:cNvPr>
              <p:cNvSpPr txBox="1"/>
              <p:nvPr/>
            </p:nvSpPr>
            <p:spPr>
              <a:xfrm>
                <a:off x="3003348" y="4337811"/>
                <a:ext cx="632548" cy="246221"/>
              </a:xfrm>
              <a:prstGeom prst="rect">
                <a:avLst/>
              </a:prstGeom>
              <a:solidFill>
                <a:srgbClr val="FFFFFF"/>
              </a:solidFill>
            </p:spPr>
            <p:txBody>
              <a:bodyPr wrap="square" rtlCol="0">
                <a:spAutoFit/>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000" b="0" i="0" u="none" strike="noStrike" kern="1200" cap="none" spc="0" normalizeH="0" baseline="0" noProof="0" dirty="0">
                    <a:ln>
                      <a:noFill/>
                    </a:ln>
                    <a:solidFill>
                      <a:srgbClr val="000000"/>
                    </a:solidFill>
                    <a:effectLst/>
                    <a:uLnTx/>
                    <a:uFillTx/>
                    <a:latin typeface="Times New Roman" charset="0"/>
                    <a:ea typeface="ＭＳ Ｐゴシック" charset="0"/>
                  </a:rPr>
                  <a:t>由辟拉</a:t>
                </a:r>
                <a:endParaRPr kumimoji="0" lang="en-US" sz="1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0" name="TextBox 3">
                <a:extLst>
                  <a:ext uri="{FF2B5EF4-FFF2-40B4-BE49-F238E27FC236}">
                    <a16:creationId xmlns:a16="http://schemas.microsoft.com/office/drawing/2014/main" id="{59E9C546-A995-8338-3F9D-09D206FDE1A1}"/>
                  </a:ext>
                </a:extLst>
              </p:cNvPr>
              <p:cNvSpPr txBox="1"/>
              <p:nvPr/>
            </p:nvSpPr>
            <p:spPr>
              <a:xfrm>
                <a:off x="4047862" y="4327270"/>
                <a:ext cx="704515" cy="246221"/>
              </a:xfrm>
              <a:prstGeom prst="rect">
                <a:avLst/>
              </a:prstGeom>
              <a:solidFill>
                <a:srgbClr val="FFFFFF"/>
              </a:solidFill>
            </p:spPr>
            <p:txBody>
              <a:bodyPr wrap="square" rtlCol="0">
                <a:spAutoFit/>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000" b="0" i="0" u="none" strike="noStrike" kern="1200" cap="none" spc="0" normalizeH="0" baseline="0" noProof="0" dirty="0">
                    <a:ln>
                      <a:noFill/>
                    </a:ln>
                    <a:solidFill>
                      <a:srgbClr val="000000"/>
                    </a:solidFill>
                    <a:effectLst/>
                    <a:uLnTx/>
                    <a:uFillTx/>
                    <a:latin typeface="Times New Roman" charset="0"/>
                    <a:ea typeface="ＭＳ Ｐゴシック" charset="0"/>
                  </a:rPr>
                  <a:t>由拉结</a:t>
                </a:r>
                <a:endParaRPr kumimoji="0" lang="en-US" sz="1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1" name="TextBox 3">
                <a:extLst>
                  <a:ext uri="{FF2B5EF4-FFF2-40B4-BE49-F238E27FC236}">
                    <a16:creationId xmlns:a16="http://schemas.microsoft.com/office/drawing/2014/main" id="{F5745F49-6B26-5196-A1AD-697AF32ACD6D}"/>
                  </a:ext>
                </a:extLst>
              </p:cNvPr>
              <p:cNvSpPr txBox="1"/>
              <p:nvPr/>
            </p:nvSpPr>
            <p:spPr>
              <a:xfrm>
                <a:off x="4095064" y="4794945"/>
                <a:ext cx="1315136" cy="246221"/>
              </a:xfrm>
              <a:prstGeom prst="rect">
                <a:avLst/>
              </a:prstGeom>
              <a:solidFill>
                <a:srgbClr val="FFFFFF"/>
              </a:solidFill>
            </p:spPr>
            <p:txBody>
              <a:bodyPr wrap="square" rtlCol="0">
                <a:spAutoFit/>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000" b="0" i="0" u="none" strike="noStrike" kern="1200" cap="none" spc="0" normalizeH="0" baseline="0" noProof="0" dirty="0">
                    <a:ln>
                      <a:noFill/>
                    </a:ln>
                    <a:solidFill>
                      <a:srgbClr val="000000"/>
                    </a:solidFill>
                    <a:effectLst/>
                    <a:uLnTx/>
                    <a:uFillTx/>
                    <a:latin typeface="Times New Roman" charset="0"/>
                    <a:ea typeface="ＭＳ Ｐゴシック" charset="0"/>
                  </a:rPr>
                  <a:t>约瑟，便雅悯</a:t>
                </a:r>
                <a:endParaRPr kumimoji="0" lang="en-US" sz="1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2" name="TextBox 3">
                <a:extLst>
                  <a:ext uri="{FF2B5EF4-FFF2-40B4-BE49-F238E27FC236}">
                    <a16:creationId xmlns:a16="http://schemas.microsoft.com/office/drawing/2014/main" id="{7B71E21E-8CFA-67ED-BD44-4315BF855176}"/>
                  </a:ext>
                </a:extLst>
              </p:cNvPr>
              <p:cNvSpPr txBox="1"/>
              <p:nvPr/>
            </p:nvSpPr>
            <p:spPr>
              <a:xfrm>
                <a:off x="2731616" y="4854245"/>
                <a:ext cx="1197016" cy="246221"/>
              </a:xfrm>
              <a:prstGeom prst="rect">
                <a:avLst/>
              </a:prstGeom>
              <a:solidFill>
                <a:srgbClr val="FFFFFF"/>
              </a:solidFill>
            </p:spPr>
            <p:txBody>
              <a:bodyPr wrap="square" rtlCol="0">
                <a:spAutoFit/>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Times New Roman" charset="0"/>
                    <a:ea typeface="ＭＳ Ｐゴシック" charset="0"/>
                  </a:rPr>
                  <a:t>但</a:t>
                </a:r>
                <a:r>
                  <a:rPr kumimoji="0" lang="zh-CN" altLang="en-US" sz="1000" b="0" i="0" u="none" strike="noStrike" kern="1200" cap="none" spc="0" normalizeH="0" baseline="0" noProof="0" dirty="0">
                    <a:ln>
                      <a:noFill/>
                    </a:ln>
                    <a:solidFill>
                      <a:srgbClr val="000000"/>
                    </a:solidFill>
                    <a:effectLst/>
                    <a:uLnTx/>
                    <a:uFillTx/>
                    <a:latin typeface="Times New Roman" charset="0"/>
                    <a:ea typeface="ＭＳ Ｐゴシック" charset="0"/>
                  </a:rPr>
                  <a:t>，拿弗他利</a:t>
                </a:r>
                <a:endParaRPr kumimoji="0" lang="en-US" sz="1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3" name="TextBox 3">
                <a:extLst>
                  <a:ext uri="{FF2B5EF4-FFF2-40B4-BE49-F238E27FC236}">
                    <a16:creationId xmlns:a16="http://schemas.microsoft.com/office/drawing/2014/main" id="{6A3A9979-66C4-F09F-F697-5B51FE6BB802}"/>
                  </a:ext>
                </a:extLst>
              </p:cNvPr>
              <p:cNvSpPr txBox="1"/>
              <p:nvPr/>
            </p:nvSpPr>
            <p:spPr>
              <a:xfrm>
                <a:off x="1755243" y="4877614"/>
                <a:ext cx="1197016" cy="246221"/>
              </a:xfrm>
              <a:prstGeom prst="rect">
                <a:avLst/>
              </a:prstGeom>
              <a:solidFill>
                <a:srgbClr val="FFFFFF"/>
              </a:solidFill>
            </p:spPr>
            <p:txBody>
              <a:bodyPr wrap="square" rtlCol="0">
                <a:spAutoFit/>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Times New Roman" charset="0"/>
                    <a:ea typeface="ＭＳ Ｐゴシック" charset="0"/>
                  </a:rPr>
                  <a:t>迦得</a:t>
                </a:r>
                <a:r>
                  <a:rPr kumimoji="0" lang="zh-CN" altLang="en-US" sz="1000" b="0" i="0" u="none" strike="noStrike" kern="1200" cap="none" spc="0" normalizeH="0" baseline="0" noProof="0" dirty="0">
                    <a:ln>
                      <a:noFill/>
                    </a:ln>
                    <a:solidFill>
                      <a:srgbClr val="000000"/>
                    </a:solidFill>
                    <a:effectLst/>
                    <a:uLnTx/>
                    <a:uFillTx/>
                    <a:latin typeface="Times New Roman" charset="0"/>
                    <a:ea typeface="ＭＳ Ｐゴシック" charset="0"/>
                  </a:rPr>
                  <a:t>，亚设</a:t>
                </a:r>
                <a:endParaRPr kumimoji="0" lang="en-US" sz="1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4" name="TextBox 3">
                <a:extLst>
                  <a:ext uri="{FF2B5EF4-FFF2-40B4-BE49-F238E27FC236}">
                    <a16:creationId xmlns:a16="http://schemas.microsoft.com/office/drawing/2014/main" id="{C09A2443-2FE8-A402-4A53-42E8C026BD23}"/>
                  </a:ext>
                </a:extLst>
              </p:cNvPr>
              <p:cNvSpPr txBox="1"/>
              <p:nvPr/>
            </p:nvSpPr>
            <p:spPr>
              <a:xfrm>
                <a:off x="606355" y="4877614"/>
                <a:ext cx="1197016" cy="553998"/>
              </a:xfrm>
              <a:prstGeom prst="rect">
                <a:avLst/>
              </a:prstGeom>
              <a:solidFill>
                <a:srgbClr val="FFFFFF"/>
              </a:solidFill>
            </p:spPr>
            <p:txBody>
              <a:bodyPr wrap="square" rtlCol="0">
                <a:spAutoFit/>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Times New Roman" charset="0"/>
                    <a:ea typeface="ＭＳ Ｐゴシック" charset="0"/>
                  </a:rPr>
                  <a:t>流便</a:t>
                </a:r>
                <a:r>
                  <a:rPr kumimoji="0" lang="zh-CN" altLang="en-US" sz="1000" b="0" i="0" u="none" strike="noStrike" kern="1200" cap="none" spc="0" normalizeH="0" baseline="0" noProof="0" dirty="0">
                    <a:ln>
                      <a:noFill/>
                    </a:ln>
                    <a:solidFill>
                      <a:srgbClr val="000000"/>
                    </a:solidFill>
                    <a:effectLst/>
                    <a:uLnTx/>
                    <a:uFillTx/>
                    <a:latin typeface="Times New Roman" charset="0"/>
                    <a:ea typeface="ＭＳ Ｐゴシック" charset="0"/>
                  </a:rPr>
                  <a:t>，西面，以萨迦，西布伦，利未，犹大</a:t>
                </a:r>
                <a:endParaRPr kumimoji="0" lang="en-US" sz="1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5" name="TextBox 3">
                <a:extLst>
                  <a:ext uri="{FF2B5EF4-FFF2-40B4-BE49-F238E27FC236}">
                    <a16:creationId xmlns:a16="http://schemas.microsoft.com/office/drawing/2014/main" id="{2F0623AA-9317-285C-084E-BCF0FEE2B717}"/>
                  </a:ext>
                </a:extLst>
              </p:cNvPr>
              <p:cNvSpPr txBox="1"/>
              <p:nvPr/>
            </p:nvSpPr>
            <p:spPr>
              <a:xfrm>
                <a:off x="649016" y="5571304"/>
                <a:ext cx="591600" cy="246221"/>
              </a:xfrm>
              <a:prstGeom prst="rect">
                <a:avLst/>
              </a:prstGeom>
              <a:solidFill>
                <a:srgbClr val="FFFFFF"/>
              </a:solidFill>
            </p:spPr>
            <p:txBody>
              <a:bodyPr wrap="square" rtlCol="0">
                <a:spAutoFit/>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000" b="0" i="0" u="none" strike="noStrike" kern="1200" cap="none" spc="0" normalizeH="0" baseline="0" noProof="0" dirty="0">
                    <a:ln>
                      <a:noFill/>
                    </a:ln>
                    <a:solidFill>
                      <a:srgbClr val="000000"/>
                    </a:solidFill>
                    <a:effectLst/>
                    <a:uLnTx/>
                    <a:uFillTx/>
                    <a:latin typeface="Times New Roman" charset="0"/>
                    <a:ea typeface="ＭＳ Ｐゴシック" charset="0"/>
                  </a:rPr>
                  <a:t>哥辖</a:t>
                </a:r>
                <a:endParaRPr kumimoji="0" lang="en-US" sz="18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6" name="TextBox 3">
                <a:extLst>
                  <a:ext uri="{FF2B5EF4-FFF2-40B4-BE49-F238E27FC236}">
                    <a16:creationId xmlns:a16="http://schemas.microsoft.com/office/drawing/2014/main" id="{E4402F93-7235-2F5E-6024-2ED821EB7F1B}"/>
                  </a:ext>
                </a:extLst>
              </p:cNvPr>
              <p:cNvSpPr txBox="1"/>
              <p:nvPr/>
            </p:nvSpPr>
            <p:spPr>
              <a:xfrm>
                <a:off x="657724" y="5945772"/>
                <a:ext cx="591600" cy="246221"/>
              </a:xfrm>
              <a:prstGeom prst="rect">
                <a:avLst/>
              </a:prstGeom>
              <a:solidFill>
                <a:srgbClr val="FFFFFF"/>
              </a:solidFill>
            </p:spPr>
            <p:txBody>
              <a:bodyPr wrap="square" rtlCol="0">
                <a:spAutoFit/>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000" b="0" i="0" u="none" strike="noStrike" kern="1200" cap="none" spc="0" normalizeH="0" baseline="0" noProof="0" dirty="0">
                    <a:ln>
                      <a:noFill/>
                    </a:ln>
                    <a:solidFill>
                      <a:srgbClr val="000000"/>
                    </a:solidFill>
                    <a:effectLst/>
                    <a:uLnTx/>
                    <a:uFillTx/>
                    <a:latin typeface="Times New Roman" charset="0"/>
                    <a:ea typeface="ＭＳ Ｐゴシック" charset="0"/>
                  </a:rPr>
                  <a:t>亚兰</a:t>
                </a:r>
                <a:endParaRPr kumimoji="0" lang="en-US" sz="18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7" name="TextBox 3">
                <a:extLst>
                  <a:ext uri="{FF2B5EF4-FFF2-40B4-BE49-F238E27FC236}">
                    <a16:creationId xmlns:a16="http://schemas.microsoft.com/office/drawing/2014/main" id="{ACC62609-AD21-51CB-E080-F0C43B3C8EAE}"/>
                  </a:ext>
                </a:extLst>
              </p:cNvPr>
              <p:cNvSpPr txBox="1"/>
              <p:nvPr/>
            </p:nvSpPr>
            <p:spPr>
              <a:xfrm>
                <a:off x="657724" y="6328950"/>
                <a:ext cx="591600" cy="246221"/>
              </a:xfrm>
              <a:prstGeom prst="rect">
                <a:avLst/>
              </a:prstGeom>
              <a:solidFill>
                <a:srgbClr val="FFFFFF"/>
              </a:solidFill>
            </p:spPr>
            <p:txBody>
              <a:bodyPr wrap="square" rtlCol="0">
                <a:spAutoFit/>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000" b="0" i="0" u="none" strike="noStrike" kern="1200" cap="none" spc="0" normalizeH="0" baseline="0" noProof="0" dirty="0">
                    <a:ln>
                      <a:noFill/>
                    </a:ln>
                    <a:solidFill>
                      <a:srgbClr val="000000"/>
                    </a:solidFill>
                    <a:effectLst/>
                    <a:uLnTx/>
                    <a:uFillTx/>
                    <a:latin typeface="Times New Roman" charset="0"/>
                    <a:ea typeface="ＭＳ Ｐゴシック" charset="0"/>
                  </a:rPr>
                  <a:t>摩西</a:t>
                </a:r>
                <a:endParaRPr kumimoji="0" lang="en-US" sz="18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8" name="TextBox 3">
                <a:extLst>
                  <a:ext uri="{FF2B5EF4-FFF2-40B4-BE49-F238E27FC236}">
                    <a16:creationId xmlns:a16="http://schemas.microsoft.com/office/drawing/2014/main" id="{A3AFD406-E710-44D2-E935-8AF4C73C4C35}"/>
                  </a:ext>
                </a:extLst>
              </p:cNvPr>
              <p:cNvSpPr txBox="1"/>
              <p:nvPr/>
            </p:nvSpPr>
            <p:spPr>
              <a:xfrm>
                <a:off x="1545925" y="6244670"/>
                <a:ext cx="3864275" cy="400110"/>
              </a:xfrm>
              <a:prstGeom prst="rect">
                <a:avLst/>
              </a:prstGeom>
              <a:solidFill>
                <a:srgbClr val="FFFFFF"/>
              </a:solidFill>
            </p:spPr>
            <p:txBody>
              <a:bodyPr wrap="square" rtlCol="0">
                <a:spAutoFit/>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000" b="0" i="0" u="none" strike="noStrike" kern="1200" cap="none" spc="0" normalizeH="0" baseline="0" noProof="0" dirty="0">
                    <a:ln>
                      <a:noFill/>
                    </a:ln>
                    <a:solidFill>
                      <a:srgbClr val="000000"/>
                    </a:solidFill>
                    <a:effectLst/>
                    <a:uLnTx/>
                    <a:uFillTx/>
                    <a:latin typeface="Times New Roman" charset="0"/>
                    <a:ea typeface="ＭＳ Ｐゴシック" charset="0"/>
                  </a:rPr>
                  <a:t>法勒斯，希斯伦，兰，亚米拿达，拿顺，撒门，博阿斯，俄备得，耶西，</a:t>
                </a:r>
                <a:r>
                  <a:rPr kumimoji="0" lang="zh-CN" altLang="en-US" sz="1000" b="1" i="0" u="none" strike="noStrike" kern="1200" cap="none" spc="0" normalizeH="0" baseline="0" noProof="0" dirty="0">
                    <a:ln>
                      <a:noFill/>
                    </a:ln>
                    <a:solidFill>
                      <a:srgbClr val="000000"/>
                    </a:solidFill>
                    <a:effectLst/>
                    <a:uLnTx/>
                    <a:uFillTx/>
                    <a:latin typeface="Times New Roman" charset="0"/>
                    <a:ea typeface="ＭＳ Ｐゴシック" charset="0"/>
                  </a:rPr>
                  <a:t>大卫</a:t>
                </a:r>
                <a:endParaRPr kumimoji="0" lang="en-US" sz="1800" b="1"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30" name="TextBox 3">
                <a:extLst>
                  <a:ext uri="{FF2B5EF4-FFF2-40B4-BE49-F238E27FC236}">
                    <a16:creationId xmlns:a16="http://schemas.microsoft.com/office/drawing/2014/main" id="{BB8280DC-B59A-FD28-9848-AF73DCF99D55}"/>
                  </a:ext>
                </a:extLst>
              </p:cNvPr>
              <p:cNvSpPr txBox="1"/>
              <p:nvPr/>
            </p:nvSpPr>
            <p:spPr>
              <a:xfrm>
                <a:off x="3635896" y="5524429"/>
                <a:ext cx="1440160" cy="246221"/>
              </a:xfrm>
              <a:prstGeom prst="rect">
                <a:avLst/>
              </a:prstGeom>
              <a:solidFill>
                <a:srgbClr val="FFFFFF"/>
              </a:solidFill>
            </p:spPr>
            <p:txBody>
              <a:bodyPr wrap="square" rtlCol="0">
                <a:spAutoFit/>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Times New Roman" charset="0"/>
                    <a:ea typeface="ＭＳ Ｐゴシック" charset="0"/>
                  </a:rPr>
                  <a:t>以法莲</a:t>
                </a:r>
                <a:r>
                  <a:rPr kumimoji="0" lang="zh-CN" altLang="en-US" sz="1000" b="0" i="0" u="none" strike="noStrike" kern="1200" cap="none" spc="0" normalizeH="0" baseline="0" noProof="0" dirty="0">
                    <a:ln>
                      <a:noFill/>
                    </a:ln>
                    <a:solidFill>
                      <a:srgbClr val="000000"/>
                    </a:solidFill>
                    <a:effectLst/>
                    <a:uLnTx/>
                    <a:uFillTx/>
                    <a:latin typeface="Times New Roman" charset="0"/>
                    <a:ea typeface="ＭＳ Ｐゴシック" charset="0"/>
                  </a:rPr>
                  <a:t>，玛拿西</a:t>
                </a:r>
                <a:endParaRPr kumimoji="0" lang="en-US" sz="1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gr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a:extLst>
              <a:ext uri="{28A0092B-C50C-407E-A947-70E740481C1C}">
                <a14:useLocalDpi xmlns:a14="http://schemas.microsoft.com/office/drawing/2010/main" val="0"/>
              </a:ext>
            </a:extLst>
          </a:blip>
          <a:srcRect l="5414" r="4857" b="8198"/>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5364089" cy="2203339"/>
          </a:xfrm>
          <a:effectLst>
            <a:outerShdw blurRad="63500" dist="35921" dir="2700000" algn="ctr" rotWithShape="0">
              <a:schemeClr val="tx2">
                <a:alpha val="74998"/>
              </a:schemeClr>
            </a:outerShdw>
          </a:effectLst>
        </p:spPr>
        <p:txBody>
          <a:bodyPr anchor="t"/>
          <a:lstStyle/>
          <a:p>
            <a:pPr algn="l">
              <a:defRPr/>
            </a:pPr>
            <a:r>
              <a:rPr lang="zh-CN" altLang="en-US" b="1" dirty="0">
                <a:effectLst>
                  <a:glow rad="127000">
                    <a:schemeClr val="tx1"/>
                  </a:glow>
                </a:effectLst>
                <a:latin typeface="Arial" charset="0"/>
                <a:ea typeface="ＭＳ Ｐゴシック" charset="0"/>
                <a:cs typeface="ＭＳ Ｐゴシック" charset="0"/>
              </a:rPr>
              <a:t>分裂王国时期的东部部落</a:t>
            </a:r>
            <a:endParaRPr lang="en-US" b="1" dirty="0">
              <a:effectLst>
                <a:glow rad="127000">
                  <a:schemeClr val="tx1"/>
                </a:glow>
              </a:effectLst>
              <a:latin typeface="Arial" charset="0"/>
              <a:ea typeface="ＭＳ Ｐゴシック" charset="0"/>
              <a:cs typeface="ＭＳ Ｐゴシック" charset="0"/>
            </a:endParaRP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犹大</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以色列</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140</a:t>
            </a:r>
          </a:p>
        </p:txBody>
      </p:sp>
      <p:sp>
        <p:nvSpPr>
          <p:cNvPr id="50" name="Rectangle 2"/>
          <p:cNvSpPr txBox="1">
            <a:spLocks noChangeArrowheads="1"/>
          </p:cNvSpPr>
          <p:nvPr/>
        </p:nvSpPr>
        <p:spPr bwMode="auto">
          <a:xfrm>
            <a:off x="35166" y="2348880"/>
            <a:ext cx="4752857" cy="12241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TW" alt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历代志上 </a:t>
            </a:r>
            <a:r>
              <a:rPr kumimoji="0" lang="en-US" altLang="zh-TW"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1:35-54</a:t>
            </a:r>
            <a:r>
              <a:rPr kumimoji="0" lang="zh-TW" alt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（以东）</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zh-TW" alt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列王纪上 </a:t>
            </a:r>
            <a:r>
              <a:rPr kumimoji="0" lang="en-US" altLang="zh-TW"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12</a:t>
            </a:r>
            <a:r>
              <a:rPr kumimoji="0" lang="zh-TW" alt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章至列王纪下 </a:t>
            </a:r>
            <a:r>
              <a:rPr kumimoji="0" lang="en-US" altLang="zh-TW"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17</a:t>
            </a:r>
            <a:r>
              <a:rPr kumimoji="0" lang="zh-TW" alt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章</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亚扪</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亚兰</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以东</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摩押</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埃及</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非利士</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glow rad="101600">
                    <a:srgbClr val="000000">
                      <a:alpha val="75000"/>
                    </a:srgbClr>
                  </a:glow>
                </a:effectLst>
                <a:uLnTx/>
                <a:uFillTx/>
                <a:latin typeface="Arial"/>
                <a:ea typeface="ＭＳ Ｐゴシック" charset="0"/>
                <a:cs typeface="Arial"/>
              </a:rPr>
              <a:t>腓尼基</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13176806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P spid="17" grpId="0"/>
      <p:bldP spid="18" grpId="0"/>
      <p:bldP spid="19"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159790008"/>
      </p:ext>
    </p:extLst>
  </p:cSld>
  <p:clrMapOvr>
    <a:overrideClrMapping bg1="lt1" tx1="dk1" bg2="lt2" tx2="dk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2"/>
          <p:cNvSpPr>
            <a:spLocks noGrp="1" noChangeArrowheads="1"/>
          </p:cNvSpPr>
          <p:nvPr>
            <p:ph type="title" idx="4294967295"/>
          </p:nvPr>
        </p:nvSpPr>
        <p:spPr>
          <a:xfrm>
            <a:off x="4724400" y="198438"/>
            <a:ext cx="3657600" cy="487362"/>
          </a:xfrm>
        </p:spPr>
        <p:txBody>
          <a:bodyPr/>
          <a:lstStyle/>
          <a:p>
            <a:pPr eaLnBrk="1" hangingPunct="1"/>
            <a:r>
              <a:rPr lang="en-US" altLang="zh-CN" sz="1800">
                <a:solidFill>
                  <a:srgbClr val="FFFF00"/>
                </a:solidFill>
                <a:latin typeface="Times New Roman" charset="0"/>
                <a:ea typeface="MS PGothic" charset="0"/>
                <a:cs typeface="MS PGothic" charset="0"/>
              </a:rPr>
              <a:t>Patriarchal Family Tree</a:t>
            </a:r>
            <a:endParaRPr lang="en-US" altLang="zh-CN" sz="1800">
              <a:latin typeface="Times New Roman" charset="0"/>
              <a:ea typeface="MS PGothic" charset="0"/>
              <a:cs typeface="MS PGothic" charset="0"/>
            </a:endParaRPr>
          </a:p>
        </p:txBody>
      </p:sp>
      <p:sp>
        <p:nvSpPr>
          <p:cNvPr id="277506"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pPr eaLnBrk="0" hangingPunct="0"/>
            <a:endParaRPr lang="zh-CN" altLang="en-US">
              <a:solidFill>
                <a:srgbClr val="000000"/>
              </a:solidFill>
              <a:latin typeface="Arial" charset="0"/>
              <a:ea typeface="MS PGothic" charset="0"/>
            </a:endParaRPr>
          </a:p>
        </p:txBody>
      </p:sp>
      <p:sp>
        <p:nvSpPr>
          <p:cNvPr id="277507" name="Text Box 3"/>
          <p:cNvSpPr txBox="1">
            <a:spLocks noChangeArrowheads="1"/>
          </p:cNvSpPr>
          <p:nvPr/>
        </p:nvSpPr>
        <p:spPr bwMode="auto">
          <a:xfrm>
            <a:off x="3657600" y="7620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6600"/>
                </a:solidFill>
                <a:ea typeface="宋体" charset="0"/>
                <a:cs typeface="宋体" charset="0"/>
              </a:rPr>
              <a:t>他拉</a:t>
            </a:r>
          </a:p>
        </p:txBody>
      </p:sp>
      <p:sp>
        <p:nvSpPr>
          <p:cNvPr id="277508" name="Text Box 4"/>
          <p:cNvSpPr txBox="1">
            <a:spLocks noChangeArrowheads="1"/>
          </p:cNvSpPr>
          <p:nvPr/>
        </p:nvSpPr>
        <p:spPr bwMode="auto">
          <a:xfrm>
            <a:off x="1028700" y="13716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哈兰</a:t>
            </a:r>
            <a:r>
              <a:rPr lang="zh-CN" altLang="en-US">
                <a:solidFill>
                  <a:srgbClr val="000000"/>
                </a:solidFill>
              </a:rPr>
              <a:t> </a:t>
            </a:r>
          </a:p>
        </p:txBody>
      </p:sp>
      <p:sp>
        <p:nvSpPr>
          <p:cNvPr id="277509" name="Text Box 5"/>
          <p:cNvSpPr txBox="1">
            <a:spLocks noChangeArrowheads="1"/>
          </p:cNvSpPr>
          <p:nvPr/>
        </p:nvSpPr>
        <p:spPr bwMode="auto">
          <a:xfrm>
            <a:off x="3657600" y="13716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拿鹤</a:t>
            </a:r>
          </a:p>
        </p:txBody>
      </p:sp>
      <p:sp>
        <p:nvSpPr>
          <p:cNvPr id="277510" name="Text Box 6"/>
          <p:cNvSpPr txBox="1">
            <a:spLocks noChangeArrowheads="1"/>
          </p:cNvSpPr>
          <p:nvPr/>
        </p:nvSpPr>
        <p:spPr bwMode="auto">
          <a:xfrm>
            <a:off x="6400800" y="137160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6600"/>
                </a:solidFill>
                <a:ea typeface="宋体" charset="0"/>
                <a:cs typeface="宋体" charset="0"/>
              </a:rPr>
              <a:t>亚伯拉罕</a:t>
            </a:r>
            <a:r>
              <a:rPr lang="zh-CN" altLang="en-US">
                <a:solidFill>
                  <a:srgbClr val="000000"/>
                </a:solidFill>
              </a:rPr>
              <a:t> </a:t>
            </a:r>
          </a:p>
        </p:txBody>
      </p:sp>
      <p:sp>
        <p:nvSpPr>
          <p:cNvPr id="277511" name="Text Box 7"/>
          <p:cNvSpPr txBox="1">
            <a:spLocks noChangeArrowheads="1"/>
          </p:cNvSpPr>
          <p:nvPr/>
        </p:nvSpPr>
        <p:spPr bwMode="auto">
          <a:xfrm>
            <a:off x="914400" y="2133600"/>
            <a:ext cx="10287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罗得</a:t>
            </a:r>
          </a:p>
        </p:txBody>
      </p:sp>
      <p:sp>
        <p:nvSpPr>
          <p:cNvPr id="277512" name="Text Box 8"/>
          <p:cNvSpPr txBox="1">
            <a:spLocks noChangeArrowheads="1"/>
          </p:cNvSpPr>
          <p:nvPr/>
        </p:nvSpPr>
        <p:spPr bwMode="auto">
          <a:xfrm>
            <a:off x="3505200" y="205740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彼土利</a:t>
            </a:r>
          </a:p>
        </p:txBody>
      </p:sp>
      <p:sp>
        <p:nvSpPr>
          <p:cNvPr id="277513" name="Text Box 9"/>
          <p:cNvSpPr txBox="1">
            <a:spLocks noChangeArrowheads="1"/>
          </p:cNvSpPr>
          <p:nvPr/>
        </p:nvSpPr>
        <p:spPr bwMode="auto">
          <a:xfrm>
            <a:off x="5257800" y="2139950"/>
            <a:ext cx="1752600" cy="8318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en-US" altLang="zh-CN" b="1">
                <a:solidFill>
                  <a:srgbClr val="FF00FF"/>
                </a:solidFill>
                <a:latin typeface="Arial" charset="0"/>
                <a:cs typeface="Arial" charset="0"/>
              </a:rPr>
              <a:t>(</a:t>
            </a:r>
            <a:r>
              <a:rPr lang="zh-CN" altLang="en-US" b="1">
                <a:solidFill>
                  <a:srgbClr val="FF00FF"/>
                </a:solidFill>
                <a:ea typeface="宋体" charset="0"/>
                <a:cs typeface="宋体" charset="0"/>
              </a:rPr>
              <a:t>夏甲所生</a:t>
            </a:r>
            <a:r>
              <a:rPr lang="zh-CN" altLang="en-US">
                <a:solidFill>
                  <a:srgbClr val="FF00FF"/>
                </a:solidFill>
              </a:rPr>
              <a:t> </a:t>
            </a:r>
            <a:r>
              <a:rPr lang="en-US" altLang="ja-JP" b="1">
                <a:solidFill>
                  <a:srgbClr val="FF00FF"/>
                </a:solidFill>
                <a:latin typeface="Arial" charset="0"/>
                <a:cs typeface="Arial" charset="0"/>
              </a:rPr>
              <a:t>)</a:t>
            </a:r>
            <a:r>
              <a:rPr lang="zh-CN" altLang="en-US" b="1">
                <a:solidFill>
                  <a:srgbClr val="000000"/>
                </a:solidFill>
                <a:ea typeface="宋体" charset="0"/>
                <a:cs typeface="宋体" charset="0"/>
              </a:rPr>
              <a:t>以实玛利</a:t>
            </a:r>
            <a:r>
              <a:rPr lang="zh-CN" altLang="en-US">
                <a:solidFill>
                  <a:srgbClr val="000000"/>
                </a:solidFill>
              </a:rPr>
              <a:t> </a:t>
            </a:r>
          </a:p>
        </p:txBody>
      </p:sp>
      <p:sp>
        <p:nvSpPr>
          <p:cNvPr id="277514" name="Text Box 10"/>
          <p:cNvSpPr txBox="1">
            <a:spLocks noChangeArrowheads="1"/>
          </p:cNvSpPr>
          <p:nvPr/>
        </p:nvSpPr>
        <p:spPr bwMode="auto">
          <a:xfrm>
            <a:off x="7162800" y="2139950"/>
            <a:ext cx="1752600" cy="8318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en-US" altLang="zh-CN" b="1">
                <a:solidFill>
                  <a:srgbClr val="FF33CC"/>
                </a:solidFill>
                <a:latin typeface="Arial" charset="0"/>
                <a:cs typeface="Arial" charset="0"/>
              </a:rPr>
              <a:t>(</a:t>
            </a:r>
            <a:r>
              <a:rPr lang="zh-CN" altLang="en-US">
                <a:solidFill>
                  <a:srgbClr val="FF00FF"/>
                </a:solidFill>
                <a:ea typeface="宋体" charset="0"/>
                <a:cs typeface="宋体" charset="0"/>
              </a:rPr>
              <a:t>撒拉所生</a:t>
            </a:r>
            <a:r>
              <a:rPr lang="en-US" altLang="ja-JP" b="1">
                <a:solidFill>
                  <a:srgbClr val="FF33CC"/>
                </a:solidFill>
                <a:latin typeface="Arial" charset="0"/>
                <a:cs typeface="Arial" charset="0"/>
              </a:rPr>
              <a:t>)</a:t>
            </a:r>
            <a:r>
              <a:rPr lang="zh-CN" altLang="en-US" b="1">
                <a:solidFill>
                  <a:srgbClr val="006600"/>
                </a:solidFill>
                <a:ea typeface="宋体" charset="0"/>
                <a:cs typeface="宋体" charset="0"/>
              </a:rPr>
              <a:t>以撒</a:t>
            </a:r>
            <a:r>
              <a:rPr lang="zh-CN" altLang="en-US">
                <a:solidFill>
                  <a:srgbClr val="006600"/>
                </a:solidFill>
              </a:rPr>
              <a:t> </a:t>
            </a:r>
          </a:p>
        </p:txBody>
      </p:sp>
      <p:sp>
        <p:nvSpPr>
          <p:cNvPr id="277515" name="Text Box 11"/>
          <p:cNvSpPr txBox="1">
            <a:spLocks noChangeArrowheads="1"/>
          </p:cNvSpPr>
          <p:nvPr/>
        </p:nvSpPr>
        <p:spPr bwMode="auto">
          <a:xfrm>
            <a:off x="2743200" y="28956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拉班           利百加</a:t>
            </a:r>
          </a:p>
        </p:txBody>
      </p:sp>
      <p:sp>
        <p:nvSpPr>
          <p:cNvPr id="277516" name="Text Box 12"/>
          <p:cNvSpPr txBox="1">
            <a:spLocks noChangeArrowheads="1"/>
          </p:cNvSpPr>
          <p:nvPr/>
        </p:nvSpPr>
        <p:spPr bwMode="auto">
          <a:xfrm>
            <a:off x="2133600" y="3581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利亚</a:t>
            </a:r>
          </a:p>
        </p:txBody>
      </p:sp>
      <p:sp>
        <p:nvSpPr>
          <p:cNvPr id="277517" name="Text Box 13"/>
          <p:cNvSpPr txBox="1">
            <a:spLocks noChangeArrowheads="1"/>
          </p:cNvSpPr>
          <p:nvPr/>
        </p:nvSpPr>
        <p:spPr bwMode="auto">
          <a:xfrm>
            <a:off x="8001000" y="33528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以扫</a:t>
            </a:r>
            <a:r>
              <a:rPr lang="zh-CN" altLang="en-US">
                <a:solidFill>
                  <a:srgbClr val="000000"/>
                </a:solidFill>
              </a:rPr>
              <a:t> </a:t>
            </a:r>
          </a:p>
        </p:txBody>
      </p:sp>
      <p:sp>
        <p:nvSpPr>
          <p:cNvPr id="277518" name="Text Box 14"/>
          <p:cNvSpPr txBox="1">
            <a:spLocks noChangeArrowheads="1"/>
          </p:cNvSpPr>
          <p:nvPr/>
        </p:nvSpPr>
        <p:spPr bwMode="auto">
          <a:xfrm>
            <a:off x="76200" y="4267200"/>
            <a:ext cx="1981200" cy="2119313"/>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en-US" altLang="zh-CN" b="1">
                <a:solidFill>
                  <a:srgbClr val="FF00FF"/>
                </a:solidFill>
                <a:latin typeface="Arial" charset="0"/>
                <a:cs typeface="Arial" charset="0"/>
              </a:rPr>
              <a:t>(</a:t>
            </a:r>
            <a:r>
              <a:rPr lang="zh-CN" altLang="en-US" b="1">
                <a:solidFill>
                  <a:srgbClr val="FF00FF"/>
                </a:solidFill>
                <a:ea typeface="宋体" charset="0"/>
                <a:cs typeface="宋体" charset="0"/>
              </a:rPr>
              <a:t>利亚所生</a:t>
            </a:r>
            <a:r>
              <a:rPr lang="en-US" altLang="ja-JP" b="1">
                <a:solidFill>
                  <a:srgbClr val="FF00FF"/>
                </a:solidFill>
                <a:latin typeface="Arial" charset="0"/>
                <a:cs typeface="Arial" charset="0"/>
              </a:rPr>
              <a:t>)</a:t>
            </a:r>
            <a:endParaRPr lang="en-US" altLang="zh-CN" b="1">
              <a:solidFill>
                <a:srgbClr val="FF00FF"/>
              </a:solidFill>
              <a:latin typeface="Arial" charset="0"/>
              <a:cs typeface="Arial" charset="0"/>
            </a:endParaRPr>
          </a:p>
          <a:p>
            <a:pPr algn="ctr">
              <a:spcBef>
                <a:spcPct val="50000"/>
              </a:spcBef>
            </a:pPr>
            <a:r>
              <a:rPr lang="zh-CN" altLang="en-US" b="1">
                <a:solidFill>
                  <a:srgbClr val="000000"/>
                </a:solidFill>
                <a:ea typeface="宋体" charset="0"/>
                <a:cs typeface="宋体" charset="0"/>
              </a:rPr>
              <a:t>流便</a:t>
            </a:r>
            <a:r>
              <a:rPr lang="zh-CN" altLang="en-US">
                <a:solidFill>
                  <a:srgbClr val="000000"/>
                </a:solidFill>
              </a:rPr>
              <a:t> </a:t>
            </a:r>
            <a:r>
              <a:rPr lang="en-US" altLang="ja-JP" b="1">
                <a:solidFill>
                  <a:srgbClr val="000000"/>
                </a:solidFill>
                <a:latin typeface="Arial" charset="0"/>
                <a:cs typeface="Arial" charset="0"/>
              </a:rPr>
              <a:t>,</a:t>
            </a:r>
            <a:r>
              <a:rPr lang="en-US" altLang="zh-CN" b="1">
                <a:solidFill>
                  <a:srgbClr val="000000"/>
                </a:solidFill>
                <a:latin typeface="Arial" charset="0"/>
                <a:cs typeface="Arial" charset="0"/>
              </a:rPr>
              <a:t> </a:t>
            </a:r>
            <a:r>
              <a:rPr lang="zh-CN" altLang="en-US" b="1">
                <a:solidFill>
                  <a:srgbClr val="000000"/>
                </a:solidFill>
                <a:ea typeface="宋体" charset="0"/>
                <a:cs typeface="宋体" charset="0"/>
              </a:rPr>
              <a:t>西缅、利未、犹大、以萨迦、西布伦</a:t>
            </a:r>
            <a:endParaRPr lang="zh-CN" altLang="en-US" b="1">
              <a:solidFill>
                <a:srgbClr val="000000"/>
              </a:solidFill>
              <a:latin typeface="Arial" charset="0"/>
              <a:cs typeface="Arial" charset="0"/>
            </a:endParaRPr>
          </a:p>
        </p:txBody>
      </p:sp>
      <p:sp>
        <p:nvSpPr>
          <p:cNvPr id="277519" name="Text Box 15"/>
          <p:cNvSpPr txBox="1">
            <a:spLocks noChangeArrowheads="1"/>
          </p:cNvSpPr>
          <p:nvPr/>
        </p:nvSpPr>
        <p:spPr bwMode="auto">
          <a:xfrm>
            <a:off x="2133600" y="4267200"/>
            <a:ext cx="1828800" cy="84137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en-US" altLang="zh-CN" b="1">
                <a:solidFill>
                  <a:srgbClr val="FF00FF"/>
                </a:solidFill>
                <a:latin typeface="Arial" charset="0"/>
                <a:cs typeface="Arial" charset="0"/>
              </a:rPr>
              <a:t>(</a:t>
            </a:r>
            <a:r>
              <a:rPr lang="zh-CN" altLang="en-US" b="1">
                <a:solidFill>
                  <a:srgbClr val="FF00FF"/>
                </a:solidFill>
                <a:ea typeface="宋体" charset="0"/>
                <a:cs typeface="宋体" charset="0"/>
              </a:rPr>
              <a:t>悉帕所生</a:t>
            </a:r>
            <a:r>
              <a:rPr lang="en-US" altLang="ja-JP" b="1">
                <a:solidFill>
                  <a:srgbClr val="FF00FF"/>
                </a:solidFill>
                <a:latin typeface="Arial" charset="0"/>
                <a:cs typeface="Arial" charset="0"/>
              </a:rPr>
              <a:t>)</a:t>
            </a:r>
            <a:r>
              <a:rPr lang="zh-CN" altLang="en-US" b="1">
                <a:solidFill>
                  <a:srgbClr val="000000"/>
                </a:solidFill>
                <a:ea typeface="宋体" charset="0"/>
                <a:cs typeface="宋体" charset="0"/>
              </a:rPr>
              <a:t>迦得、亚设</a:t>
            </a:r>
          </a:p>
        </p:txBody>
      </p:sp>
      <p:sp>
        <p:nvSpPr>
          <p:cNvPr id="277520" name="Text Box 16"/>
          <p:cNvSpPr txBox="1">
            <a:spLocks noChangeArrowheads="1"/>
          </p:cNvSpPr>
          <p:nvPr/>
        </p:nvSpPr>
        <p:spPr bwMode="auto">
          <a:xfrm>
            <a:off x="4038600" y="4267200"/>
            <a:ext cx="1905000" cy="1206500"/>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en-US" altLang="zh-CN" b="1">
                <a:solidFill>
                  <a:srgbClr val="FF00FF"/>
                </a:solidFill>
                <a:latin typeface="Arial" charset="0"/>
                <a:cs typeface="Arial" charset="0"/>
              </a:rPr>
              <a:t>(</a:t>
            </a:r>
            <a:r>
              <a:rPr lang="zh-CN" altLang="en-US" b="1">
                <a:solidFill>
                  <a:srgbClr val="FF00FF"/>
                </a:solidFill>
                <a:ea typeface="宋体" charset="0"/>
                <a:cs typeface="宋体" charset="0"/>
              </a:rPr>
              <a:t>辟拉所生</a:t>
            </a:r>
            <a:r>
              <a:rPr lang="en-US" altLang="ja-JP" b="1">
                <a:solidFill>
                  <a:srgbClr val="FF00FF"/>
                </a:solidFill>
                <a:latin typeface="Arial" charset="0"/>
                <a:cs typeface="Arial" charset="0"/>
              </a:rPr>
              <a:t>)</a:t>
            </a:r>
            <a:r>
              <a:rPr lang="zh-CN" altLang="en-US" b="1">
                <a:solidFill>
                  <a:srgbClr val="000000"/>
                </a:solidFill>
                <a:ea typeface="宋体" charset="0"/>
                <a:cs typeface="宋体" charset="0"/>
              </a:rPr>
              <a:t>但、拿弗他利</a:t>
            </a:r>
          </a:p>
        </p:txBody>
      </p:sp>
      <p:sp>
        <p:nvSpPr>
          <p:cNvPr id="277521" name="Text Box 17"/>
          <p:cNvSpPr txBox="1">
            <a:spLocks noChangeArrowheads="1"/>
          </p:cNvSpPr>
          <p:nvPr/>
        </p:nvSpPr>
        <p:spPr bwMode="auto">
          <a:xfrm>
            <a:off x="6096000" y="4267200"/>
            <a:ext cx="3048000" cy="877888"/>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lnSpc>
                <a:spcPct val="80000"/>
              </a:lnSpc>
              <a:spcBef>
                <a:spcPct val="50000"/>
              </a:spcBef>
            </a:pPr>
            <a:r>
              <a:rPr lang="en-US" altLang="zh-CN" b="1">
                <a:solidFill>
                  <a:srgbClr val="FF00FF"/>
                </a:solidFill>
                <a:latin typeface="Arial" charset="0"/>
                <a:cs typeface="Arial" charset="0"/>
              </a:rPr>
              <a:t>(</a:t>
            </a:r>
            <a:r>
              <a:rPr lang="zh-CN" altLang="en-US" b="1">
                <a:solidFill>
                  <a:srgbClr val="FF00FF"/>
                </a:solidFill>
                <a:ea typeface="宋体" charset="0"/>
                <a:cs typeface="宋体" charset="0"/>
              </a:rPr>
              <a:t>拉结</a:t>
            </a:r>
            <a:r>
              <a:rPr lang="zh-CN" altLang="en-US" b="1">
                <a:solidFill>
                  <a:srgbClr val="FF00FF"/>
                </a:solidFill>
              </a:rPr>
              <a:t> </a:t>
            </a:r>
            <a:r>
              <a:rPr lang="zh-CN" altLang="en-US" b="1">
                <a:solidFill>
                  <a:srgbClr val="FF00FF"/>
                </a:solidFill>
                <a:ea typeface="宋体" charset="0"/>
                <a:cs typeface="宋体" charset="0"/>
              </a:rPr>
              <a:t>所生</a:t>
            </a:r>
            <a:r>
              <a:rPr lang="en-US" altLang="ja-JP" b="1">
                <a:solidFill>
                  <a:srgbClr val="FF00FF"/>
                </a:solidFill>
                <a:latin typeface="Arial" charset="0"/>
                <a:cs typeface="Arial" charset="0"/>
              </a:rPr>
              <a:t>)</a:t>
            </a:r>
            <a:endParaRPr lang="en-US" altLang="zh-CN" b="1">
              <a:solidFill>
                <a:srgbClr val="FF00FF"/>
              </a:solidFill>
              <a:latin typeface="Arial" charset="0"/>
              <a:cs typeface="Arial" charset="0"/>
            </a:endParaRPr>
          </a:p>
          <a:p>
            <a:pPr algn="ctr">
              <a:lnSpc>
                <a:spcPct val="80000"/>
              </a:lnSpc>
              <a:spcBef>
                <a:spcPct val="50000"/>
              </a:spcBef>
            </a:pPr>
            <a:r>
              <a:rPr lang="zh-CN" altLang="en-US" b="1">
                <a:solidFill>
                  <a:srgbClr val="006600"/>
                </a:solidFill>
                <a:ea typeface="宋体" charset="0"/>
                <a:cs typeface="宋体" charset="0"/>
              </a:rPr>
              <a:t>约瑟</a:t>
            </a:r>
            <a:r>
              <a:rPr lang="zh-CN" altLang="en-US" b="1">
                <a:solidFill>
                  <a:srgbClr val="000000"/>
                </a:solidFill>
                <a:ea typeface="宋体" charset="0"/>
                <a:cs typeface="宋体" charset="0"/>
              </a:rPr>
              <a:t>、便雅悯</a:t>
            </a:r>
            <a:r>
              <a:rPr lang="zh-CN" altLang="en-US">
                <a:solidFill>
                  <a:srgbClr val="000000"/>
                </a:solidFill>
              </a:rPr>
              <a:t> </a:t>
            </a:r>
          </a:p>
        </p:txBody>
      </p:sp>
      <p:sp>
        <p:nvSpPr>
          <p:cNvPr id="277522" name="Text Box 18"/>
          <p:cNvSpPr txBox="1">
            <a:spLocks noChangeArrowheads="1"/>
          </p:cNvSpPr>
          <p:nvPr/>
        </p:nvSpPr>
        <p:spPr bwMode="auto">
          <a:xfrm>
            <a:off x="5791200" y="5562600"/>
            <a:ext cx="1447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6600"/>
                </a:solidFill>
                <a:ea typeface="宋体" charset="0"/>
                <a:cs typeface="宋体" charset="0"/>
              </a:rPr>
              <a:t>以法莲</a:t>
            </a:r>
            <a:r>
              <a:rPr lang="zh-CN" altLang="en-US">
                <a:solidFill>
                  <a:srgbClr val="000000"/>
                </a:solidFill>
              </a:rPr>
              <a:t> </a:t>
            </a:r>
          </a:p>
        </p:txBody>
      </p:sp>
      <p:sp>
        <p:nvSpPr>
          <p:cNvPr id="277523" name="Line 19"/>
          <p:cNvSpPr>
            <a:spLocks noChangeShapeType="1"/>
          </p:cNvSpPr>
          <p:nvPr/>
        </p:nvSpPr>
        <p:spPr bwMode="auto">
          <a:xfrm>
            <a:off x="1447800" y="1295400"/>
            <a:ext cx="57912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24" name="Line 20"/>
          <p:cNvSpPr>
            <a:spLocks noChangeShapeType="1"/>
          </p:cNvSpPr>
          <p:nvPr/>
        </p:nvSpPr>
        <p:spPr bwMode="auto">
          <a:xfrm rot="-5400000">
            <a:off x="1333500" y="14097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25" name="Line 21"/>
          <p:cNvSpPr>
            <a:spLocks noChangeShapeType="1"/>
          </p:cNvSpPr>
          <p:nvPr/>
        </p:nvSpPr>
        <p:spPr bwMode="auto">
          <a:xfrm rot="-5400000">
            <a:off x="7124700" y="14097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26" name="Line 22"/>
          <p:cNvSpPr>
            <a:spLocks noChangeShapeType="1"/>
          </p:cNvSpPr>
          <p:nvPr/>
        </p:nvSpPr>
        <p:spPr bwMode="auto">
          <a:xfrm rot="-5400000">
            <a:off x="4038600" y="129540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27" name="Line 23"/>
          <p:cNvSpPr>
            <a:spLocks noChangeShapeType="1"/>
          </p:cNvSpPr>
          <p:nvPr/>
        </p:nvSpPr>
        <p:spPr bwMode="auto">
          <a:xfrm rot="-5400000">
            <a:off x="1257300" y="2019300"/>
            <a:ext cx="3810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28" name="Line 24"/>
          <p:cNvSpPr>
            <a:spLocks noChangeShapeType="1"/>
          </p:cNvSpPr>
          <p:nvPr/>
        </p:nvSpPr>
        <p:spPr bwMode="auto">
          <a:xfrm rot="-5400000">
            <a:off x="4038600" y="198120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29" name="Line 25"/>
          <p:cNvSpPr>
            <a:spLocks noChangeShapeType="1"/>
          </p:cNvSpPr>
          <p:nvPr/>
        </p:nvSpPr>
        <p:spPr bwMode="auto">
          <a:xfrm>
            <a:off x="5943600" y="1905000"/>
            <a:ext cx="2438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30" name="Line 26"/>
          <p:cNvSpPr>
            <a:spLocks noChangeShapeType="1"/>
          </p:cNvSpPr>
          <p:nvPr/>
        </p:nvSpPr>
        <p:spPr bwMode="auto">
          <a:xfrm rot="-5400000">
            <a:off x="5829300" y="20193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31" name="Line 27"/>
          <p:cNvSpPr>
            <a:spLocks noChangeShapeType="1"/>
          </p:cNvSpPr>
          <p:nvPr/>
        </p:nvSpPr>
        <p:spPr bwMode="auto">
          <a:xfrm rot="-5400000">
            <a:off x="8267700" y="20193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32" name="Line 28"/>
          <p:cNvSpPr>
            <a:spLocks noChangeShapeType="1"/>
          </p:cNvSpPr>
          <p:nvPr/>
        </p:nvSpPr>
        <p:spPr bwMode="auto">
          <a:xfrm rot="5400000" flipH="1">
            <a:off x="7162800" y="1828800"/>
            <a:ext cx="152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33" name="Line 29"/>
          <p:cNvSpPr>
            <a:spLocks noChangeShapeType="1"/>
          </p:cNvSpPr>
          <p:nvPr/>
        </p:nvSpPr>
        <p:spPr bwMode="auto">
          <a:xfrm>
            <a:off x="3276600" y="274320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34" name="Line 30"/>
          <p:cNvSpPr>
            <a:spLocks noChangeShapeType="1"/>
          </p:cNvSpPr>
          <p:nvPr/>
        </p:nvSpPr>
        <p:spPr bwMode="auto">
          <a:xfrm rot="-5400000">
            <a:off x="3162300" y="28575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35" name="Line 31"/>
          <p:cNvSpPr>
            <a:spLocks noChangeShapeType="1"/>
          </p:cNvSpPr>
          <p:nvPr/>
        </p:nvSpPr>
        <p:spPr bwMode="auto">
          <a:xfrm rot="-5400000">
            <a:off x="4838700" y="28575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36" name="Line 32"/>
          <p:cNvSpPr>
            <a:spLocks noChangeShapeType="1"/>
          </p:cNvSpPr>
          <p:nvPr/>
        </p:nvSpPr>
        <p:spPr bwMode="auto">
          <a:xfrm rot="-5400000">
            <a:off x="4076700" y="26289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37" name="Line 33"/>
          <p:cNvSpPr>
            <a:spLocks noChangeShapeType="1"/>
          </p:cNvSpPr>
          <p:nvPr/>
        </p:nvSpPr>
        <p:spPr bwMode="auto">
          <a:xfrm>
            <a:off x="2590800" y="350520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38" name="Line 34"/>
          <p:cNvSpPr>
            <a:spLocks noChangeShapeType="1"/>
          </p:cNvSpPr>
          <p:nvPr/>
        </p:nvSpPr>
        <p:spPr bwMode="auto">
          <a:xfrm rot="-5400000">
            <a:off x="2476500" y="36195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39" name="Line 35"/>
          <p:cNvSpPr>
            <a:spLocks noChangeShapeType="1"/>
          </p:cNvSpPr>
          <p:nvPr/>
        </p:nvSpPr>
        <p:spPr bwMode="auto">
          <a:xfrm rot="-5400000">
            <a:off x="4152900" y="36195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40" name="Line 36"/>
          <p:cNvSpPr>
            <a:spLocks noChangeShapeType="1"/>
          </p:cNvSpPr>
          <p:nvPr/>
        </p:nvSpPr>
        <p:spPr bwMode="auto">
          <a:xfrm rot="-5400000">
            <a:off x="3314700" y="33909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41" name="Text Box 37"/>
          <p:cNvSpPr txBox="1">
            <a:spLocks noChangeArrowheads="1"/>
          </p:cNvSpPr>
          <p:nvPr/>
        </p:nvSpPr>
        <p:spPr bwMode="auto">
          <a:xfrm>
            <a:off x="3581400" y="3581400"/>
            <a:ext cx="1600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拉结</a:t>
            </a:r>
          </a:p>
        </p:txBody>
      </p:sp>
      <p:grpSp>
        <p:nvGrpSpPr>
          <p:cNvPr id="277542" name="Group 38"/>
          <p:cNvGrpSpPr>
            <a:grpSpLocks/>
          </p:cNvGrpSpPr>
          <p:nvPr/>
        </p:nvGrpSpPr>
        <p:grpSpPr bwMode="auto">
          <a:xfrm>
            <a:off x="7086600" y="2971800"/>
            <a:ext cx="1447800" cy="457200"/>
            <a:chOff x="4512" y="1824"/>
            <a:chExt cx="1056" cy="288"/>
          </a:xfrm>
        </p:grpSpPr>
        <p:sp>
          <p:nvSpPr>
            <p:cNvPr id="277564"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65"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66"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67"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grpSp>
      <p:sp>
        <p:nvSpPr>
          <p:cNvPr id="277543" name="Text Box 43"/>
          <p:cNvSpPr txBox="1">
            <a:spLocks noChangeArrowheads="1"/>
          </p:cNvSpPr>
          <p:nvPr/>
        </p:nvSpPr>
        <p:spPr bwMode="auto">
          <a:xfrm>
            <a:off x="6477000" y="3352800"/>
            <a:ext cx="1219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6600"/>
                </a:solidFill>
                <a:ea typeface="宋体" charset="0"/>
                <a:cs typeface="宋体" charset="0"/>
              </a:rPr>
              <a:t>雅各</a:t>
            </a:r>
            <a:r>
              <a:rPr lang="zh-CN" altLang="en-US">
                <a:solidFill>
                  <a:srgbClr val="000000"/>
                </a:solidFill>
              </a:rPr>
              <a:t> </a:t>
            </a:r>
          </a:p>
        </p:txBody>
      </p:sp>
      <p:sp>
        <p:nvSpPr>
          <p:cNvPr id="277544" name="Line 44"/>
          <p:cNvSpPr>
            <a:spLocks noChangeShapeType="1"/>
          </p:cNvSpPr>
          <p:nvPr/>
        </p:nvSpPr>
        <p:spPr bwMode="auto">
          <a:xfrm>
            <a:off x="1066800" y="4038600"/>
            <a:ext cx="6324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45" name="Line 45"/>
          <p:cNvSpPr>
            <a:spLocks noChangeShapeType="1"/>
          </p:cNvSpPr>
          <p:nvPr/>
        </p:nvSpPr>
        <p:spPr bwMode="auto">
          <a:xfrm rot="-5400000">
            <a:off x="7277100" y="41529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46" name="Line 46"/>
          <p:cNvSpPr>
            <a:spLocks noChangeShapeType="1"/>
          </p:cNvSpPr>
          <p:nvPr/>
        </p:nvSpPr>
        <p:spPr bwMode="auto">
          <a:xfrm rot="-5400000">
            <a:off x="6934200" y="388620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47" name="Line 47"/>
          <p:cNvSpPr>
            <a:spLocks noChangeShapeType="1"/>
          </p:cNvSpPr>
          <p:nvPr/>
        </p:nvSpPr>
        <p:spPr bwMode="auto">
          <a:xfrm rot="-5400000">
            <a:off x="4686300" y="41529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48" name="Line 48"/>
          <p:cNvSpPr>
            <a:spLocks noChangeShapeType="1"/>
          </p:cNvSpPr>
          <p:nvPr/>
        </p:nvSpPr>
        <p:spPr bwMode="auto">
          <a:xfrm rot="-5400000">
            <a:off x="3009900" y="41529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49" name="Line 49"/>
          <p:cNvSpPr>
            <a:spLocks noChangeShapeType="1"/>
          </p:cNvSpPr>
          <p:nvPr/>
        </p:nvSpPr>
        <p:spPr bwMode="auto">
          <a:xfrm rot="-5400000">
            <a:off x="952500" y="41529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grpSp>
        <p:nvGrpSpPr>
          <p:cNvPr id="277550" name="Group 50"/>
          <p:cNvGrpSpPr>
            <a:grpSpLocks/>
          </p:cNvGrpSpPr>
          <p:nvPr/>
        </p:nvGrpSpPr>
        <p:grpSpPr bwMode="auto">
          <a:xfrm>
            <a:off x="6172200" y="5105400"/>
            <a:ext cx="1524000" cy="495300"/>
            <a:chOff x="3888" y="3144"/>
            <a:chExt cx="960" cy="336"/>
          </a:xfrm>
        </p:grpSpPr>
        <p:grpSp>
          <p:nvGrpSpPr>
            <p:cNvPr id="277559" name="Group 51"/>
            <p:cNvGrpSpPr>
              <a:grpSpLocks/>
            </p:cNvGrpSpPr>
            <p:nvPr/>
          </p:nvGrpSpPr>
          <p:grpSpPr bwMode="auto">
            <a:xfrm>
              <a:off x="3888" y="3312"/>
              <a:ext cx="960" cy="168"/>
              <a:chOff x="3648" y="3312"/>
              <a:chExt cx="1056" cy="168"/>
            </a:xfrm>
          </p:grpSpPr>
          <p:sp>
            <p:nvSpPr>
              <p:cNvPr id="277561"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62"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63"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grpSp>
        <p:sp>
          <p:nvSpPr>
            <p:cNvPr id="277560"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grpSp>
      <p:sp>
        <p:nvSpPr>
          <p:cNvPr id="277551" name="Text Box 56"/>
          <p:cNvSpPr txBox="1">
            <a:spLocks noChangeArrowheads="1"/>
          </p:cNvSpPr>
          <p:nvPr/>
        </p:nvSpPr>
        <p:spPr bwMode="auto">
          <a:xfrm>
            <a:off x="7162800" y="55626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玛拿西</a:t>
            </a:r>
            <a:r>
              <a:rPr lang="zh-CN" altLang="en-US">
                <a:solidFill>
                  <a:srgbClr val="000000"/>
                </a:solidFill>
              </a:rPr>
              <a:t> </a:t>
            </a:r>
          </a:p>
        </p:txBody>
      </p:sp>
      <p:sp>
        <p:nvSpPr>
          <p:cNvPr id="277552" name="WordArt 57"/>
          <p:cNvSpPr>
            <a:spLocks noChangeArrowheads="1" noChangeShapeType="1" noTextEdit="1"/>
          </p:cNvSpPr>
          <p:nvPr/>
        </p:nvSpPr>
        <p:spPr bwMode="auto">
          <a:xfrm>
            <a:off x="0" y="0"/>
            <a:ext cx="4318000" cy="1257300"/>
          </a:xfrm>
          <a:prstGeom prst="rect">
            <a:avLst/>
          </a:prstGeom>
        </p:spPr>
        <p:txBody>
          <a:bodyPr wrap="none" fromWordArt="1">
            <a:prstTxWarp prst="textSlantUp">
              <a:avLst>
                <a:gd name="adj" fmla="val 32056"/>
              </a:avLst>
            </a:prstTxWarp>
          </a:bodyPr>
          <a:lstStyle/>
          <a:p>
            <a:pPr algn="ctr" eaLnBrk="0" hangingPunct="0"/>
            <a:r>
              <a:rPr lang="zh-TW" alt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列祖家谱</a:t>
            </a:r>
            <a:endPar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277553" name="Line 58"/>
          <p:cNvSpPr>
            <a:spLocks noChangeShapeType="1"/>
          </p:cNvSpPr>
          <p:nvPr/>
        </p:nvSpPr>
        <p:spPr bwMode="auto">
          <a:xfrm flipV="1">
            <a:off x="5562600" y="2895600"/>
            <a:ext cx="2057400" cy="3048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0000"/>
              </a:solidFill>
              <a:ea typeface="MS PGothic" charset="0"/>
            </a:endParaRPr>
          </a:p>
        </p:txBody>
      </p:sp>
      <p:sp>
        <p:nvSpPr>
          <p:cNvPr id="277554" name="Line 59"/>
          <p:cNvSpPr>
            <a:spLocks noChangeShapeType="1"/>
          </p:cNvSpPr>
          <p:nvPr/>
        </p:nvSpPr>
        <p:spPr bwMode="auto">
          <a:xfrm>
            <a:off x="4953000" y="3886200"/>
            <a:ext cx="2286000" cy="4572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0000"/>
              </a:solidFill>
              <a:ea typeface="MS PGothic" charset="0"/>
            </a:endParaRPr>
          </a:p>
        </p:txBody>
      </p:sp>
      <p:sp>
        <p:nvSpPr>
          <p:cNvPr id="277555" name="Line 60"/>
          <p:cNvSpPr>
            <a:spLocks noChangeShapeType="1"/>
          </p:cNvSpPr>
          <p:nvPr/>
        </p:nvSpPr>
        <p:spPr bwMode="auto">
          <a:xfrm flipV="1">
            <a:off x="1447800" y="3962400"/>
            <a:ext cx="762000" cy="3810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0000"/>
              </a:solidFill>
              <a:ea typeface="MS PGothic" charset="0"/>
            </a:endParaRPr>
          </a:p>
        </p:txBody>
      </p:sp>
      <p:sp>
        <p:nvSpPr>
          <p:cNvPr id="277556" name="Text Box 61"/>
          <p:cNvSpPr txBox="1">
            <a:spLocks noChangeArrowheads="1"/>
          </p:cNvSpPr>
          <p:nvPr/>
        </p:nvSpPr>
        <p:spPr bwMode="auto">
          <a:xfrm>
            <a:off x="8553450" y="39688"/>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b="1">
                <a:solidFill>
                  <a:srgbClr val="000000"/>
                </a:solidFill>
                <a:latin typeface="Arial" charset="0"/>
                <a:cs typeface="Arial" charset="0"/>
              </a:rPr>
              <a:t>91</a:t>
            </a:r>
          </a:p>
        </p:txBody>
      </p:sp>
      <p:sp>
        <p:nvSpPr>
          <p:cNvPr id="277557" name="Text Box 62"/>
          <p:cNvSpPr txBox="1">
            <a:spLocks noChangeArrowheads="1"/>
          </p:cNvSpPr>
          <p:nvPr/>
        </p:nvSpPr>
        <p:spPr bwMode="auto">
          <a:xfrm>
            <a:off x="2916238" y="6096000"/>
            <a:ext cx="5616575"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sz="2000" b="1">
                <a:solidFill>
                  <a:srgbClr val="007000"/>
                </a:solidFill>
                <a:latin typeface="Arial" charset="0"/>
                <a:ea typeface="宋体" charset="0"/>
                <a:cs typeface="宋体" charset="0"/>
              </a:rPr>
              <a:t>绿 </a:t>
            </a:r>
            <a:r>
              <a:rPr lang="en-US" altLang="zh-CN" sz="2000" b="1">
                <a:solidFill>
                  <a:srgbClr val="007000"/>
                </a:solidFill>
                <a:latin typeface="Arial" charset="0"/>
                <a:ea typeface="宋体" charset="0"/>
                <a:cs typeface="宋体" charset="0"/>
              </a:rPr>
              <a:t>= </a:t>
            </a:r>
            <a:r>
              <a:rPr lang="zh-CN" altLang="en-US" sz="2000" b="1">
                <a:solidFill>
                  <a:srgbClr val="007000"/>
                </a:solidFill>
                <a:latin typeface="Arial" charset="0"/>
                <a:ea typeface="宋体" charset="0"/>
                <a:cs typeface="宋体" charset="0"/>
              </a:rPr>
              <a:t>带有长子名分福气的后裔，却无一是长子（代上</a:t>
            </a:r>
            <a:r>
              <a:rPr lang="en-US" altLang="zh-CN" sz="2000" b="1">
                <a:solidFill>
                  <a:srgbClr val="007000"/>
                </a:solidFill>
                <a:latin typeface="Arial" charset="0"/>
                <a:cs typeface="Arial" charset="0"/>
              </a:rPr>
              <a:t>5</a:t>
            </a:r>
            <a:r>
              <a:rPr lang="zh-CN" altLang="en-US" sz="2000" b="1">
                <a:solidFill>
                  <a:srgbClr val="007000"/>
                </a:solidFill>
                <a:latin typeface="Arial" charset="0"/>
                <a:ea typeface="宋体" charset="0"/>
                <a:cs typeface="宋体" charset="0"/>
              </a:rPr>
              <a:t>：</a:t>
            </a:r>
            <a:r>
              <a:rPr lang="en-US" altLang="zh-CN" sz="2000" b="1">
                <a:solidFill>
                  <a:srgbClr val="007000"/>
                </a:solidFill>
                <a:latin typeface="Arial" charset="0"/>
                <a:cs typeface="Arial" charset="0"/>
              </a:rPr>
              <a:t>1-2</a:t>
            </a:r>
            <a:r>
              <a:rPr lang="zh-CN" altLang="en-US" sz="2000" b="1">
                <a:solidFill>
                  <a:srgbClr val="007000"/>
                </a:solidFill>
                <a:latin typeface="Arial" charset="0"/>
                <a:ea typeface="宋体" charset="0"/>
                <a:cs typeface="宋体" charset="0"/>
              </a:rPr>
              <a:t>）</a:t>
            </a:r>
            <a:endParaRPr lang="zh-CN" altLang="en-US" sz="2000" b="1">
              <a:solidFill>
                <a:srgbClr val="007000"/>
              </a:solidFill>
              <a:latin typeface="Arial" charset="0"/>
              <a:cs typeface="Arial" charset="0"/>
            </a:endParaRPr>
          </a:p>
        </p:txBody>
      </p:sp>
      <p:sp>
        <p:nvSpPr>
          <p:cNvPr id="277558" name="Text Box 63"/>
          <p:cNvSpPr txBox="1">
            <a:spLocks noChangeArrowheads="1"/>
          </p:cNvSpPr>
          <p:nvPr/>
        </p:nvSpPr>
        <p:spPr bwMode="auto">
          <a:xfrm>
            <a:off x="5562600" y="2909888"/>
            <a:ext cx="14478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sz="1800" b="1" i="1">
                <a:solidFill>
                  <a:srgbClr val="000000"/>
                </a:solidFill>
                <a:latin typeface="Arial" charset="0"/>
                <a:ea typeface="宋体" charset="0"/>
                <a:cs typeface="宋体" charset="0"/>
              </a:rPr>
              <a:t>结婚</a:t>
            </a:r>
            <a:endParaRPr lang="zh-CN" altLang="en-US" sz="1800" b="1" i="1">
              <a:solidFill>
                <a:srgbClr val="33CC33"/>
              </a:solidFill>
              <a:latin typeface="Arial" charset="0"/>
              <a:ea typeface="宋体" charset="0"/>
              <a:cs typeface="宋体" charset="0"/>
            </a:endParaRPr>
          </a:p>
        </p:txBody>
      </p:sp>
    </p:spTree>
    <p:extLst>
      <p:ext uri="{BB962C8B-B14F-4D97-AF65-F5344CB8AC3E}">
        <p14:creationId xmlns:p14="http://schemas.microsoft.com/office/powerpoint/2010/main" val="16643200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zh-CN" altLang="en-US" sz="4000" b="1" dirty="0">
                <a:solidFill>
                  <a:srgbClr val="FFFFFF"/>
                </a:solidFill>
                <a:effectLst>
                  <a:glow rad="127000">
                    <a:schemeClr val="tx1"/>
                  </a:glow>
                </a:effectLst>
                <a:latin typeface="Arial" charset="0"/>
                <a:ea typeface="ＭＳ Ｐゴシック" charset="0"/>
                <a:cs typeface="ＭＳ Ｐゴシック" charset="0"/>
              </a:rPr>
              <a:t>部落的人口</a:t>
            </a:r>
            <a:endParaRPr lang="en-US" sz="40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8" name="Text Box 4"/>
          <p:cNvSpPr txBox="1">
            <a:spLocks noChangeArrowheads="1"/>
          </p:cNvSpPr>
          <p:nvPr/>
        </p:nvSpPr>
        <p:spPr bwMode="auto">
          <a:xfrm>
            <a:off x="4549224" y="4286551"/>
            <a:ext cx="2061485"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犹大</a:t>
            </a:r>
            <a:b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76,500</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171</a:t>
            </a:r>
          </a:p>
        </p:txBody>
      </p:sp>
      <p:sp>
        <p:nvSpPr>
          <p:cNvPr id="50" name="Rectangle 2"/>
          <p:cNvSpPr txBox="1">
            <a:spLocks noChangeArrowheads="1"/>
          </p:cNvSpPr>
          <p:nvPr/>
        </p:nvSpPr>
        <p:spPr bwMode="auto">
          <a:xfrm>
            <a:off x="-1" y="1435223"/>
            <a:ext cx="2627785" cy="198968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2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民数记 </a:t>
            </a:r>
            <a:r>
              <a:rPr kumimoji="0" lang="en-US" sz="2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26</a:t>
            </a:r>
            <a:br>
              <a:rPr kumimoji="0" lang="en-US" sz="2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zh-CN" altLang="en-US" sz="2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约书亚</a:t>
            </a:r>
            <a:r>
              <a:rPr kumimoji="0" lang="en-US" sz="2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13:1–19:48</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历代志上 </a:t>
            </a:r>
            <a:r>
              <a:rPr kumimoji="0" lang="en-GB"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2:3-55</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（犹大，希斯仑，迦勒，户珥）</a:t>
            </a:r>
            <a:endPar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1" name="Text Box 3"/>
          <p:cNvSpPr txBox="1">
            <a:spLocks noChangeArrowheads="1"/>
          </p:cNvSpPr>
          <p:nvPr/>
        </p:nvSpPr>
        <p:spPr bwMode="auto">
          <a:xfrm>
            <a:off x="2925889" y="2745816"/>
            <a:ext cx="167215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利未</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23,000</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Spread Throughout Israel</a:t>
            </a:r>
          </a:p>
        </p:txBody>
      </p:sp>
    </p:spTree>
    <p:extLst>
      <p:ext uri="{BB962C8B-B14F-4D97-AF65-F5344CB8AC3E}">
        <p14:creationId xmlns:p14="http://schemas.microsoft.com/office/powerpoint/2010/main" val="31921901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dissolve">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圣约</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大卫的后裔得以在被掳时期被保存下来</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(1–9; 17:10b-14)</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以及大卫对敬拜的重视</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皆</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展示了大卫的余民因忠于神的圣约而表现出应有的回应。</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42d</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历代志上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10219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40692593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228600" y="533400"/>
            <a:ext cx="7696200" cy="1371600"/>
          </a:xfrm>
          <a:solidFill>
            <a:schemeClr val="tx1"/>
          </a:solidFill>
          <a:ln>
            <a:solidFill>
              <a:schemeClr val="tx1"/>
            </a:solidFill>
            <a:miter lim="800000"/>
            <a:headEnd/>
            <a:tailEnd/>
          </a:ln>
        </p:spPr>
        <p:txBody>
          <a:bodyPr/>
          <a:lstStyle/>
          <a:p>
            <a:pPr eaLnBrk="1" hangingPunct="1"/>
            <a:r>
              <a:rPr lang="zh-CN" altLang="en-US" sz="3600" b="1" dirty="0">
                <a:solidFill>
                  <a:srgbClr val="FFFFFF"/>
                </a:solidFill>
                <a:latin typeface="Arial Black" charset="0"/>
                <a:ea typeface="宋体" charset="0"/>
                <a:cs typeface="宋体" charset="0"/>
              </a:rPr>
              <a:t>大卫的家族和血统</a:t>
            </a:r>
            <a:endParaRPr lang="en-US" sz="1800" b="1" dirty="0">
              <a:solidFill>
                <a:srgbClr val="FFFFFF"/>
              </a:solidFill>
              <a:latin typeface="Times" charset="0"/>
              <a:ea typeface="宋体" charset="0"/>
              <a:cs typeface="宋体" charset="0"/>
            </a:endParaRPr>
          </a:p>
        </p:txBody>
      </p:sp>
      <p:sp>
        <p:nvSpPr>
          <p:cNvPr id="92163"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270</a:t>
            </a:r>
          </a:p>
        </p:txBody>
      </p:sp>
      <p:sp>
        <p:nvSpPr>
          <p:cNvPr id="92165" name="TextBox 4"/>
          <p:cNvSpPr txBox="1">
            <a:spLocks noChangeArrowheads="1"/>
          </p:cNvSpPr>
          <p:nvPr/>
        </p:nvSpPr>
        <p:spPr bwMode="auto">
          <a:xfrm>
            <a:off x="152400" y="1458913"/>
            <a:ext cx="77724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John H. Walton</a:t>
            </a:r>
            <a:r>
              <a:rPr kumimoji="0" lang="zh-CN" alt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zh-CN"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zh-CN" alt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旧约年代和背景图表</a:t>
            </a:r>
            <a:r>
              <a:rPr kumimoji="0" lang="en-US" altLang="zh-CN"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nvGrpSpPr>
          <p:cNvPr id="9" name="Group 8">
            <a:extLst>
              <a:ext uri="{FF2B5EF4-FFF2-40B4-BE49-F238E27FC236}">
                <a16:creationId xmlns:a16="http://schemas.microsoft.com/office/drawing/2014/main" id="{265D7482-6469-8A3A-2B01-3B19FE1E4B3B}"/>
              </a:ext>
            </a:extLst>
          </p:cNvPr>
          <p:cNvGrpSpPr/>
          <p:nvPr/>
        </p:nvGrpSpPr>
        <p:grpSpPr>
          <a:xfrm>
            <a:off x="50494" y="2105025"/>
            <a:ext cx="9144000" cy="3987800"/>
            <a:chOff x="50494" y="2105025"/>
            <a:chExt cx="9144000" cy="3987800"/>
          </a:xfrm>
        </p:grpSpPr>
        <p:pic>
          <p:nvPicPr>
            <p:cNvPr id="92164" name="Picture 52"/>
            <p:cNvPicPr>
              <a:picLocks noChangeAspect="1" noChangeArrowheads="1"/>
            </p:cNvPicPr>
            <p:nvPr/>
          </p:nvPicPr>
          <p:blipFill>
            <a:blip r:embed="rId3"/>
            <a:srcRect/>
            <a:stretch/>
          </p:blipFill>
          <p:spPr bwMode="auto">
            <a:xfrm>
              <a:off x="50494" y="2105025"/>
              <a:ext cx="9144000" cy="39878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4" name="TextBox 3">
              <a:extLst>
                <a:ext uri="{FF2B5EF4-FFF2-40B4-BE49-F238E27FC236}">
                  <a16:creationId xmlns:a16="http://schemas.microsoft.com/office/drawing/2014/main" id="{940C8C35-C8E7-B214-F217-D8F9B31D4131}"/>
                </a:ext>
              </a:extLst>
            </p:cNvPr>
            <p:cNvSpPr txBox="1"/>
            <p:nvPr/>
          </p:nvSpPr>
          <p:spPr>
            <a:xfrm>
              <a:off x="3110326" y="5229200"/>
              <a:ext cx="800219" cy="461665"/>
            </a:xfrm>
            <a:prstGeom prst="rect">
              <a:avLst/>
            </a:prstGeom>
            <a:solidFill>
              <a:srgbClr val="FFFFFF"/>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New Roman" charset="0"/>
                  <a:ea typeface="ＭＳ Ｐゴシック" charset="0"/>
                </a:rPr>
                <a:t>撒门</a:t>
              </a: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bwMode="auto">
          <a:xfrm>
            <a:off x="0" y="0"/>
            <a:ext cx="9144000" cy="56119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800">
              <a:solidFill>
                <a:srgbClr val="FFCC00"/>
              </a:solidFill>
              <a:latin typeface="Arial Black" charset="0"/>
              <a:ea typeface="SimSun" charset="0"/>
              <a:cs typeface="SimSun" charset="0"/>
            </a:endParaRPr>
          </a:p>
        </p:txBody>
      </p:sp>
      <p:pic>
        <p:nvPicPr>
          <p:cNvPr id="94" name="Picture 2"/>
          <p:cNvPicPr>
            <a:picLocks noChangeAspect="1"/>
          </p:cNvPicPr>
          <p:nvPr/>
        </p:nvPicPr>
        <p:blipFill>
          <a:blip r:embed="rId4" cstate="screen">
            <a:extLst>
              <a:ext uri="{28A0092B-C50C-407E-A947-70E740481C1C}">
                <a14:useLocalDpi xmlns:a14="http://schemas.microsoft.com/office/drawing/2010/main"/>
              </a:ext>
            </a:extLst>
          </a:blip>
          <a:srcRect l="1617" r="1582"/>
          <a:stretch>
            <a:fillRect/>
          </a:stretch>
        </p:blipFill>
        <p:spPr bwMode="auto">
          <a:xfrm>
            <a:off x="0" y="468313"/>
            <a:ext cx="9144000" cy="6386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1683" name="Group 4"/>
          <p:cNvGrpSpPr>
            <a:grpSpLocks/>
          </p:cNvGrpSpPr>
          <p:nvPr/>
        </p:nvGrpSpPr>
        <p:grpSpPr bwMode="auto">
          <a:xfrm>
            <a:off x="228600" y="692150"/>
            <a:ext cx="5086350" cy="5930901"/>
            <a:chOff x="0" y="314"/>
            <a:chExt cx="3204" cy="3736"/>
          </a:xfrm>
        </p:grpSpPr>
        <p:sp>
          <p:nvSpPr>
            <p:cNvPr id="71745" name="Text Box 5"/>
            <p:cNvSpPr txBox="1">
              <a:spLocks noChangeArrowheads="1"/>
            </p:cNvSpPr>
            <p:nvPr/>
          </p:nvSpPr>
          <p:spPr bwMode="auto">
            <a:xfrm>
              <a:off x="0" y="314"/>
              <a:ext cx="802"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eaLnBrk="1" hangingPunct="1">
                <a:spcBef>
                  <a:spcPct val="50000"/>
                </a:spcBef>
                <a:defRPr sz="1800" b="1">
                  <a:solidFill>
                    <a:srgbClr val="FFFFFF"/>
                  </a:solidFill>
                  <a:effectLst>
                    <a:glow rad="228600">
                      <a:srgbClr val="000000">
                        <a:lumMod val="95000"/>
                        <a:lumOff val="5000"/>
                      </a:srgbClr>
                    </a:glow>
                  </a:effectLst>
                  <a:latin typeface="Arial" charset="0"/>
                  <a:cs typeface="Times New Roman" charset="0"/>
                </a:defRPr>
              </a:lvl1pPr>
              <a:lvl2pPr marL="742950" indent="-285750" eaLnBrk="0" hangingPunct="0">
                <a:defRPr>
                  <a:latin typeface="Lucida Console" charset="0"/>
                  <a:ea typeface="SimSun" charset="0"/>
                  <a:cs typeface="SimSun" charset="0"/>
                </a:defRPr>
              </a:lvl2pPr>
              <a:lvl3pPr marL="1143000" indent="-228600" eaLnBrk="0" hangingPunct="0">
                <a:defRPr>
                  <a:latin typeface="Lucida Console" charset="0"/>
                  <a:ea typeface="SimSun" charset="0"/>
                  <a:cs typeface="SimSun" charset="0"/>
                </a:defRPr>
              </a:lvl3pPr>
              <a:lvl4pPr marL="1600200" indent="-228600" eaLnBrk="0" hangingPunct="0">
                <a:defRPr>
                  <a:latin typeface="Lucida Console" charset="0"/>
                  <a:ea typeface="SimSun" charset="0"/>
                  <a:cs typeface="SimSun" charset="0"/>
                </a:defRPr>
              </a:lvl4pPr>
              <a:lvl5pPr marL="2057400" indent="-228600" eaLnBrk="0" hangingPunct="0">
                <a:defRPr>
                  <a:latin typeface="Lucida Console" charset="0"/>
                  <a:ea typeface="SimSun" charset="0"/>
                  <a:cs typeface="SimSun" charset="0"/>
                </a:defRPr>
              </a:lvl5pPr>
              <a:lvl6pPr marL="2514600" indent="-228600" eaLnBrk="0" fontAlgn="base" hangingPunct="0">
                <a:spcBef>
                  <a:spcPct val="0"/>
                </a:spcBef>
                <a:spcAft>
                  <a:spcPct val="0"/>
                </a:spcAft>
                <a:defRPr>
                  <a:latin typeface="Lucida Console" charset="0"/>
                  <a:ea typeface="SimSun" charset="0"/>
                  <a:cs typeface="SimSun" charset="0"/>
                </a:defRPr>
              </a:lvl6pPr>
              <a:lvl7pPr marL="2971800" indent="-228600" eaLnBrk="0" fontAlgn="base" hangingPunct="0">
                <a:spcBef>
                  <a:spcPct val="0"/>
                </a:spcBef>
                <a:spcAft>
                  <a:spcPct val="0"/>
                </a:spcAft>
                <a:defRPr>
                  <a:latin typeface="Lucida Console" charset="0"/>
                  <a:ea typeface="SimSun" charset="0"/>
                  <a:cs typeface="SimSun" charset="0"/>
                </a:defRPr>
              </a:lvl7pPr>
              <a:lvl8pPr marL="3429000" indent="-228600" eaLnBrk="0" fontAlgn="base" hangingPunct="0">
                <a:spcBef>
                  <a:spcPct val="0"/>
                </a:spcBef>
                <a:spcAft>
                  <a:spcPct val="0"/>
                </a:spcAft>
                <a:defRPr>
                  <a:latin typeface="Lucida Console" charset="0"/>
                  <a:ea typeface="SimSun" charset="0"/>
                  <a:cs typeface="SimSun" charset="0"/>
                </a:defRPr>
              </a:lvl8pPr>
              <a:lvl9pPr marL="3886200" indent="-228600" eaLnBrk="0" fontAlgn="base" hangingPunct="0">
                <a:spcBef>
                  <a:spcPct val="0"/>
                </a:spcBef>
                <a:spcAft>
                  <a:spcPct val="0"/>
                </a:spcAft>
                <a:defRPr>
                  <a:latin typeface="Lucida Console" charset="0"/>
                  <a:ea typeface="SimSun" charset="0"/>
                  <a:cs typeface="SimSun" charset="0"/>
                </a:defRPr>
              </a:lvl9pPr>
            </a:lstStyle>
            <a:p>
              <a:r>
                <a:rPr lang="zh-CN" altLang="en-GB" dirty="0"/>
                <a:t>亚伯拉罕</a:t>
              </a:r>
            </a:p>
          </p:txBody>
        </p:sp>
        <p:grpSp>
          <p:nvGrpSpPr>
            <p:cNvPr id="71746" name="Group 6"/>
            <p:cNvGrpSpPr>
              <a:grpSpLocks/>
            </p:cNvGrpSpPr>
            <p:nvPr/>
          </p:nvGrpSpPr>
          <p:grpSpPr bwMode="auto">
            <a:xfrm>
              <a:off x="364" y="524"/>
              <a:ext cx="2840" cy="3526"/>
              <a:chOff x="608" y="92"/>
              <a:chExt cx="2500" cy="3526"/>
            </a:xfrm>
          </p:grpSpPr>
          <p:cxnSp>
            <p:nvCxnSpPr>
              <p:cNvPr id="71747" name="AutoShape 7"/>
              <p:cNvCxnSpPr>
                <a:cxnSpLocks noChangeShapeType="1"/>
              </p:cNvCxnSpPr>
              <p:nvPr/>
            </p:nvCxnSpPr>
            <p:spPr bwMode="auto">
              <a:xfrm>
                <a:off x="608" y="92"/>
                <a:ext cx="228" cy="132"/>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48" name="Text Box 8"/>
              <p:cNvSpPr txBox="1">
                <a:spLocks noChangeArrowheads="1"/>
              </p:cNvSpPr>
              <p:nvPr/>
            </p:nvSpPr>
            <p:spPr bwMode="auto">
              <a:xfrm>
                <a:off x="784" y="122"/>
                <a:ext cx="61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以撒</a:t>
                </a:r>
              </a:p>
            </p:txBody>
          </p:sp>
          <p:cxnSp>
            <p:nvCxnSpPr>
              <p:cNvPr id="71749" name="AutoShape 9"/>
              <p:cNvCxnSpPr>
                <a:cxnSpLocks noChangeShapeType="1"/>
              </p:cNvCxnSpPr>
              <p:nvPr/>
            </p:nvCxnSpPr>
            <p:spPr bwMode="auto">
              <a:xfrm rot="16200000" flipH="1">
                <a:off x="887" y="305"/>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50" name="Text Box 10"/>
              <p:cNvSpPr txBox="1">
                <a:spLocks noChangeArrowheads="1"/>
              </p:cNvSpPr>
              <p:nvPr/>
            </p:nvSpPr>
            <p:spPr bwMode="auto">
              <a:xfrm>
                <a:off x="878" y="398"/>
                <a:ext cx="61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雅各</a:t>
                </a:r>
              </a:p>
            </p:txBody>
          </p:sp>
          <p:cxnSp>
            <p:nvCxnSpPr>
              <p:cNvPr id="71751" name="AutoShape 11"/>
              <p:cNvCxnSpPr>
                <a:cxnSpLocks noChangeShapeType="1"/>
              </p:cNvCxnSpPr>
              <p:nvPr/>
            </p:nvCxnSpPr>
            <p:spPr bwMode="auto">
              <a:xfrm rot="16200000" flipH="1">
                <a:off x="995" y="581"/>
                <a:ext cx="162" cy="96"/>
              </a:xfrm>
              <a:prstGeom prst="curvedConnector3">
                <a:avLst>
                  <a:gd name="adj1" fmla="val 50000"/>
                </a:avLst>
              </a:prstGeom>
              <a:noFill/>
              <a:ln w="9525">
                <a:solidFill>
                  <a:schemeClr val="bg1"/>
                </a:solidFill>
                <a:round/>
                <a:headEnd/>
                <a:tailEnd type="triangle" w="med" len="med"/>
              </a:ln>
              <a:extLst>
                <a:ext uri="{909E8E84-426E-40dd-AFC4-6F175D3DCCD1}">
                  <a14:hiddenFill xmlns:a14="http://schemas.microsoft.com/office/drawing/2010/main" xmlns="">
                    <a:noFill/>
                  </a14:hiddenFill>
                </a:ext>
              </a:extLst>
            </p:spPr>
          </p:cxnSp>
          <p:sp>
            <p:nvSpPr>
              <p:cNvPr id="71752" name="Text Box 12"/>
              <p:cNvSpPr txBox="1">
                <a:spLocks noChangeArrowheads="1"/>
              </p:cNvSpPr>
              <p:nvPr/>
            </p:nvSpPr>
            <p:spPr bwMode="auto">
              <a:xfrm>
                <a:off x="986" y="674"/>
                <a:ext cx="61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犹大</a:t>
                </a:r>
              </a:p>
            </p:txBody>
          </p:sp>
          <p:cxnSp>
            <p:nvCxnSpPr>
              <p:cNvPr id="71753" name="AutoShape 13"/>
              <p:cNvCxnSpPr>
                <a:cxnSpLocks noChangeShapeType="1"/>
              </p:cNvCxnSpPr>
              <p:nvPr/>
            </p:nvCxnSpPr>
            <p:spPr bwMode="auto">
              <a:xfrm rot="16200000" flipH="1">
                <a:off x="1103" y="863"/>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54" name="Text Box 14"/>
              <p:cNvSpPr txBox="1">
                <a:spLocks noChangeArrowheads="1"/>
              </p:cNvSpPr>
              <p:nvPr/>
            </p:nvSpPr>
            <p:spPr bwMode="auto">
              <a:xfrm>
                <a:off x="1066" y="954"/>
                <a:ext cx="61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法勒斯 </a:t>
                </a:r>
              </a:p>
            </p:txBody>
          </p:sp>
          <p:cxnSp>
            <p:nvCxnSpPr>
              <p:cNvPr id="71755" name="AutoShape 15"/>
              <p:cNvCxnSpPr>
                <a:cxnSpLocks noChangeShapeType="1"/>
              </p:cNvCxnSpPr>
              <p:nvPr/>
            </p:nvCxnSpPr>
            <p:spPr bwMode="auto">
              <a:xfrm rot="16200000" flipH="1">
                <a:off x="1235" y="1139"/>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56" name="Text Box 16"/>
              <p:cNvSpPr txBox="1">
                <a:spLocks noChangeArrowheads="1"/>
              </p:cNvSpPr>
              <p:nvPr/>
            </p:nvSpPr>
            <p:spPr bwMode="auto">
              <a:xfrm>
                <a:off x="1226" y="1232"/>
                <a:ext cx="61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希斯仑</a:t>
                </a:r>
              </a:p>
            </p:txBody>
          </p:sp>
          <p:cxnSp>
            <p:nvCxnSpPr>
              <p:cNvPr id="71757" name="AutoShape 17"/>
              <p:cNvCxnSpPr>
                <a:cxnSpLocks noChangeShapeType="1"/>
              </p:cNvCxnSpPr>
              <p:nvPr/>
            </p:nvCxnSpPr>
            <p:spPr bwMode="auto">
              <a:xfrm rot="16200000" flipH="1">
                <a:off x="1367" y="1415"/>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58" name="Text Box 18"/>
              <p:cNvSpPr txBox="1">
                <a:spLocks noChangeArrowheads="1"/>
              </p:cNvSpPr>
              <p:nvPr/>
            </p:nvSpPr>
            <p:spPr bwMode="auto">
              <a:xfrm>
                <a:off x="1358" y="1508"/>
                <a:ext cx="61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亚兰</a:t>
                </a:r>
              </a:p>
            </p:txBody>
          </p:sp>
          <p:cxnSp>
            <p:nvCxnSpPr>
              <p:cNvPr id="71759" name="AutoShape 19"/>
              <p:cNvCxnSpPr>
                <a:cxnSpLocks noChangeShapeType="1"/>
              </p:cNvCxnSpPr>
              <p:nvPr/>
            </p:nvCxnSpPr>
            <p:spPr bwMode="auto">
              <a:xfrm rot="16200000" flipH="1">
                <a:off x="1499" y="1685"/>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60" name="Text Box 20"/>
              <p:cNvSpPr txBox="1">
                <a:spLocks noChangeArrowheads="1"/>
              </p:cNvSpPr>
              <p:nvPr/>
            </p:nvSpPr>
            <p:spPr bwMode="auto">
              <a:xfrm>
                <a:off x="1448" y="1778"/>
                <a:ext cx="85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亚米拿达</a:t>
                </a:r>
              </a:p>
            </p:txBody>
          </p:sp>
          <p:cxnSp>
            <p:nvCxnSpPr>
              <p:cNvPr id="71761" name="AutoShape 21"/>
              <p:cNvCxnSpPr>
                <a:cxnSpLocks noChangeShapeType="1"/>
              </p:cNvCxnSpPr>
              <p:nvPr/>
            </p:nvCxnSpPr>
            <p:spPr bwMode="auto">
              <a:xfrm rot="16200000" flipH="1">
                <a:off x="1643" y="1961"/>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62" name="Text Box 22"/>
              <p:cNvSpPr txBox="1">
                <a:spLocks noChangeArrowheads="1"/>
              </p:cNvSpPr>
              <p:nvPr/>
            </p:nvSpPr>
            <p:spPr bwMode="auto">
              <a:xfrm>
                <a:off x="1628" y="2043"/>
                <a:ext cx="85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拿顺</a:t>
                </a:r>
              </a:p>
            </p:txBody>
          </p:sp>
          <p:cxnSp>
            <p:nvCxnSpPr>
              <p:cNvPr id="71763" name="AutoShape 23"/>
              <p:cNvCxnSpPr>
                <a:cxnSpLocks noChangeShapeType="1"/>
              </p:cNvCxnSpPr>
              <p:nvPr/>
            </p:nvCxnSpPr>
            <p:spPr bwMode="auto">
              <a:xfrm rot="16200000" flipH="1">
                <a:off x="1763" y="2231"/>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64" name="Text Box 24"/>
              <p:cNvSpPr txBox="1">
                <a:spLocks noChangeArrowheads="1"/>
              </p:cNvSpPr>
              <p:nvPr/>
            </p:nvSpPr>
            <p:spPr bwMode="auto">
              <a:xfrm>
                <a:off x="1747" y="2299"/>
                <a:ext cx="85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撒门</a:t>
                </a:r>
              </a:p>
            </p:txBody>
          </p:sp>
          <p:cxnSp>
            <p:nvCxnSpPr>
              <p:cNvPr id="71765" name="AutoShape 25"/>
              <p:cNvCxnSpPr>
                <a:cxnSpLocks noChangeShapeType="1"/>
              </p:cNvCxnSpPr>
              <p:nvPr/>
            </p:nvCxnSpPr>
            <p:spPr bwMode="auto">
              <a:xfrm rot="16200000" flipH="1">
                <a:off x="1883" y="2501"/>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66" name="Text Box 26"/>
              <p:cNvSpPr txBox="1">
                <a:spLocks noChangeArrowheads="1"/>
              </p:cNvSpPr>
              <p:nvPr/>
            </p:nvSpPr>
            <p:spPr bwMode="auto">
              <a:xfrm>
                <a:off x="1874" y="2594"/>
                <a:ext cx="85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波阿斯</a:t>
                </a:r>
              </a:p>
            </p:txBody>
          </p:sp>
          <p:cxnSp>
            <p:nvCxnSpPr>
              <p:cNvPr id="71767" name="AutoShape 27"/>
              <p:cNvCxnSpPr>
                <a:cxnSpLocks noChangeShapeType="1"/>
              </p:cNvCxnSpPr>
              <p:nvPr/>
            </p:nvCxnSpPr>
            <p:spPr bwMode="auto">
              <a:xfrm rot="16200000" flipH="1">
                <a:off x="2015" y="2771"/>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68" name="Text Box 28"/>
              <p:cNvSpPr txBox="1">
                <a:spLocks noChangeArrowheads="1"/>
              </p:cNvSpPr>
              <p:nvPr/>
            </p:nvSpPr>
            <p:spPr bwMode="auto">
              <a:xfrm>
                <a:off x="2006" y="2864"/>
                <a:ext cx="85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俄备得</a:t>
                </a:r>
              </a:p>
            </p:txBody>
          </p:sp>
          <p:cxnSp>
            <p:nvCxnSpPr>
              <p:cNvPr id="71769" name="AutoShape 29"/>
              <p:cNvCxnSpPr>
                <a:cxnSpLocks noChangeShapeType="1"/>
              </p:cNvCxnSpPr>
              <p:nvPr/>
            </p:nvCxnSpPr>
            <p:spPr bwMode="auto">
              <a:xfrm rot="16200000" flipH="1">
                <a:off x="2153" y="3047"/>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70" name="Text Box 30"/>
              <p:cNvSpPr txBox="1">
                <a:spLocks noChangeArrowheads="1"/>
              </p:cNvSpPr>
              <p:nvPr/>
            </p:nvSpPr>
            <p:spPr bwMode="auto">
              <a:xfrm>
                <a:off x="2144" y="3140"/>
                <a:ext cx="85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耶西</a:t>
                </a:r>
              </a:p>
            </p:txBody>
          </p:sp>
          <p:cxnSp>
            <p:nvCxnSpPr>
              <p:cNvPr id="71771" name="AutoShape 31"/>
              <p:cNvCxnSpPr>
                <a:cxnSpLocks noChangeShapeType="1"/>
              </p:cNvCxnSpPr>
              <p:nvPr/>
            </p:nvCxnSpPr>
            <p:spPr bwMode="auto">
              <a:xfrm rot="16200000" flipH="1">
                <a:off x="2261" y="3317"/>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72" name="Text Box 32"/>
              <p:cNvSpPr txBox="1">
                <a:spLocks noChangeArrowheads="1"/>
              </p:cNvSpPr>
              <p:nvPr/>
            </p:nvSpPr>
            <p:spPr bwMode="auto">
              <a:xfrm>
                <a:off x="2252" y="3385"/>
                <a:ext cx="85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大卫王</a:t>
                </a:r>
                <a:endPar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endParaRPr>
              </a:p>
            </p:txBody>
          </p:sp>
        </p:grpSp>
      </p:grpSp>
      <p:sp>
        <p:nvSpPr>
          <p:cNvPr id="9301" name="Text Box 85"/>
          <p:cNvSpPr txBox="1">
            <a:spLocks noChangeArrowheads="1"/>
          </p:cNvSpPr>
          <p:nvPr/>
        </p:nvSpPr>
        <p:spPr bwMode="auto">
          <a:xfrm>
            <a:off x="4788024" y="260648"/>
            <a:ext cx="4355976" cy="584775"/>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defRPr/>
            </a:pPr>
            <a:r>
              <a:rPr lang="zh-CN" altLang="en-US" sz="3200" b="1" dirty="0">
                <a:solidFill>
                  <a:srgbClr val="FFFFFF"/>
                </a:solidFill>
                <a:effectLst>
                  <a:glow rad="228600">
                    <a:srgbClr val="000000">
                      <a:lumMod val="95000"/>
                      <a:lumOff val="5000"/>
                    </a:srgbClr>
                  </a:glow>
                </a:effectLst>
                <a:latin typeface="Arial" charset="0"/>
                <a:ea typeface="ＭＳ Ｐゴシック" charset="0"/>
                <a:cs typeface="Times New Roman" charset="0"/>
              </a:rPr>
              <a:t>建立永恒的王国</a:t>
            </a:r>
            <a:endParaRPr lang="en-US" altLang="zh-CN" sz="3200" b="1" dirty="0">
              <a:solidFill>
                <a:srgbClr val="FFFFFF"/>
              </a:solidFill>
              <a:effectLst>
                <a:glow rad="228600">
                  <a:srgbClr val="000000">
                    <a:lumMod val="95000"/>
                    <a:lumOff val="5000"/>
                  </a:srgbClr>
                </a:glow>
              </a:effectLst>
              <a:latin typeface="Arial" charset="0"/>
              <a:ea typeface="ＭＳ Ｐゴシック" charset="0"/>
              <a:cs typeface="Times New Roman" charset="0"/>
            </a:endParaRPr>
          </a:p>
        </p:txBody>
      </p:sp>
      <p:sp>
        <p:nvSpPr>
          <p:cNvPr id="9304" name="Text Box 88"/>
          <p:cNvSpPr txBox="1">
            <a:spLocks noChangeArrowheads="1"/>
          </p:cNvSpPr>
          <p:nvPr/>
        </p:nvSpPr>
        <p:spPr bwMode="auto">
          <a:xfrm>
            <a:off x="88217" y="6055023"/>
            <a:ext cx="3035983" cy="584775"/>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defRPr/>
            </a:pPr>
            <a:r>
              <a:rPr lang="zh-CN" altLang="en-US" sz="3200" b="1" dirty="0">
                <a:solidFill>
                  <a:srgbClr val="FFFFFF"/>
                </a:solidFill>
                <a:effectLst>
                  <a:glow rad="228600">
                    <a:srgbClr val="000000">
                      <a:lumMod val="95000"/>
                      <a:lumOff val="5000"/>
                    </a:srgbClr>
                  </a:glow>
                </a:effectLst>
                <a:latin typeface="Arial" charset="0"/>
                <a:ea typeface="ＭＳ Ｐゴシック" charset="0"/>
                <a:cs typeface="Times New Roman" charset="0"/>
              </a:rPr>
              <a:t>王国的兴起</a:t>
            </a:r>
            <a:endParaRPr lang="en-US" altLang="zh-CN" sz="3200" b="1" dirty="0">
              <a:solidFill>
                <a:srgbClr val="FFFFFF"/>
              </a:solidFill>
              <a:effectLst>
                <a:glow rad="228600">
                  <a:srgbClr val="000000">
                    <a:lumMod val="95000"/>
                    <a:lumOff val="5000"/>
                  </a:srgbClr>
                </a:glow>
              </a:effectLst>
              <a:latin typeface="Arial" charset="0"/>
              <a:ea typeface="ＭＳ Ｐゴシック" charset="0"/>
              <a:cs typeface="Times New Roman" charset="0"/>
            </a:endParaRPr>
          </a:p>
        </p:txBody>
      </p:sp>
    </p:spTree>
    <p:extLst>
      <p:ext uri="{BB962C8B-B14F-4D97-AF65-F5344CB8AC3E}">
        <p14:creationId xmlns:p14="http://schemas.microsoft.com/office/powerpoint/2010/main" val="3669082494"/>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304"/>
                                        </p:tgtEl>
                                        <p:attrNameLst>
                                          <p:attrName>style.visibility</p:attrName>
                                        </p:attrNameLst>
                                      </p:cBhvr>
                                      <p:to>
                                        <p:strVal val="visible"/>
                                      </p:to>
                                    </p:set>
                                    <p:anim calcmode="lin" valueType="num">
                                      <p:cBhvr additive="base">
                                        <p:cTn id="7" dur="500" fill="hold"/>
                                        <p:tgtEl>
                                          <p:spTgt spid="9304"/>
                                        </p:tgtEl>
                                        <p:attrNameLst>
                                          <p:attrName>ppt_x</p:attrName>
                                        </p:attrNameLst>
                                      </p:cBhvr>
                                      <p:tavLst>
                                        <p:tav tm="0">
                                          <p:val>
                                            <p:strVal val="#ppt_x"/>
                                          </p:val>
                                        </p:tav>
                                        <p:tav tm="100000">
                                          <p:val>
                                            <p:strVal val="#ppt_x"/>
                                          </p:val>
                                        </p:tav>
                                      </p:tavLst>
                                    </p:anim>
                                    <p:anim calcmode="lin" valueType="num">
                                      <p:cBhvr additive="base">
                                        <p:cTn id="8" dur="500" fill="hold"/>
                                        <p:tgtEl>
                                          <p:spTgt spid="930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93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01" grpId="0"/>
      <p:bldP spid="930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tthew LionAsl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440"/>
            <a:ext cx="9179429" cy="7389440"/>
          </a:xfrm>
          <a:prstGeom prst="rect">
            <a:avLst/>
          </a:prstGeom>
        </p:spPr>
      </p:pic>
      <p:sp>
        <p:nvSpPr>
          <p:cNvPr id="17410" name="Rectangle 2"/>
          <p:cNvSpPr>
            <a:spLocks noGrp="1" noChangeArrowheads="1"/>
          </p:cNvSpPr>
          <p:nvPr>
            <p:ph type="title"/>
          </p:nvPr>
        </p:nvSpPr>
        <p:spPr>
          <a:xfrm>
            <a:off x="0" y="-99392"/>
            <a:ext cx="9144000" cy="934690"/>
          </a:xfrm>
          <a:noFill/>
          <a:ln w="9525">
            <a:noFill/>
            <a:miter lim="800000"/>
            <a:headEnd/>
            <a:tailEnd/>
          </a:ln>
          <a:effectLst/>
        </p:spPr>
        <p:txBody>
          <a:bodyPr/>
          <a:lstStyle/>
          <a:p>
            <a:pPr eaLnBrk="1" hangingPunct="1">
              <a:spcBef>
                <a:spcPct val="20000"/>
              </a:spcBef>
            </a:pPr>
            <a:r>
              <a:rPr lang="zh-TW" altLang="en-US" sz="4800" b="1">
                <a:solidFill>
                  <a:schemeClr val="bg1"/>
                </a:solidFill>
                <a:effectLst>
                  <a:glow rad="152400">
                    <a:schemeClr val="tx1">
                      <a:alpha val="95000"/>
                    </a:schemeClr>
                  </a:glow>
                </a:effectLst>
                <a:latin typeface="KaiTi" pitchFamily="49" charset="-122"/>
                <a:ea typeface="KaiTi" pitchFamily="49" charset="-122"/>
              </a:rPr>
              <a:t>马太福音</a:t>
            </a:r>
            <a:r>
              <a:rPr lang="en-US" sz="4800" b="1">
                <a:solidFill>
                  <a:schemeClr val="bg1"/>
                </a:solidFill>
                <a:effectLst>
                  <a:glow rad="152400">
                    <a:schemeClr val="tx1">
                      <a:alpha val="95000"/>
                    </a:schemeClr>
                  </a:glow>
                </a:effectLst>
                <a:latin typeface="KaiTi" pitchFamily="49" charset="-122"/>
                <a:ea typeface="KaiTi" pitchFamily="49" charset="-122"/>
              </a:rPr>
              <a:t>:</a:t>
            </a:r>
            <a:r>
              <a:rPr lang="zh-TW" altLang="en-US" sz="4800" b="1" dirty="0">
                <a:solidFill>
                  <a:schemeClr val="bg1"/>
                </a:solidFill>
                <a:effectLst>
                  <a:glow rad="152400">
                    <a:schemeClr val="tx1">
                      <a:alpha val="95000"/>
                    </a:schemeClr>
                  </a:glow>
                </a:effectLst>
                <a:latin typeface="KaiTi" pitchFamily="49" charset="-122"/>
                <a:ea typeface="KaiTi" pitchFamily="49" charset="-122"/>
              </a:rPr>
              <a:t>基督是君王</a:t>
            </a:r>
            <a:endParaRPr lang="en-US" sz="4800" b="1" dirty="0">
              <a:solidFill>
                <a:schemeClr val="bg1"/>
              </a:solidFill>
              <a:effectLst>
                <a:glow rad="152400">
                  <a:schemeClr val="tx1">
                    <a:alpha val="95000"/>
                  </a:schemeClr>
                </a:glow>
              </a:effectLst>
              <a:latin typeface="KaiTi" pitchFamily="49" charset="-122"/>
              <a:ea typeface="KaiTi" pitchFamily="49" charset="-122"/>
            </a:endParaRPr>
          </a:p>
        </p:txBody>
      </p:sp>
      <p:sp>
        <p:nvSpPr>
          <p:cNvPr id="4" name="Rectangle 3"/>
          <p:cNvSpPr txBox="1">
            <a:spLocks noChangeArrowheads="1"/>
          </p:cNvSpPr>
          <p:nvPr/>
        </p:nvSpPr>
        <p:spPr bwMode="auto">
          <a:xfrm>
            <a:off x="144016" y="2663823"/>
            <a:ext cx="2627784" cy="4005064"/>
          </a:xfrm>
          <a:prstGeom prst="rect">
            <a:avLst/>
          </a:prstGeom>
          <a:noFill/>
          <a:ln w="9525">
            <a:noFill/>
            <a:miter lim="800000"/>
            <a:headEnd/>
            <a:tailEnd/>
          </a:ln>
          <a:effectLst/>
        </p:spPr>
        <p:txBody>
          <a:bodyPr/>
          <a:lstStyle/>
          <a:p>
            <a:pPr eaLnBrk="1" hangingPunct="1">
              <a:spcBef>
                <a:spcPct val="20000"/>
              </a:spcBef>
              <a:defRPr/>
            </a:pPr>
            <a:r>
              <a:rPr lang="zh-TW" altLang="en-US" sz="2800" b="1"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在创世记中</a:t>
            </a:r>
            <a:r>
              <a:rPr lang="en-US" altLang="zh-TW" sz="2800" b="1"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CN" altLang="en-US" sz="2800" b="1"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雅各布对犹大的祝福</a:t>
            </a:r>
            <a:r>
              <a:rPr lang="en-US" sz="2800" b="1"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49:9-10,</a:t>
            </a:r>
            <a:r>
              <a:rPr lang="zh-CN" altLang="en-US" sz="2800" b="1"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狮子被描绘为君王</a:t>
            </a:r>
            <a:r>
              <a:rPr lang="en-US" sz="2800" b="1" i="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endParaRPr lang="en-US" sz="2800" b="1" i="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endParaRPr>
          </a:p>
        </p:txBody>
      </p:sp>
      <p:sp>
        <p:nvSpPr>
          <p:cNvPr id="7" name="Rectangle 3"/>
          <p:cNvSpPr txBox="1">
            <a:spLocks noChangeArrowheads="1"/>
          </p:cNvSpPr>
          <p:nvPr/>
        </p:nvSpPr>
        <p:spPr bwMode="auto">
          <a:xfrm>
            <a:off x="3707904" y="1916832"/>
            <a:ext cx="5184576" cy="4392488"/>
          </a:xfrm>
          <a:prstGeom prst="rect">
            <a:avLst/>
          </a:prstGeom>
          <a:noFill/>
          <a:ln w="9525">
            <a:noFill/>
            <a:miter lim="800000"/>
            <a:headEnd/>
            <a:tailEnd/>
          </a:ln>
          <a:effectLst/>
        </p:spPr>
        <p:txBody>
          <a:bodyPr/>
          <a:lstStyle/>
          <a:p>
            <a:pPr eaLnBrk="1" hangingPunct="1">
              <a:spcBef>
                <a:spcPct val="20000"/>
              </a:spcBef>
              <a:defRPr/>
            </a:pPr>
            <a:r>
              <a:rPr lang="zh-CN"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犹大是个小狮子。我儿阿</a:t>
            </a:r>
            <a:r>
              <a:rPr lang="en-US" altLang="zh-TW"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CN"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 你抓了食便上去。你屈下身去、卧如公狮、蹲如母狮、谁敢惹你？</a:t>
            </a:r>
            <a:endParaRPr lang="en-US" altLang="zh-TW" sz="3200" b="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endParaRPr>
          </a:p>
          <a:p>
            <a:pPr eaLnBrk="1" hangingPunct="1">
              <a:spcBef>
                <a:spcPct val="20000"/>
              </a:spcBef>
              <a:defRPr/>
            </a:pPr>
            <a:r>
              <a:rPr lang="en-US" sz="3200" b="1" kern="0" baseline="30000">
                <a:solidFill>
                  <a:srgbClr val="FFFFFF"/>
                </a:solidFill>
                <a:effectLst>
                  <a:glow rad="152400">
                    <a:srgbClr val="000000">
                      <a:alpha val="95000"/>
                    </a:srgbClr>
                  </a:glow>
                </a:effectLst>
                <a:latin typeface="KaiTi" pitchFamily="49" charset="-122"/>
                <a:ea typeface="KaiTi" pitchFamily="49" charset="-122"/>
                <a:cs typeface="ＭＳ Ｐゴシック" charset="-128"/>
              </a:rPr>
              <a:t>10</a:t>
            </a:r>
            <a:r>
              <a:rPr lang="zh-CN"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主必不离犹大</a:t>
            </a:r>
            <a:r>
              <a:rPr lang="en-US" altLang="zh-TW"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CN"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 杖必不离他两脚之间</a:t>
            </a:r>
            <a:r>
              <a:rPr lang="en-US" altLang="zh-TW"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TW"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 直等细罗</a:t>
            </a:r>
            <a:r>
              <a:rPr lang="en-US" altLang="zh-TW"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CN"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就是赐平安者</a:t>
            </a:r>
            <a:r>
              <a:rPr lang="en-US" altLang="zh-TW"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TW"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 来到</a:t>
            </a:r>
            <a:r>
              <a:rPr lang="en-US" altLang="zh-TW"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CN" altLang="en-US" sz="3200"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 万民必归顺。</a:t>
            </a:r>
            <a:r>
              <a:rPr lang="en-US" altLang="zh-TW" b="1" kern="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r>
              <a:rPr lang="zh-TW" altLang="en-US" b="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rPr>
              <a:t>中文和合本</a:t>
            </a:r>
            <a:r>
              <a:rPr lang="en-US" altLang="zh-TW" b="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rPr>
              <a:t>)</a:t>
            </a:r>
            <a:endParaRPr lang="en-US" b="1" kern="0" dirty="0">
              <a:solidFill>
                <a:srgbClr val="FFFFFF"/>
              </a:solidFill>
              <a:effectLst>
                <a:glow rad="152400">
                  <a:srgbClr val="000000">
                    <a:alpha val="95000"/>
                  </a:srgbClr>
                </a:glow>
              </a:effectLst>
              <a:latin typeface="KaiTi" pitchFamily="49" charset="-122"/>
              <a:ea typeface="KaiTi" pitchFamily="49" charset="-122"/>
              <a:cs typeface="ＭＳ Ｐゴシック" charset="-128"/>
            </a:endParaRPr>
          </a:p>
        </p:txBody>
      </p:sp>
    </p:spTree>
    <p:extLst>
      <p:ext uri="{BB962C8B-B14F-4D97-AF65-F5344CB8AC3E}">
        <p14:creationId xmlns:p14="http://schemas.microsoft.com/office/powerpoint/2010/main" val="322222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624"/>
            <a:ext cx="9144000" cy="1152128"/>
          </a:xfrm>
          <a:solidFill>
            <a:schemeClr val="tx1"/>
          </a:solidFill>
        </p:spPr>
        <p:txBody>
          <a:bodyPr/>
          <a:lstStyle/>
          <a:p>
            <a:r>
              <a:rPr lang="zh-CN" altLang="en-US" sz="4000" b="1" dirty="0">
                <a:solidFill>
                  <a:schemeClr val="bg1"/>
                </a:solidFill>
                <a:latin typeface="Arial"/>
                <a:cs typeface="Arial"/>
              </a:rPr>
              <a:t>哦，大卫，为什么有这么多妻子？</a:t>
            </a:r>
            <a:endParaRPr lang="en-US" sz="4000" b="1" dirty="0">
              <a:solidFill>
                <a:schemeClr val="bg1"/>
              </a:solidFill>
              <a:latin typeface="Arial"/>
              <a:cs typeface="Arial"/>
            </a:endParaRPr>
          </a:p>
        </p:txBody>
      </p:sp>
      <p:pic>
        <p:nvPicPr>
          <p:cNvPr id="3" name="Picture 2"/>
          <p:cNvPicPr>
            <a:picLocks noChangeAspect="1"/>
          </p:cNvPicPr>
          <p:nvPr/>
        </p:nvPicPr>
        <p:blipFill>
          <a:blip r:embed="rId2"/>
          <a:stretch>
            <a:fillRect/>
          </a:stretch>
        </p:blipFill>
        <p:spPr>
          <a:xfrm>
            <a:off x="0" y="1371600"/>
            <a:ext cx="9144000" cy="4102671"/>
          </a:xfrm>
          <a:prstGeom prst="rect">
            <a:avLst/>
          </a:prstGeom>
        </p:spPr>
      </p:pic>
    </p:spTree>
    <p:extLst>
      <p:ext uri="{BB962C8B-B14F-4D97-AF65-F5344CB8AC3E}">
        <p14:creationId xmlns:p14="http://schemas.microsoft.com/office/powerpoint/2010/main" val="3345351838"/>
      </p:ext>
    </p:extLst>
  </p:cSld>
  <p:clrMapOvr>
    <a:masterClrMapping/>
  </p:clrMapOvr>
  <p:transition spd="med">
    <p:randomBar dir="vert"/>
  </p:transition>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52400" y="0"/>
            <a:ext cx="7772400" cy="685800"/>
          </a:xfrm>
          <a:solidFill>
            <a:schemeClr val="tx1"/>
          </a:solidFill>
          <a:ln>
            <a:solidFill>
              <a:schemeClr val="tx1"/>
            </a:solidFill>
            <a:miter lim="800000"/>
            <a:headEnd/>
            <a:tailEnd/>
          </a:ln>
        </p:spPr>
        <p:txBody>
          <a:bodyPr/>
          <a:lstStyle/>
          <a:p>
            <a:pPr eaLnBrk="1" hangingPunct="1"/>
            <a:r>
              <a:rPr lang="zh-CN" altLang="en-US" sz="3600" b="1" dirty="0">
                <a:solidFill>
                  <a:srgbClr val="FFFFFF"/>
                </a:solidFill>
                <a:latin typeface="Arial Black" charset="0"/>
                <a:ea typeface="宋体" charset="0"/>
                <a:cs typeface="宋体" charset="0"/>
              </a:rPr>
              <a:t>大卫的家族和血统</a:t>
            </a:r>
            <a:endParaRPr lang="en-US" sz="2000" b="1" dirty="0">
              <a:solidFill>
                <a:srgbClr val="FFFFFF"/>
              </a:solidFill>
              <a:latin typeface="Times" charset="0"/>
              <a:ea typeface="宋体" charset="0"/>
              <a:cs typeface="宋体" charset="0"/>
            </a:endParaRPr>
          </a:p>
        </p:txBody>
      </p:sp>
      <p:sp>
        <p:nvSpPr>
          <p:cNvPr id="94211"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270</a:t>
            </a:r>
          </a:p>
        </p:txBody>
      </p:sp>
      <p:sp>
        <p:nvSpPr>
          <p:cNvPr id="94213" name="TextBox 4"/>
          <p:cNvSpPr txBox="1">
            <a:spLocks noChangeArrowheads="1"/>
          </p:cNvSpPr>
          <p:nvPr/>
        </p:nvSpPr>
        <p:spPr bwMode="auto">
          <a:xfrm>
            <a:off x="152400" y="620713"/>
            <a:ext cx="7772400" cy="36988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John H. Walton</a:t>
            </a:r>
            <a:r>
              <a:rPr kumimoji="0" lang="zh-CN" alt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zh-CN"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zh-CN" alt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旧约年代和背景图表</a:t>
            </a:r>
            <a:r>
              <a:rPr kumimoji="0" lang="en-US" altLang="zh-CN"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6" name="Text Box 62"/>
          <p:cNvSpPr txBox="1">
            <a:spLocks noChangeArrowheads="1"/>
          </p:cNvSpPr>
          <p:nvPr/>
        </p:nvSpPr>
        <p:spPr bwMode="auto">
          <a:xfrm>
            <a:off x="5580112" y="980728"/>
            <a:ext cx="3312368" cy="523220"/>
          </a:xfrm>
          <a:prstGeom prst="rect">
            <a:avLst/>
          </a:prstGeom>
          <a:solidFill>
            <a:srgbClr val="000000"/>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历代志上 </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3:5-8</a:t>
            </a:r>
          </a:p>
        </p:txBody>
      </p:sp>
      <p:sp>
        <p:nvSpPr>
          <p:cNvPr id="2" name="TextBox 1">
            <a:extLst>
              <a:ext uri="{FF2B5EF4-FFF2-40B4-BE49-F238E27FC236}">
                <a16:creationId xmlns:a16="http://schemas.microsoft.com/office/drawing/2014/main" id="{E8F26107-CDA9-6765-3148-E4CB76385349}"/>
              </a:ext>
            </a:extLst>
          </p:cNvPr>
          <p:cNvSpPr txBox="1"/>
          <p:nvPr/>
        </p:nvSpPr>
        <p:spPr>
          <a:xfrm>
            <a:off x="661012" y="1762699"/>
            <a:ext cx="18473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graphicFrame>
        <p:nvGraphicFramePr>
          <p:cNvPr id="26" name="Table 25">
            <a:extLst>
              <a:ext uri="{FF2B5EF4-FFF2-40B4-BE49-F238E27FC236}">
                <a16:creationId xmlns:a16="http://schemas.microsoft.com/office/drawing/2014/main" id="{C298C440-7158-9229-178B-3B411CE6839D}"/>
              </a:ext>
            </a:extLst>
          </p:cNvPr>
          <p:cNvGraphicFramePr>
            <a:graphicFrameLocks noGrp="1"/>
          </p:cNvGraphicFramePr>
          <p:nvPr>
            <p:extLst>
              <p:ext uri="{D42A27DB-BD31-4B8C-83A1-F6EECF244321}">
                <p14:modId xmlns:p14="http://schemas.microsoft.com/office/powerpoint/2010/main" val="3531366972"/>
              </p:ext>
            </p:extLst>
          </p:nvPr>
        </p:nvGraphicFramePr>
        <p:xfrm>
          <a:off x="624744" y="1616320"/>
          <a:ext cx="7842447" cy="5046993"/>
        </p:xfrm>
        <a:graphic>
          <a:graphicData uri="http://schemas.openxmlformats.org/drawingml/2006/table">
            <a:tbl>
              <a:tblPr>
                <a:tableStyleId>{284E427A-3D55-4303-BF80-6455036E1DE7}</a:tableStyleId>
              </a:tblPr>
              <a:tblGrid>
                <a:gridCol w="1411179">
                  <a:extLst>
                    <a:ext uri="{9D8B030D-6E8A-4147-A177-3AD203B41FA5}">
                      <a16:colId xmlns:a16="http://schemas.microsoft.com/office/drawing/2014/main" val="1460703210"/>
                    </a:ext>
                  </a:extLst>
                </a:gridCol>
                <a:gridCol w="1392229">
                  <a:extLst>
                    <a:ext uri="{9D8B030D-6E8A-4147-A177-3AD203B41FA5}">
                      <a16:colId xmlns:a16="http://schemas.microsoft.com/office/drawing/2014/main" val="2688662984"/>
                    </a:ext>
                  </a:extLst>
                </a:gridCol>
                <a:gridCol w="5039039">
                  <a:extLst>
                    <a:ext uri="{9D8B030D-6E8A-4147-A177-3AD203B41FA5}">
                      <a16:colId xmlns:a16="http://schemas.microsoft.com/office/drawing/2014/main" val="4037799200"/>
                    </a:ext>
                  </a:extLst>
                </a:gridCol>
              </a:tblGrid>
              <a:tr h="444834">
                <a:tc gridSpan="3">
                  <a:txBody>
                    <a:bodyPr/>
                    <a:lstStyle/>
                    <a:p>
                      <a:pPr algn="ctr" fontAlgn="b"/>
                      <a:r>
                        <a:rPr lang="zh-CN" altLang="en-US" sz="1800" b="1" dirty="0"/>
                        <a:t>家庭（撒母耳记下 </a:t>
                      </a:r>
                      <a:r>
                        <a:rPr lang="en-US" altLang="zh-CN" sz="1800" b="1" dirty="0"/>
                        <a:t>3:2-5</a:t>
                      </a:r>
                      <a:r>
                        <a:rPr lang="zh-CN" altLang="en-US" sz="1800" b="1" dirty="0"/>
                        <a:t>；</a:t>
                      </a:r>
                      <a:r>
                        <a:rPr lang="en-US" altLang="zh-CN" sz="1800" b="1" dirty="0"/>
                        <a:t>5:14-16</a:t>
                      </a:r>
                      <a:r>
                        <a:rPr lang="zh-CN" altLang="en-US" sz="1800" b="1" dirty="0"/>
                        <a:t>；历代志上 </a:t>
                      </a:r>
                      <a:r>
                        <a:rPr lang="en-US" altLang="zh-CN" sz="1800" b="1" dirty="0"/>
                        <a:t>3:5-8</a:t>
                      </a:r>
                      <a:r>
                        <a:rPr lang="zh-CN" altLang="en-US" sz="1800" b="1" dirty="0"/>
                        <a:t>）</a:t>
                      </a:r>
                      <a:endParaRPr lang="zh-CN" altLang="en-US" sz="1800" b="1" i="0" u="none" strike="noStrike" dirty="0">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zh-CN" altLang="en-US" sz="1100" b="0" i="0" u="none" strike="noStrike" dirty="0">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zh-CN" altLang="en-US" sz="1100" b="0" i="0" u="none" strike="noStrike" dirty="0">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21712"/>
                  </a:ext>
                </a:extLst>
              </a:tr>
              <a:tr h="444834">
                <a:tc>
                  <a:txBody>
                    <a:bodyPr/>
                    <a:lstStyle/>
                    <a:p>
                      <a:pPr algn="ctr" fontAlgn="b"/>
                      <a:r>
                        <a:rPr lang="zh-CN" altLang="en-US" sz="1100" u="none" strike="noStrike" dirty="0">
                          <a:effectLst/>
                        </a:rPr>
                        <a:t>耶西的儿子</a:t>
                      </a:r>
                      <a:endParaRPr lang="zh-CN" altLang="en-US" sz="1100" b="0" i="0" u="none" strike="noStrike" dirty="0">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100" u="none" strike="noStrike" dirty="0">
                          <a:effectLst/>
                        </a:rPr>
                        <a:t>大卫的妻子</a:t>
                      </a:r>
                      <a:endParaRPr lang="zh-CN" altLang="en-US" sz="1100" b="0" i="0" u="none" strike="noStrike" dirty="0">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100" u="none" strike="noStrike" dirty="0">
                          <a:effectLst/>
                        </a:rPr>
                        <a:t>大卫的儿子</a:t>
                      </a:r>
                      <a:endParaRPr lang="zh-CN" altLang="en-US" sz="1100" b="0" i="0" u="none" strike="noStrike" dirty="0">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11647019"/>
                  </a:ext>
                </a:extLst>
              </a:tr>
              <a:tr h="444834">
                <a:tc>
                  <a:txBody>
                    <a:bodyPr/>
                    <a:lstStyle/>
                    <a:p>
                      <a:pPr algn="ctr" fontAlgn="b"/>
                      <a:r>
                        <a:rPr lang="zh-CN" altLang="en-US" sz="1100" u="none" strike="noStrike">
                          <a:effectLst/>
                        </a:rPr>
                        <a:t>以利押 </a:t>
                      </a:r>
                      <a:r>
                        <a:rPr lang="en-US" sz="1100" u="none" strike="noStrike">
                          <a:effectLst/>
                        </a:rPr>
                        <a:t>Eliab</a:t>
                      </a:r>
                      <a:endParaRPr lang="en-US" sz="1100" b="0" i="0" u="none" strike="noStrike">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100" u="none" strike="noStrike" dirty="0">
                          <a:effectLst/>
                        </a:rPr>
                        <a:t>亚希暖 </a:t>
                      </a:r>
                      <a:r>
                        <a:rPr lang="en-US" sz="1100" u="none" strike="noStrike" dirty="0" err="1">
                          <a:effectLst/>
                        </a:rPr>
                        <a:t>Ahinoam</a:t>
                      </a:r>
                      <a:endParaRPr lang="en-US" sz="1100" b="0" i="0" u="none" strike="noStrike" dirty="0">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100" u="none" strike="noStrike" dirty="0">
                          <a:effectLst/>
                        </a:rPr>
                        <a:t>暗嫩 </a:t>
                      </a:r>
                      <a:r>
                        <a:rPr lang="en-US" sz="1100" u="none" strike="noStrike" dirty="0">
                          <a:effectLst/>
                        </a:rPr>
                        <a:t>Amnon (</a:t>
                      </a:r>
                      <a:r>
                        <a:rPr lang="zh-CN" altLang="en-US" sz="1100" u="none" strike="noStrike" dirty="0">
                          <a:effectLst/>
                        </a:rPr>
                        <a:t>被押沙龙杀害</a:t>
                      </a:r>
                      <a:r>
                        <a:rPr lang="en-US" altLang="zh-CN" sz="1100" u="none" strike="noStrike" dirty="0">
                          <a:effectLst/>
                        </a:rPr>
                        <a:t>)</a:t>
                      </a:r>
                      <a:endParaRPr lang="en-US" altLang="zh-CN" sz="1100" b="0" i="0" u="none" strike="noStrike" dirty="0">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9568793"/>
                  </a:ext>
                </a:extLst>
              </a:tr>
              <a:tr h="444834">
                <a:tc>
                  <a:txBody>
                    <a:bodyPr/>
                    <a:lstStyle/>
                    <a:p>
                      <a:pPr algn="ctr" fontAlgn="b"/>
                      <a:r>
                        <a:rPr lang="zh-CN" altLang="en-US" sz="1100" u="none" strike="noStrike">
                          <a:effectLst/>
                        </a:rPr>
                        <a:t>亚比拿达 </a:t>
                      </a:r>
                      <a:r>
                        <a:rPr lang="en-US" sz="1100" u="none" strike="noStrike">
                          <a:effectLst/>
                        </a:rPr>
                        <a:t>Abinadab</a:t>
                      </a:r>
                      <a:endParaRPr lang="en-US" sz="1100" b="0" i="0" u="none" strike="noStrike">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100" u="none" strike="noStrike" dirty="0">
                          <a:effectLst/>
                        </a:rPr>
                        <a:t>亚比该 </a:t>
                      </a:r>
                      <a:r>
                        <a:rPr lang="en-US" sz="1100" u="none" strike="noStrike" dirty="0">
                          <a:effectLst/>
                        </a:rPr>
                        <a:t>Abigail</a:t>
                      </a:r>
                      <a:endParaRPr lang="en-US" sz="1100" b="0" i="0" u="none" strike="noStrike" dirty="0">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100" u="none" strike="noStrike">
                          <a:effectLst/>
                        </a:rPr>
                        <a:t>基利押 </a:t>
                      </a:r>
                      <a:r>
                        <a:rPr lang="en-US" sz="1100" u="none" strike="noStrike">
                          <a:effectLst/>
                        </a:rPr>
                        <a:t>Chileab (</a:t>
                      </a:r>
                      <a:r>
                        <a:rPr lang="zh-CN" altLang="en-US" sz="1100" u="none" strike="noStrike">
                          <a:effectLst/>
                        </a:rPr>
                        <a:t>少年早逝</a:t>
                      </a:r>
                      <a:r>
                        <a:rPr lang="en-US" altLang="zh-CN" sz="1100" u="none" strike="noStrike">
                          <a:effectLst/>
                        </a:rPr>
                        <a:t>)</a:t>
                      </a:r>
                      <a:endParaRPr lang="en-US" altLang="zh-CN" sz="1100" b="0" i="0" u="none" strike="noStrike">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2995330"/>
                  </a:ext>
                </a:extLst>
              </a:tr>
              <a:tr h="444834">
                <a:tc>
                  <a:txBody>
                    <a:bodyPr/>
                    <a:lstStyle/>
                    <a:p>
                      <a:pPr algn="ctr" fontAlgn="b"/>
                      <a:r>
                        <a:rPr lang="zh-CN" altLang="en-US" sz="1100" u="none" strike="noStrike" dirty="0">
                          <a:effectLst/>
                        </a:rPr>
                        <a:t>沙母亚 </a:t>
                      </a:r>
                      <a:r>
                        <a:rPr lang="en-US" sz="1100" u="none" strike="noStrike" dirty="0">
                          <a:effectLst/>
                        </a:rPr>
                        <a:t>Shammah</a:t>
                      </a:r>
                      <a:endParaRPr lang="en-US" sz="1100" b="0" i="0" u="none" strike="noStrike" dirty="0">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100" u="none" strike="noStrike" dirty="0">
                          <a:effectLst/>
                        </a:rPr>
                        <a:t>玛迦 </a:t>
                      </a:r>
                      <a:r>
                        <a:rPr lang="en-US" sz="1100" u="none" strike="noStrike" dirty="0" err="1">
                          <a:effectLst/>
                        </a:rPr>
                        <a:t>Maacah</a:t>
                      </a:r>
                      <a:endParaRPr lang="en-US" sz="1100" b="0" i="0" u="none" strike="noStrike" dirty="0">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100" u="none" strike="noStrike">
                          <a:effectLst/>
                        </a:rPr>
                        <a:t>押沙龙 </a:t>
                      </a:r>
                      <a:r>
                        <a:rPr lang="en-US" sz="1100" u="none" strike="noStrike">
                          <a:effectLst/>
                        </a:rPr>
                        <a:t>Absalom (</a:t>
                      </a:r>
                      <a:r>
                        <a:rPr lang="zh-CN" altLang="en-US" sz="1100" u="none" strike="noStrike">
                          <a:effectLst/>
                        </a:rPr>
                        <a:t>被约押杀害</a:t>
                      </a:r>
                      <a:r>
                        <a:rPr lang="en-US" altLang="zh-CN" sz="1100" u="none" strike="noStrike">
                          <a:effectLst/>
                        </a:rPr>
                        <a:t>)</a:t>
                      </a:r>
                      <a:endParaRPr lang="en-US" altLang="zh-CN" sz="1100" b="0" i="0" u="none" strike="noStrike">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8918752"/>
                  </a:ext>
                </a:extLst>
              </a:tr>
              <a:tr h="444834">
                <a:tc>
                  <a:txBody>
                    <a:bodyPr/>
                    <a:lstStyle/>
                    <a:p>
                      <a:pPr algn="ctr" fontAlgn="b"/>
                      <a:r>
                        <a:rPr lang="zh-CN" altLang="en-US" sz="1100" u="none" strike="noStrike">
                          <a:effectLst/>
                        </a:rPr>
                        <a:t>拿坦业 </a:t>
                      </a:r>
                      <a:r>
                        <a:rPr lang="en-US" sz="1100" u="none" strike="noStrike">
                          <a:effectLst/>
                        </a:rPr>
                        <a:t>Nathanel</a:t>
                      </a:r>
                      <a:endParaRPr lang="en-US" sz="1100" b="0" i="0" u="none" strike="noStrike">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100" u="none" strike="noStrike">
                          <a:effectLst/>
                        </a:rPr>
                        <a:t>哈及 </a:t>
                      </a:r>
                      <a:r>
                        <a:rPr lang="en-US" sz="1100" u="none" strike="noStrike">
                          <a:effectLst/>
                        </a:rPr>
                        <a:t>Haggith</a:t>
                      </a:r>
                      <a:endParaRPr lang="en-US" sz="1100" b="0" i="0" u="none" strike="noStrike">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100" u="none" strike="noStrike" dirty="0">
                          <a:effectLst/>
                        </a:rPr>
                        <a:t>亚多尼雅 </a:t>
                      </a:r>
                      <a:r>
                        <a:rPr lang="en-US" sz="1100" u="none" strike="noStrike" dirty="0">
                          <a:effectLst/>
                        </a:rPr>
                        <a:t>Adonijah (</a:t>
                      </a:r>
                      <a:r>
                        <a:rPr lang="zh-CN" altLang="en-US" sz="1100" u="none" strike="noStrike" dirty="0">
                          <a:effectLst/>
                        </a:rPr>
                        <a:t>被所罗门废黜</a:t>
                      </a:r>
                      <a:r>
                        <a:rPr lang="en-US" altLang="zh-CN" sz="1100" u="none" strike="noStrike" dirty="0">
                          <a:effectLst/>
                        </a:rPr>
                        <a:t>)</a:t>
                      </a:r>
                      <a:endParaRPr lang="en-US" altLang="zh-CN" sz="1100" b="0" i="0" u="none" strike="noStrike" dirty="0">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8846629"/>
                  </a:ext>
                </a:extLst>
              </a:tr>
              <a:tr h="444834">
                <a:tc>
                  <a:txBody>
                    <a:bodyPr/>
                    <a:lstStyle/>
                    <a:p>
                      <a:pPr algn="ctr" fontAlgn="b"/>
                      <a:r>
                        <a:rPr lang="zh-CN" altLang="en-US" sz="1100" u="none" strike="noStrike">
                          <a:effectLst/>
                        </a:rPr>
                        <a:t>拉代 </a:t>
                      </a:r>
                      <a:r>
                        <a:rPr lang="en-US" sz="1100" u="none" strike="noStrike">
                          <a:effectLst/>
                        </a:rPr>
                        <a:t>Raddai</a:t>
                      </a:r>
                      <a:endParaRPr lang="en-US" sz="1100" b="0" i="0" u="none" strike="noStrike">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100" u="none" strike="noStrike">
                          <a:effectLst/>
                        </a:rPr>
                        <a:t>亚比他 </a:t>
                      </a:r>
                      <a:r>
                        <a:rPr lang="en-US" sz="1100" u="none" strike="noStrike">
                          <a:effectLst/>
                        </a:rPr>
                        <a:t>Abital</a:t>
                      </a:r>
                      <a:endParaRPr lang="en-US" sz="1100" b="0" i="0" u="none" strike="noStrike">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100" u="none" strike="noStrike">
                          <a:effectLst/>
                        </a:rPr>
                        <a:t>示法提雅 </a:t>
                      </a:r>
                      <a:r>
                        <a:rPr lang="en-US" sz="1100" u="none" strike="noStrike">
                          <a:effectLst/>
                        </a:rPr>
                        <a:t>Shephatiah</a:t>
                      </a:r>
                      <a:endParaRPr lang="en-US" sz="1100" b="0" i="0" u="none" strike="noStrike">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0438483"/>
                  </a:ext>
                </a:extLst>
              </a:tr>
              <a:tr h="444834">
                <a:tc>
                  <a:txBody>
                    <a:bodyPr/>
                    <a:lstStyle/>
                    <a:p>
                      <a:pPr algn="ctr" fontAlgn="b"/>
                      <a:r>
                        <a:rPr lang="zh-CN" altLang="en-US" sz="1100" u="none" strike="noStrike">
                          <a:effectLst/>
                        </a:rPr>
                        <a:t>阿鲜 </a:t>
                      </a:r>
                      <a:r>
                        <a:rPr lang="en-US" sz="1100" u="none" strike="noStrike">
                          <a:effectLst/>
                        </a:rPr>
                        <a:t>Ozem</a:t>
                      </a:r>
                      <a:endParaRPr lang="en-US" sz="1100" b="0" i="0" u="none" strike="noStrike">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100" u="none" strike="noStrike">
                          <a:effectLst/>
                        </a:rPr>
                        <a:t>以格拉 </a:t>
                      </a:r>
                      <a:r>
                        <a:rPr lang="en-US" sz="1100" u="none" strike="noStrike">
                          <a:effectLst/>
                        </a:rPr>
                        <a:t>Eglah</a:t>
                      </a:r>
                      <a:endParaRPr lang="en-US" sz="1100" b="0" i="0" u="none" strike="noStrike">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100" u="none" strike="noStrike">
                          <a:effectLst/>
                        </a:rPr>
                        <a:t>以特念 </a:t>
                      </a:r>
                      <a:r>
                        <a:rPr lang="en-US" sz="1100" u="none" strike="noStrike">
                          <a:effectLst/>
                        </a:rPr>
                        <a:t>Ithream</a:t>
                      </a:r>
                      <a:endParaRPr lang="en-US" sz="1100" b="0" i="0" u="none" strike="noStrike">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5714025"/>
                  </a:ext>
                </a:extLst>
              </a:tr>
              <a:tr h="444834">
                <a:tc>
                  <a:txBody>
                    <a:bodyPr/>
                    <a:lstStyle/>
                    <a:p>
                      <a:pPr algn="ctr" fontAlgn="b"/>
                      <a:r>
                        <a:rPr lang="zh-CN" altLang="en-US" sz="1100" u="none" strike="noStrike">
                          <a:effectLst/>
                        </a:rPr>
                        <a:t>大卫 </a:t>
                      </a:r>
                      <a:r>
                        <a:rPr lang="en-US" sz="1100" u="none" strike="noStrike">
                          <a:effectLst/>
                        </a:rPr>
                        <a:t>David</a:t>
                      </a:r>
                      <a:endParaRPr lang="en-US" sz="1100" b="0" i="0" u="none" strike="noStrike">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100" u="none" strike="noStrike">
                          <a:effectLst/>
                        </a:rPr>
                        <a:t>拔示巴 </a:t>
                      </a:r>
                      <a:r>
                        <a:rPr lang="en-US" sz="1100" u="none" strike="noStrike">
                          <a:effectLst/>
                        </a:rPr>
                        <a:t>Bathsheba</a:t>
                      </a:r>
                      <a:endParaRPr lang="en-US" sz="1100" b="0" i="0" u="none" strike="noStrike">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100" u="none" strike="noStrike">
                          <a:effectLst/>
                        </a:rPr>
                        <a:t>所罗门 </a:t>
                      </a:r>
                      <a:r>
                        <a:rPr lang="en-US" sz="1100" u="none" strike="noStrike">
                          <a:effectLst/>
                        </a:rPr>
                        <a:t>Solomon, </a:t>
                      </a:r>
                      <a:r>
                        <a:rPr lang="zh-CN" altLang="en-US" sz="1100" u="none" strike="noStrike">
                          <a:effectLst/>
                        </a:rPr>
                        <a:t>示每 </a:t>
                      </a:r>
                      <a:r>
                        <a:rPr lang="en-US" sz="1100" u="none" strike="noStrike">
                          <a:effectLst/>
                        </a:rPr>
                        <a:t>Shimea, </a:t>
                      </a:r>
                      <a:r>
                        <a:rPr lang="zh-CN" altLang="en-US" sz="1100" u="none" strike="noStrike">
                          <a:effectLst/>
                        </a:rPr>
                        <a:t>示罗巴 </a:t>
                      </a:r>
                      <a:r>
                        <a:rPr lang="en-US" sz="1100" u="none" strike="noStrike">
                          <a:effectLst/>
                        </a:rPr>
                        <a:t>Shobab, </a:t>
                      </a:r>
                      <a:r>
                        <a:rPr lang="zh-CN" altLang="en-US" sz="1100" u="none" strike="noStrike">
                          <a:effectLst/>
                        </a:rPr>
                        <a:t>拿单 </a:t>
                      </a:r>
                      <a:r>
                        <a:rPr lang="en-US" sz="1100" u="none" strike="noStrike">
                          <a:effectLst/>
                        </a:rPr>
                        <a:t>Nathan</a:t>
                      </a:r>
                      <a:endParaRPr lang="en-US" sz="1100" b="0" i="0" u="none" strike="noStrike">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73955997"/>
                  </a:ext>
                </a:extLst>
              </a:tr>
              <a:tr h="598653">
                <a:tc>
                  <a:txBody>
                    <a:bodyPr/>
                    <a:lstStyle/>
                    <a:p>
                      <a:pPr algn="ctr" fontAlgn="b"/>
                      <a:r>
                        <a:rPr lang="zh-CN" altLang="en-US" sz="1100" dirty="0"/>
                        <a:t>女儿</a:t>
                      </a:r>
                      <a:endParaRPr lang="en-US" altLang="zh-CN" sz="1100" dirty="0"/>
                    </a:p>
                    <a:p>
                      <a:pPr algn="ctr" fontAlgn="b"/>
                      <a:r>
                        <a:rPr lang="zh-CN" altLang="en-US" sz="1100" dirty="0"/>
                        <a:t>洗鲁雅 </a:t>
                      </a:r>
                      <a:r>
                        <a:rPr lang="en-US" altLang="zh-CN" sz="1100" dirty="0" err="1"/>
                        <a:t>Zeruiah</a:t>
                      </a:r>
                      <a:endParaRPr lang="en-US" altLang="zh-CN" sz="1100" dirty="0"/>
                    </a:p>
                    <a:p>
                      <a:pPr algn="ctr" fontAlgn="b"/>
                      <a:r>
                        <a:rPr lang="zh-CN" altLang="en-US" sz="700" dirty="0"/>
                        <a:t>（约押、亚比筛、亚撒黑的母亲）</a:t>
                      </a:r>
                      <a:endParaRPr lang="en-US" sz="700" b="0" i="0" u="none" strike="noStrike" dirty="0">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100" u="none" strike="noStrike">
                          <a:effectLst/>
                        </a:rPr>
                        <a:t>米甲 </a:t>
                      </a:r>
                      <a:r>
                        <a:rPr lang="en-US" sz="1100" u="none" strike="noStrike">
                          <a:effectLst/>
                        </a:rPr>
                        <a:t>Michal</a:t>
                      </a:r>
                      <a:endParaRPr lang="en-US" sz="1100" b="0" i="0" u="none" strike="noStrike">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100" u="none" strike="noStrike">
                          <a:effectLst/>
                        </a:rPr>
                        <a:t>无 </a:t>
                      </a:r>
                      <a:r>
                        <a:rPr lang="en-US" sz="1100" u="none" strike="noStrike">
                          <a:effectLst/>
                        </a:rPr>
                        <a:t>None</a:t>
                      </a:r>
                      <a:endParaRPr lang="en-US" sz="1100" b="0" i="0" u="none" strike="noStrike">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6287111"/>
                  </a:ext>
                </a:extLst>
              </a:tr>
              <a:tr h="444834">
                <a:tc>
                  <a:txBody>
                    <a:bodyPr/>
                    <a:lstStyle/>
                    <a:p>
                      <a:pPr algn="ctr" fontAlgn="b"/>
                      <a:r>
                        <a:rPr lang="zh-CN" altLang="en-US" sz="1100" b="0" i="0" u="none" strike="noStrike" dirty="0">
                          <a:solidFill>
                            <a:srgbClr val="000000"/>
                          </a:solidFill>
                          <a:effectLst/>
                          <a:latin typeface="Calibri" panose="020F0502020204030204" pitchFamily="34" charset="0"/>
                        </a:rPr>
                        <a:t>亚比该 </a:t>
                      </a:r>
                      <a:r>
                        <a:rPr lang="en-US" altLang="zh-CN" sz="1100" b="0" i="0" u="none" strike="noStrike" dirty="0">
                          <a:solidFill>
                            <a:srgbClr val="000000"/>
                          </a:solidFill>
                          <a:effectLst/>
                          <a:latin typeface="Calibri" panose="020F0502020204030204" pitchFamily="34" charset="0"/>
                        </a:rPr>
                        <a:t>Abigail</a:t>
                      </a:r>
                    </a:p>
                    <a:p>
                      <a:pPr algn="ctr" fontAlgn="b"/>
                      <a:r>
                        <a:rPr lang="zh-CN" altLang="en-US" sz="1100" dirty="0"/>
                        <a:t>（亚玛撒的母亲）</a:t>
                      </a:r>
                      <a:endParaRPr lang="en-US" sz="1100" b="0" i="0" u="none" strike="noStrike" dirty="0">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100" u="none" strike="noStrike">
                          <a:effectLst/>
                        </a:rPr>
                        <a:t>各妾 </a:t>
                      </a:r>
                      <a:r>
                        <a:rPr lang="en-US" sz="1100" u="none" strike="noStrike">
                          <a:effectLst/>
                        </a:rPr>
                        <a:t>Various Concubines</a:t>
                      </a:r>
                      <a:endParaRPr lang="en-US" sz="1100" b="0" i="0" u="none" strike="noStrike">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100" u="none" strike="noStrike" dirty="0">
                          <a:effectLst/>
                        </a:rPr>
                        <a:t>以比哈</a:t>
                      </a:r>
                      <a:r>
                        <a:rPr lang="en-US" altLang="zh-CN" sz="1100" u="none" strike="noStrike" dirty="0">
                          <a:effectLst/>
                        </a:rPr>
                        <a:t>, </a:t>
                      </a:r>
                      <a:r>
                        <a:rPr lang="zh-CN" altLang="en-US" sz="1100" u="none" strike="noStrike" dirty="0">
                          <a:effectLst/>
                        </a:rPr>
                        <a:t>以利沙玛</a:t>
                      </a:r>
                      <a:r>
                        <a:rPr lang="en-US" altLang="zh-CN" sz="1100" u="none" strike="noStrike" dirty="0">
                          <a:effectLst/>
                        </a:rPr>
                        <a:t>, </a:t>
                      </a:r>
                      <a:r>
                        <a:rPr lang="zh-CN" altLang="en-US" sz="1100" u="none" strike="noStrike" dirty="0">
                          <a:effectLst/>
                        </a:rPr>
                        <a:t>以利法勒</a:t>
                      </a:r>
                      <a:r>
                        <a:rPr lang="en-US" altLang="zh-CN" sz="1100" u="none" strike="noStrike" dirty="0">
                          <a:effectLst/>
                        </a:rPr>
                        <a:t>, </a:t>
                      </a:r>
                      <a:r>
                        <a:rPr lang="zh-CN" altLang="en-US" sz="1100" u="none" strike="noStrike" dirty="0">
                          <a:effectLst/>
                        </a:rPr>
                        <a:t>挪迦</a:t>
                      </a:r>
                      <a:r>
                        <a:rPr lang="en-US" altLang="zh-CN" sz="1100" u="none" strike="noStrike" dirty="0">
                          <a:effectLst/>
                        </a:rPr>
                        <a:t>, </a:t>
                      </a:r>
                      <a:r>
                        <a:rPr lang="zh-CN" altLang="en-US" sz="1100" u="none" strike="noStrike" dirty="0">
                          <a:effectLst/>
                        </a:rPr>
                        <a:t>尼斐</a:t>
                      </a:r>
                      <a:r>
                        <a:rPr lang="en-US" altLang="zh-CN" sz="1100" u="none" strike="noStrike" dirty="0">
                          <a:effectLst/>
                        </a:rPr>
                        <a:t>, </a:t>
                      </a:r>
                      <a:r>
                        <a:rPr lang="zh-CN" altLang="en-US" sz="1100" u="none" strike="noStrike" dirty="0">
                          <a:effectLst/>
                        </a:rPr>
                        <a:t>雅非亚</a:t>
                      </a:r>
                      <a:r>
                        <a:rPr lang="en-US" altLang="zh-CN" sz="1100" u="none" strike="noStrike" dirty="0">
                          <a:effectLst/>
                        </a:rPr>
                        <a:t>, </a:t>
                      </a:r>
                      <a:r>
                        <a:rPr lang="zh-CN" altLang="en-US" sz="1100" u="none" strike="noStrike" dirty="0">
                          <a:effectLst/>
                        </a:rPr>
                        <a:t>以利亚大</a:t>
                      </a:r>
                      <a:r>
                        <a:rPr lang="en-US" altLang="zh-CN" sz="1100" u="none" strike="noStrike" dirty="0">
                          <a:effectLst/>
                        </a:rPr>
                        <a:t>, </a:t>
                      </a:r>
                      <a:r>
                        <a:rPr lang="zh-CN" altLang="en-US" sz="1100" u="none" strike="noStrike" dirty="0">
                          <a:effectLst/>
                        </a:rPr>
                        <a:t>以利沙玛</a:t>
                      </a:r>
                      <a:r>
                        <a:rPr lang="en-US" altLang="zh-CN" sz="1100" u="none" strike="noStrike" dirty="0">
                          <a:effectLst/>
                        </a:rPr>
                        <a:t>, </a:t>
                      </a:r>
                      <a:r>
                        <a:rPr lang="zh-CN" altLang="en-US" sz="1100" u="none" strike="noStrike" dirty="0">
                          <a:effectLst/>
                        </a:rPr>
                        <a:t>以利法勒</a:t>
                      </a:r>
                      <a:endParaRPr lang="zh-CN" altLang="en-US" sz="1100" b="0" i="0" u="none" strike="noStrike" dirty="0">
                        <a:solidFill>
                          <a:srgbClr val="000000"/>
                        </a:solidFill>
                        <a:effectLst/>
                        <a:latin typeface="Calibri" panose="020F0502020204030204" pitchFamily="34" charset="0"/>
                      </a:endParaRPr>
                    </a:p>
                  </a:txBody>
                  <a:tcPr marL="8620" marR="8620" marT="8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0770504"/>
                  </a:ext>
                </a:extLst>
              </a:tr>
            </a:tbl>
          </a:graphicData>
        </a:graphic>
      </p:graphicFrame>
    </p:spTree>
    <p:extLst>
      <p:ext uri="{BB962C8B-B14F-4D97-AF65-F5344CB8AC3E}">
        <p14:creationId xmlns:p14="http://schemas.microsoft.com/office/powerpoint/2010/main" val="29719687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bwMode="auto">
          <a:xfrm>
            <a:off x="0" y="0"/>
            <a:ext cx="9144000" cy="56119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1800">
              <a:solidFill>
                <a:srgbClr val="FFCC00"/>
              </a:solidFill>
              <a:latin typeface="Arial Black" charset="0"/>
              <a:ea typeface="SimSun" charset="0"/>
              <a:cs typeface="SimSun" charset="0"/>
            </a:endParaRPr>
          </a:p>
        </p:txBody>
      </p:sp>
      <p:pic>
        <p:nvPicPr>
          <p:cNvPr id="94" name="Picture 2"/>
          <p:cNvPicPr>
            <a:picLocks noChangeAspect="1"/>
          </p:cNvPicPr>
          <p:nvPr/>
        </p:nvPicPr>
        <p:blipFill>
          <a:blip r:embed="rId4" cstate="screen">
            <a:extLst>
              <a:ext uri="{28A0092B-C50C-407E-A947-70E740481C1C}">
                <a14:useLocalDpi xmlns:a14="http://schemas.microsoft.com/office/drawing/2010/main"/>
              </a:ext>
            </a:extLst>
          </a:blip>
          <a:srcRect l="1617" r="1582"/>
          <a:stretch>
            <a:fillRect/>
          </a:stretch>
        </p:blipFill>
        <p:spPr bwMode="auto">
          <a:xfrm>
            <a:off x="0" y="468313"/>
            <a:ext cx="9144000" cy="6386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1" name="Text Box 2"/>
          <p:cNvSpPr txBox="1">
            <a:spLocks noChangeArrowheads="1"/>
          </p:cNvSpPr>
          <p:nvPr/>
        </p:nvSpPr>
        <p:spPr bwMode="auto">
          <a:xfrm>
            <a:off x="8382000" y="5483225"/>
            <a:ext cx="762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马利亚</a:t>
            </a:r>
          </a:p>
        </p:txBody>
      </p:sp>
      <p:sp>
        <p:nvSpPr>
          <p:cNvPr id="71682" name="Text Box 3"/>
          <p:cNvSpPr txBox="1">
            <a:spLocks noChangeArrowheads="1"/>
          </p:cNvSpPr>
          <p:nvPr/>
        </p:nvSpPr>
        <p:spPr bwMode="auto">
          <a:xfrm>
            <a:off x="0" y="2740025"/>
            <a:ext cx="1752600" cy="3000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这样，</a:t>
            </a:r>
            <a:r>
              <a:rPr lang="en-US" altLang="zh-CN"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 </a:t>
            </a:r>
            <a:r>
              <a:rPr lang="zh-CN" altLang="en-US"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从亚伯拉罕到大卫，共有十四代；从大卫到迁至巴比伦的时候，</a:t>
            </a:r>
            <a:r>
              <a:rPr lang="en-US" altLang="zh-CN"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 </a:t>
            </a:r>
            <a:r>
              <a:rPr lang="zh-CN" altLang="en-US"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也有十四代；从迁至巴比伦的时候到基督，又有十四代</a:t>
            </a:r>
            <a:r>
              <a:rPr lang="en-US" altLang="zh-CN"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a:t>
            </a:r>
            <a:r>
              <a:rPr lang="en-GB" altLang="ja-JP"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   </a:t>
            </a:r>
          </a:p>
          <a:p>
            <a:pPr algn="ctr" eaLnBrk="1" hangingPunct="1">
              <a:spcBef>
                <a:spcPct val="50000"/>
              </a:spcBef>
            </a:pPr>
            <a:r>
              <a:rPr lang="zh-CN" altLang="en-US"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马太福音</a:t>
            </a:r>
            <a:r>
              <a:rPr lang="en-US" altLang="zh-CN"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1</a:t>
            </a:r>
            <a:r>
              <a:rPr lang="zh-CN" altLang="en-US"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a:t>
            </a:r>
            <a:r>
              <a:rPr lang="en-US" altLang="zh-CN"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17</a:t>
            </a:r>
            <a:endParaRPr lang="en-GB" altLang="zh-CN" sz="1800" b="1" dirty="0">
              <a:solidFill>
                <a:srgbClr val="FFFFFF"/>
              </a:solidFill>
              <a:effectLst>
                <a:glow rad="228600">
                  <a:srgbClr val="000000">
                    <a:lumMod val="95000"/>
                    <a:lumOff val="5000"/>
                  </a:srgbClr>
                </a:glow>
              </a:effectLst>
              <a:latin typeface="Arial" charset="0"/>
              <a:ea typeface="ＭＳ Ｐゴシック" charset="0"/>
              <a:cs typeface="Times New Roman" charset="0"/>
            </a:endParaRPr>
          </a:p>
        </p:txBody>
      </p:sp>
      <p:grpSp>
        <p:nvGrpSpPr>
          <p:cNvPr id="71683" name="Group 4"/>
          <p:cNvGrpSpPr>
            <a:grpSpLocks/>
          </p:cNvGrpSpPr>
          <p:nvPr/>
        </p:nvGrpSpPr>
        <p:grpSpPr bwMode="auto">
          <a:xfrm>
            <a:off x="228600" y="727075"/>
            <a:ext cx="5086350" cy="5895976"/>
            <a:chOff x="0" y="336"/>
            <a:chExt cx="3204" cy="3714"/>
          </a:xfrm>
        </p:grpSpPr>
        <p:sp>
          <p:nvSpPr>
            <p:cNvPr id="71745" name="Text Box 5"/>
            <p:cNvSpPr txBox="1">
              <a:spLocks noChangeArrowheads="1"/>
            </p:cNvSpPr>
            <p:nvPr/>
          </p:nvSpPr>
          <p:spPr bwMode="auto">
            <a:xfrm>
              <a:off x="0" y="336"/>
              <a:ext cx="802"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600" dirty="0">
                  <a:solidFill>
                    <a:srgbClr val="FFFFFF"/>
                  </a:solidFill>
                  <a:latin typeface="Tahoma" charset="0"/>
                </a:rPr>
                <a:t>亚伯拉罕</a:t>
              </a:r>
            </a:p>
          </p:txBody>
        </p:sp>
        <p:grpSp>
          <p:nvGrpSpPr>
            <p:cNvPr id="71746" name="Group 6"/>
            <p:cNvGrpSpPr>
              <a:grpSpLocks/>
            </p:cNvGrpSpPr>
            <p:nvPr/>
          </p:nvGrpSpPr>
          <p:grpSpPr bwMode="auto">
            <a:xfrm>
              <a:off x="364" y="524"/>
              <a:ext cx="2840" cy="3526"/>
              <a:chOff x="608" y="92"/>
              <a:chExt cx="2500" cy="3526"/>
            </a:xfrm>
          </p:grpSpPr>
          <p:cxnSp>
            <p:nvCxnSpPr>
              <p:cNvPr id="71747" name="AutoShape 7"/>
              <p:cNvCxnSpPr>
                <a:cxnSpLocks noChangeShapeType="1"/>
              </p:cNvCxnSpPr>
              <p:nvPr/>
            </p:nvCxnSpPr>
            <p:spPr bwMode="auto">
              <a:xfrm>
                <a:off x="608" y="92"/>
                <a:ext cx="228" cy="132"/>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48" name="Text Box 8"/>
              <p:cNvSpPr txBox="1">
                <a:spLocks noChangeArrowheads="1"/>
              </p:cNvSpPr>
              <p:nvPr/>
            </p:nvSpPr>
            <p:spPr bwMode="auto">
              <a:xfrm>
                <a:off x="784" y="122"/>
                <a:ext cx="61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以撒</a:t>
                </a:r>
              </a:p>
            </p:txBody>
          </p:sp>
          <p:cxnSp>
            <p:nvCxnSpPr>
              <p:cNvPr id="71749" name="AutoShape 9"/>
              <p:cNvCxnSpPr>
                <a:cxnSpLocks noChangeShapeType="1"/>
              </p:cNvCxnSpPr>
              <p:nvPr/>
            </p:nvCxnSpPr>
            <p:spPr bwMode="auto">
              <a:xfrm rot="16200000" flipH="1">
                <a:off x="887" y="305"/>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50" name="Text Box 10"/>
              <p:cNvSpPr txBox="1">
                <a:spLocks noChangeArrowheads="1"/>
              </p:cNvSpPr>
              <p:nvPr/>
            </p:nvSpPr>
            <p:spPr bwMode="auto">
              <a:xfrm>
                <a:off x="878" y="398"/>
                <a:ext cx="61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雅各</a:t>
                </a:r>
              </a:p>
            </p:txBody>
          </p:sp>
          <p:cxnSp>
            <p:nvCxnSpPr>
              <p:cNvPr id="71751" name="AutoShape 11"/>
              <p:cNvCxnSpPr>
                <a:cxnSpLocks noChangeShapeType="1"/>
              </p:cNvCxnSpPr>
              <p:nvPr/>
            </p:nvCxnSpPr>
            <p:spPr bwMode="auto">
              <a:xfrm rot="16200000" flipH="1">
                <a:off x="995" y="581"/>
                <a:ext cx="162" cy="96"/>
              </a:xfrm>
              <a:prstGeom prst="curvedConnector3">
                <a:avLst>
                  <a:gd name="adj1" fmla="val 50000"/>
                </a:avLst>
              </a:prstGeom>
              <a:noFill/>
              <a:ln w="9525">
                <a:solidFill>
                  <a:schemeClr val="bg1"/>
                </a:solidFill>
                <a:round/>
                <a:headEnd/>
                <a:tailEnd type="triangle" w="med" len="med"/>
              </a:ln>
              <a:extLst>
                <a:ext uri="{909E8E84-426E-40dd-AFC4-6F175D3DCCD1}">
                  <a14:hiddenFill xmlns:a14="http://schemas.microsoft.com/office/drawing/2010/main" xmlns="">
                    <a:noFill/>
                  </a14:hiddenFill>
                </a:ext>
              </a:extLst>
            </p:spPr>
          </p:cxnSp>
          <p:sp>
            <p:nvSpPr>
              <p:cNvPr id="71752" name="Text Box 12"/>
              <p:cNvSpPr txBox="1">
                <a:spLocks noChangeArrowheads="1"/>
              </p:cNvSpPr>
              <p:nvPr/>
            </p:nvSpPr>
            <p:spPr bwMode="auto">
              <a:xfrm>
                <a:off x="986" y="674"/>
                <a:ext cx="61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犹大</a:t>
                </a:r>
              </a:p>
            </p:txBody>
          </p:sp>
          <p:cxnSp>
            <p:nvCxnSpPr>
              <p:cNvPr id="71753" name="AutoShape 13"/>
              <p:cNvCxnSpPr>
                <a:cxnSpLocks noChangeShapeType="1"/>
              </p:cNvCxnSpPr>
              <p:nvPr/>
            </p:nvCxnSpPr>
            <p:spPr bwMode="auto">
              <a:xfrm rot="16200000" flipH="1">
                <a:off x="1103" y="863"/>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54" name="Text Box 14"/>
              <p:cNvSpPr txBox="1">
                <a:spLocks noChangeArrowheads="1"/>
              </p:cNvSpPr>
              <p:nvPr/>
            </p:nvSpPr>
            <p:spPr bwMode="auto">
              <a:xfrm>
                <a:off x="1066" y="954"/>
                <a:ext cx="61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法勒斯 </a:t>
                </a:r>
              </a:p>
            </p:txBody>
          </p:sp>
          <p:cxnSp>
            <p:nvCxnSpPr>
              <p:cNvPr id="71755" name="AutoShape 15"/>
              <p:cNvCxnSpPr>
                <a:cxnSpLocks noChangeShapeType="1"/>
              </p:cNvCxnSpPr>
              <p:nvPr/>
            </p:nvCxnSpPr>
            <p:spPr bwMode="auto">
              <a:xfrm rot="16200000" flipH="1">
                <a:off x="1235" y="1139"/>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56" name="Text Box 16"/>
              <p:cNvSpPr txBox="1">
                <a:spLocks noChangeArrowheads="1"/>
              </p:cNvSpPr>
              <p:nvPr/>
            </p:nvSpPr>
            <p:spPr bwMode="auto">
              <a:xfrm>
                <a:off x="1226" y="1232"/>
                <a:ext cx="61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希斯仑</a:t>
                </a:r>
              </a:p>
            </p:txBody>
          </p:sp>
          <p:cxnSp>
            <p:nvCxnSpPr>
              <p:cNvPr id="71757" name="AutoShape 17"/>
              <p:cNvCxnSpPr>
                <a:cxnSpLocks noChangeShapeType="1"/>
              </p:cNvCxnSpPr>
              <p:nvPr/>
            </p:nvCxnSpPr>
            <p:spPr bwMode="auto">
              <a:xfrm rot="16200000" flipH="1">
                <a:off x="1367" y="1415"/>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58" name="Text Box 18"/>
              <p:cNvSpPr txBox="1">
                <a:spLocks noChangeArrowheads="1"/>
              </p:cNvSpPr>
              <p:nvPr/>
            </p:nvSpPr>
            <p:spPr bwMode="auto">
              <a:xfrm>
                <a:off x="1358" y="1508"/>
                <a:ext cx="61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亚兰</a:t>
                </a:r>
              </a:p>
            </p:txBody>
          </p:sp>
          <p:cxnSp>
            <p:nvCxnSpPr>
              <p:cNvPr id="71759" name="AutoShape 19"/>
              <p:cNvCxnSpPr>
                <a:cxnSpLocks noChangeShapeType="1"/>
              </p:cNvCxnSpPr>
              <p:nvPr/>
            </p:nvCxnSpPr>
            <p:spPr bwMode="auto">
              <a:xfrm rot="16200000" flipH="1">
                <a:off x="1499" y="1685"/>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60" name="Text Box 20"/>
              <p:cNvSpPr txBox="1">
                <a:spLocks noChangeArrowheads="1"/>
              </p:cNvSpPr>
              <p:nvPr/>
            </p:nvSpPr>
            <p:spPr bwMode="auto">
              <a:xfrm>
                <a:off x="1448" y="1778"/>
                <a:ext cx="85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亚米拿达</a:t>
                </a:r>
              </a:p>
            </p:txBody>
          </p:sp>
          <p:cxnSp>
            <p:nvCxnSpPr>
              <p:cNvPr id="71761" name="AutoShape 21"/>
              <p:cNvCxnSpPr>
                <a:cxnSpLocks noChangeShapeType="1"/>
              </p:cNvCxnSpPr>
              <p:nvPr/>
            </p:nvCxnSpPr>
            <p:spPr bwMode="auto">
              <a:xfrm rot="16200000" flipH="1">
                <a:off x="1643" y="1961"/>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62" name="Text Box 22"/>
              <p:cNvSpPr txBox="1">
                <a:spLocks noChangeArrowheads="1"/>
              </p:cNvSpPr>
              <p:nvPr/>
            </p:nvSpPr>
            <p:spPr bwMode="auto">
              <a:xfrm>
                <a:off x="1628" y="2043"/>
                <a:ext cx="85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拿顺</a:t>
                </a:r>
              </a:p>
            </p:txBody>
          </p:sp>
          <p:cxnSp>
            <p:nvCxnSpPr>
              <p:cNvPr id="71763" name="AutoShape 23"/>
              <p:cNvCxnSpPr>
                <a:cxnSpLocks noChangeShapeType="1"/>
              </p:cNvCxnSpPr>
              <p:nvPr/>
            </p:nvCxnSpPr>
            <p:spPr bwMode="auto">
              <a:xfrm rot="16200000" flipH="1">
                <a:off x="1763" y="2231"/>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64" name="Text Box 24"/>
              <p:cNvSpPr txBox="1">
                <a:spLocks noChangeArrowheads="1"/>
              </p:cNvSpPr>
              <p:nvPr/>
            </p:nvSpPr>
            <p:spPr bwMode="auto">
              <a:xfrm>
                <a:off x="1747" y="2299"/>
                <a:ext cx="85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撒门</a:t>
                </a:r>
              </a:p>
            </p:txBody>
          </p:sp>
          <p:cxnSp>
            <p:nvCxnSpPr>
              <p:cNvPr id="71765" name="AutoShape 25"/>
              <p:cNvCxnSpPr>
                <a:cxnSpLocks noChangeShapeType="1"/>
              </p:cNvCxnSpPr>
              <p:nvPr/>
            </p:nvCxnSpPr>
            <p:spPr bwMode="auto">
              <a:xfrm rot="16200000" flipH="1">
                <a:off x="1883" y="2501"/>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66" name="Text Box 26"/>
              <p:cNvSpPr txBox="1">
                <a:spLocks noChangeArrowheads="1"/>
              </p:cNvSpPr>
              <p:nvPr/>
            </p:nvSpPr>
            <p:spPr bwMode="auto">
              <a:xfrm>
                <a:off x="1874" y="2594"/>
                <a:ext cx="85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波阿斯</a:t>
                </a:r>
              </a:p>
            </p:txBody>
          </p:sp>
          <p:cxnSp>
            <p:nvCxnSpPr>
              <p:cNvPr id="71767" name="AutoShape 27"/>
              <p:cNvCxnSpPr>
                <a:cxnSpLocks noChangeShapeType="1"/>
              </p:cNvCxnSpPr>
              <p:nvPr/>
            </p:nvCxnSpPr>
            <p:spPr bwMode="auto">
              <a:xfrm rot="16200000" flipH="1">
                <a:off x="2015" y="2771"/>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68" name="Text Box 28"/>
              <p:cNvSpPr txBox="1">
                <a:spLocks noChangeArrowheads="1"/>
              </p:cNvSpPr>
              <p:nvPr/>
            </p:nvSpPr>
            <p:spPr bwMode="auto">
              <a:xfrm>
                <a:off x="2006" y="2864"/>
                <a:ext cx="85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俄备得</a:t>
                </a:r>
              </a:p>
            </p:txBody>
          </p:sp>
          <p:cxnSp>
            <p:nvCxnSpPr>
              <p:cNvPr id="71769" name="AutoShape 29"/>
              <p:cNvCxnSpPr>
                <a:cxnSpLocks noChangeShapeType="1"/>
              </p:cNvCxnSpPr>
              <p:nvPr/>
            </p:nvCxnSpPr>
            <p:spPr bwMode="auto">
              <a:xfrm rot="16200000" flipH="1">
                <a:off x="2153" y="3047"/>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70" name="Text Box 30"/>
              <p:cNvSpPr txBox="1">
                <a:spLocks noChangeArrowheads="1"/>
              </p:cNvSpPr>
              <p:nvPr/>
            </p:nvSpPr>
            <p:spPr bwMode="auto">
              <a:xfrm>
                <a:off x="2144" y="3140"/>
                <a:ext cx="85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耶西</a:t>
                </a:r>
              </a:p>
            </p:txBody>
          </p:sp>
          <p:cxnSp>
            <p:nvCxnSpPr>
              <p:cNvPr id="71771" name="AutoShape 31"/>
              <p:cNvCxnSpPr>
                <a:cxnSpLocks noChangeShapeType="1"/>
              </p:cNvCxnSpPr>
              <p:nvPr/>
            </p:nvCxnSpPr>
            <p:spPr bwMode="auto">
              <a:xfrm rot="16200000" flipH="1">
                <a:off x="2261" y="3317"/>
                <a:ext cx="162" cy="96"/>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72" name="Text Box 32"/>
              <p:cNvSpPr txBox="1">
                <a:spLocks noChangeArrowheads="1"/>
              </p:cNvSpPr>
              <p:nvPr/>
            </p:nvSpPr>
            <p:spPr bwMode="auto">
              <a:xfrm>
                <a:off x="2252" y="3385"/>
                <a:ext cx="85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大卫王</a:t>
                </a:r>
                <a:endPar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endParaRPr>
              </a:p>
            </p:txBody>
          </p:sp>
        </p:grpSp>
      </p:grpSp>
      <p:sp>
        <p:nvSpPr>
          <p:cNvPr id="71684" name="Text Box 33"/>
          <p:cNvSpPr txBox="1">
            <a:spLocks noChangeArrowheads="1"/>
          </p:cNvSpPr>
          <p:nvPr/>
        </p:nvSpPr>
        <p:spPr bwMode="auto">
          <a:xfrm>
            <a:off x="2438400" y="835025"/>
            <a:ext cx="126047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所罗门</a:t>
            </a:r>
          </a:p>
        </p:txBody>
      </p:sp>
      <p:cxnSp>
        <p:nvCxnSpPr>
          <p:cNvPr id="71685" name="AutoShape 34"/>
          <p:cNvCxnSpPr>
            <a:cxnSpLocks noChangeShapeType="1"/>
          </p:cNvCxnSpPr>
          <p:nvPr/>
        </p:nvCxnSpPr>
        <p:spPr bwMode="auto">
          <a:xfrm>
            <a:off x="3302000" y="1057275"/>
            <a:ext cx="361950" cy="209550"/>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686" name="Text Box 35"/>
          <p:cNvSpPr txBox="1">
            <a:spLocks noChangeArrowheads="1"/>
          </p:cNvSpPr>
          <p:nvPr/>
        </p:nvSpPr>
        <p:spPr bwMode="auto">
          <a:xfrm>
            <a:off x="3584575" y="1073150"/>
            <a:ext cx="125571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罗波安</a:t>
            </a:r>
          </a:p>
        </p:txBody>
      </p:sp>
      <p:cxnSp>
        <p:nvCxnSpPr>
          <p:cNvPr id="71687" name="AutoShape 36"/>
          <p:cNvCxnSpPr>
            <a:cxnSpLocks noChangeShapeType="1"/>
          </p:cNvCxnSpPr>
          <p:nvPr/>
        </p:nvCxnSpPr>
        <p:spPr bwMode="auto">
          <a:xfrm rot="16200000" flipH="1">
            <a:off x="3795712" y="139541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688" name="Text Box 37"/>
          <p:cNvSpPr txBox="1">
            <a:spLocks noChangeArrowheads="1"/>
          </p:cNvSpPr>
          <p:nvPr/>
        </p:nvSpPr>
        <p:spPr bwMode="auto">
          <a:xfrm>
            <a:off x="3781425" y="1543050"/>
            <a:ext cx="129222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亚比雅</a:t>
            </a:r>
          </a:p>
        </p:txBody>
      </p:sp>
      <p:cxnSp>
        <p:nvCxnSpPr>
          <p:cNvPr id="71689" name="AutoShape 38"/>
          <p:cNvCxnSpPr>
            <a:cxnSpLocks noChangeShapeType="1"/>
          </p:cNvCxnSpPr>
          <p:nvPr/>
        </p:nvCxnSpPr>
        <p:spPr bwMode="auto">
          <a:xfrm rot="16200000" flipH="1">
            <a:off x="4005262" y="183356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690" name="Text Box 39"/>
          <p:cNvSpPr txBox="1">
            <a:spLocks noChangeArrowheads="1"/>
          </p:cNvSpPr>
          <p:nvPr/>
        </p:nvSpPr>
        <p:spPr bwMode="auto">
          <a:xfrm>
            <a:off x="3990975" y="1981200"/>
            <a:ext cx="96837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亚撒</a:t>
            </a:r>
          </a:p>
        </p:txBody>
      </p:sp>
      <p:cxnSp>
        <p:nvCxnSpPr>
          <p:cNvPr id="71691" name="AutoShape 40"/>
          <p:cNvCxnSpPr>
            <a:cxnSpLocks noChangeShapeType="1"/>
          </p:cNvCxnSpPr>
          <p:nvPr/>
        </p:nvCxnSpPr>
        <p:spPr bwMode="auto">
          <a:xfrm rot="16200000" flipH="1">
            <a:off x="4189412" y="228123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692" name="Text Box 41"/>
          <p:cNvSpPr txBox="1">
            <a:spLocks noChangeArrowheads="1"/>
          </p:cNvSpPr>
          <p:nvPr/>
        </p:nvSpPr>
        <p:spPr bwMode="auto">
          <a:xfrm>
            <a:off x="4175125" y="2428875"/>
            <a:ext cx="139541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约沙法</a:t>
            </a:r>
          </a:p>
        </p:txBody>
      </p:sp>
      <p:cxnSp>
        <p:nvCxnSpPr>
          <p:cNvPr id="71693" name="AutoShape 42"/>
          <p:cNvCxnSpPr>
            <a:cxnSpLocks noChangeShapeType="1"/>
          </p:cNvCxnSpPr>
          <p:nvPr/>
        </p:nvCxnSpPr>
        <p:spPr bwMode="auto">
          <a:xfrm rot="16200000" flipH="1">
            <a:off x="4398962" y="271938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694" name="Text Box 43"/>
          <p:cNvSpPr txBox="1">
            <a:spLocks noChangeArrowheads="1"/>
          </p:cNvSpPr>
          <p:nvPr/>
        </p:nvSpPr>
        <p:spPr bwMode="auto">
          <a:xfrm>
            <a:off x="4384675" y="2867025"/>
            <a:ext cx="136207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约兰</a:t>
            </a:r>
          </a:p>
        </p:txBody>
      </p:sp>
      <p:cxnSp>
        <p:nvCxnSpPr>
          <p:cNvPr id="71695" name="AutoShape 44"/>
          <p:cNvCxnSpPr>
            <a:cxnSpLocks noChangeShapeType="1"/>
          </p:cNvCxnSpPr>
          <p:nvPr/>
        </p:nvCxnSpPr>
        <p:spPr bwMode="auto">
          <a:xfrm rot="16200000" flipH="1">
            <a:off x="4608512" y="315753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696" name="Text Box 45"/>
          <p:cNvSpPr txBox="1">
            <a:spLocks noChangeArrowheads="1"/>
          </p:cNvSpPr>
          <p:nvPr/>
        </p:nvSpPr>
        <p:spPr bwMode="auto">
          <a:xfrm>
            <a:off x="4594225" y="3305175"/>
            <a:ext cx="96837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乌西亚</a:t>
            </a:r>
          </a:p>
        </p:txBody>
      </p:sp>
      <p:cxnSp>
        <p:nvCxnSpPr>
          <p:cNvPr id="71697" name="AutoShape 46"/>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698" name="Text Box 47"/>
          <p:cNvSpPr txBox="1">
            <a:spLocks noChangeArrowheads="1"/>
          </p:cNvSpPr>
          <p:nvPr/>
        </p:nvSpPr>
        <p:spPr bwMode="auto">
          <a:xfrm>
            <a:off x="4803775" y="3733800"/>
            <a:ext cx="13589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约坦</a:t>
            </a:r>
          </a:p>
        </p:txBody>
      </p:sp>
      <p:cxnSp>
        <p:nvCxnSpPr>
          <p:cNvPr id="71699" name="AutoShape 48"/>
          <p:cNvCxnSpPr>
            <a:cxnSpLocks noChangeShapeType="1"/>
          </p:cNvCxnSpPr>
          <p:nvPr/>
        </p:nvCxnSpPr>
        <p:spPr bwMode="auto">
          <a:xfrm rot="16200000" flipH="1">
            <a:off x="5046662" y="402431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00" name="Text Box 49"/>
          <p:cNvSpPr txBox="1">
            <a:spLocks noChangeArrowheads="1"/>
          </p:cNvSpPr>
          <p:nvPr/>
        </p:nvSpPr>
        <p:spPr bwMode="auto">
          <a:xfrm>
            <a:off x="5032375" y="4171950"/>
            <a:ext cx="13589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亚哈斯</a:t>
            </a:r>
          </a:p>
        </p:txBody>
      </p:sp>
      <p:cxnSp>
        <p:nvCxnSpPr>
          <p:cNvPr id="71701" name="AutoShape 50"/>
          <p:cNvCxnSpPr>
            <a:cxnSpLocks noChangeShapeType="1"/>
          </p:cNvCxnSpPr>
          <p:nvPr/>
        </p:nvCxnSpPr>
        <p:spPr bwMode="auto">
          <a:xfrm rot="16200000" flipH="1">
            <a:off x="5237162" y="445293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02" name="Text Box 51"/>
          <p:cNvSpPr txBox="1">
            <a:spLocks noChangeArrowheads="1"/>
          </p:cNvSpPr>
          <p:nvPr/>
        </p:nvSpPr>
        <p:spPr bwMode="auto">
          <a:xfrm>
            <a:off x="5222875" y="4600575"/>
            <a:ext cx="13589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希西家</a:t>
            </a:r>
          </a:p>
        </p:txBody>
      </p:sp>
      <p:cxnSp>
        <p:nvCxnSpPr>
          <p:cNvPr id="71703" name="AutoShape 52"/>
          <p:cNvCxnSpPr>
            <a:cxnSpLocks noChangeShapeType="1"/>
          </p:cNvCxnSpPr>
          <p:nvPr/>
        </p:nvCxnSpPr>
        <p:spPr bwMode="auto">
          <a:xfrm rot="16200000" flipH="1">
            <a:off x="5427662" y="488156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04" name="Text Box 53"/>
          <p:cNvSpPr txBox="1">
            <a:spLocks noChangeArrowheads="1"/>
          </p:cNvSpPr>
          <p:nvPr/>
        </p:nvSpPr>
        <p:spPr bwMode="auto">
          <a:xfrm>
            <a:off x="5413375" y="5029200"/>
            <a:ext cx="13589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玛拿西</a:t>
            </a:r>
            <a:endPar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endParaRPr>
          </a:p>
        </p:txBody>
      </p:sp>
      <p:cxnSp>
        <p:nvCxnSpPr>
          <p:cNvPr id="71705" name="AutoShape 54"/>
          <p:cNvCxnSpPr>
            <a:cxnSpLocks noChangeShapeType="1"/>
          </p:cNvCxnSpPr>
          <p:nvPr/>
        </p:nvCxnSpPr>
        <p:spPr bwMode="auto">
          <a:xfrm rot="16200000" flipH="1">
            <a:off x="5637212" y="531018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06" name="Text Box 55"/>
          <p:cNvSpPr txBox="1">
            <a:spLocks noChangeArrowheads="1"/>
          </p:cNvSpPr>
          <p:nvPr/>
        </p:nvSpPr>
        <p:spPr bwMode="auto">
          <a:xfrm>
            <a:off x="5622925" y="5457825"/>
            <a:ext cx="13589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亚们</a:t>
            </a:r>
          </a:p>
        </p:txBody>
      </p:sp>
      <p:cxnSp>
        <p:nvCxnSpPr>
          <p:cNvPr id="71707" name="AutoShape 56"/>
          <p:cNvCxnSpPr>
            <a:cxnSpLocks noChangeShapeType="1"/>
          </p:cNvCxnSpPr>
          <p:nvPr/>
        </p:nvCxnSpPr>
        <p:spPr bwMode="auto">
          <a:xfrm rot="16200000" flipH="1">
            <a:off x="5856287" y="574833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08" name="Text Box 57"/>
          <p:cNvSpPr txBox="1">
            <a:spLocks noChangeArrowheads="1"/>
          </p:cNvSpPr>
          <p:nvPr/>
        </p:nvSpPr>
        <p:spPr bwMode="auto">
          <a:xfrm>
            <a:off x="5842000" y="5895975"/>
            <a:ext cx="13589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约西亚</a:t>
            </a:r>
          </a:p>
        </p:txBody>
      </p:sp>
      <p:cxnSp>
        <p:nvCxnSpPr>
          <p:cNvPr id="71709" name="AutoShape 58"/>
          <p:cNvCxnSpPr>
            <a:cxnSpLocks noChangeShapeType="1"/>
          </p:cNvCxnSpPr>
          <p:nvPr/>
        </p:nvCxnSpPr>
        <p:spPr bwMode="auto">
          <a:xfrm rot="16200000" flipH="1">
            <a:off x="6027737" y="617696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10" name="Text Box 59"/>
          <p:cNvSpPr txBox="1">
            <a:spLocks noChangeArrowheads="1"/>
          </p:cNvSpPr>
          <p:nvPr/>
        </p:nvSpPr>
        <p:spPr bwMode="auto">
          <a:xfrm>
            <a:off x="5562600" y="6321425"/>
            <a:ext cx="1905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耶哥尼雅</a:t>
            </a:r>
            <a:r>
              <a:rPr lang="en-US" altLang="zh-CN"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 (</a:t>
            </a:r>
            <a:r>
              <a:rPr lang="zh-CN" altLang="en-US"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迁至</a:t>
            </a:r>
            <a:r>
              <a:rPr lang="en-US" altLang="zh-CN"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a:t>
            </a:r>
            <a:endParaRPr lang="en-GB" altLang="zh-CN" sz="1800" b="1" dirty="0">
              <a:solidFill>
                <a:srgbClr val="FFFFFF"/>
              </a:solidFill>
              <a:effectLst>
                <a:glow rad="228600">
                  <a:srgbClr val="000000">
                    <a:lumMod val="95000"/>
                    <a:lumOff val="5000"/>
                  </a:srgbClr>
                </a:glow>
              </a:effectLst>
              <a:latin typeface="Arial" charset="0"/>
              <a:ea typeface="ＭＳ Ｐゴシック" charset="0"/>
              <a:cs typeface="Times New Roman" charset="0"/>
            </a:endParaRPr>
          </a:p>
        </p:txBody>
      </p:sp>
      <p:sp>
        <p:nvSpPr>
          <p:cNvPr id="71711" name="Text Box 60"/>
          <p:cNvSpPr txBox="1">
            <a:spLocks noChangeArrowheads="1"/>
          </p:cNvSpPr>
          <p:nvPr/>
        </p:nvSpPr>
        <p:spPr bwMode="auto">
          <a:xfrm>
            <a:off x="4783137" y="911225"/>
            <a:ext cx="126047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撒拉铁</a:t>
            </a:r>
          </a:p>
        </p:txBody>
      </p:sp>
      <p:cxnSp>
        <p:nvCxnSpPr>
          <p:cNvPr id="71712" name="AutoShape 61"/>
          <p:cNvCxnSpPr>
            <a:cxnSpLocks noChangeShapeType="1"/>
          </p:cNvCxnSpPr>
          <p:nvPr/>
        </p:nvCxnSpPr>
        <p:spPr bwMode="auto">
          <a:xfrm>
            <a:off x="5616575" y="1057275"/>
            <a:ext cx="361950" cy="209550"/>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13" name="Text Box 62"/>
          <p:cNvSpPr txBox="1">
            <a:spLocks noChangeArrowheads="1"/>
          </p:cNvSpPr>
          <p:nvPr/>
        </p:nvSpPr>
        <p:spPr bwMode="auto">
          <a:xfrm>
            <a:off x="5899150" y="1104900"/>
            <a:ext cx="12557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400">
                <a:solidFill>
                  <a:srgbClr val="FFFFFF"/>
                </a:solidFill>
                <a:latin typeface="Arial" charset="0"/>
              </a:rPr>
              <a:t>所罗巴伯</a:t>
            </a:r>
          </a:p>
        </p:txBody>
      </p:sp>
      <p:cxnSp>
        <p:nvCxnSpPr>
          <p:cNvPr id="71714" name="AutoShape 63"/>
          <p:cNvCxnSpPr>
            <a:cxnSpLocks noChangeShapeType="1"/>
          </p:cNvCxnSpPr>
          <p:nvPr/>
        </p:nvCxnSpPr>
        <p:spPr bwMode="auto">
          <a:xfrm rot="16200000" flipH="1">
            <a:off x="6110287" y="139541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15" name="Text Box 64"/>
          <p:cNvSpPr txBox="1">
            <a:spLocks noChangeArrowheads="1"/>
          </p:cNvSpPr>
          <p:nvPr/>
        </p:nvSpPr>
        <p:spPr bwMode="auto">
          <a:xfrm>
            <a:off x="6096000" y="1543050"/>
            <a:ext cx="129222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亚比玉</a:t>
            </a:r>
          </a:p>
        </p:txBody>
      </p:sp>
      <p:cxnSp>
        <p:nvCxnSpPr>
          <p:cNvPr id="71716" name="AutoShape 65"/>
          <p:cNvCxnSpPr>
            <a:cxnSpLocks noChangeShapeType="1"/>
          </p:cNvCxnSpPr>
          <p:nvPr/>
        </p:nvCxnSpPr>
        <p:spPr bwMode="auto">
          <a:xfrm rot="16200000" flipH="1">
            <a:off x="6319837" y="183356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17" name="Text Box 66"/>
          <p:cNvSpPr txBox="1">
            <a:spLocks noChangeArrowheads="1"/>
          </p:cNvSpPr>
          <p:nvPr/>
        </p:nvSpPr>
        <p:spPr bwMode="auto">
          <a:xfrm>
            <a:off x="6305550" y="1981200"/>
            <a:ext cx="96837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以利亚</a:t>
            </a:r>
            <a:r>
              <a:rPr lang="zh-CN" altLang="en-GB" sz="1400" dirty="0">
                <a:solidFill>
                  <a:srgbClr val="FFFFFF"/>
                </a:solidFill>
                <a:latin typeface="Arial" charset="0"/>
              </a:rPr>
              <a:t>敬</a:t>
            </a:r>
          </a:p>
        </p:txBody>
      </p:sp>
      <p:cxnSp>
        <p:nvCxnSpPr>
          <p:cNvPr id="71718" name="AutoShape 67"/>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19" name="Text Box 68"/>
          <p:cNvSpPr txBox="1">
            <a:spLocks noChangeArrowheads="1"/>
          </p:cNvSpPr>
          <p:nvPr/>
        </p:nvSpPr>
        <p:spPr bwMode="auto">
          <a:xfrm>
            <a:off x="6489700" y="2428875"/>
            <a:ext cx="139541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亚所</a:t>
            </a:r>
          </a:p>
        </p:txBody>
      </p:sp>
      <p:cxnSp>
        <p:nvCxnSpPr>
          <p:cNvPr id="71720" name="AutoShape 69"/>
          <p:cNvCxnSpPr>
            <a:cxnSpLocks noChangeShapeType="1"/>
          </p:cNvCxnSpPr>
          <p:nvPr/>
        </p:nvCxnSpPr>
        <p:spPr bwMode="auto">
          <a:xfrm rot="16200000" flipH="1">
            <a:off x="6729412" y="271621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21" name="Text Box 70"/>
          <p:cNvSpPr txBox="1">
            <a:spLocks noChangeArrowheads="1"/>
          </p:cNvSpPr>
          <p:nvPr/>
        </p:nvSpPr>
        <p:spPr bwMode="auto">
          <a:xfrm>
            <a:off x="6699250" y="2867025"/>
            <a:ext cx="136207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撒督</a:t>
            </a:r>
          </a:p>
        </p:txBody>
      </p:sp>
      <p:cxnSp>
        <p:nvCxnSpPr>
          <p:cNvPr id="71722" name="AutoShape 71"/>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23" name="Text Box 72"/>
          <p:cNvSpPr txBox="1">
            <a:spLocks noChangeArrowheads="1"/>
          </p:cNvSpPr>
          <p:nvPr/>
        </p:nvSpPr>
        <p:spPr bwMode="auto">
          <a:xfrm>
            <a:off x="6908800" y="3305175"/>
            <a:ext cx="96837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亚金</a:t>
            </a:r>
          </a:p>
        </p:txBody>
      </p:sp>
      <p:cxnSp>
        <p:nvCxnSpPr>
          <p:cNvPr id="71724" name="AutoShape 73"/>
          <p:cNvCxnSpPr>
            <a:cxnSpLocks noChangeShapeType="1"/>
          </p:cNvCxnSpPr>
          <p:nvPr/>
        </p:nvCxnSpPr>
        <p:spPr bwMode="auto">
          <a:xfrm rot="16200000" flipH="1">
            <a:off x="7132637" y="358616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25" name="Text Box 74"/>
          <p:cNvSpPr txBox="1">
            <a:spLocks noChangeArrowheads="1"/>
          </p:cNvSpPr>
          <p:nvPr/>
        </p:nvSpPr>
        <p:spPr bwMode="auto">
          <a:xfrm>
            <a:off x="7101681" y="3734594"/>
            <a:ext cx="13589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以律</a:t>
            </a:r>
          </a:p>
        </p:txBody>
      </p:sp>
      <p:cxnSp>
        <p:nvCxnSpPr>
          <p:cNvPr id="71726" name="AutoShape 75"/>
          <p:cNvCxnSpPr>
            <a:cxnSpLocks noChangeShapeType="1"/>
          </p:cNvCxnSpPr>
          <p:nvPr/>
        </p:nvCxnSpPr>
        <p:spPr bwMode="auto">
          <a:xfrm rot="16200000" flipH="1">
            <a:off x="7361237" y="402431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27" name="Text Box 76"/>
          <p:cNvSpPr txBox="1">
            <a:spLocks noChangeArrowheads="1"/>
          </p:cNvSpPr>
          <p:nvPr/>
        </p:nvSpPr>
        <p:spPr bwMode="auto">
          <a:xfrm>
            <a:off x="7346950" y="4171950"/>
            <a:ext cx="13589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以利亚撒</a:t>
            </a:r>
          </a:p>
        </p:txBody>
      </p:sp>
      <p:cxnSp>
        <p:nvCxnSpPr>
          <p:cNvPr id="71728" name="AutoShape 77"/>
          <p:cNvCxnSpPr>
            <a:cxnSpLocks noChangeShapeType="1"/>
          </p:cNvCxnSpPr>
          <p:nvPr/>
        </p:nvCxnSpPr>
        <p:spPr bwMode="auto">
          <a:xfrm rot="16200000" flipH="1">
            <a:off x="7551737" y="445293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29" name="Text Box 78"/>
          <p:cNvSpPr txBox="1">
            <a:spLocks noChangeArrowheads="1"/>
          </p:cNvSpPr>
          <p:nvPr/>
        </p:nvSpPr>
        <p:spPr bwMode="auto">
          <a:xfrm>
            <a:off x="7537450" y="4600575"/>
            <a:ext cx="13589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马但</a:t>
            </a:r>
          </a:p>
        </p:txBody>
      </p:sp>
      <p:cxnSp>
        <p:nvCxnSpPr>
          <p:cNvPr id="71730" name="AutoShape 79"/>
          <p:cNvCxnSpPr>
            <a:cxnSpLocks noChangeShapeType="1"/>
          </p:cNvCxnSpPr>
          <p:nvPr/>
        </p:nvCxnSpPr>
        <p:spPr bwMode="auto">
          <a:xfrm rot="16200000" flipH="1">
            <a:off x="7742237" y="4881563"/>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31" name="Text Box 80"/>
          <p:cNvSpPr txBox="1">
            <a:spLocks noChangeArrowheads="1"/>
          </p:cNvSpPr>
          <p:nvPr/>
        </p:nvSpPr>
        <p:spPr bwMode="auto">
          <a:xfrm>
            <a:off x="7727950" y="5029200"/>
            <a:ext cx="13589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雅各</a:t>
            </a:r>
          </a:p>
        </p:txBody>
      </p:sp>
      <p:cxnSp>
        <p:nvCxnSpPr>
          <p:cNvPr id="71732" name="AutoShape 81"/>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71733" name="Text Box 82"/>
          <p:cNvSpPr txBox="1">
            <a:spLocks noChangeArrowheads="1"/>
          </p:cNvSpPr>
          <p:nvPr/>
        </p:nvSpPr>
        <p:spPr bwMode="auto">
          <a:xfrm>
            <a:off x="7543800" y="5483225"/>
            <a:ext cx="94615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eaLnBrk="1" hangingPunct="1">
              <a:spcBef>
                <a:spcPct val="50000"/>
              </a:spcBef>
            </a:pPr>
            <a:r>
              <a:rPr lang="zh-CN" altLang="en-US"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约瑟</a:t>
            </a:r>
            <a:r>
              <a:rPr lang="en-US" altLang="zh-CN"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   +</a:t>
            </a:r>
            <a:endParaRPr 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endParaRPr>
          </a:p>
        </p:txBody>
      </p:sp>
      <p:sp>
        <p:nvSpPr>
          <p:cNvPr id="71734" name="Text Box 83"/>
          <p:cNvSpPr txBox="1">
            <a:spLocks noChangeArrowheads="1"/>
          </p:cNvSpPr>
          <p:nvPr/>
        </p:nvSpPr>
        <p:spPr bwMode="auto">
          <a:xfrm>
            <a:off x="7610475" y="6321425"/>
            <a:ext cx="153352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spcBef>
                <a:spcPct val="50000"/>
              </a:spcBef>
            </a:pPr>
            <a:r>
              <a:rPr lang="zh-CN" altLang="en-US"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耶稣</a:t>
            </a:r>
            <a:r>
              <a:rPr lang="en-US" altLang="zh-CN"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 </a:t>
            </a:r>
            <a:r>
              <a:rPr lang="zh-CN" altLang="en-US"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基督</a:t>
            </a:r>
            <a:endParaRPr lang="zh-CN" altLang="en-GB" sz="1800" b="1" dirty="0">
              <a:solidFill>
                <a:srgbClr val="FFFFFF"/>
              </a:solidFill>
              <a:effectLst>
                <a:glow rad="228600">
                  <a:srgbClr val="000000">
                    <a:lumMod val="95000"/>
                    <a:lumOff val="5000"/>
                  </a:srgbClr>
                </a:glow>
              </a:effectLst>
              <a:latin typeface="Arial" charset="0"/>
              <a:ea typeface="ＭＳ Ｐゴシック" charset="0"/>
              <a:cs typeface="Times New Roman" charset="0"/>
            </a:endParaRPr>
          </a:p>
        </p:txBody>
      </p:sp>
      <p:cxnSp>
        <p:nvCxnSpPr>
          <p:cNvPr id="71735" name="AutoShape 84"/>
          <p:cNvCxnSpPr>
            <a:cxnSpLocks noChangeShapeType="1"/>
          </p:cNvCxnSpPr>
          <p:nvPr/>
        </p:nvCxnSpPr>
        <p:spPr bwMode="auto">
          <a:xfrm rot="16200000" flipH="1">
            <a:off x="8168482" y="5925343"/>
            <a:ext cx="558800" cy="284163"/>
          </a:xfrm>
          <a:prstGeom prst="curvedConnector3">
            <a:avLst>
              <a:gd name="adj1" fmla="val 50000"/>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cxnSp>
      <p:sp>
        <p:nvSpPr>
          <p:cNvPr id="9301" name="Text Box 85"/>
          <p:cNvSpPr txBox="1">
            <a:spLocks noChangeArrowheads="1"/>
          </p:cNvSpPr>
          <p:nvPr/>
        </p:nvSpPr>
        <p:spPr bwMode="auto">
          <a:xfrm>
            <a:off x="6629400" y="377825"/>
            <a:ext cx="2514600" cy="369332"/>
          </a:xfrm>
          <a:prstGeom prst="rect">
            <a:avLst/>
          </a:prstGeom>
          <a:noFill/>
          <a:ln w="9525">
            <a:noFill/>
            <a:miter lim="800000"/>
            <a:headEnd/>
            <a:tailEnd/>
          </a:ln>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defRPr/>
            </a:pPr>
            <a:r>
              <a:rPr lang="zh-CN" altLang="en-US"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建立永恒的王国</a:t>
            </a:r>
            <a:endParaRPr lang="en-US" altLang="zh-CN" sz="1800" b="1" dirty="0">
              <a:solidFill>
                <a:srgbClr val="FFFFFF"/>
              </a:solidFill>
              <a:effectLst>
                <a:glow rad="228600">
                  <a:srgbClr val="000000">
                    <a:lumMod val="95000"/>
                    <a:lumOff val="5000"/>
                  </a:srgbClr>
                </a:glow>
              </a:effectLst>
              <a:latin typeface="Arial" charset="0"/>
              <a:ea typeface="ＭＳ Ｐゴシック" charset="0"/>
              <a:cs typeface="Times New Roman" charset="0"/>
            </a:endParaRPr>
          </a:p>
        </p:txBody>
      </p:sp>
      <p:sp>
        <p:nvSpPr>
          <p:cNvPr id="71737" name="Line 86"/>
          <p:cNvSpPr>
            <a:spLocks noChangeShapeType="1"/>
          </p:cNvSpPr>
          <p:nvPr/>
        </p:nvSpPr>
        <p:spPr bwMode="auto">
          <a:xfrm flipH="1" flipV="1">
            <a:off x="2819400" y="1292225"/>
            <a:ext cx="1752600" cy="5029200"/>
          </a:xfrm>
          <a:prstGeom prst="line">
            <a:avLst/>
          </a:prstGeom>
          <a:noFill/>
          <a:ln w="952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rgbClr val="FFFFFF"/>
              </a:solidFill>
              <a:latin typeface="Lucida Console" charset="0"/>
              <a:ea typeface="SimSun" charset="0"/>
              <a:cs typeface="SimSun" charset="0"/>
            </a:endParaRPr>
          </a:p>
        </p:txBody>
      </p:sp>
      <p:sp>
        <p:nvSpPr>
          <p:cNvPr id="71738" name="Line 87"/>
          <p:cNvSpPr>
            <a:spLocks noChangeShapeType="1"/>
          </p:cNvSpPr>
          <p:nvPr/>
        </p:nvSpPr>
        <p:spPr bwMode="auto">
          <a:xfrm flipH="1" flipV="1">
            <a:off x="5257800" y="1292225"/>
            <a:ext cx="1752600" cy="5029200"/>
          </a:xfrm>
          <a:prstGeom prst="line">
            <a:avLst/>
          </a:prstGeom>
          <a:noFill/>
          <a:ln w="952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rgbClr val="FFFFFF"/>
              </a:solidFill>
              <a:latin typeface="Lucida Console" charset="0"/>
              <a:ea typeface="SimSun" charset="0"/>
              <a:cs typeface="SimSun" charset="0"/>
            </a:endParaRPr>
          </a:p>
        </p:txBody>
      </p:sp>
      <p:sp>
        <p:nvSpPr>
          <p:cNvPr id="9304" name="Text Box 88"/>
          <p:cNvSpPr txBox="1">
            <a:spLocks noChangeArrowheads="1"/>
          </p:cNvSpPr>
          <p:nvPr/>
        </p:nvSpPr>
        <p:spPr bwMode="auto">
          <a:xfrm>
            <a:off x="1371600" y="6172200"/>
            <a:ext cx="1752600" cy="369332"/>
          </a:xfrm>
          <a:prstGeom prst="rect">
            <a:avLst/>
          </a:prstGeom>
          <a:noFill/>
          <a:ln w="9525">
            <a:noFill/>
            <a:miter lim="800000"/>
            <a:headEnd/>
            <a:tailEnd/>
          </a:ln>
          <a:effectLst/>
        </p:spPr>
        <p:txBody>
          <a:bodyPr>
            <a:spAutoFit/>
          </a:bodyPr>
          <a:lstStyle>
            <a:lvl1pPr eaLnBrk="0" hangingPunct="0">
              <a:defRPr sz="2400">
                <a:solidFill>
                  <a:schemeClr val="tx1"/>
                </a:solidFill>
                <a:latin typeface="Lucida Console" charset="0"/>
                <a:ea typeface="SimSun" charset="0"/>
                <a:cs typeface="SimSun" charset="0"/>
              </a:defRPr>
            </a:lvl1pPr>
            <a:lvl2pPr marL="37931725" indent="-37474525" eaLnBrk="0" hangingPunct="0">
              <a:defRPr sz="2400">
                <a:solidFill>
                  <a:schemeClr val="tx1"/>
                </a:solidFill>
                <a:latin typeface="Lucida Console" charset="0"/>
                <a:ea typeface="SimSun" charset="0"/>
                <a:cs typeface="SimSun" charset="0"/>
              </a:defRPr>
            </a:lvl2pPr>
            <a:lvl3pPr eaLnBrk="0" hangingPunct="0">
              <a:defRPr sz="2400">
                <a:solidFill>
                  <a:schemeClr val="tx1"/>
                </a:solidFill>
                <a:latin typeface="Lucida Console" charset="0"/>
                <a:ea typeface="SimSun" charset="0"/>
                <a:cs typeface="SimSun" charset="0"/>
              </a:defRPr>
            </a:lvl3pPr>
            <a:lvl4pPr eaLnBrk="0" hangingPunct="0">
              <a:defRPr sz="2400">
                <a:solidFill>
                  <a:schemeClr val="tx1"/>
                </a:solidFill>
                <a:latin typeface="Lucida Console" charset="0"/>
                <a:ea typeface="SimSun" charset="0"/>
                <a:cs typeface="SimSun" charset="0"/>
              </a:defRPr>
            </a:lvl4pPr>
            <a:lvl5pPr eaLnBrk="0" hangingPunct="0">
              <a:defRPr sz="2400">
                <a:solidFill>
                  <a:schemeClr val="tx1"/>
                </a:solidFill>
                <a:latin typeface="Lucida Console" charset="0"/>
                <a:ea typeface="SimSun" charset="0"/>
                <a:cs typeface="SimSun" charset="0"/>
              </a:defRPr>
            </a:lvl5pPr>
            <a:lvl6pPr marL="457200" eaLnBrk="0" fontAlgn="base" hangingPunct="0">
              <a:spcBef>
                <a:spcPct val="0"/>
              </a:spcBef>
              <a:spcAft>
                <a:spcPct val="0"/>
              </a:spcAft>
              <a:defRPr sz="2400">
                <a:solidFill>
                  <a:schemeClr val="tx1"/>
                </a:solidFill>
                <a:latin typeface="Lucida Console" charset="0"/>
                <a:ea typeface="SimSun" charset="0"/>
                <a:cs typeface="SimSun" charset="0"/>
              </a:defRPr>
            </a:lvl6pPr>
            <a:lvl7pPr marL="914400" eaLnBrk="0" fontAlgn="base" hangingPunct="0">
              <a:spcBef>
                <a:spcPct val="0"/>
              </a:spcBef>
              <a:spcAft>
                <a:spcPct val="0"/>
              </a:spcAft>
              <a:defRPr sz="2400">
                <a:solidFill>
                  <a:schemeClr val="tx1"/>
                </a:solidFill>
                <a:latin typeface="Lucida Console" charset="0"/>
                <a:ea typeface="SimSun" charset="0"/>
                <a:cs typeface="SimSun" charset="0"/>
              </a:defRPr>
            </a:lvl7pPr>
            <a:lvl8pPr marL="1371600" eaLnBrk="0" fontAlgn="base" hangingPunct="0">
              <a:spcBef>
                <a:spcPct val="0"/>
              </a:spcBef>
              <a:spcAft>
                <a:spcPct val="0"/>
              </a:spcAft>
              <a:defRPr sz="2400">
                <a:solidFill>
                  <a:schemeClr val="tx1"/>
                </a:solidFill>
                <a:latin typeface="Lucida Console" charset="0"/>
                <a:ea typeface="SimSun" charset="0"/>
                <a:cs typeface="SimSun" charset="0"/>
              </a:defRPr>
            </a:lvl8pPr>
            <a:lvl9pPr marL="18288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defRPr/>
            </a:pPr>
            <a:r>
              <a:rPr lang="zh-CN" altLang="en-US" sz="1800" b="1" dirty="0">
                <a:solidFill>
                  <a:srgbClr val="FFFFFF"/>
                </a:solidFill>
                <a:effectLst>
                  <a:glow rad="228600">
                    <a:srgbClr val="000000">
                      <a:lumMod val="95000"/>
                      <a:lumOff val="5000"/>
                    </a:srgbClr>
                  </a:glow>
                </a:effectLst>
                <a:latin typeface="Arial" charset="0"/>
                <a:ea typeface="ＭＳ Ｐゴシック" charset="0"/>
                <a:cs typeface="Times New Roman" charset="0"/>
              </a:rPr>
              <a:t>王国的兴起</a:t>
            </a:r>
            <a:endParaRPr lang="en-US" altLang="zh-CN" sz="1800" b="1" dirty="0">
              <a:solidFill>
                <a:srgbClr val="FFFFFF"/>
              </a:solidFill>
              <a:effectLst>
                <a:glow rad="228600">
                  <a:srgbClr val="000000">
                    <a:lumMod val="95000"/>
                    <a:lumOff val="5000"/>
                  </a:srgbClr>
                </a:glow>
              </a:effectLst>
              <a:latin typeface="Arial" charset="0"/>
              <a:ea typeface="ＭＳ Ｐゴシック" charset="0"/>
              <a:cs typeface="Times New Roman" charset="0"/>
            </a:endParaRPr>
          </a:p>
        </p:txBody>
      </p:sp>
      <p:sp>
        <p:nvSpPr>
          <p:cNvPr id="9305" name="Text Box 89"/>
          <p:cNvSpPr txBox="1">
            <a:spLocks noChangeArrowheads="1"/>
          </p:cNvSpPr>
          <p:nvPr/>
        </p:nvSpPr>
        <p:spPr bwMode="auto">
          <a:xfrm>
            <a:off x="1958975" y="377825"/>
            <a:ext cx="39624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Lucida Console" charset="0"/>
                <a:ea typeface="SimSun" charset="0"/>
                <a:cs typeface="SimSun" charset="0"/>
              </a:defRPr>
            </a:lvl1pPr>
            <a:lvl2pPr marL="742950" indent="-285750" eaLnBrk="0" hangingPunct="0">
              <a:defRPr sz="2400">
                <a:solidFill>
                  <a:schemeClr val="tx1"/>
                </a:solidFill>
                <a:latin typeface="Lucida Console" charset="0"/>
                <a:ea typeface="SimSun" charset="0"/>
                <a:cs typeface="SimSun" charset="0"/>
              </a:defRPr>
            </a:lvl2pPr>
            <a:lvl3pPr marL="1143000" indent="-228600" eaLnBrk="0" hangingPunct="0">
              <a:defRPr sz="2400">
                <a:solidFill>
                  <a:schemeClr val="tx1"/>
                </a:solidFill>
                <a:latin typeface="Lucida Console" charset="0"/>
                <a:ea typeface="SimSun" charset="0"/>
                <a:cs typeface="SimSun" charset="0"/>
              </a:defRPr>
            </a:lvl3pPr>
            <a:lvl4pPr marL="1600200" indent="-228600" eaLnBrk="0" hangingPunct="0">
              <a:defRPr sz="2400">
                <a:solidFill>
                  <a:schemeClr val="tx1"/>
                </a:solidFill>
                <a:latin typeface="Lucida Console" charset="0"/>
                <a:ea typeface="SimSun" charset="0"/>
                <a:cs typeface="SimSun" charset="0"/>
              </a:defRPr>
            </a:lvl4pPr>
            <a:lvl5pPr marL="2057400" indent="-228600" eaLnBrk="0" hangingPunct="0">
              <a:defRPr sz="2400">
                <a:solidFill>
                  <a:schemeClr val="tx1"/>
                </a:solidFill>
                <a:latin typeface="Lucida Console" charset="0"/>
                <a:ea typeface="SimSun" charset="0"/>
                <a:cs typeface="SimSun" charset="0"/>
              </a:defRPr>
            </a:lvl5pPr>
            <a:lvl6pPr marL="2514600" indent="-228600" eaLnBrk="0" fontAlgn="base" hangingPunct="0">
              <a:spcBef>
                <a:spcPct val="0"/>
              </a:spcBef>
              <a:spcAft>
                <a:spcPct val="0"/>
              </a:spcAft>
              <a:defRPr sz="2400">
                <a:solidFill>
                  <a:schemeClr val="tx1"/>
                </a:solidFill>
                <a:latin typeface="Lucida Console" charset="0"/>
                <a:ea typeface="SimSun" charset="0"/>
                <a:cs typeface="SimSun" charset="0"/>
              </a:defRPr>
            </a:lvl6pPr>
            <a:lvl7pPr marL="2971800" indent="-228600" eaLnBrk="0" fontAlgn="base" hangingPunct="0">
              <a:spcBef>
                <a:spcPct val="0"/>
              </a:spcBef>
              <a:spcAft>
                <a:spcPct val="0"/>
              </a:spcAft>
              <a:defRPr sz="2400">
                <a:solidFill>
                  <a:schemeClr val="tx1"/>
                </a:solidFill>
                <a:latin typeface="Lucida Console" charset="0"/>
                <a:ea typeface="SimSun" charset="0"/>
                <a:cs typeface="SimSun" charset="0"/>
              </a:defRPr>
            </a:lvl7pPr>
            <a:lvl8pPr marL="3429000" indent="-228600" eaLnBrk="0" fontAlgn="base" hangingPunct="0">
              <a:spcBef>
                <a:spcPct val="0"/>
              </a:spcBef>
              <a:spcAft>
                <a:spcPct val="0"/>
              </a:spcAft>
              <a:defRPr sz="2400">
                <a:solidFill>
                  <a:schemeClr val="tx1"/>
                </a:solidFill>
                <a:latin typeface="Lucida Console" charset="0"/>
                <a:ea typeface="SimSun" charset="0"/>
                <a:cs typeface="SimSun" charset="0"/>
              </a:defRPr>
            </a:lvl8pPr>
            <a:lvl9pPr marL="3886200" indent="-228600" eaLnBrk="0" fontAlgn="base" hangingPunct="0">
              <a:spcBef>
                <a:spcPct val="0"/>
              </a:spcBef>
              <a:spcAft>
                <a:spcPct val="0"/>
              </a:spcAft>
              <a:defRPr sz="2400">
                <a:solidFill>
                  <a:schemeClr val="tx1"/>
                </a:solidFill>
                <a:latin typeface="Lucida Console" charset="0"/>
                <a:ea typeface="SimSun" charset="0"/>
                <a:cs typeface="SimSun" charset="0"/>
              </a:defRPr>
            </a:lvl9pPr>
          </a:lstStyle>
          <a:p>
            <a:pPr algn="ctr" eaLnBrk="1" hangingPunct="1"/>
            <a:r>
              <a:rPr lang="zh-CN" altLang="en-US" sz="3200" b="1">
                <a:solidFill>
                  <a:srgbClr val="FFFFFF"/>
                </a:solidFill>
                <a:latin typeface="Copperplate Gothic Bold" charset="0"/>
              </a:rPr>
              <a:t>王国的堕落</a:t>
            </a:r>
            <a:endParaRPr lang="en-US" altLang="zh-CN" sz="3200" b="1">
              <a:solidFill>
                <a:srgbClr val="FFFFFF"/>
              </a:solidFill>
              <a:latin typeface="Copperplate Gothic Bold" charset="0"/>
            </a:endParaRPr>
          </a:p>
        </p:txBody>
      </p:sp>
      <p:sp>
        <p:nvSpPr>
          <p:cNvPr id="9306" name="Oval 90"/>
          <p:cNvSpPr>
            <a:spLocks noChangeArrowheads="1"/>
          </p:cNvSpPr>
          <p:nvPr/>
        </p:nvSpPr>
        <p:spPr bwMode="auto">
          <a:xfrm rot="-2026311">
            <a:off x="1781175" y="106363"/>
            <a:ext cx="1863725" cy="7394575"/>
          </a:xfrm>
          <a:prstGeom prst="ellipse">
            <a:avLst/>
          </a:prstGeom>
          <a:noFill/>
          <a:ln w="38100">
            <a:solidFill>
              <a:schemeClr val="tx1"/>
            </a:solidFill>
            <a:round/>
            <a:headEnd/>
            <a:tailEnd/>
          </a:ln>
        </p:spPr>
        <p:txBody>
          <a:bodyPr wrap="none" anchor="ctr"/>
          <a:lstStyle/>
          <a:p>
            <a:endParaRPr lang="en-US">
              <a:solidFill>
                <a:srgbClr val="FFFFFF"/>
              </a:solidFill>
              <a:latin typeface="Lucida Console" charset="0"/>
              <a:ea typeface="SimSun" charset="0"/>
              <a:cs typeface="SimSun" charset="0"/>
            </a:endParaRPr>
          </a:p>
        </p:txBody>
      </p:sp>
      <p:sp>
        <p:nvSpPr>
          <p:cNvPr id="9307" name="Oval 91"/>
          <p:cNvSpPr>
            <a:spLocks noChangeArrowheads="1"/>
          </p:cNvSpPr>
          <p:nvPr/>
        </p:nvSpPr>
        <p:spPr bwMode="auto">
          <a:xfrm rot="-2026311">
            <a:off x="4059059" y="225426"/>
            <a:ext cx="1863725" cy="7394575"/>
          </a:xfrm>
          <a:prstGeom prst="ellipse">
            <a:avLst/>
          </a:pr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Lucida Console" charset="0"/>
              <a:ea typeface="SimSun" charset="0"/>
              <a:cs typeface="SimSun" charset="0"/>
            </a:endParaRPr>
          </a:p>
        </p:txBody>
      </p:sp>
      <p:sp>
        <p:nvSpPr>
          <p:cNvPr id="9308" name="Oval 92"/>
          <p:cNvSpPr>
            <a:spLocks noChangeArrowheads="1"/>
          </p:cNvSpPr>
          <p:nvPr/>
        </p:nvSpPr>
        <p:spPr bwMode="auto">
          <a:xfrm rot="-2026311">
            <a:off x="6172200" y="225425"/>
            <a:ext cx="1863725" cy="7394575"/>
          </a:xfrm>
          <a:prstGeom prst="ellipse">
            <a:avLst/>
          </a:pr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Lucida Console" charset="0"/>
              <a:ea typeface="SimSun" charset="0"/>
              <a:cs typeface="SimSun" charset="0"/>
            </a:endParaRPr>
          </a:p>
        </p:txBody>
      </p:sp>
      <p:sp>
        <p:nvSpPr>
          <p:cNvPr id="71744" name="Rectangle 93"/>
          <p:cNvSpPr>
            <a:spLocks noGrp="1" noChangeArrowheads="1"/>
          </p:cNvSpPr>
          <p:nvPr>
            <p:ph type="title" idx="4294967295"/>
          </p:nvPr>
        </p:nvSpPr>
        <p:spPr>
          <a:xfrm>
            <a:off x="0" y="0"/>
            <a:ext cx="5257800" cy="457200"/>
          </a:xfrm>
        </p:spPr>
        <p:txBody>
          <a:bodyPr/>
          <a:lstStyle/>
          <a:p>
            <a:pPr eaLnBrk="1" hangingPunct="1"/>
            <a:r>
              <a:rPr lang="zh-CN" altLang="en-US" sz="2400" i="1">
                <a:latin typeface="Arial" charset="0"/>
              </a:rPr>
              <a:t>马太福音</a:t>
            </a:r>
            <a:r>
              <a:rPr lang="en-US" altLang="zh-CN" sz="2400" i="1">
                <a:latin typeface="Arial" charset="0"/>
              </a:rPr>
              <a:t>1 </a:t>
            </a:r>
            <a:r>
              <a:rPr lang="zh-CN" altLang="en-US" sz="2400" i="1">
                <a:latin typeface="Arial" charset="0"/>
              </a:rPr>
              <a:t>章的王国</a:t>
            </a:r>
            <a:endParaRPr lang="en-US" altLang="zh-CN" sz="2400" i="1">
              <a:latin typeface="Arial" charset="0"/>
            </a:endParaRPr>
          </a:p>
        </p:txBody>
      </p:sp>
    </p:spTree>
    <p:extLst>
      <p:ext uri="{BB962C8B-B14F-4D97-AF65-F5344CB8AC3E}">
        <p14:creationId xmlns:p14="http://schemas.microsoft.com/office/powerpoint/2010/main" val="1144352229"/>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306"/>
                                        </p:tgtEl>
                                        <p:attrNameLst>
                                          <p:attrName>style.visibility</p:attrName>
                                        </p:attrNameLst>
                                      </p:cBhvr>
                                      <p:to>
                                        <p:strVal val="visible"/>
                                      </p:to>
                                    </p:set>
                                    <p:animEffect transition="in" filter="diamond(in)">
                                      <p:cBhvr>
                                        <p:cTn id="7" dur="2000"/>
                                        <p:tgtEl>
                                          <p:spTgt spid="9306"/>
                                        </p:tgtEl>
                                      </p:cBhvr>
                                    </p:animEffect>
                                  </p:childTnLst>
                                </p:cTn>
                              </p:par>
                            </p:childTnLst>
                          </p:cTn>
                        </p:par>
                        <p:par>
                          <p:cTn id="8" fill="hold" nodeType="afterGroup">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9304"/>
                                        </p:tgtEl>
                                        <p:attrNameLst>
                                          <p:attrName>style.visibility</p:attrName>
                                        </p:attrNameLst>
                                      </p:cBhvr>
                                      <p:to>
                                        <p:strVal val="visible"/>
                                      </p:to>
                                    </p:set>
                                    <p:anim calcmode="lin" valueType="num">
                                      <p:cBhvr additive="base">
                                        <p:cTn id="11" dur="500" fill="hold"/>
                                        <p:tgtEl>
                                          <p:spTgt spid="9304"/>
                                        </p:tgtEl>
                                        <p:attrNameLst>
                                          <p:attrName>ppt_x</p:attrName>
                                        </p:attrNameLst>
                                      </p:cBhvr>
                                      <p:tavLst>
                                        <p:tav tm="0">
                                          <p:val>
                                            <p:strVal val="#ppt_x"/>
                                          </p:val>
                                        </p:tav>
                                        <p:tav tm="100000">
                                          <p:val>
                                            <p:strVal val="#ppt_x"/>
                                          </p:val>
                                        </p:tav>
                                      </p:tavLst>
                                    </p:anim>
                                    <p:anim calcmode="lin" valueType="num">
                                      <p:cBhvr additive="base">
                                        <p:cTn id="12" dur="500" fill="hold"/>
                                        <p:tgtEl>
                                          <p:spTgt spid="9304"/>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9307"/>
                                        </p:tgtEl>
                                        <p:attrNameLst>
                                          <p:attrName>style.visibility</p:attrName>
                                        </p:attrNameLst>
                                      </p:cBhvr>
                                      <p:to>
                                        <p:strVal val="visible"/>
                                      </p:to>
                                    </p:set>
                                    <p:animEffect transition="in" filter="fade">
                                      <p:cBhvr>
                                        <p:cTn id="17" dur="800" decel="100000"/>
                                        <p:tgtEl>
                                          <p:spTgt spid="9307"/>
                                        </p:tgtEl>
                                      </p:cBhvr>
                                    </p:animEffect>
                                    <p:anim calcmode="lin" valueType="num">
                                      <p:cBhvr>
                                        <p:cTn id="18" dur="800" decel="100000" fill="hold"/>
                                        <p:tgtEl>
                                          <p:spTgt spid="9307"/>
                                        </p:tgtEl>
                                        <p:attrNameLst>
                                          <p:attrName>style.rotation</p:attrName>
                                        </p:attrNameLst>
                                      </p:cBhvr>
                                      <p:tavLst>
                                        <p:tav tm="0">
                                          <p:val>
                                            <p:fltVal val="-90"/>
                                          </p:val>
                                        </p:tav>
                                        <p:tav tm="100000">
                                          <p:val>
                                            <p:fltVal val="0"/>
                                          </p:val>
                                        </p:tav>
                                      </p:tavLst>
                                    </p:anim>
                                    <p:anim calcmode="lin" valueType="num">
                                      <p:cBhvr>
                                        <p:cTn id="19" dur="800" decel="100000" fill="hold"/>
                                        <p:tgtEl>
                                          <p:spTgt spid="9307"/>
                                        </p:tgtEl>
                                        <p:attrNameLst>
                                          <p:attrName>ppt_x</p:attrName>
                                        </p:attrNameLst>
                                      </p:cBhvr>
                                      <p:tavLst>
                                        <p:tav tm="0">
                                          <p:val>
                                            <p:strVal val="#ppt_x+0.4"/>
                                          </p:val>
                                        </p:tav>
                                        <p:tav tm="100000">
                                          <p:val>
                                            <p:strVal val="#ppt_x-0.05"/>
                                          </p:val>
                                        </p:tav>
                                      </p:tavLst>
                                    </p:anim>
                                    <p:anim calcmode="lin" valueType="num">
                                      <p:cBhvr>
                                        <p:cTn id="20" dur="800" decel="100000" fill="hold"/>
                                        <p:tgtEl>
                                          <p:spTgt spid="9307"/>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9307"/>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9307"/>
                                        </p:tgtEl>
                                        <p:attrNameLst>
                                          <p:attrName>ppt_y</p:attrName>
                                        </p:attrNameLst>
                                      </p:cBhvr>
                                      <p:tavLst>
                                        <p:tav tm="0">
                                          <p:val>
                                            <p:strVal val="#ppt_y+0.1"/>
                                          </p:val>
                                        </p:tav>
                                        <p:tav tm="100000">
                                          <p:val>
                                            <p:strVal val="#ppt_y"/>
                                          </p:val>
                                        </p:tav>
                                      </p:tavLst>
                                    </p:anim>
                                  </p:childTnLst>
                                </p:cTn>
                              </p:par>
                            </p:childTnLst>
                          </p:cTn>
                        </p:par>
                        <p:par>
                          <p:cTn id="23" fill="hold" nodeType="afterGroup">
                            <p:stCondLst>
                              <p:cond delay="1000"/>
                            </p:stCondLst>
                            <p:childTnLst>
                              <p:par>
                                <p:cTn id="24" presetID="1" presetClass="entr" presetSubtype="0" fill="hold" grpId="0" nodeType="afterEffect">
                                  <p:stCondLst>
                                    <p:cond delay="0"/>
                                  </p:stCondLst>
                                  <p:childTnLst>
                                    <p:set>
                                      <p:cBhvr>
                                        <p:cTn id="25" dur="1" fill="hold">
                                          <p:stCondLst>
                                            <p:cond delay="0"/>
                                          </p:stCondLst>
                                        </p:cTn>
                                        <p:tgtEl>
                                          <p:spTgt spid="9305"/>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30" presetClass="entr" presetSubtype="0" fill="hold" grpId="0" nodeType="clickEffect">
                                  <p:stCondLst>
                                    <p:cond delay="0"/>
                                  </p:stCondLst>
                                  <p:childTnLst>
                                    <p:set>
                                      <p:cBhvr>
                                        <p:cTn id="29" dur="1" fill="hold">
                                          <p:stCondLst>
                                            <p:cond delay="0"/>
                                          </p:stCondLst>
                                        </p:cTn>
                                        <p:tgtEl>
                                          <p:spTgt spid="9308"/>
                                        </p:tgtEl>
                                        <p:attrNameLst>
                                          <p:attrName>style.visibility</p:attrName>
                                        </p:attrNameLst>
                                      </p:cBhvr>
                                      <p:to>
                                        <p:strVal val="visible"/>
                                      </p:to>
                                    </p:set>
                                    <p:animEffect transition="in" filter="fade">
                                      <p:cBhvr>
                                        <p:cTn id="30" dur="800" decel="100000"/>
                                        <p:tgtEl>
                                          <p:spTgt spid="9308"/>
                                        </p:tgtEl>
                                      </p:cBhvr>
                                    </p:animEffect>
                                    <p:anim calcmode="lin" valueType="num">
                                      <p:cBhvr>
                                        <p:cTn id="31" dur="800" decel="100000" fill="hold"/>
                                        <p:tgtEl>
                                          <p:spTgt spid="9308"/>
                                        </p:tgtEl>
                                        <p:attrNameLst>
                                          <p:attrName>style.rotation</p:attrName>
                                        </p:attrNameLst>
                                      </p:cBhvr>
                                      <p:tavLst>
                                        <p:tav tm="0">
                                          <p:val>
                                            <p:fltVal val="-90"/>
                                          </p:val>
                                        </p:tav>
                                        <p:tav tm="100000">
                                          <p:val>
                                            <p:fltVal val="0"/>
                                          </p:val>
                                        </p:tav>
                                      </p:tavLst>
                                    </p:anim>
                                    <p:anim calcmode="lin" valueType="num">
                                      <p:cBhvr>
                                        <p:cTn id="32" dur="800" decel="100000" fill="hold"/>
                                        <p:tgtEl>
                                          <p:spTgt spid="9308"/>
                                        </p:tgtEl>
                                        <p:attrNameLst>
                                          <p:attrName>ppt_x</p:attrName>
                                        </p:attrNameLst>
                                      </p:cBhvr>
                                      <p:tavLst>
                                        <p:tav tm="0">
                                          <p:val>
                                            <p:strVal val="#ppt_x+0.4"/>
                                          </p:val>
                                        </p:tav>
                                        <p:tav tm="100000">
                                          <p:val>
                                            <p:strVal val="#ppt_x-0.05"/>
                                          </p:val>
                                        </p:tav>
                                      </p:tavLst>
                                    </p:anim>
                                    <p:anim calcmode="lin" valueType="num">
                                      <p:cBhvr>
                                        <p:cTn id="33" dur="800" decel="100000" fill="hold"/>
                                        <p:tgtEl>
                                          <p:spTgt spid="9308"/>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9308"/>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9308"/>
                                        </p:tgtEl>
                                        <p:attrNameLst>
                                          <p:attrName>ppt_y</p:attrName>
                                        </p:attrNameLst>
                                      </p:cBhvr>
                                      <p:tavLst>
                                        <p:tav tm="0">
                                          <p:val>
                                            <p:strVal val="#ppt_y+0.1"/>
                                          </p:val>
                                        </p:tav>
                                        <p:tav tm="100000">
                                          <p:val>
                                            <p:strVal val="#ppt_y"/>
                                          </p:val>
                                        </p:tav>
                                      </p:tavLst>
                                    </p:anim>
                                  </p:childTnLst>
                                </p:cTn>
                              </p:par>
                            </p:childTnLst>
                          </p:cTn>
                        </p:par>
                        <p:par>
                          <p:cTn id="36" fill="hold" nodeType="afterGroup">
                            <p:stCondLst>
                              <p:cond delay="1000"/>
                            </p:stCondLst>
                            <p:childTnLst>
                              <p:par>
                                <p:cTn id="37" presetID="1" presetClass="entr" presetSubtype="0" fill="hold" grpId="0" nodeType="afterEffect">
                                  <p:stCondLst>
                                    <p:cond delay="0"/>
                                  </p:stCondLst>
                                  <p:childTnLst>
                                    <p:set>
                                      <p:cBhvr>
                                        <p:cTn id="38" dur="1" fill="hold">
                                          <p:stCondLst>
                                            <p:cond delay="0"/>
                                          </p:stCondLst>
                                        </p:cTn>
                                        <p:tgtEl>
                                          <p:spTgt spid="93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01" grpId="0"/>
      <p:bldP spid="9304" grpId="0"/>
      <p:bldP spid="9305" grpId="0"/>
      <p:bldP spid="9306" grpId="0" animBg="1"/>
      <p:bldP spid="9307" grpId="0" animBg="1"/>
      <p:bldP spid="930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34267665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zh-CN" altLang="en-US" sz="4000" b="1" dirty="0">
                <a:solidFill>
                  <a:srgbClr val="FFFFFF"/>
                </a:solidFill>
                <a:effectLst>
                  <a:glow rad="127000">
                    <a:schemeClr val="tx1"/>
                  </a:glow>
                </a:effectLst>
                <a:latin typeface="Arial" charset="0"/>
                <a:ea typeface="ＭＳ Ｐゴシック" charset="0"/>
                <a:cs typeface="ＭＳ Ｐゴシック" charset="0"/>
              </a:rPr>
              <a:t>部落的人口</a:t>
            </a:r>
            <a:endParaRPr lang="en-US" sz="40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犹大</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76,500</a:t>
            </a: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西缅</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22,200</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a:solidFill>
                  <a:srgbClr val="FFFFFF"/>
                </a:solidFill>
                <a:latin typeface="Arial" charset="0"/>
                <a:cs typeface="Arial" charset="0"/>
              </a:rPr>
              <a:t>171</a:t>
            </a:r>
          </a:p>
        </p:txBody>
      </p:sp>
      <p:sp>
        <p:nvSpPr>
          <p:cNvPr id="50" name="Rectangle 2"/>
          <p:cNvSpPr txBox="1">
            <a:spLocks noChangeArrowheads="1"/>
          </p:cNvSpPr>
          <p:nvPr/>
        </p:nvSpPr>
        <p:spPr bwMode="auto">
          <a:xfrm>
            <a:off x="-1" y="1435222"/>
            <a:ext cx="3582158" cy="13293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民数记 </a:t>
            </a:r>
            <a:r>
              <a:rPr lang="en-US" sz="2000" b="1" i="1" dirty="0">
                <a:solidFill>
                  <a:srgbClr val="FFFFFF"/>
                </a:solidFill>
                <a:effectLst>
                  <a:glow rad="127000">
                    <a:srgbClr val="000000"/>
                  </a:glow>
                </a:effectLst>
                <a:latin typeface="Arial" charset="0"/>
                <a:ea typeface="ＭＳ Ｐゴシック" charset="0"/>
                <a:cs typeface="ＭＳ Ｐゴシック" charset="0"/>
              </a:rPr>
              <a:t>26</a:t>
            </a:r>
            <a:br>
              <a:rPr lang="en-US" sz="2000" b="1" i="1" dirty="0">
                <a:solidFill>
                  <a:srgbClr val="FFFFFF"/>
                </a:solidFill>
                <a:effectLst>
                  <a:glow rad="127000">
                    <a:srgbClr val="000000"/>
                  </a:glow>
                </a:effectLst>
                <a:latin typeface="Arial" charset="0"/>
                <a:ea typeface="ＭＳ Ｐゴシック" charset="0"/>
                <a:cs typeface="ＭＳ Ｐゴシック" charset="0"/>
              </a:rPr>
            </a:b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约书亚</a:t>
            </a:r>
            <a:r>
              <a:rPr lang="en-US" sz="2000" b="1" i="1" dirty="0">
                <a:solidFill>
                  <a:srgbClr val="FFFFFF"/>
                </a:solidFill>
                <a:effectLst>
                  <a:glow rad="127000">
                    <a:srgbClr val="000000"/>
                  </a:glow>
                </a:effectLst>
                <a:latin typeface="Arial" charset="0"/>
                <a:ea typeface="ＭＳ Ｐゴシック" charset="0"/>
                <a:cs typeface="ＭＳ Ｐゴシック" charset="0"/>
              </a:rPr>
              <a:t> 13:1–19:48</a:t>
            </a:r>
          </a:p>
          <a:p>
            <a:pPr algn="l" defTabSz="457200">
              <a:defRPr/>
            </a:pP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历代志上 </a:t>
            </a:r>
            <a:r>
              <a:rPr lang="en-US" altLang="zh-CN" sz="2000" b="1" i="1" dirty="0">
                <a:solidFill>
                  <a:srgbClr val="FFFFFF"/>
                </a:solidFill>
                <a:effectLst>
                  <a:glow rad="127000">
                    <a:srgbClr val="000000"/>
                  </a:glow>
                </a:effectLst>
                <a:latin typeface="Arial" charset="0"/>
                <a:ea typeface="ＭＳ Ｐゴシック" charset="0"/>
                <a:cs typeface="ＭＳ Ｐゴシック" charset="0"/>
              </a:rPr>
              <a:t>4</a:t>
            </a:r>
          </a:p>
          <a:p>
            <a:pPr algn="l" defTabSz="457200">
              <a:defRPr/>
            </a:pP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（犹大与西缅）</a:t>
            </a:r>
            <a:endParaRPr lang="en-US" sz="24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855909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3643764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救赎</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罪被得赎是源自犹大支派大卫家的谱系被建立保存</a:t>
            </a:r>
            <a:r>
              <a:rPr kumimoji="0" lang="en-US"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(1-9</a:t>
            </a:r>
            <a:r>
              <a:rPr kumimoji="0" lang="zh-CN" altLang="en-US"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章</a:t>
            </a:r>
            <a:r>
              <a:rPr kumimoji="0" lang="en-US"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那位最终要来并且配得我们敬拜的救赎主也是由大卫家而出。</a:t>
            </a:r>
            <a:endParaRPr kumimoji="0" lang="en-US"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42d</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历代志上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17282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2"/>
          <p:cNvSpPr>
            <a:spLocks noGrp="1" noChangeArrowheads="1"/>
          </p:cNvSpPr>
          <p:nvPr>
            <p:ph type="title" idx="4294967295"/>
          </p:nvPr>
        </p:nvSpPr>
        <p:spPr>
          <a:xfrm>
            <a:off x="4724400" y="198438"/>
            <a:ext cx="3657600" cy="487362"/>
          </a:xfrm>
        </p:spPr>
        <p:txBody>
          <a:bodyPr/>
          <a:lstStyle/>
          <a:p>
            <a:pPr eaLnBrk="1" hangingPunct="1"/>
            <a:r>
              <a:rPr lang="en-US" altLang="zh-CN" sz="1800">
                <a:solidFill>
                  <a:srgbClr val="FFFF00"/>
                </a:solidFill>
                <a:latin typeface="Times New Roman" charset="0"/>
                <a:ea typeface="MS PGothic" charset="0"/>
                <a:cs typeface="MS PGothic" charset="0"/>
              </a:rPr>
              <a:t>Patriarchal Family Tree</a:t>
            </a:r>
            <a:endParaRPr lang="en-US" altLang="zh-CN" sz="1800">
              <a:latin typeface="Times New Roman" charset="0"/>
              <a:ea typeface="MS PGothic" charset="0"/>
              <a:cs typeface="MS PGothic" charset="0"/>
            </a:endParaRPr>
          </a:p>
        </p:txBody>
      </p:sp>
      <p:sp>
        <p:nvSpPr>
          <p:cNvPr id="277506"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pPr eaLnBrk="0" hangingPunct="0"/>
            <a:endParaRPr lang="zh-CN" altLang="en-US">
              <a:solidFill>
                <a:srgbClr val="000000"/>
              </a:solidFill>
              <a:latin typeface="Arial" charset="0"/>
              <a:ea typeface="MS PGothic" charset="0"/>
            </a:endParaRPr>
          </a:p>
        </p:txBody>
      </p:sp>
      <p:sp>
        <p:nvSpPr>
          <p:cNvPr id="277507" name="Text Box 3"/>
          <p:cNvSpPr txBox="1">
            <a:spLocks noChangeArrowheads="1"/>
          </p:cNvSpPr>
          <p:nvPr/>
        </p:nvSpPr>
        <p:spPr bwMode="auto">
          <a:xfrm>
            <a:off x="3657600" y="7620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6600"/>
                </a:solidFill>
                <a:ea typeface="宋体" charset="0"/>
                <a:cs typeface="宋体" charset="0"/>
              </a:rPr>
              <a:t>他拉</a:t>
            </a:r>
          </a:p>
        </p:txBody>
      </p:sp>
      <p:sp>
        <p:nvSpPr>
          <p:cNvPr id="277508" name="Text Box 4"/>
          <p:cNvSpPr txBox="1">
            <a:spLocks noChangeArrowheads="1"/>
          </p:cNvSpPr>
          <p:nvPr/>
        </p:nvSpPr>
        <p:spPr bwMode="auto">
          <a:xfrm>
            <a:off x="1028700" y="13716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哈兰</a:t>
            </a:r>
            <a:r>
              <a:rPr lang="zh-CN" altLang="en-US">
                <a:solidFill>
                  <a:srgbClr val="000000"/>
                </a:solidFill>
              </a:rPr>
              <a:t> </a:t>
            </a:r>
          </a:p>
        </p:txBody>
      </p:sp>
      <p:sp>
        <p:nvSpPr>
          <p:cNvPr id="277509" name="Text Box 5"/>
          <p:cNvSpPr txBox="1">
            <a:spLocks noChangeArrowheads="1"/>
          </p:cNvSpPr>
          <p:nvPr/>
        </p:nvSpPr>
        <p:spPr bwMode="auto">
          <a:xfrm>
            <a:off x="3657600" y="13716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拿鹤</a:t>
            </a:r>
          </a:p>
        </p:txBody>
      </p:sp>
      <p:sp>
        <p:nvSpPr>
          <p:cNvPr id="277510" name="Text Box 6"/>
          <p:cNvSpPr txBox="1">
            <a:spLocks noChangeArrowheads="1"/>
          </p:cNvSpPr>
          <p:nvPr/>
        </p:nvSpPr>
        <p:spPr bwMode="auto">
          <a:xfrm>
            <a:off x="6400800" y="137160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6600"/>
                </a:solidFill>
                <a:ea typeface="宋体" charset="0"/>
                <a:cs typeface="宋体" charset="0"/>
              </a:rPr>
              <a:t>亚伯拉罕</a:t>
            </a:r>
            <a:r>
              <a:rPr lang="zh-CN" altLang="en-US">
                <a:solidFill>
                  <a:srgbClr val="000000"/>
                </a:solidFill>
              </a:rPr>
              <a:t> </a:t>
            </a:r>
          </a:p>
        </p:txBody>
      </p:sp>
      <p:sp>
        <p:nvSpPr>
          <p:cNvPr id="277511" name="Text Box 7"/>
          <p:cNvSpPr txBox="1">
            <a:spLocks noChangeArrowheads="1"/>
          </p:cNvSpPr>
          <p:nvPr/>
        </p:nvSpPr>
        <p:spPr bwMode="auto">
          <a:xfrm>
            <a:off x="914400" y="2133600"/>
            <a:ext cx="10287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罗得</a:t>
            </a:r>
          </a:p>
        </p:txBody>
      </p:sp>
      <p:sp>
        <p:nvSpPr>
          <p:cNvPr id="277512" name="Text Box 8"/>
          <p:cNvSpPr txBox="1">
            <a:spLocks noChangeArrowheads="1"/>
          </p:cNvSpPr>
          <p:nvPr/>
        </p:nvSpPr>
        <p:spPr bwMode="auto">
          <a:xfrm>
            <a:off x="3505200" y="205740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彼土利</a:t>
            </a:r>
          </a:p>
        </p:txBody>
      </p:sp>
      <p:sp>
        <p:nvSpPr>
          <p:cNvPr id="277513" name="Text Box 9"/>
          <p:cNvSpPr txBox="1">
            <a:spLocks noChangeArrowheads="1"/>
          </p:cNvSpPr>
          <p:nvPr/>
        </p:nvSpPr>
        <p:spPr bwMode="auto">
          <a:xfrm>
            <a:off x="5257800" y="2139950"/>
            <a:ext cx="1752600" cy="8318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en-US" altLang="zh-CN" b="1">
                <a:solidFill>
                  <a:srgbClr val="FF00FF"/>
                </a:solidFill>
                <a:latin typeface="Arial" charset="0"/>
                <a:cs typeface="Arial" charset="0"/>
              </a:rPr>
              <a:t>(</a:t>
            </a:r>
            <a:r>
              <a:rPr lang="zh-CN" altLang="en-US" b="1">
                <a:solidFill>
                  <a:srgbClr val="FF00FF"/>
                </a:solidFill>
                <a:ea typeface="宋体" charset="0"/>
                <a:cs typeface="宋体" charset="0"/>
              </a:rPr>
              <a:t>夏甲所生</a:t>
            </a:r>
            <a:r>
              <a:rPr lang="zh-CN" altLang="en-US">
                <a:solidFill>
                  <a:srgbClr val="FF00FF"/>
                </a:solidFill>
              </a:rPr>
              <a:t> </a:t>
            </a:r>
            <a:r>
              <a:rPr lang="en-US" altLang="ja-JP" b="1">
                <a:solidFill>
                  <a:srgbClr val="FF00FF"/>
                </a:solidFill>
                <a:latin typeface="Arial" charset="0"/>
                <a:cs typeface="Arial" charset="0"/>
              </a:rPr>
              <a:t>)</a:t>
            </a:r>
            <a:r>
              <a:rPr lang="zh-CN" altLang="en-US" b="1">
                <a:solidFill>
                  <a:srgbClr val="000000"/>
                </a:solidFill>
                <a:ea typeface="宋体" charset="0"/>
                <a:cs typeface="宋体" charset="0"/>
              </a:rPr>
              <a:t>以实玛利</a:t>
            </a:r>
            <a:r>
              <a:rPr lang="zh-CN" altLang="en-US">
                <a:solidFill>
                  <a:srgbClr val="000000"/>
                </a:solidFill>
              </a:rPr>
              <a:t> </a:t>
            </a:r>
          </a:p>
        </p:txBody>
      </p:sp>
      <p:sp>
        <p:nvSpPr>
          <p:cNvPr id="277514" name="Text Box 10"/>
          <p:cNvSpPr txBox="1">
            <a:spLocks noChangeArrowheads="1"/>
          </p:cNvSpPr>
          <p:nvPr/>
        </p:nvSpPr>
        <p:spPr bwMode="auto">
          <a:xfrm>
            <a:off x="7162800" y="2139950"/>
            <a:ext cx="1752600" cy="8318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en-US" altLang="zh-CN" b="1">
                <a:solidFill>
                  <a:srgbClr val="FF33CC"/>
                </a:solidFill>
                <a:latin typeface="Arial" charset="0"/>
                <a:cs typeface="Arial" charset="0"/>
              </a:rPr>
              <a:t>(</a:t>
            </a:r>
            <a:r>
              <a:rPr lang="zh-CN" altLang="en-US">
                <a:solidFill>
                  <a:srgbClr val="FF00FF"/>
                </a:solidFill>
                <a:ea typeface="宋体" charset="0"/>
                <a:cs typeface="宋体" charset="0"/>
              </a:rPr>
              <a:t>撒拉所生</a:t>
            </a:r>
            <a:r>
              <a:rPr lang="en-US" altLang="ja-JP" b="1">
                <a:solidFill>
                  <a:srgbClr val="FF33CC"/>
                </a:solidFill>
                <a:latin typeface="Arial" charset="0"/>
                <a:cs typeface="Arial" charset="0"/>
              </a:rPr>
              <a:t>)</a:t>
            </a:r>
            <a:r>
              <a:rPr lang="zh-CN" altLang="en-US" b="1">
                <a:solidFill>
                  <a:srgbClr val="006600"/>
                </a:solidFill>
                <a:ea typeface="宋体" charset="0"/>
                <a:cs typeface="宋体" charset="0"/>
              </a:rPr>
              <a:t>以撒</a:t>
            </a:r>
            <a:r>
              <a:rPr lang="zh-CN" altLang="en-US">
                <a:solidFill>
                  <a:srgbClr val="006600"/>
                </a:solidFill>
              </a:rPr>
              <a:t> </a:t>
            </a:r>
          </a:p>
        </p:txBody>
      </p:sp>
      <p:sp>
        <p:nvSpPr>
          <p:cNvPr id="277515" name="Text Box 11"/>
          <p:cNvSpPr txBox="1">
            <a:spLocks noChangeArrowheads="1"/>
          </p:cNvSpPr>
          <p:nvPr/>
        </p:nvSpPr>
        <p:spPr bwMode="auto">
          <a:xfrm>
            <a:off x="2743200" y="28956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拉班           利百加</a:t>
            </a:r>
          </a:p>
        </p:txBody>
      </p:sp>
      <p:sp>
        <p:nvSpPr>
          <p:cNvPr id="277516" name="Text Box 12"/>
          <p:cNvSpPr txBox="1">
            <a:spLocks noChangeArrowheads="1"/>
          </p:cNvSpPr>
          <p:nvPr/>
        </p:nvSpPr>
        <p:spPr bwMode="auto">
          <a:xfrm>
            <a:off x="2133600" y="3581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利亚</a:t>
            </a:r>
          </a:p>
        </p:txBody>
      </p:sp>
      <p:sp>
        <p:nvSpPr>
          <p:cNvPr id="277517" name="Text Box 13"/>
          <p:cNvSpPr txBox="1">
            <a:spLocks noChangeArrowheads="1"/>
          </p:cNvSpPr>
          <p:nvPr/>
        </p:nvSpPr>
        <p:spPr bwMode="auto">
          <a:xfrm>
            <a:off x="8001000" y="33528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以扫</a:t>
            </a:r>
            <a:r>
              <a:rPr lang="zh-CN" altLang="en-US">
                <a:solidFill>
                  <a:srgbClr val="000000"/>
                </a:solidFill>
              </a:rPr>
              <a:t> </a:t>
            </a:r>
          </a:p>
        </p:txBody>
      </p:sp>
      <p:sp>
        <p:nvSpPr>
          <p:cNvPr id="277518" name="Text Box 14"/>
          <p:cNvSpPr txBox="1">
            <a:spLocks noChangeArrowheads="1"/>
          </p:cNvSpPr>
          <p:nvPr/>
        </p:nvSpPr>
        <p:spPr bwMode="auto">
          <a:xfrm>
            <a:off x="76200" y="4267200"/>
            <a:ext cx="1981200" cy="2119313"/>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en-US" altLang="zh-CN" b="1">
                <a:solidFill>
                  <a:srgbClr val="FF00FF"/>
                </a:solidFill>
                <a:latin typeface="Arial" charset="0"/>
                <a:cs typeface="Arial" charset="0"/>
              </a:rPr>
              <a:t>(</a:t>
            </a:r>
            <a:r>
              <a:rPr lang="zh-CN" altLang="en-US" b="1">
                <a:solidFill>
                  <a:srgbClr val="FF00FF"/>
                </a:solidFill>
                <a:ea typeface="宋体" charset="0"/>
                <a:cs typeface="宋体" charset="0"/>
              </a:rPr>
              <a:t>利亚所生</a:t>
            </a:r>
            <a:r>
              <a:rPr lang="en-US" altLang="ja-JP" b="1">
                <a:solidFill>
                  <a:srgbClr val="FF00FF"/>
                </a:solidFill>
                <a:latin typeface="Arial" charset="0"/>
                <a:cs typeface="Arial" charset="0"/>
              </a:rPr>
              <a:t>)</a:t>
            </a:r>
            <a:endParaRPr lang="en-US" altLang="zh-CN" b="1">
              <a:solidFill>
                <a:srgbClr val="FF00FF"/>
              </a:solidFill>
              <a:latin typeface="Arial" charset="0"/>
              <a:cs typeface="Arial" charset="0"/>
            </a:endParaRPr>
          </a:p>
          <a:p>
            <a:pPr algn="ctr">
              <a:spcBef>
                <a:spcPct val="50000"/>
              </a:spcBef>
            </a:pPr>
            <a:r>
              <a:rPr lang="zh-CN" altLang="en-US" b="1">
                <a:solidFill>
                  <a:srgbClr val="000000"/>
                </a:solidFill>
                <a:ea typeface="宋体" charset="0"/>
                <a:cs typeface="宋体" charset="0"/>
              </a:rPr>
              <a:t>流便</a:t>
            </a:r>
            <a:r>
              <a:rPr lang="zh-CN" altLang="en-US">
                <a:solidFill>
                  <a:srgbClr val="000000"/>
                </a:solidFill>
              </a:rPr>
              <a:t> </a:t>
            </a:r>
            <a:r>
              <a:rPr lang="en-US" altLang="ja-JP" b="1">
                <a:solidFill>
                  <a:srgbClr val="000000"/>
                </a:solidFill>
                <a:latin typeface="Arial" charset="0"/>
                <a:cs typeface="Arial" charset="0"/>
              </a:rPr>
              <a:t>,</a:t>
            </a:r>
            <a:r>
              <a:rPr lang="en-US" altLang="zh-CN" b="1">
                <a:solidFill>
                  <a:srgbClr val="000000"/>
                </a:solidFill>
                <a:latin typeface="Arial" charset="0"/>
                <a:cs typeface="Arial" charset="0"/>
              </a:rPr>
              <a:t> </a:t>
            </a:r>
            <a:r>
              <a:rPr lang="zh-CN" altLang="en-US" b="1">
                <a:solidFill>
                  <a:srgbClr val="000000"/>
                </a:solidFill>
                <a:ea typeface="宋体" charset="0"/>
                <a:cs typeface="宋体" charset="0"/>
              </a:rPr>
              <a:t>西缅、利未、犹大、以萨迦、西布伦</a:t>
            </a:r>
            <a:endParaRPr lang="zh-CN" altLang="en-US" b="1">
              <a:solidFill>
                <a:srgbClr val="000000"/>
              </a:solidFill>
              <a:latin typeface="Arial" charset="0"/>
              <a:cs typeface="Arial" charset="0"/>
            </a:endParaRPr>
          </a:p>
        </p:txBody>
      </p:sp>
      <p:sp>
        <p:nvSpPr>
          <p:cNvPr id="277519" name="Text Box 15"/>
          <p:cNvSpPr txBox="1">
            <a:spLocks noChangeArrowheads="1"/>
          </p:cNvSpPr>
          <p:nvPr/>
        </p:nvSpPr>
        <p:spPr bwMode="auto">
          <a:xfrm>
            <a:off x="2133600" y="4267200"/>
            <a:ext cx="1828800" cy="84137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en-US" altLang="zh-CN" b="1">
                <a:solidFill>
                  <a:srgbClr val="FF00FF"/>
                </a:solidFill>
                <a:latin typeface="Arial" charset="0"/>
                <a:cs typeface="Arial" charset="0"/>
              </a:rPr>
              <a:t>(</a:t>
            </a:r>
            <a:r>
              <a:rPr lang="zh-CN" altLang="en-US" b="1">
                <a:solidFill>
                  <a:srgbClr val="FF00FF"/>
                </a:solidFill>
                <a:ea typeface="宋体" charset="0"/>
                <a:cs typeface="宋体" charset="0"/>
              </a:rPr>
              <a:t>悉帕所生</a:t>
            </a:r>
            <a:r>
              <a:rPr lang="en-US" altLang="ja-JP" b="1">
                <a:solidFill>
                  <a:srgbClr val="FF00FF"/>
                </a:solidFill>
                <a:latin typeface="Arial" charset="0"/>
                <a:cs typeface="Arial" charset="0"/>
              </a:rPr>
              <a:t>)</a:t>
            </a:r>
            <a:r>
              <a:rPr lang="zh-CN" altLang="en-US" b="1">
                <a:solidFill>
                  <a:srgbClr val="000000"/>
                </a:solidFill>
                <a:ea typeface="宋体" charset="0"/>
                <a:cs typeface="宋体" charset="0"/>
              </a:rPr>
              <a:t>迦得、亚设</a:t>
            </a:r>
          </a:p>
        </p:txBody>
      </p:sp>
      <p:sp>
        <p:nvSpPr>
          <p:cNvPr id="277520" name="Text Box 16"/>
          <p:cNvSpPr txBox="1">
            <a:spLocks noChangeArrowheads="1"/>
          </p:cNvSpPr>
          <p:nvPr/>
        </p:nvSpPr>
        <p:spPr bwMode="auto">
          <a:xfrm>
            <a:off x="4038600" y="4267200"/>
            <a:ext cx="1905000" cy="1206500"/>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en-US" altLang="zh-CN" b="1">
                <a:solidFill>
                  <a:srgbClr val="FF00FF"/>
                </a:solidFill>
                <a:latin typeface="Arial" charset="0"/>
                <a:cs typeface="Arial" charset="0"/>
              </a:rPr>
              <a:t>(</a:t>
            </a:r>
            <a:r>
              <a:rPr lang="zh-CN" altLang="en-US" b="1">
                <a:solidFill>
                  <a:srgbClr val="FF00FF"/>
                </a:solidFill>
                <a:ea typeface="宋体" charset="0"/>
                <a:cs typeface="宋体" charset="0"/>
              </a:rPr>
              <a:t>辟拉所生</a:t>
            </a:r>
            <a:r>
              <a:rPr lang="en-US" altLang="ja-JP" b="1">
                <a:solidFill>
                  <a:srgbClr val="FF00FF"/>
                </a:solidFill>
                <a:latin typeface="Arial" charset="0"/>
                <a:cs typeface="Arial" charset="0"/>
              </a:rPr>
              <a:t>)</a:t>
            </a:r>
            <a:r>
              <a:rPr lang="zh-CN" altLang="en-US" b="1">
                <a:solidFill>
                  <a:srgbClr val="000000"/>
                </a:solidFill>
                <a:ea typeface="宋体" charset="0"/>
                <a:cs typeface="宋体" charset="0"/>
              </a:rPr>
              <a:t>但、拿弗他利</a:t>
            </a:r>
          </a:p>
        </p:txBody>
      </p:sp>
      <p:sp>
        <p:nvSpPr>
          <p:cNvPr id="277521" name="Text Box 17"/>
          <p:cNvSpPr txBox="1">
            <a:spLocks noChangeArrowheads="1"/>
          </p:cNvSpPr>
          <p:nvPr/>
        </p:nvSpPr>
        <p:spPr bwMode="auto">
          <a:xfrm>
            <a:off x="6096000" y="4267200"/>
            <a:ext cx="3048000" cy="877888"/>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lnSpc>
                <a:spcPct val="80000"/>
              </a:lnSpc>
              <a:spcBef>
                <a:spcPct val="50000"/>
              </a:spcBef>
            </a:pPr>
            <a:r>
              <a:rPr lang="en-US" altLang="zh-CN" b="1">
                <a:solidFill>
                  <a:srgbClr val="FF00FF"/>
                </a:solidFill>
                <a:latin typeface="Arial" charset="0"/>
                <a:cs typeface="Arial" charset="0"/>
              </a:rPr>
              <a:t>(</a:t>
            </a:r>
            <a:r>
              <a:rPr lang="zh-CN" altLang="en-US" b="1">
                <a:solidFill>
                  <a:srgbClr val="FF00FF"/>
                </a:solidFill>
                <a:ea typeface="宋体" charset="0"/>
                <a:cs typeface="宋体" charset="0"/>
              </a:rPr>
              <a:t>拉结</a:t>
            </a:r>
            <a:r>
              <a:rPr lang="zh-CN" altLang="en-US" b="1">
                <a:solidFill>
                  <a:srgbClr val="FF00FF"/>
                </a:solidFill>
              </a:rPr>
              <a:t> </a:t>
            </a:r>
            <a:r>
              <a:rPr lang="zh-CN" altLang="en-US" b="1">
                <a:solidFill>
                  <a:srgbClr val="FF00FF"/>
                </a:solidFill>
                <a:ea typeface="宋体" charset="0"/>
                <a:cs typeface="宋体" charset="0"/>
              </a:rPr>
              <a:t>所生</a:t>
            </a:r>
            <a:r>
              <a:rPr lang="en-US" altLang="ja-JP" b="1">
                <a:solidFill>
                  <a:srgbClr val="FF00FF"/>
                </a:solidFill>
                <a:latin typeface="Arial" charset="0"/>
                <a:cs typeface="Arial" charset="0"/>
              </a:rPr>
              <a:t>)</a:t>
            </a:r>
            <a:endParaRPr lang="en-US" altLang="zh-CN" b="1">
              <a:solidFill>
                <a:srgbClr val="FF00FF"/>
              </a:solidFill>
              <a:latin typeface="Arial" charset="0"/>
              <a:cs typeface="Arial" charset="0"/>
            </a:endParaRPr>
          </a:p>
          <a:p>
            <a:pPr algn="ctr">
              <a:lnSpc>
                <a:spcPct val="80000"/>
              </a:lnSpc>
              <a:spcBef>
                <a:spcPct val="50000"/>
              </a:spcBef>
            </a:pPr>
            <a:r>
              <a:rPr lang="zh-CN" altLang="en-US" b="1">
                <a:solidFill>
                  <a:srgbClr val="006600"/>
                </a:solidFill>
                <a:ea typeface="宋体" charset="0"/>
                <a:cs typeface="宋体" charset="0"/>
              </a:rPr>
              <a:t>约瑟</a:t>
            </a:r>
            <a:r>
              <a:rPr lang="zh-CN" altLang="en-US" b="1">
                <a:solidFill>
                  <a:srgbClr val="000000"/>
                </a:solidFill>
                <a:ea typeface="宋体" charset="0"/>
                <a:cs typeface="宋体" charset="0"/>
              </a:rPr>
              <a:t>、便雅悯</a:t>
            </a:r>
            <a:r>
              <a:rPr lang="zh-CN" altLang="en-US">
                <a:solidFill>
                  <a:srgbClr val="000000"/>
                </a:solidFill>
              </a:rPr>
              <a:t> </a:t>
            </a:r>
          </a:p>
        </p:txBody>
      </p:sp>
      <p:sp>
        <p:nvSpPr>
          <p:cNvPr id="277522" name="Text Box 18"/>
          <p:cNvSpPr txBox="1">
            <a:spLocks noChangeArrowheads="1"/>
          </p:cNvSpPr>
          <p:nvPr/>
        </p:nvSpPr>
        <p:spPr bwMode="auto">
          <a:xfrm>
            <a:off x="5791200" y="5562600"/>
            <a:ext cx="1447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6600"/>
                </a:solidFill>
                <a:ea typeface="宋体" charset="0"/>
                <a:cs typeface="宋体" charset="0"/>
              </a:rPr>
              <a:t>以法莲</a:t>
            </a:r>
            <a:r>
              <a:rPr lang="zh-CN" altLang="en-US">
                <a:solidFill>
                  <a:srgbClr val="000000"/>
                </a:solidFill>
              </a:rPr>
              <a:t> </a:t>
            </a:r>
          </a:p>
        </p:txBody>
      </p:sp>
      <p:sp>
        <p:nvSpPr>
          <p:cNvPr id="277523" name="Line 19"/>
          <p:cNvSpPr>
            <a:spLocks noChangeShapeType="1"/>
          </p:cNvSpPr>
          <p:nvPr/>
        </p:nvSpPr>
        <p:spPr bwMode="auto">
          <a:xfrm>
            <a:off x="1447800" y="1295400"/>
            <a:ext cx="57912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24" name="Line 20"/>
          <p:cNvSpPr>
            <a:spLocks noChangeShapeType="1"/>
          </p:cNvSpPr>
          <p:nvPr/>
        </p:nvSpPr>
        <p:spPr bwMode="auto">
          <a:xfrm rot="-5400000">
            <a:off x="1333500" y="14097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25" name="Line 21"/>
          <p:cNvSpPr>
            <a:spLocks noChangeShapeType="1"/>
          </p:cNvSpPr>
          <p:nvPr/>
        </p:nvSpPr>
        <p:spPr bwMode="auto">
          <a:xfrm rot="-5400000">
            <a:off x="7124700" y="14097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26" name="Line 22"/>
          <p:cNvSpPr>
            <a:spLocks noChangeShapeType="1"/>
          </p:cNvSpPr>
          <p:nvPr/>
        </p:nvSpPr>
        <p:spPr bwMode="auto">
          <a:xfrm rot="-5400000">
            <a:off x="4038600" y="129540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27" name="Line 23"/>
          <p:cNvSpPr>
            <a:spLocks noChangeShapeType="1"/>
          </p:cNvSpPr>
          <p:nvPr/>
        </p:nvSpPr>
        <p:spPr bwMode="auto">
          <a:xfrm rot="-5400000">
            <a:off x="1257300" y="2019300"/>
            <a:ext cx="3810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28" name="Line 24"/>
          <p:cNvSpPr>
            <a:spLocks noChangeShapeType="1"/>
          </p:cNvSpPr>
          <p:nvPr/>
        </p:nvSpPr>
        <p:spPr bwMode="auto">
          <a:xfrm rot="-5400000">
            <a:off x="4038600" y="198120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29" name="Line 25"/>
          <p:cNvSpPr>
            <a:spLocks noChangeShapeType="1"/>
          </p:cNvSpPr>
          <p:nvPr/>
        </p:nvSpPr>
        <p:spPr bwMode="auto">
          <a:xfrm>
            <a:off x="5943600" y="1905000"/>
            <a:ext cx="2438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30" name="Line 26"/>
          <p:cNvSpPr>
            <a:spLocks noChangeShapeType="1"/>
          </p:cNvSpPr>
          <p:nvPr/>
        </p:nvSpPr>
        <p:spPr bwMode="auto">
          <a:xfrm rot="-5400000">
            <a:off x="5829300" y="20193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31" name="Line 27"/>
          <p:cNvSpPr>
            <a:spLocks noChangeShapeType="1"/>
          </p:cNvSpPr>
          <p:nvPr/>
        </p:nvSpPr>
        <p:spPr bwMode="auto">
          <a:xfrm rot="-5400000">
            <a:off x="8267700" y="20193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32" name="Line 28"/>
          <p:cNvSpPr>
            <a:spLocks noChangeShapeType="1"/>
          </p:cNvSpPr>
          <p:nvPr/>
        </p:nvSpPr>
        <p:spPr bwMode="auto">
          <a:xfrm rot="5400000" flipH="1">
            <a:off x="7162800" y="1828800"/>
            <a:ext cx="152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33" name="Line 29"/>
          <p:cNvSpPr>
            <a:spLocks noChangeShapeType="1"/>
          </p:cNvSpPr>
          <p:nvPr/>
        </p:nvSpPr>
        <p:spPr bwMode="auto">
          <a:xfrm>
            <a:off x="3276600" y="274320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34" name="Line 30"/>
          <p:cNvSpPr>
            <a:spLocks noChangeShapeType="1"/>
          </p:cNvSpPr>
          <p:nvPr/>
        </p:nvSpPr>
        <p:spPr bwMode="auto">
          <a:xfrm rot="-5400000">
            <a:off x="3162300" y="28575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35" name="Line 31"/>
          <p:cNvSpPr>
            <a:spLocks noChangeShapeType="1"/>
          </p:cNvSpPr>
          <p:nvPr/>
        </p:nvSpPr>
        <p:spPr bwMode="auto">
          <a:xfrm rot="-5400000">
            <a:off x="4838700" y="28575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36" name="Line 32"/>
          <p:cNvSpPr>
            <a:spLocks noChangeShapeType="1"/>
          </p:cNvSpPr>
          <p:nvPr/>
        </p:nvSpPr>
        <p:spPr bwMode="auto">
          <a:xfrm rot="-5400000">
            <a:off x="4076700" y="26289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37" name="Line 33"/>
          <p:cNvSpPr>
            <a:spLocks noChangeShapeType="1"/>
          </p:cNvSpPr>
          <p:nvPr/>
        </p:nvSpPr>
        <p:spPr bwMode="auto">
          <a:xfrm>
            <a:off x="2590800" y="350520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38" name="Line 34"/>
          <p:cNvSpPr>
            <a:spLocks noChangeShapeType="1"/>
          </p:cNvSpPr>
          <p:nvPr/>
        </p:nvSpPr>
        <p:spPr bwMode="auto">
          <a:xfrm rot="-5400000">
            <a:off x="2476500" y="36195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39" name="Line 35"/>
          <p:cNvSpPr>
            <a:spLocks noChangeShapeType="1"/>
          </p:cNvSpPr>
          <p:nvPr/>
        </p:nvSpPr>
        <p:spPr bwMode="auto">
          <a:xfrm rot="-5400000">
            <a:off x="4152900" y="36195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40" name="Line 36"/>
          <p:cNvSpPr>
            <a:spLocks noChangeShapeType="1"/>
          </p:cNvSpPr>
          <p:nvPr/>
        </p:nvSpPr>
        <p:spPr bwMode="auto">
          <a:xfrm rot="-5400000">
            <a:off x="3314700" y="33909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41" name="Text Box 37"/>
          <p:cNvSpPr txBox="1">
            <a:spLocks noChangeArrowheads="1"/>
          </p:cNvSpPr>
          <p:nvPr/>
        </p:nvSpPr>
        <p:spPr bwMode="auto">
          <a:xfrm>
            <a:off x="3581400" y="3581400"/>
            <a:ext cx="1600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拉结</a:t>
            </a:r>
          </a:p>
        </p:txBody>
      </p:sp>
      <p:grpSp>
        <p:nvGrpSpPr>
          <p:cNvPr id="277542" name="Group 38"/>
          <p:cNvGrpSpPr>
            <a:grpSpLocks/>
          </p:cNvGrpSpPr>
          <p:nvPr/>
        </p:nvGrpSpPr>
        <p:grpSpPr bwMode="auto">
          <a:xfrm>
            <a:off x="7086600" y="2971800"/>
            <a:ext cx="1447800" cy="457200"/>
            <a:chOff x="4512" y="1824"/>
            <a:chExt cx="1056" cy="288"/>
          </a:xfrm>
        </p:grpSpPr>
        <p:sp>
          <p:nvSpPr>
            <p:cNvPr id="277564"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65"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66"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67"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grpSp>
      <p:sp>
        <p:nvSpPr>
          <p:cNvPr id="277543" name="Text Box 43"/>
          <p:cNvSpPr txBox="1">
            <a:spLocks noChangeArrowheads="1"/>
          </p:cNvSpPr>
          <p:nvPr/>
        </p:nvSpPr>
        <p:spPr bwMode="auto">
          <a:xfrm>
            <a:off x="6477000" y="3352800"/>
            <a:ext cx="1219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6600"/>
                </a:solidFill>
                <a:ea typeface="宋体" charset="0"/>
                <a:cs typeface="宋体" charset="0"/>
              </a:rPr>
              <a:t>雅各</a:t>
            </a:r>
            <a:r>
              <a:rPr lang="zh-CN" altLang="en-US">
                <a:solidFill>
                  <a:srgbClr val="000000"/>
                </a:solidFill>
              </a:rPr>
              <a:t> </a:t>
            </a:r>
          </a:p>
        </p:txBody>
      </p:sp>
      <p:sp>
        <p:nvSpPr>
          <p:cNvPr id="277544" name="Line 44"/>
          <p:cNvSpPr>
            <a:spLocks noChangeShapeType="1"/>
          </p:cNvSpPr>
          <p:nvPr/>
        </p:nvSpPr>
        <p:spPr bwMode="auto">
          <a:xfrm>
            <a:off x="1066800" y="4038600"/>
            <a:ext cx="6324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45" name="Line 45"/>
          <p:cNvSpPr>
            <a:spLocks noChangeShapeType="1"/>
          </p:cNvSpPr>
          <p:nvPr/>
        </p:nvSpPr>
        <p:spPr bwMode="auto">
          <a:xfrm rot="-5400000">
            <a:off x="7277100" y="41529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46" name="Line 46"/>
          <p:cNvSpPr>
            <a:spLocks noChangeShapeType="1"/>
          </p:cNvSpPr>
          <p:nvPr/>
        </p:nvSpPr>
        <p:spPr bwMode="auto">
          <a:xfrm rot="-5400000">
            <a:off x="6934200" y="388620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47" name="Line 47"/>
          <p:cNvSpPr>
            <a:spLocks noChangeShapeType="1"/>
          </p:cNvSpPr>
          <p:nvPr/>
        </p:nvSpPr>
        <p:spPr bwMode="auto">
          <a:xfrm rot="-5400000">
            <a:off x="4686300" y="41529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48" name="Line 48"/>
          <p:cNvSpPr>
            <a:spLocks noChangeShapeType="1"/>
          </p:cNvSpPr>
          <p:nvPr/>
        </p:nvSpPr>
        <p:spPr bwMode="auto">
          <a:xfrm rot="-5400000">
            <a:off x="3009900" y="41529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49" name="Line 49"/>
          <p:cNvSpPr>
            <a:spLocks noChangeShapeType="1"/>
          </p:cNvSpPr>
          <p:nvPr/>
        </p:nvSpPr>
        <p:spPr bwMode="auto">
          <a:xfrm rot="-5400000">
            <a:off x="952500" y="415290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grpSp>
        <p:nvGrpSpPr>
          <p:cNvPr id="277550" name="Group 50"/>
          <p:cNvGrpSpPr>
            <a:grpSpLocks/>
          </p:cNvGrpSpPr>
          <p:nvPr/>
        </p:nvGrpSpPr>
        <p:grpSpPr bwMode="auto">
          <a:xfrm>
            <a:off x="6172200" y="5105400"/>
            <a:ext cx="1524000" cy="495300"/>
            <a:chOff x="3888" y="3144"/>
            <a:chExt cx="960" cy="336"/>
          </a:xfrm>
        </p:grpSpPr>
        <p:grpSp>
          <p:nvGrpSpPr>
            <p:cNvPr id="277559" name="Group 51"/>
            <p:cNvGrpSpPr>
              <a:grpSpLocks/>
            </p:cNvGrpSpPr>
            <p:nvPr/>
          </p:nvGrpSpPr>
          <p:grpSpPr bwMode="auto">
            <a:xfrm>
              <a:off x="3888" y="3312"/>
              <a:ext cx="960" cy="168"/>
              <a:chOff x="3648" y="3312"/>
              <a:chExt cx="1056" cy="168"/>
            </a:xfrm>
          </p:grpSpPr>
          <p:sp>
            <p:nvSpPr>
              <p:cNvPr id="277561"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62"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sp>
            <p:nvSpPr>
              <p:cNvPr id="277563"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grpSp>
        <p:sp>
          <p:nvSpPr>
            <p:cNvPr id="277560"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MS PGothic" charset="0"/>
              </a:endParaRPr>
            </a:p>
          </p:txBody>
        </p:sp>
      </p:grpSp>
      <p:sp>
        <p:nvSpPr>
          <p:cNvPr id="277551" name="Text Box 56"/>
          <p:cNvSpPr txBox="1">
            <a:spLocks noChangeArrowheads="1"/>
          </p:cNvSpPr>
          <p:nvPr/>
        </p:nvSpPr>
        <p:spPr bwMode="auto">
          <a:xfrm>
            <a:off x="7162800" y="55626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b="1">
                <a:solidFill>
                  <a:srgbClr val="000000"/>
                </a:solidFill>
                <a:ea typeface="宋体" charset="0"/>
                <a:cs typeface="宋体" charset="0"/>
              </a:rPr>
              <a:t>玛拿西</a:t>
            </a:r>
            <a:r>
              <a:rPr lang="zh-CN" altLang="en-US">
                <a:solidFill>
                  <a:srgbClr val="000000"/>
                </a:solidFill>
              </a:rPr>
              <a:t> </a:t>
            </a:r>
          </a:p>
        </p:txBody>
      </p:sp>
      <p:sp>
        <p:nvSpPr>
          <p:cNvPr id="277552" name="WordArt 57"/>
          <p:cNvSpPr>
            <a:spLocks noChangeArrowheads="1" noChangeShapeType="1" noTextEdit="1"/>
          </p:cNvSpPr>
          <p:nvPr/>
        </p:nvSpPr>
        <p:spPr bwMode="auto">
          <a:xfrm>
            <a:off x="0" y="0"/>
            <a:ext cx="4318000" cy="1257300"/>
          </a:xfrm>
          <a:prstGeom prst="rect">
            <a:avLst/>
          </a:prstGeom>
        </p:spPr>
        <p:txBody>
          <a:bodyPr wrap="none" fromWordArt="1">
            <a:prstTxWarp prst="textSlantUp">
              <a:avLst>
                <a:gd name="adj" fmla="val 32056"/>
              </a:avLst>
            </a:prstTxWarp>
          </a:bodyPr>
          <a:lstStyle/>
          <a:p>
            <a:pPr algn="ctr" eaLnBrk="0" hangingPunct="0"/>
            <a:r>
              <a:rPr lang="zh-TW" alt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列祖家谱</a:t>
            </a:r>
            <a:endPar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277553" name="Line 58"/>
          <p:cNvSpPr>
            <a:spLocks noChangeShapeType="1"/>
          </p:cNvSpPr>
          <p:nvPr/>
        </p:nvSpPr>
        <p:spPr bwMode="auto">
          <a:xfrm flipV="1">
            <a:off x="5562600" y="2895600"/>
            <a:ext cx="2057400" cy="3048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0000"/>
              </a:solidFill>
              <a:ea typeface="MS PGothic" charset="0"/>
            </a:endParaRPr>
          </a:p>
        </p:txBody>
      </p:sp>
      <p:sp>
        <p:nvSpPr>
          <p:cNvPr id="277554" name="Line 59"/>
          <p:cNvSpPr>
            <a:spLocks noChangeShapeType="1"/>
          </p:cNvSpPr>
          <p:nvPr/>
        </p:nvSpPr>
        <p:spPr bwMode="auto">
          <a:xfrm>
            <a:off x="4953000" y="3886200"/>
            <a:ext cx="2286000" cy="4572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0000"/>
              </a:solidFill>
              <a:ea typeface="MS PGothic" charset="0"/>
            </a:endParaRPr>
          </a:p>
        </p:txBody>
      </p:sp>
      <p:sp>
        <p:nvSpPr>
          <p:cNvPr id="277555" name="Line 60"/>
          <p:cNvSpPr>
            <a:spLocks noChangeShapeType="1"/>
          </p:cNvSpPr>
          <p:nvPr/>
        </p:nvSpPr>
        <p:spPr bwMode="auto">
          <a:xfrm flipV="1">
            <a:off x="1447800" y="3962400"/>
            <a:ext cx="762000" cy="3810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0000"/>
              </a:solidFill>
              <a:ea typeface="MS PGothic" charset="0"/>
            </a:endParaRPr>
          </a:p>
        </p:txBody>
      </p:sp>
      <p:sp>
        <p:nvSpPr>
          <p:cNvPr id="277556" name="Text Box 61"/>
          <p:cNvSpPr txBox="1">
            <a:spLocks noChangeArrowheads="1"/>
          </p:cNvSpPr>
          <p:nvPr/>
        </p:nvSpPr>
        <p:spPr bwMode="auto">
          <a:xfrm>
            <a:off x="8553450" y="39688"/>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b="1">
                <a:solidFill>
                  <a:srgbClr val="000000"/>
                </a:solidFill>
                <a:latin typeface="Arial" charset="0"/>
                <a:cs typeface="Arial" charset="0"/>
              </a:rPr>
              <a:t>91</a:t>
            </a:r>
          </a:p>
        </p:txBody>
      </p:sp>
      <p:sp>
        <p:nvSpPr>
          <p:cNvPr id="277557" name="Text Box 62"/>
          <p:cNvSpPr txBox="1">
            <a:spLocks noChangeArrowheads="1"/>
          </p:cNvSpPr>
          <p:nvPr/>
        </p:nvSpPr>
        <p:spPr bwMode="auto">
          <a:xfrm>
            <a:off x="2916238" y="6096000"/>
            <a:ext cx="5616575"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sz="2000" b="1">
                <a:solidFill>
                  <a:srgbClr val="007000"/>
                </a:solidFill>
                <a:latin typeface="Arial" charset="0"/>
                <a:ea typeface="宋体" charset="0"/>
                <a:cs typeface="宋体" charset="0"/>
              </a:rPr>
              <a:t>绿 </a:t>
            </a:r>
            <a:r>
              <a:rPr lang="en-US" altLang="zh-CN" sz="2000" b="1">
                <a:solidFill>
                  <a:srgbClr val="007000"/>
                </a:solidFill>
                <a:latin typeface="Arial" charset="0"/>
                <a:ea typeface="宋体" charset="0"/>
                <a:cs typeface="宋体" charset="0"/>
              </a:rPr>
              <a:t>= </a:t>
            </a:r>
            <a:r>
              <a:rPr lang="zh-CN" altLang="en-US" sz="2000" b="1">
                <a:solidFill>
                  <a:srgbClr val="007000"/>
                </a:solidFill>
                <a:latin typeface="Arial" charset="0"/>
                <a:ea typeface="宋体" charset="0"/>
                <a:cs typeface="宋体" charset="0"/>
              </a:rPr>
              <a:t>带有长子名分福气的后裔，却无一是长子（代上</a:t>
            </a:r>
            <a:r>
              <a:rPr lang="en-US" altLang="zh-CN" sz="2000" b="1">
                <a:solidFill>
                  <a:srgbClr val="007000"/>
                </a:solidFill>
                <a:latin typeface="Arial" charset="0"/>
                <a:cs typeface="Arial" charset="0"/>
              </a:rPr>
              <a:t>5</a:t>
            </a:r>
            <a:r>
              <a:rPr lang="zh-CN" altLang="en-US" sz="2000" b="1">
                <a:solidFill>
                  <a:srgbClr val="007000"/>
                </a:solidFill>
                <a:latin typeface="Arial" charset="0"/>
                <a:ea typeface="宋体" charset="0"/>
                <a:cs typeface="宋体" charset="0"/>
              </a:rPr>
              <a:t>：</a:t>
            </a:r>
            <a:r>
              <a:rPr lang="en-US" altLang="zh-CN" sz="2000" b="1">
                <a:solidFill>
                  <a:srgbClr val="007000"/>
                </a:solidFill>
                <a:latin typeface="Arial" charset="0"/>
                <a:cs typeface="Arial" charset="0"/>
              </a:rPr>
              <a:t>1-2</a:t>
            </a:r>
            <a:r>
              <a:rPr lang="zh-CN" altLang="en-US" sz="2000" b="1">
                <a:solidFill>
                  <a:srgbClr val="007000"/>
                </a:solidFill>
                <a:latin typeface="Arial" charset="0"/>
                <a:ea typeface="宋体" charset="0"/>
                <a:cs typeface="宋体" charset="0"/>
              </a:rPr>
              <a:t>）</a:t>
            </a:r>
            <a:endParaRPr lang="zh-CN" altLang="en-US" sz="2000" b="1">
              <a:solidFill>
                <a:srgbClr val="007000"/>
              </a:solidFill>
              <a:latin typeface="Arial" charset="0"/>
              <a:cs typeface="Arial" charset="0"/>
            </a:endParaRPr>
          </a:p>
        </p:txBody>
      </p:sp>
      <p:sp>
        <p:nvSpPr>
          <p:cNvPr id="277558" name="Text Box 63"/>
          <p:cNvSpPr txBox="1">
            <a:spLocks noChangeArrowheads="1"/>
          </p:cNvSpPr>
          <p:nvPr/>
        </p:nvSpPr>
        <p:spPr bwMode="auto">
          <a:xfrm>
            <a:off x="5562600" y="2909888"/>
            <a:ext cx="14478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spcBef>
                <a:spcPct val="50000"/>
              </a:spcBef>
            </a:pPr>
            <a:r>
              <a:rPr lang="zh-CN" altLang="en-US" sz="1800" b="1" i="1">
                <a:solidFill>
                  <a:srgbClr val="000000"/>
                </a:solidFill>
                <a:latin typeface="Arial" charset="0"/>
                <a:ea typeface="宋体" charset="0"/>
                <a:cs typeface="宋体" charset="0"/>
              </a:rPr>
              <a:t>结婚</a:t>
            </a:r>
            <a:endParaRPr lang="zh-CN" altLang="en-US" sz="1800" b="1" i="1">
              <a:solidFill>
                <a:srgbClr val="33CC33"/>
              </a:solidFill>
              <a:latin typeface="Arial" charset="0"/>
              <a:ea typeface="宋体" charset="0"/>
              <a:cs typeface="宋体" charset="0"/>
            </a:endParaRPr>
          </a:p>
        </p:txBody>
      </p:sp>
    </p:spTree>
    <p:extLst>
      <p:ext uri="{BB962C8B-B14F-4D97-AF65-F5344CB8AC3E}">
        <p14:creationId xmlns:p14="http://schemas.microsoft.com/office/powerpoint/2010/main" val="16643200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zh-CN" altLang="en-US" sz="4000" b="1" dirty="0">
                <a:solidFill>
                  <a:srgbClr val="FFFFFF"/>
                </a:solidFill>
                <a:effectLst>
                  <a:glow rad="127000">
                    <a:schemeClr val="tx1"/>
                  </a:glow>
                </a:effectLst>
                <a:latin typeface="Arial" charset="0"/>
                <a:ea typeface="ＭＳ Ｐゴシック" charset="0"/>
                <a:cs typeface="ＭＳ Ｐゴシック" charset="0"/>
              </a:rPr>
              <a:t>部落的人口</a:t>
            </a:r>
            <a:endParaRPr lang="en-US" sz="40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流本</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43,730</a:t>
            </a: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迦得</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40,500</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玛拿西</a:t>
            </a:r>
            <a:endParaRPr lang="en-US" sz="2000" b="1" dirty="0">
              <a:solidFill>
                <a:srgbClr val="FFFFFF"/>
              </a:solidFill>
              <a:effectLst>
                <a:glow rad="101600">
                  <a:srgbClr val="000000">
                    <a:alpha val="75000"/>
                  </a:srgbClr>
                </a:glow>
              </a:effectLst>
              <a:latin typeface="Arial"/>
              <a:cs typeface="Arial"/>
            </a:endParaRPr>
          </a:p>
        </p:txBody>
      </p:sp>
      <p:sp>
        <p:nvSpPr>
          <p:cNvPr id="14"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玛拿西</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52,700</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a:solidFill>
                  <a:srgbClr val="FFFFFF"/>
                </a:solidFill>
                <a:latin typeface="Arial" charset="0"/>
                <a:cs typeface="Arial" charset="0"/>
              </a:rPr>
              <a:t>171</a:t>
            </a:r>
          </a:p>
        </p:txBody>
      </p:sp>
      <p:sp>
        <p:nvSpPr>
          <p:cNvPr id="50" name="Rectangle 2"/>
          <p:cNvSpPr txBox="1">
            <a:spLocks noChangeArrowheads="1"/>
          </p:cNvSpPr>
          <p:nvPr/>
        </p:nvSpPr>
        <p:spPr bwMode="auto">
          <a:xfrm>
            <a:off x="-1" y="1435222"/>
            <a:ext cx="3582158" cy="29418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民数记 </a:t>
            </a:r>
            <a:r>
              <a:rPr lang="en-US" sz="2000" b="1" i="1" dirty="0">
                <a:solidFill>
                  <a:srgbClr val="FFFFFF"/>
                </a:solidFill>
                <a:effectLst>
                  <a:glow rad="127000">
                    <a:srgbClr val="000000"/>
                  </a:glow>
                </a:effectLst>
                <a:latin typeface="Arial" charset="0"/>
                <a:ea typeface="ＭＳ Ｐゴシック" charset="0"/>
                <a:cs typeface="ＭＳ Ｐゴシック" charset="0"/>
              </a:rPr>
              <a:t>26</a:t>
            </a:r>
            <a:br>
              <a:rPr lang="en-US" sz="2000" b="1" i="1" dirty="0">
                <a:solidFill>
                  <a:srgbClr val="FFFFFF"/>
                </a:solidFill>
                <a:effectLst>
                  <a:glow rad="127000">
                    <a:srgbClr val="000000"/>
                  </a:glow>
                </a:effectLst>
                <a:latin typeface="Arial" charset="0"/>
                <a:ea typeface="ＭＳ Ｐゴシック" charset="0"/>
                <a:cs typeface="ＭＳ Ｐゴシック" charset="0"/>
              </a:rPr>
            </a:b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约书亚</a:t>
            </a:r>
            <a:r>
              <a:rPr lang="en-US" sz="2000" b="1" i="1" dirty="0">
                <a:solidFill>
                  <a:srgbClr val="FFFFFF"/>
                </a:solidFill>
                <a:effectLst>
                  <a:glow rad="127000">
                    <a:srgbClr val="000000"/>
                  </a:glow>
                </a:effectLst>
                <a:latin typeface="Arial" charset="0"/>
                <a:ea typeface="ＭＳ Ｐゴシック" charset="0"/>
                <a:cs typeface="ＭＳ Ｐゴシック" charset="0"/>
              </a:rPr>
              <a:t> 13:1–19:48</a:t>
            </a:r>
          </a:p>
          <a:p>
            <a:pPr algn="l" defTabSz="457200">
              <a:defRPr/>
            </a:pPr>
            <a:r>
              <a:rPr lang="zh-CN" altLang="en-US" sz="2400" b="1" i="1" dirty="0">
                <a:solidFill>
                  <a:srgbClr val="FFFFFF"/>
                </a:solidFill>
                <a:effectLst>
                  <a:glow rad="127000">
                    <a:srgbClr val="000000"/>
                  </a:glow>
                </a:effectLst>
                <a:latin typeface="Arial" charset="0"/>
                <a:ea typeface="ＭＳ Ｐゴシック" charset="0"/>
                <a:cs typeface="ＭＳ Ｐゴシック" charset="0"/>
              </a:rPr>
              <a:t>历代志上 </a:t>
            </a:r>
            <a:r>
              <a:rPr lang="en-US" sz="2400" b="1" i="1" dirty="0">
                <a:solidFill>
                  <a:srgbClr val="FFFFFF"/>
                </a:solidFill>
                <a:effectLst>
                  <a:glow rad="127000">
                    <a:srgbClr val="000000"/>
                  </a:glow>
                </a:effectLst>
                <a:latin typeface="Arial" charset="0"/>
                <a:ea typeface="ＭＳ Ｐゴシック" charset="0"/>
                <a:cs typeface="ＭＳ Ｐゴシック" charset="0"/>
              </a:rPr>
              <a:t>5</a:t>
            </a:r>
          </a:p>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 (</a:t>
            </a:r>
            <a:r>
              <a:rPr lang="zh-CN" altLang="en-US" sz="2400" b="1" i="1" dirty="0">
                <a:solidFill>
                  <a:srgbClr val="FFFFFF"/>
                </a:solidFill>
                <a:effectLst>
                  <a:glow rad="127000">
                    <a:srgbClr val="000000"/>
                  </a:glow>
                </a:effectLst>
                <a:latin typeface="Arial" charset="0"/>
                <a:ea typeface="ＭＳ Ｐゴシック" charset="0"/>
                <a:cs typeface="ＭＳ Ｐゴシック" charset="0"/>
              </a:rPr>
              <a:t>流本，迦得，玛拿西</a:t>
            </a:r>
            <a:r>
              <a:rPr lang="en-US" sz="2400" b="1" i="1" dirty="0">
                <a:solidFill>
                  <a:srgbClr val="FFFFFF"/>
                </a:solidFill>
                <a:effectLst>
                  <a:glow rad="127000">
                    <a:srgbClr val="000000"/>
                  </a:glow>
                </a:effectLst>
                <a:latin typeface="Arial" charset="0"/>
                <a:ea typeface="ＭＳ Ｐゴシック" charset="0"/>
                <a:cs typeface="ＭＳ Ｐゴシック" charset="0"/>
              </a:rPr>
              <a:t>)</a:t>
            </a:r>
          </a:p>
          <a:p>
            <a:pPr algn="l" defTabSz="457200">
              <a:defRPr/>
            </a:pPr>
            <a:endParaRPr lang="en-US" sz="24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046881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zh-CN" altLang="en-US" sz="2800" b="1" dirty="0">
                <a:solidFill>
                  <a:schemeClr val="tx1"/>
                </a:solidFill>
                <a:latin typeface="Arial" charset="0"/>
                <a:ea typeface="ＭＳ Ｐゴシック" charset="0"/>
              </a:rPr>
              <a:t>摩西五经的家谱</a:t>
            </a:r>
            <a:endParaRPr lang="en-US" altLang="zh-CN" sz="2800" b="1" dirty="0">
              <a:solidFill>
                <a:schemeClr val="tx1"/>
              </a:solidFill>
              <a:latin typeface="Arial" charset="0"/>
              <a:ea typeface="ＭＳ Ｐゴシック" charset="0"/>
            </a:endParaRP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Arial" charset="0"/>
                <a:ea typeface="ＭＳ Ｐゴシック" charset="0"/>
              </a:rPr>
              <a:t>他拉</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Arial" charset="0"/>
                <a:ea typeface="ＭＳ Ｐゴシック" charset="0"/>
              </a:rPr>
              <a:t>哈兰</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Arial" charset="0"/>
                <a:ea typeface="ＭＳ Ｐゴシック" charset="0"/>
              </a:rPr>
              <a:t>拿鹤</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78" name="Text Box 6"/>
          <p:cNvSpPr txBox="1">
            <a:spLocks noChangeArrowheads="1"/>
          </p:cNvSpPr>
          <p:nvPr/>
        </p:nvSpPr>
        <p:spPr bwMode="auto">
          <a:xfrm>
            <a:off x="6400800" y="1251780"/>
            <a:ext cx="1828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亚伯兰罕</a:t>
            </a:r>
            <a:endParaRPr kumimoji="0" lang="en-US" altLang="zh-CN"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Arial" charset="0"/>
                <a:ea typeface="ＭＳ Ｐゴシック" charset="0"/>
              </a:rPr>
              <a:t>罗得</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80" name="Text Box 8"/>
          <p:cNvSpPr txBox="1">
            <a:spLocks noChangeArrowheads="1"/>
          </p:cNvSpPr>
          <p:nvPr/>
        </p:nvSpPr>
        <p:spPr bwMode="auto">
          <a:xfrm>
            <a:off x="3505200" y="1937580"/>
            <a:ext cx="13716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2400" b="0" i="0" u="none" strike="noStrike" kern="1200" cap="none" spc="0" normalizeH="0" baseline="0" noProof="0" dirty="0">
                <a:ln>
                  <a:noFill/>
                </a:ln>
                <a:solidFill>
                  <a:srgbClr val="000000"/>
                </a:solidFill>
                <a:effectLst/>
                <a:uLnTx/>
                <a:uFillTx/>
                <a:latin typeface="Arial" charset="0"/>
                <a:ea typeface="ＭＳ Ｐゴシック" charset="0"/>
              </a:rPr>
              <a:t>彼土利</a:t>
            </a: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ja-JP" altLang="en-US" sz="2400" b="1" i="0" u="none" strike="noStrike" kern="1200" cap="none" spc="0" normalizeH="0" baseline="0" noProof="0" dirty="0">
                <a:ln>
                  <a:noFill/>
                </a:ln>
                <a:solidFill>
                  <a:srgbClr val="000000"/>
                </a:solidFill>
                <a:effectLst/>
                <a:uLnTx/>
                <a:uFillTx/>
                <a:latin typeface="Arial" charset="0"/>
                <a:ea typeface="ＭＳ Ｐゴシック" charset="0"/>
              </a:rPr>
            </a:b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81" name="Text Box 9"/>
          <p:cNvSpPr txBox="1">
            <a:spLocks noChangeArrowheads="1"/>
          </p:cNvSpPr>
          <p:nvPr/>
        </p:nvSpPr>
        <p:spPr bwMode="auto">
          <a:xfrm>
            <a:off x="5257800" y="2020130"/>
            <a:ext cx="1752600" cy="83099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a:t>
            </a:r>
            <a:r>
              <a:rPr kumimoji="0" lang="zh-CN" altLang="en-US"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哈该的</a:t>
            </a: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以实玛利</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82" name="Text Box 10"/>
          <p:cNvSpPr txBox="1">
            <a:spLocks noChangeArrowheads="1"/>
          </p:cNvSpPr>
          <p:nvPr/>
        </p:nvSpPr>
        <p:spPr bwMode="auto">
          <a:xfrm>
            <a:off x="7162800" y="2020130"/>
            <a:ext cx="1752600" cy="830997"/>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a:t>
            </a:r>
            <a:r>
              <a:rPr kumimoji="0" lang="zh-CN" altLang="en-US"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撒拉的</a:t>
            </a: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 </a:t>
            </a:r>
            <a:r>
              <a:rPr kumimoji="0" lang="zh-CN" alt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以撒</a:t>
            </a:r>
            <a:endParaRPr kumimoji="0" lang="en-US" altLang="zh-CN"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endParaRPr>
          </a:p>
        </p:txBody>
      </p:sp>
      <p:sp>
        <p:nvSpPr>
          <p:cNvPr id="412683" name="Text Box 11"/>
          <p:cNvSpPr txBox="1">
            <a:spLocks noChangeArrowheads="1"/>
          </p:cNvSpPr>
          <p:nvPr/>
        </p:nvSpPr>
        <p:spPr bwMode="auto">
          <a:xfrm>
            <a:off x="2743200" y="2775780"/>
            <a:ext cx="2895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Arial" charset="0"/>
                <a:ea typeface="ＭＳ Ｐゴシック" charset="0"/>
              </a:rPr>
              <a:t>拉班 </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利百加</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84" name="Text Box 12"/>
          <p:cNvSpPr txBox="1">
            <a:spLocks noChangeArrowheads="1"/>
          </p:cNvSpPr>
          <p:nvPr/>
        </p:nvSpPr>
        <p:spPr bwMode="auto">
          <a:xfrm>
            <a:off x="2133600" y="346158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利亚</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已扫</a:t>
            </a:r>
            <a:endParaRPr kumimoji="0" lang="en-US" altLang="zh-CN" sz="2400" b="1" i="0" u="none" strike="noStrike" kern="1200" cap="none" spc="0" normalizeH="0" baseline="0" noProof="0" dirty="0">
              <a:ln>
                <a:noFill/>
              </a:ln>
              <a:solidFill>
                <a:srgbClr val="33CC33"/>
              </a:solidFill>
              <a:effectLst/>
              <a:uLnTx/>
              <a:uFillTx/>
              <a:latin typeface="Arial" charset="0"/>
              <a:ea typeface="ＭＳ Ｐゴシック" charset="0"/>
              <a:cs typeface="Arial" charset="0"/>
            </a:endParaRPr>
          </a:p>
        </p:txBody>
      </p:sp>
      <p:sp>
        <p:nvSpPr>
          <p:cNvPr id="412686" name="Text Box 14"/>
          <p:cNvSpPr txBox="1">
            <a:spLocks noChangeArrowheads="1"/>
          </p:cNvSpPr>
          <p:nvPr/>
        </p:nvSpPr>
        <p:spPr bwMode="auto">
          <a:xfrm>
            <a:off x="76200" y="4147380"/>
            <a:ext cx="1981200" cy="2123658"/>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a:t>
            </a:r>
            <a:r>
              <a:rPr kumimoji="0" lang="zh-CN" altLang="en-US"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利亚的</a:t>
            </a: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吕便</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zh-CN" altLang="en-US" sz="2400" b="0" i="0" u="none" strike="noStrike" kern="1200" cap="none" spc="0" normalizeH="0" baseline="0" noProof="0" dirty="0">
                <a:ln>
                  <a:noFill/>
                </a:ln>
                <a:solidFill>
                  <a:srgbClr val="000000"/>
                </a:solidFill>
                <a:effectLst/>
                <a:uLnTx/>
                <a:uFillTx/>
                <a:latin typeface="Arial" charset="0"/>
                <a:ea typeface="ＭＳ Ｐゴシック" charset="0"/>
              </a:rPr>
              <a:t>西蒙</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利未</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b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zh-CN" alt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犹大</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zh-CN" altLang="en-US" sz="2400" b="0" i="0" u="none" strike="noStrike" kern="1200" cap="none" spc="0" normalizeH="0" baseline="0" noProof="0" dirty="0">
                <a:ln>
                  <a:noFill/>
                </a:ln>
                <a:solidFill>
                  <a:srgbClr val="000000"/>
                </a:solidFill>
                <a:effectLst/>
                <a:uLnTx/>
                <a:uFillTx/>
                <a:latin typeface="Arial" charset="0"/>
                <a:ea typeface="ＭＳ Ｐゴシック" charset="0"/>
              </a:rPr>
              <a:t>以萨迦</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西布伦</a:t>
            </a:r>
            <a:endParaRPr kumimoji="0" lang="en-US" altLang="zh-CN" sz="2400" b="1" i="0" u="none" strike="noStrike" kern="1200" cap="none" spc="0" normalizeH="0" baseline="0" noProof="0" dirty="0">
              <a:ln>
                <a:noFill/>
              </a:ln>
              <a:solidFill>
                <a:srgbClr val="009900"/>
              </a:solidFill>
              <a:effectLst/>
              <a:uLnTx/>
              <a:uFillTx/>
              <a:latin typeface="Arial" charset="0"/>
              <a:ea typeface="ＭＳ Ｐゴシック" charset="0"/>
              <a:cs typeface="Arial" charset="0"/>
            </a:endParaRPr>
          </a:p>
        </p:txBody>
      </p:sp>
      <p:sp>
        <p:nvSpPr>
          <p:cNvPr id="412687" name="Text Box 15"/>
          <p:cNvSpPr txBox="1">
            <a:spLocks noChangeArrowheads="1"/>
          </p:cNvSpPr>
          <p:nvPr/>
        </p:nvSpPr>
        <p:spPr bwMode="auto">
          <a:xfrm>
            <a:off x="2159000" y="4147380"/>
            <a:ext cx="1828800" cy="84137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a:t>
            </a:r>
            <a:r>
              <a:rPr kumimoji="0" lang="zh-CN" altLang="en-US" sz="2400" b="0" i="0" u="none" strike="noStrike" kern="1200" cap="none" spc="0" normalizeH="0" baseline="0" noProof="0" dirty="0">
                <a:ln>
                  <a:noFill/>
                </a:ln>
                <a:solidFill>
                  <a:srgbClr val="FF00D5"/>
                </a:solidFill>
                <a:effectLst/>
                <a:uLnTx/>
                <a:uFillTx/>
                <a:latin typeface="Arial" charset="0"/>
                <a:ea typeface="ＭＳ Ｐゴシック" charset="0"/>
              </a:rPr>
              <a:t>悉帕的</a:t>
            </a: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迦得</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亚瑟</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88" name="Text Box 16"/>
          <p:cNvSpPr txBox="1">
            <a:spLocks noChangeArrowheads="1"/>
          </p:cNvSpPr>
          <p:nvPr/>
        </p:nvSpPr>
        <p:spPr bwMode="auto">
          <a:xfrm>
            <a:off x="4089400" y="4147380"/>
            <a:ext cx="1905000" cy="830997"/>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a:t>
            </a:r>
            <a:r>
              <a:rPr kumimoji="0" lang="zh-CN" altLang="en-US" sz="2400" b="1" i="0" u="none" strike="noStrike" kern="1200" cap="none" spc="0" normalizeH="0" baseline="0" noProof="0" dirty="0">
                <a:ln>
                  <a:noFill/>
                </a:ln>
                <a:solidFill>
                  <a:srgbClr val="FF00B9"/>
                </a:solidFill>
                <a:effectLst/>
                <a:uLnTx/>
                <a:uFillTx/>
                <a:latin typeface="Arial" charset="0"/>
                <a:ea typeface="ＭＳ Ｐゴシック" charset="0"/>
              </a:rPr>
              <a:t>比哈的</a:t>
            </a: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但</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rPr>
              <a:t>纳法他利</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89" name="Text Box 17"/>
          <p:cNvSpPr txBox="1">
            <a:spLocks noChangeArrowheads="1"/>
          </p:cNvSpPr>
          <p:nvPr/>
        </p:nvSpPr>
        <p:spPr bwMode="auto">
          <a:xfrm>
            <a:off x="6096000" y="4147380"/>
            <a:ext cx="2819400" cy="830997"/>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a:t>
            </a:r>
            <a:r>
              <a:rPr kumimoji="0" lang="zh-CN" altLang="en-US"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拉结的</a:t>
            </a:r>
            <a:r>
              <a:rPr kumimoji="0" lang="en-US" altLang="zh-CN" sz="2400" b="1" i="0" u="none" strike="noStrike" kern="1200" cap="none" spc="0" normalizeH="0" baseline="0" noProof="0" dirty="0">
                <a:ln>
                  <a:noFill/>
                </a:ln>
                <a:solidFill>
                  <a:srgbClr val="FF33CC"/>
                </a:solidFill>
                <a:effectLst/>
                <a:uLnTx/>
                <a:uFillTx/>
                <a:latin typeface="Arial" charset="0"/>
                <a:ea typeface="ＭＳ Ｐゴシック" charset="0"/>
                <a:cs typeface="Arial"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b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便雅悯</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约瑟</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90" name="Text Box 18"/>
          <p:cNvSpPr txBox="1">
            <a:spLocks noChangeArrowheads="1"/>
          </p:cNvSpPr>
          <p:nvPr/>
        </p:nvSpPr>
        <p:spPr bwMode="auto">
          <a:xfrm>
            <a:off x="7661275" y="5420555"/>
            <a:ext cx="1447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以法莲</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05" name="Line 33"/>
          <p:cNvSpPr>
            <a:spLocks noChangeShapeType="1"/>
          </p:cNvSpPr>
          <p:nvPr/>
        </p:nvSpPr>
        <p:spPr bwMode="auto">
          <a:xfrm>
            <a:off x="2590800" y="3385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06" name="Line 34"/>
          <p:cNvSpPr>
            <a:spLocks noChangeShapeType="1"/>
          </p:cNvSpPr>
          <p:nvPr/>
        </p:nvSpPr>
        <p:spPr bwMode="auto">
          <a:xfrm rot="-5400000">
            <a:off x="24765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07" name="Line 35"/>
          <p:cNvSpPr>
            <a:spLocks noChangeShapeType="1"/>
          </p:cNvSpPr>
          <p:nvPr/>
        </p:nvSpPr>
        <p:spPr bwMode="auto">
          <a:xfrm rot="-5400000">
            <a:off x="41529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08" name="Line 36"/>
          <p:cNvSpPr>
            <a:spLocks noChangeShapeType="1"/>
          </p:cNvSpPr>
          <p:nvPr/>
        </p:nvSpPr>
        <p:spPr bwMode="auto">
          <a:xfrm rot="-5400000">
            <a:off x="3314700" y="3271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09" name="Text Box 37"/>
          <p:cNvSpPr txBox="1">
            <a:spLocks noChangeArrowheads="1"/>
          </p:cNvSpPr>
          <p:nvPr/>
        </p:nvSpPr>
        <p:spPr bwMode="auto">
          <a:xfrm>
            <a:off x="3581400" y="3461580"/>
            <a:ext cx="1600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拉结</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nvGrpSpPr>
          <p:cNvPr id="412710"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雅各</a:t>
            </a:r>
            <a:endParaRPr kumimoji="0" lang="en-US" altLang="zh-CN"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endParaRPr>
          </a:p>
        </p:txBody>
      </p:sp>
      <p:sp>
        <p:nvSpPr>
          <p:cNvPr id="412712" name="Line 44"/>
          <p:cNvSpPr>
            <a:spLocks noChangeShapeType="1"/>
          </p:cNvSpPr>
          <p:nvPr/>
        </p:nvSpPr>
        <p:spPr bwMode="auto">
          <a:xfrm>
            <a:off x="1066800" y="3885443"/>
            <a:ext cx="7466013" cy="3810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13" name="Line 45"/>
          <p:cNvSpPr>
            <a:spLocks noChangeShapeType="1"/>
          </p:cNvSpPr>
          <p:nvPr/>
        </p:nvSpPr>
        <p:spPr bwMode="auto">
          <a:xfrm rot="-5400000">
            <a:off x="72771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14" name="Line 46"/>
          <p:cNvSpPr>
            <a:spLocks noChangeShapeType="1"/>
          </p:cNvSpPr>
          <p:nvPr/>
        </p:nvSpPr>
        <p:spPr bwMode="auto">
          <a:xfrm rot="-5400000">
            <a:off x="8380413" y="3766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15" name="Line 47"/>
          <p:cNvSpPr>
            <a:spLocks noChangeShapeType="1"/>
          </p:cNvSpPr>
          <p:nvPr/>
        </p:nvSpPr>
        <p:spPr bwMode="auto">
          <a:xfrm rot="-5400000">
            <a:off x="46863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16" name="Line 48"/>
          <p:cNvSpPr>
            <a:spLocks noChangeShapeType="1"/>
          </p:cNvSpPr>
          <p:nvPr/>
        </p:nvSpPr>
        <p:spPr bwMode="auto">
          <a:xfrm rot="-5400000">
            <a:off x="30099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17" name="Line 49"/>
          <p:cNvSpPr>
            <a:spLocks noChangeShapeType="1"/>
          </p:cNvSpPr>
          <p:nvPr/>
        </p:nvSpPr>
        <p:spPr bwMode="auto">
          <a:xfrm rot="-5400000">
            <a:off x="9525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nvGrpSpPr>
          <p:cNvPr id="412718" name="Group 50"/>
          <p:cNvGrpSpPr>
            <a:grpSpLocks/>
          </p:cNvGrpSpPr>
          <p:nvPr/>
        </p:nvGrpSpPr>
        <p:grpSpPr bwMode="auto">
          <a:xfrm flipH="1">
            <a:off x="7008813" y="4985580"/>
            <a:ext cx="1524000" cy="495300"/>
            <a:chOff x="3888" y="3144"/>
            <a:chExt cx="960" cy="336"/>
          </a:xfrm>
        </p:grpSpPr>
        <p:grpSp>
          <p:nvGrpSpPr>
            <p:cNvPr id="412727" name="Group 51"/>
            <p:cNvGrpSpPr>
              <a:grpSpLocks/>
            </p:cNvGrpSpPr>
            <p:nvPr/>
          </p:nvGrpSpPr>
          <p:grpSpPr bwMode="auto">
            <a:xfrm>
              <a:off x="3888" y="3312"/>
              <a:ext cx="960" cy="168"/>
              <a:chOff x="3648" y="3312"/>
              <a:chExt cx="1056" cy="168"/>
            </a:xfrm>
          </p:grpSpPr>
          <p:sp>
            <p:nvSpPr>
              <p:cNvPr id="412729"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30"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31"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sp>
          <p:nvSpPr>
            <p:cNvPr id="412728"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sp>
        <p:nvSpPr>
          <p:cNvPr id="412719" name="Text Box 56"/>
          <p:cNvSpPr txBox="1">
            <a:spLocks noChangeArrowheads="1"/>
          </p:cNvSpPr>
          <p:nvPr/>
        </p:nvSpPr>
        <p:spPr bwMode="auto">
          <a:xfrm>
            <a:off x="5989638" y="5420555"/>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玛拿西</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720"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Impact"/>
                <a:ea typeface="Impact"/>
                <a:cs typeface="Impact"/>
              </a:rPr>
              <a:t>君王的家族</a:t>
            </a:r>
            <a:endParaRPr kumimoji="0" lang="en-US"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uLnTx/>
              <a:uFillTx/>
              <a:latin typeface="Impact"/>
              <a:ea typeface="Impact"/>
              <a:cs typeface="Impact"/>
            </a:endParaRP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22" name="Line 59"/>
          <p:cNvSpPr>
            <a:spLocks noChangeShapeType="1"/>
          </p:cNvSpPr>
          <p:nvPr/>
        </p:nvSpPr>
        <p:spPr bwMode="auto">
          <a:xfrm>
            <a:off x="4953000" y="3766380"/>
            <a:ext cx="2286000" cy="4572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23" name="Line 60"/>
          <p:cNvSpPr>
            <a:spLocks noChangeShapeType="1"/>
          </p:cNvSpPr>
          <p:nvPr/>
        </p:nvSpPr>
        <p:spPr bwMode="auto">
          <a:xfrm flipV="1">
            <a:off x="1447800" y="3842580"/>
            <a:ext cx="762000" cy="3810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12724" name="Text Box 61"/>
          <p:cNvSpPr txBox="1">
            <a:spLocks noChangeArrowheads="1"/>
          </p:cNvSpPr>
          <p:nvPr/>
        </p:nvSpPr>
        <p:spPr bwMode="auto">
          <a:xfrm>
            <a:off x="8553450" y="39688"/>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91</a:t>
            </a:r>
          </a:p>
        </p:txBody>
      </p:sp>
      <p:sp>
        <p:nvSpPr>
          <p:cNvPr id="412725" name="Text Box 62"/>
          <p:cNvSpPr txBox="1">
            <a:spLocks noChangeArrowheads="1"/>
          </p:cNvSpPr>
          <p:nvPr/>
        </p:nvSpPr>
        <p:spPr bwMode="auto">
          <a:xfrm>
            <a:off x="2123728" y="5976180"/>
            <a:ext cx="702027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0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红色的</a:t>
            </a:r>
            <a:r>
              <a:rPr kumimoji="0" lang="en-US" altLang="zh-CN" sz="20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 </a:t>
            </a:r>
            <a:r>
              <a:rPr kumimoji="0" lang="zh-CN" altLang="en-US" sz="20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犹大不是头生的</a:t>
            </a:r>
            <a:r>
              <a:rPr kumimoji="0" lang="en-US" altLang="zh-CN" sz="20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 </a:t>
            </a:r>
            <a:r>
              <a:rPr kumimoji="0" lang="zh-CN" altLang="en-US" sz="20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雅各也不是，以色列的王是从犹大出来的</a:t>
            </a:r>
            <a:r>
              <a:rPr kumimoji="0" lang="en-US" altLang="zh-CN" sz="20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a:t>
            </a:r>
            <a:r>
              <a:rPr kumimoji="0" lang="zh-CN" altLang="en-US" sz="20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创</a:t>
            </a:r>
            <a:r>
              <a:rPr kumimoji="0" lang="en-US" altLang="zh-CN" sz="20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 49:10).</a:t>
            </a:r>
          </a:p>
        </p:txBody>
      </p:sp>
      <p:sp>
        <p:nvSpPr>
          <p:cNvPr id="412726" name="Text Box 63"/>
          <p:cNvSpPr txBox="1">
            <a:spLocks noChangeArrowheads="1"/>
          </p:cNvSpPr>
          <p:nvPr/>
        </p:nvSpPr>
        <p:spPr bwMode="auto">
          <a:xfrm>
            <a:off x="5521059" y="2817849"/>
            <a:ext cx="14478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夫妇</a:t>
            </a:r>
            <a:endParaRPr kumimoji="0" lang="en-US" altLang="zh-CN" sz="1800" b="1" i="1" u="none" strike="noStrike" kern="1200" cap="none" spc="0" normalizeH="0" baseline="0" noProof="0" dirty="0">
              <a:ln>
                <a:noFill/>
              </a:ln>
              <a:solidFill>
                <a:srgbClr val="33CC33"/>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8100337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16764108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4978" name="Rectangle 10"/>
          <p:cNvSpPr>
            <a:spLocks noChangeArrowheads="1"/>
          </p:cNvSpPr>
          <p:nvPr/>
        </p:nvSpPr>
        <p:spPr bwMode="auto">
          <a:xfrm>
            <a:off x="0" y="0"/>
            <a:ext cx="9144000" cy="6858000"/>
          </a:xfrm>
          <a:prstGeom prst="rect">
            <a:avLst/>
          </a:prstGeom>
          <a:gradFill rotWithShape="1">
            <a:gsLst>
              <a:gs pos="0">
                <a:srgbClr val="FF0000"/>
              </a:gs>
              <a:gs pos="100000">
                <a:srgbClr val="2C0000"/>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eaLnBrk="0" hangingPunct="0"/>
            <a:endParaRPr lang="en-US" sz="1400">
              <a:solidFill>
                <a:srgbClr val="000000"/>
              </a:solidFill>
              <a:latin typeface="Arial Narrow" charset="0"/>
              <a:cs typeface="Times New Roman" charset="0"/>
            </a:endParaRPr>
          </a:p>
        </p:txBody>
      </p:sp>
      <p:sp>
        <p:nvSpPr>
          <p:cNvPr id="254979" name="Rectangle 2"/>
          <p:cNvSpPr>
            <a:spLocks noGrp="1" noChangeArrowheads="1"/>
          </p:cNvSpPr>
          <p:nvPr>
            <p:ph type="title"/>
          </p:nvPr>
        </p:nvSpPr>
        <p:spPr>
          <a:xfrm>
            <a:off x="152400" y="152400"/>
            <a:ext cx="7772400" cy="685800"/>
          </a:xfrm>
          <a:solidFill>
            <a:schemeClr val="bg2"/>
          </a:solidFill>
        </p:spPr>
        <p:txBody>
          <a:bodyPr/>
          <a:lstStyle/>
          <a:p>
            <a:r>
              <a:rPr lang="zh-CN" altLang="en-US" sz="3600" b="1" dirty="0">
                <a:solidFill>
                  <a:schemeClr val="tx1"/>
                </a:solidFill>
                <a:latin typeface="Arial" charset="0"/>
                <a:ea typeface="ＭＳ Ｐゴシック" charset="0"/>
              </a:rPr>
              <a:t>对比利未人和祭司</a:t>
            </a:r>
            <a:endParaRPr lang="en-US" sz="3600" b="1" dirty="0">
              <a:solidFill>
                <a:schemeClr val="tx1"/>
              </a:solidFill>
              <a:latin typeface="Arial" charset="0"/>
              <a:ea typeface="ＭＳ Ｐゴシック" charset="0"/>
            </a:endParaRPr>
          </a:p>
        </p:txBody>
      </p:sp>
      <p:sp>
        <p:nvSpPr>
          <p:cNvPr id="254980" name="Text Box 3"/>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en-US" sz="2400" b="1">
                <a:solidFill>
                  <a:srgbClr val="CBCBCB"/>
                </a:solidFill>
                <a:latin typeface="Arial" charset="0"/>
              </a:rPr>
              <a:t>132</a:t>
            </a:r>
          </a:p>
        </p:txBody>
      </p:sp>
      <p:sp>
        <p:nvSpPr>
          <p:cNvPr id="19492" name="Line 36"/>
          <p:cNvSpPr>
            <a:spLocks noChangeShapeType="1"/>
          </p:cNvSpPr>
          <p:nvPr/>
        </p:nvSpPr>
        <p:spPr bwMode="auto">
          <a:xfrm>
            <a:off x="4983163" y="1844675"/>
            <a:ext cx="0" cy="366713"/>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19491" name="Line 35"/>
          <p:cNvSpPr>
            <a:spLocks noChangeShapeType="1"/>
          </p:cNvSpPr>
          <p:nvPr/>
        </p:nvSpPr>
        <p:spPr bwMode="auto">
          <a:xfrm>
            <a:off x="4983163" y="2667000"/>
            <a:ext cx="0" cy="366713"/>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19490" name="Line 34"/>
          <p:cNvSpPr>
            <a:spLocks noChangeShapeType="1"/>
          </p:cNvSpPr>
          <p:nvPr/>
        </p:nvSpPr>
        <p:spPr bwMode="auto">
          <a:xfrm>
            <a:off x="4983163" y="3429000"/>
            <a:ext cx="0" cy="366713"/>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2" name="Group 48"/>
          <p:cNvGrpSpPr>
            <a:grpSpLocks/>
          </p:cNvGrpSpPr>
          <p:nvPr/>
        </p:nvGrpSpPr>
        <p:grpSpPr bwMode="auto">
          <a:xfrm>
            <a:off x="4343400" y="4267200"/>
            <a:ext cx="1279525" cy="433388"/>
            <a:chOff x="2496" y="2836"/>
            <a:chExt cx="806" cy="177"/>
          </a:xfrm>
        </p:grpSpPr>
        <p:sp>
          <p:nvSpPr>
            <p:cNvPr id="254995" name="Line 33"/>
            <p:cNvSpPr>
              <a:spLocks noChangeShapeType="1"/>
            </p:cNvSpPr>
            <p:nvPr/>
          </p:nvSpPr>
          <p:spPr bwMode="auto">
            <a:xfrm flipH="1">
              <a:off x="2496" y="2836"/>
              <a:ext cx="405" cy="177"/>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54996" name="Line 32"/>
            <p:cNvSpPr>
              <a:spLocks noChangeShapeType="1"/>
            </p:cNvSpPr>
            <p:nvPr/>
          </p:nvSpPr>
          <p:spPr bwMode="auto">
            <a:xfrm>
              <a:off x="2899" y="2840"/>
              <a:ext cx="403" cy="173"/>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cs typeface="Times New Roman" charset="0"/>
              </a:endParaRPr>
            </a:p>
          </p:txBody>
        </p:sp>
      </p:grpSp>
      <p:grpSp>
        <p:nvGrpSpPr>
          <p:cNvPr id="3" name="Group 49"/>
          <p:cNvGrpSpPr>
            <a:grpSpLocks/>
          </p:cNvGrpSpPr>
          <p:nvPr/>
        </p:nvGrpSpPr>
        <p:grpSpPr bwMode="auto">
          <a:xfrm>
            <a:off x="4343400" y="5272088"/>
            <a:ext cx="1371600" cy="366712"/>
            <a:chOff x="2496" y="3321"/>
            <a:chExt cx="864" cy="231"/>
          </a:xfrm>
        </p:grpSpPr>
        <p:sp>
          <p:nvSpPr>
            <p:cNvPr id="254993" name="Line 31"/>
            <p:cNvSpPr>
              <a:spLocks noChangeShapeType="1"/>
            </p:cNvSpPr>
            <p:nvPr/>
          </p:nvSpPr>
          <p:spPr bwMode="auto">
            <a:xfrm>
              <a:off x="2496" y="3321"/>
              <a:ext cx="0" cy="231"/>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54994" name="Line 30"/>
            <p:cNvSpPr>
              <a:spLocks noChangeShapeType="1"/>
            </p:cNvSpPr>
            <p:nvPr/>
          </p:nvSpPr>
          <p:spPr bwMode="auto">
            <a:xfrm>
              <a:off x="3360" y="3321"/>
              <a:ext cx="0" cy="231"/>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9495" name="Text Box 39"/>
          <p:cNvSpPr txBox="1">
            <a:spLocks noChangeArrowheads="1"/>
          </p:cNvSpPr>
          <p:nvPr/>
        </p:nvSpPr>
        <p:spPr bwMode="auto">
          <a:xfrm>
            <a:off x="4323695" y="1295400"/>
            <a:ext cx="14157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0" hangingPunct="0"/>
            <a:r>
              <a:rPr lang="zh-CN" altLang="en-US" sz="2400" dirty="0">
                <a:solidFill>
                  <a:srgbClr val="FFFFFF"/>
                </a:solidFill>
                <a:latin typeface="Arial Black" charset="0"/>
              </a:rPr>
              <a:t>亚伯拉罕</a:t>
            </a:r>
            <a:endParaRPr lang="en-US" sz="2400" dirty="0">
              <a:solidFill>
                <a:srgbClr val="FFFFFF"/>
              </a:solidFill>
              <a:latin typeface="Arial Black" charset="0"/>
            </a:endParaRPr>
          </a:p>
        </p:txBody>
      </p:sp>
      <p:sp>
        <p:nvSpPr>
          <p:cNvPr id="19496" name="Text Box 40"/>
          <p:cNvSpPr txBox="1">
            <a:spLocks noChangeArrowheads="1"/>
          </p:cNvSpPr>
          <p:nvPr/>
        </p:nvSpPr>
        <p:spPr bwMode="auto">
          <a:xfrm>
            <a:off x="4568765" y="2182813"/>
            <a:ext cx="80022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0" hangingPunct="0"/>
            <a:r>
              <a:rPr lang="zh-CN" altLang="en-US" sz="2400" dirty="0">
                <a:solidFill>
                  <a:srgbClr val="FFFFFF"/>
                </a:solidFill>
                <a:latin typeface="Arial Black" charset="0"/>
              </a:rPr>
              <a:t>以撒</a:t>
            </a:r>
            <a:endParaRPr lang="en-US" sz="2400" dirty="0">
              <a:solidFill>
                <a:srgbClr val="FFFFFF"/>
              </a:solidFill>
              <a:latin typeface="Arial Black" charset="0"/>
            </a:endParaRPr>
          </a:p>
        </p:txBody>
      </p:sp>
      <p:sp>
        <p:nvSpPr>
          <p:cNvPr id="19499" name="Text Box 43"/>
          <p:cNvSpPr txBox="1">
            <a:spLocks noChangeArrowheads="1"/>
          </p:cNvSpPr>
          <p:nvPr/>
        </p:nvSpPr>
        <p:spPr bwMode="auto">
          <a:xfrm>
            <a:off x="4619565" y="2895600"/>
            <a:ext cx="80022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0" hangingPunct="0"/>
            <a:r>
              <a:rPr lang="zh-CN" altLang="en-US" sz="2400" dirty="0">
                <a:solidFill>
                  <a:srgbClr val="FFFFFF"/>
                </a:solidFill>
                <a:latin typeface="Times New Roman" charset="0"/>
              </a:rPr>
              <a:t>雅各</a:t>
            </a:r>
            <a:endParaRPr lang="en-US" sz="2400" dirty="0">
              <a:solidFill>
                <a:srgbClr val="FFFFFF"/>
              </a:solidFill>
              <a:latin typeface="Times New Roman" charset="0"/>
            </a:endParaRPr>
          </a:p>
        </p:txBody>
      </p:sp>
      <p:sp>
        <p:nvSpPr>
          <p:cNvPr id="19500" name="Text Box 44"/>
          <p:cNvSpPr txBox="1">
            <a:spLocks noChangeArrowheads="1"/>
          </p:cNvSpPr>
          <p:nvPr/>
        </p:nvSpPr>
        <p:spPr bwMode="auto">
          <a:xfrm>
            <a:off x="0" y="3733800"/>
            <a:ext cx="8027988" cy="427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0" hangingPunct="0"/>
            <a:r>
              <a:rPr lang="en-US" altLang="zh-CN" sz="2200" dirty="0">
                <a:solidFill>
                  <a:srgbClr val="FFFFFF"/>
                </a:solidFill>
                <a:latin typeface="Arial Black" charset="0"/>
              </a:rPr>
              <a:t>12</a:t>
            </a:r>
            <a:r>
              <a:rPr lang="zh-CN" altLang="en-US" sz="2200" dirty="0">
                <a:solidFill>
                  <a:srgbClr val="FFFFFF"/>
                </a:solidFill>
                <a:latin typeface="Arial Black" charset="0"/>
              </a:rPr>
              <a:t>个支派</a:t>
            </a:r>
            <a:r>
              <a:rPr lang="en-US" altLang="zh-CN" sz="2200" dirty="0">
                <a:solidFill>
                  <a:srgbClr val="FFFFFF"/>
                </a:solidFill>
                <a:latin typeface="Arial Black" charset="0"/>
              </a:rPr>
              <a:t>: </a:t>
            </a:r>
            <a:r>
              <a:rPr lang="zh-CN" altLang="en-US" sz="2200" dirty="0">
                <a:solidFill>
                  <a:srgbClr val="FFFFFF"/>
                </a:solidFill>
                <a:latin typeface="Arial Black" charset="0"/>
              </a:rPr>
              <a:t>流本</a:t>
            </a:r>
            <a:r>
              <a:rPr lang="en-US" altLang="zh-CN" sz="2200" dirty="0">
                <a:solidFill>
                  <a:srgbClr val="FFFFFF"/>
                </a:solidFill>
                <a:latin typeface="Arial Black" charset="0"/>
              </a:rPr>
              <a:t>—</a:t>
            </a:r>
            <a:r>
              <a:rPr lang="zh-CN" altLang="en-US" sz="2200" dirty="0">
                <a:solidFill>
                  <a:srgbClr val="FFFFFF"/>
                </a:solidFill>
                <a:latin typeface="Arial Black" charset="0"/>
              </a:rPr>
              <a:t>西缅</a:t>
            </a:r>
            <a:r>
              <a:rPr lang="en-US" altLang="zh-CN" sz="2200" dirty="0">
                <a:solidFill>
                  <a:srgbClr val="FFFFFF"/>
                </a:solidFill>
                <a:latin typeface="Arial Black" charset="0"/>
              </a:rPr>
              <a:t>—</a:t>
            </a:r>
            <a:r>
              <a:rPr lang="zh-CN" altLang="en-US" sz="2200" dirty="0">
                <a:solidFill>
                  <a:srgbClr val="FFFFFF"/>
                </a:solidFill>
                <a:latin typeface="Arial Black" charset="0"/>
              </a:rPr>
              <a:t>利未</a:t>
            </a:r>
            <a:r>
              <a:rPr lang="en-US" altLang="zh-CN" sz="2200" dirty="0">
                <a:solidFill>
                  <a:srgbClr val="FFFFFF"/>
                </a:solidFill>
                <a:latin typeface="Arial Black" charset="0"/>
              </a:rPr>
              <a:t>—</a:t>
            </a:r>
            <a:r>
              <a:rPr lang="zh-CN" altLang="en-US" sz="2200" dirty="0">
                <a:solidFill>
                  <a:srgbClr val="FFFFFF"/>
                </a:solidFill>
                <a:latin typeface="Arial Black" charset="0"/>
              </a:rPr>
              <a:t>犹大</a:t>
            </a:r>
            <a:r>
              <a:rPr lang="en-US" altLang="zh-CN" sz="2200" dirty="0">
                <a:solidFill>
                  <a:srgbClr val="FFFFFF"/>
                </a:solidFill>
                <a:latin typeface="Arial Black" charset="0"/>
              </a:rPr>
              <a:t>— </a:t>
            </a:r>
            <a:r>
              <a:rPr lang="zh-CN" altLang="en-US" sz="2200" dirty="0">
                <a:solidFill>
                  <a:srgbClr val="FFFFFF"/>
                </a:solidFill>
                <a:latin typeface="Arial Black" charset="0"/>
              </a:rPr>
              <a:t>等等</a:t>
            </a:r>
          </a:p>
        </p:txBody>
      </p:sp>
      <p:sp>
        <p:nvSpPr>
          <p:cNvPr id="19501" name="Text Box 45"/>
          <p:cNvSpPr txBox="1">
            <a:spLocks noChangeArrowheads="1"/>
          </p:cNvSpPr>
          <p:nvPr/>
        </p:nvSpPr>
        <p:spPr bwMode="auto">
          <a:xfrm>
            <a:off x="2438400" y="4724400"/>
            <a:ext cx="3672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zh-CN" altLang="en-US" sz="2400" dirty="0">
                <a:solidFill>
                  <a:srgbClr val="FFFFFF"/>
                </a:solidFill>
                <a:latin typeface="Arial Black" charset="0"/>
              </a:rPr>
              <a:t> 所有其他族系	 亚伦</a:t>
            </a:r>
            <a:endParaRPr lang="en-US" sz="2400" dirty="0">
              <a:solidFill>
                <a:srgbClr val="FFFFFF"/>
              </a:solidFill>
              <a:latin typeface="Arial Black" charset="0"/>
            </a:endParaRPr>
          </a:p>
        </p:txBody>
      </p:sp>
      <p:sp>
        <p:nvSpPr>
          <p:cNvPr id="19502" name="Text Box 46"/>
          <p:cNvSpPr txBox="1">
            <a:spLocks noChangeArrowheads="1"/>
          </p:cNvSpPr>
          <p:nvPr/>
        </p:nvSpPr>
        <p:spPr bwMode="auto">
          <a:xfrm>
            <a:off x="3352800" y="5516563"/>
            <a:ext cx="279300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zh-CN" altLang="en-US" sz="2400" dirty="0">
                <a:solidFill>
                  <a:srgbClr val="FFFFFF"/>
                </a:solidFill>
                <a:latin typeface="Arial Black" charset="0"/>
              </a:rPr>
              <a:t>利未人       祭司</a:t>
            </a:r>
          </a:p>
          <a:p>
            <a:pPr eaLnBrk="0" hangingPunct="0"/>
            <a:r>
              <a:rPr lang="zh-CN" altLang="en-US" sz="2400" dirty="0">
                <a:solidFill>
                  <a:srgbClr val="FFFFFF"/>
                </a:solidFill>
                <a:latin typeface="Arial Black" charset="0"/>
              </a:rPr>
              <a:t> </a:t>
            </a:r>
            <a:r>
              <a:rPr lang="zh-CN" altLang="en-US" dirty="0">
                <a:solidFill>
                  <a:srgbClr val="FFFFFF"/>
                </a:solidFill>
                <a:latin typeface="Arial Black" charset="0"/>
              </a:rPr>
              <a:t>参考 </a:t>
            </a:r>
            <a:r>
              <a:rPr lang="en-US" dirty="0">
                <a:solidFill>
                  <a:srgbClr val="FFFFFF"/>
                </a:solidFill>
                <a:latin typeface="Arial Black" charset="0"/>
              </a:rPr>
              <a:t>p. 171a      </a:t>
            </a:r>
            <a:r>
              <a:rPr lang="zh-CN" altLang="en-US" dirty="0">
                <a:solidFill>
                  <a:srgbClr val="FFFFFF"/>
                </a:solidFill>
                <a:latin typeface="Arial Black" charset="0"/>
              </a:rPr>
              <a:t>参考 </a:t>
            </a:r>
            <a:r>
              <a:rPr lang="en-US" dirty="0">
                <a:solidFill>
                  <a:srgbClr val="FFFFFF"/>
                </a:solidFill>
                <a:latin typeface="Arial Black" charset="0"/>
              </a:rPr>
              <a:t>p. 202</a:t>
            </a:r>
            <a:endParaRPr lang="en-US" sz="2400" dirty="0">
              <a:solidFill>
                <a:srgbClr val="FFFFFF"/>
              </a:solidFill>
              <a:latin typeface="Arial Black" charset="0"/>
            </a:endParaRPr>
          </a:p>
        </p:txBody>
      </p:sp>
      <p:pic>
        <p:nvPicPr>
          <p:cNvPr id="254992" name="Picture 50" descr="Priest_and_sanctuary">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42075" y="838200"/>
            <a:ext cx="2701925"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768988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495"/>
                                        </p:tgtEl>
                                        <p:attrNameLst>
                                          <p:attrName>style.visibility</p:attrName>
                                        </p:attrNameLst>
                                      </p:cBhvr>
                                      <p:to>
                                        <p:strVal val="visible"/>
                                      </p:to>
                                    </p:set>
                                    <p:anim calcmode="lin" valueType="num">
                                      <p:cBhvr additive="base">
                                        <p:cTn id="7" dur="500" fill="hold"/>
                                        <p:tgtEl>
                                          <p:spTgt spid="19495"/>
                                        </p:tgtEl>
                                        <p:attrNameLst>
                                          <p:attrName>ppt_x</p:attrName>
                                        </p:attrNameLst>
                                      </p:cBhvr>
                                      <p:tavLst>
                                        <p:tav tm="0">
                                          <p:val>
                                            <p:strVal val="#ppt_x"/>
                                          </p:val>
                                        </p:tav>
                                        <p:tav tm="100000">
                                          <p:val>
                                            <p:strVal val="#ppt_x"/>
                                          </p:val>
                                        </p:tav>
                                      </p:tavLst>
                                    </p:anim>
                                    <p:anim calcmode="lin" valueType="num">
                                      <p:cBhvr additive="base">
                                        <p:cTn id="8" dur="500" fill="hold"/>
                                        <p:tgtEl>
                                          <p:spTgt spid="1949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9492"/>
                                        </p:tgtEl>
                                        <p:attrNameLst>
                                          <p:attrName>style.visibility</p:attrName>
                                        </p:attrNameLst>
                                      </p:cBhvr>
                                      <p:to>
                                        <p:strVal val="visible"/>
                                      </p:to>
                                    </p:set>
                                    <p:anim calcmode="lin" valueType="num">
                                      <p:cBhvr additive="base">
                                        <p:cTn id="13" dur="500" fill="hold"/>
                                        <p:tgtEl>
                                          <p:spTgt spid="19492"/>
                                        </p:tgtEl>
                                        <p:attrNameLst>
                                          <p:attrName>ppt_x</p:attrName>
                                        </p:attrNameLst>
                                      </p:cBhvr>
                                      <p:tavLst>
                                        <p:tav tm="0">
                                          <p:val>
                                            <p:strVal val="#ppt_x"/>
                                          </p:val>
                                        </p:tav>
                                        <p:tav tm="100000">
                                          <p:val>
                                            <p:strVal val="#ppt_x"/>
                                          </p:val>
                                        </p:tav>
                                      </p:tavLst>
                                    </p:anim>
                                    <p:anim calcmode="lin" valueType="num">
                                      <p:cBhvr additive="base">
                                        <p:cTn id="14" dur="500" fill="hold"/>
                                        <p:tgtEl>
                                          <p:spTgt spid="19492"/>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9496"/>
                                        </p:tgtEl>
                                        <p:attrNameLst>
                                          <p:attrName>style.visibility</p:attrName>
                                        </p:attrNameLst>
                                      </p:cBhvr>
                                      <p:to>
                                        <p:strVal val="visible"/>
                                      </p:to>
                                    </p:set>
                                    <p:anim calcmode="lin" valueType="num">
                                      <p:cBhvr additive="base">
                                        <p:cTn id="19" dur="500" fill="hold"/>
                                        <p:tgtEl>
                                          <p:spTgt spid="19496"/>
                                        </p:tgtEl>
                                        <p:attrNameLst>
                                          <p:attrName>ppt_x</p:attrName>
                                        </p:attrNameLst>
                                      </p:cBhvr>
                                      <p:tavLst>
                                        <p:tav tm="0">
                                          <p:val>
                                            <p:strVal val="#ppt_x"/>
                                          </p:val>
                                        </p:tav>
                                        <p:tav tm="100000">
                                          <p:val>
                                            <p:strVal val="#ppt_x"/>
                                          </p:val>
                                        </p:tav>
                                      </p:tavLst>
                                    </p:anim>
                                    <p:anim calcmode="lin" valueType="num">
                                      <p:cBhvr additive="base">
                                        <p:cTn id="20" dur="500" fill="hold"/>
                                        <p:tgtEl>
                                          <p:spTgt spid="1949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9491"/>
                                        </p:tgtEl>
                                        <p:attrNameLst>
                                          <p:attrName>style.visibility</p:attrName>
                                        </p:attrNameLst>
                                      </p:cBhvr>
                                      <p:to>
                                        <p:strVal val="visible"/>
                                      </p:to>
                                    </p:set>
                                    <p:anim calcmode="lin" valueType="num">
                                      <p:cBhvr additive="base">
                                        <p:cTn id="25" dur="500" fill="hold"/>
                                        <p:tgtEl>
                                          <p:spTgt spid="19491"/>
                                        </p:tgtEl>
                                        <p:attrNameLst>
                                          <p:attrName>ppt_x</p:attrName>
                                        </p:attrNameLst>
                                      </p:cBhvr>
                                      <p:tavLst>
                                        <p:tav tm="0">
                                          <p:val>
                                            <p:strVal val="#ppt_x"/>
                                          </p:val>
                                        </p:tav>
                                        <p:tav tm="100000">
                                          <p:val>
                                            <p:strVal val="#ppt_x"/>
                                          </p:val>
                                        </p:tav>
                                      </p:tavLst>
                                    </p:anim>
                                    <p:anim calcmode="lin" valueType="num">
                                      <p:cBhvr additive="base">
                                        <p:cTn id="26" dur="500" fill="hold"/>
                                        <p:tgtEl>
                                          <p:spTgt spid="19491"/>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9499"/>
                                        </p:tgtEl>
                                        <p:attrNameLst>
                                          <p:attrName>style.visibility</p:attrName>
                                        </p:attrNameLst>
                                      </p:cBhvr>
                                      <p:to>
                                        <p:strVal val="visible"/>
                                      </p:to>
                                    </p:set>
                                    <p:anim calcmode="lin" valueType="num">
                                      <p:cBhvr additive="base">
                                        <p:cTn id="31" dur="500" fill="hold"/>
                                        <p:tgtEl>
                                          <p:spTgt spid="19499"/>
                                        </p:tgtEl>
                                        <p:attrNameLst>
                                          <p:attrName>ppt_x</p:attrName>
                                        </p:attrNameLst>
                                      </p:cBhvr>
                                      <p:tavLst>
                                        <p:tav tm="0">
                                          <p:val>
                                            <p:strVal val="#ppt_x"/>
                                          </p:val>
                                        </p:tav>
                                        <p:tav tm="100000">
                                          <p:val>
                                            <p:strVal val="#ppt_x"/>
                                          </p:val>
                                        </p:tav>
                                      </p:tavLst>
                                    </p:anim>
                                    <p:anim calcmode="lin" valueType="num">
                                      <p:cBhvr additive="base">
                                        <p:cTn id="32" dur="500" fill="hold"/>
                                        <p:tgtEl>
                                          <p:spTgt spid="1949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9490"/>
                                        </p:tgtEl>
                                        <p:attrNameLst>
                                          <p:attrName>style.visibility</p:attrName>
                                        </p:attrNameLst>
                                      </p:cBhvr>
                                      <p:to>
                                        <p:strVal val="visible"/>
                                      </p:to>
                                    </p:set>
                                    <p:anim calcmode="lin" valueType="num">
                                      <p:cBhvr additive="base">
                                        <p:cTn id="37" dur="500" fill="hold"/>
                                        <p:tgtEl>
                                          <p:spTgt spid="19490"/>
                                        </p:tgtEl>
                                        <p:attrNameLst>
                                          <p:attrName>ppt_x</p:attrName>
                                        </p:attrNameLst>
                                      </p:cBhvr>
                                      <p:tavLst>
                                        <p:tav tm="0">
                                          <p:val>
                                            <p:strVal val="#ppt_x"/>
                                          </p:val>
                                        </p:tav>
                                        <p:tav tm="100000">
                                          <p:val>
                                            <p:strVal val="#ppt_x"/>
                                          </p:val>
                                        </p:tav>
                                      </p:tavLst>
                                    </p:anim>
                                    <p:anim calcmode="lin" valueType="num">
                                      <p:cBhvr additive="base">
                                        <p:cTn id="38" dur="500" fill="hold"/>
                                        <p:tgtEl>
                                          <p:spTgt spid="19490"/>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9500"/>
                                        </p:tgtEl>
                                        <p:attrNameLst>
                                          <p:attrName>style.visibility</p:attrName>
                                        </p:attrNameLst>
                                      </p:cBhvr>
                                      <p:to>
                                        <p:strVal val="visible"/>
                                      </p:to>
                                    </p:set>
                                    <p:anim calcmode="lin" valueType="num">
                                      <p:cBhvr additive="base">
                                        <p:cTn id="43" dur="500" fill="hold"/>
                                        <p:tgtEl>
                                          <p:spTgt spid="19500"/>
                                        </p:tgtEl>
                                        <p:attrNameLst>
                                          <p:attrName>ppt_x</p:attrName>
                                        </p:attrNameLst>
                                      </p:cBhvr>
                                      <p:tavLst>
                                        <p:tav tm="0">
                                          <p:val>
                                            <p:strVal val="#ppt_x"/>
                                          </p:val>
                                        </p:tav>
                                        <p:tav tm="100000">
                                          <p:val>
                                            <p:strVal val="#ppt_x"/>
                                          </p:val>
                                        </p:tav>
                                      </p:tavLst>
                                    </p:anim>
                                    <p:anim calcmode="lin" valueType="num">
                                      <p:cBhvr additive="base">
                                        <p:cTn id="44" dur="500" fill="hold"/>
                                        <p:tgtEl>
                                          <p:spTgt spid="19500"/>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500" fill="hold"/>
                                        <p:tgtEl>
                                          <p:spTgt spid="2"/>
                                        </p:tgtEl>
                                        <p:attrNameLst>
                                          <p:attrName>ppt_x</p:attrName>
                                        </p:attrNameLst>
                                      </p:cBhvr>
                                      <p:tavLst>
                                        <p:tav tm="0">
                                          <p:val>
                                            <p:strVal val="#ppt_x"/>
                                          </p:val>
                                        </p:tav>
                                        <p:tav tm="100000">
                                          <p:val>
                                            <p:strVal val="#ppt_x"/>
                                          </p:val>
                                        </p:tav>
                                      </p:tavLst>
                                    </p:anim>
                                    <p:anim calcmode="lin" valueType="num">
                                      <p:cBhvr additive="base">
                                        <p:cTn id="50"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9501"/>
                                        </p:tgtEl>
                                        <p:attrNameLst>
                                          <p:attrName>style.visibility</p:attrName>
                                        </p:attrNameLst>
                                      </p:cBhvr>
                                      <p:to>
                                        <p:strVal val="visible"/>
                                      </p:to>
                                    </p:set>
                                    <p:anim calcmode="lin" valueType="num">
                                      <p:cBhvr additive="base">
                                        <p:cTn id="55" dur="500" fill="hold"/>
                                        <p:tgtEl>
                                          <p:spTgt spid="19501"/>
                                        </p:tgtEl>
                                        <p:attrNameLst>
                                          <p:attrName>ppt_x</p:attrName>
                                        </p:attrNameLst>
                                      </p:cBhvr>
                                      <p:tavLst>
                                        <p:tav tm="0">
                                          <p:val>
                                            <p:strVal val="#ppt_x"/>
                                          </p:val>
                                        </p:tav>
                                        <p:tav tm="100000">
                                          <p:val>
                                            <p:strVal val="#ppt_x"/>
                                          </p:val>
                                        </p:tav>
                                      </p:tavLst>
                                    </p:anim>
                                    <p:anim calcmode="lin" valueType="num">
                                      <p:cBhvr additive="base">
                                        <p:cTn id="56" dur="500" fill="hold"/>
                                        <p:tgtEl>
                                          <p:spTgt spid="19501"/>
                                        </p:tgtEl>
                                        <p:attrNameLst>
                                          <p:attrName>ppt_y</p:attrName>
                                        </p:attrNameLst>
                                      </p:cBhvr>
                                      <p:tavLst>
                                        <p:tav tm="0">
                                          <p:val>
                                            <p:strVal val="0-#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1"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additive="base">
                                        <p:cTn id="61" dur="500" fill="hold"/>
                                        <p:tgtEl>
                                          <p:spTgt spid="3"/>
                                        </p:tgtEl>
                                        <p:attrNameLst>
                                          <p:attrName>ppt_x</p:attrName>
                                        </p:attrNameLst>
                                      </p:cBhvr>
                                      <p:tavLst>
                                        <p:tav tm="0">
                                          <p:val>
                                            <p:strVal val="#ppt_x"/>
                                          </p:val>
                                        </p:tav>
                                        <p:tav tm="100000">
                                          <p:val>
                                            <p:strVal val="#ppt_x"/>
                                          </p:val>
                                        </p:tav>
                                      </p:tavLst>
                                    </p:anim>
                                    <p:anim calcmode="lin" valueType="num">
                                      <p:cBhvr additive="base">
                                        <p:cTn id="6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19502"/>
                                        </p:tgtEl>
                                        <p:attrNameLst>
                                          <p:attrName>style.visibility</p:attrName>
                                        </p:attrNameLst>
                                      </p:cBhvr>
                                      <p:to>
                                        <p:strVal val="visible"/>
                                      </p:to>
                                    </p:set>
                                    <p:anim calcmode="lin" valueType="num">
                                      <p:cBhvr additive="base">
                                        <p:cTn id="67" dur="500" fill="hold"/>
                                        <p:tgtEl>
                                          <p:spTgt spid="19502"/>
                                        </p:tgtEl>
                                        <p:attrNameLst>
                                          <p:attrName>ppt_x</p:attrName>
                                        </p:attrNameLst>
                                      </p:cBhvr>
                                      <p:tavLst>
                                        <p:tav tm="0">
                                          <p:val>
                                            <p:strVal val="#ppt_x"/>
                                          </p:val>
                                        </p:tav>
                                        <p:tav tm="100000">
                                          <p:val>
                                            <p:strVal val="#ppt_x"/>
                                          </p:val>
                                        </p:tav>
                                      </p:tavLst>
                                    </p:anim>
                                    <p:anim calcmode="lin" valueType="num">
                                      <p:cBhvr additive="base">
                                        <p:cTn id="68" dur="500" fill="hold"/>
                                        <p:tgtEl>
                                          <p:spTgt spid="1950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92" grpId="0" animBg="1"/>
      <p:bldP spid="19491" grpId="0" animBg="1"/>
      <p:bldP spid="19490" grpId="0" animBg="1"/>
      <p:bldP spid="19495" grpId="0" autoUpdateAnimBg="0"/>
      <p:bldP spid="19496" grpId="0" autoUpdateAnimBg="0"/>
      <p:bldP spid="19499" grpId="0" autoUpdateAnimBg="0"/>
      <p:bldP spid="19500" grpId="0" autoUpdateAnimBg="0"/>
      <p:bldP spid="19501" grpId="0" autoUpdateAnimBg="0"/>
      <p:bldP spid="19502"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7026" name="Rectangle 10"/>
          <p:cNvSpPr>
            <a:spLocks noChangeArrowheads="1"/>
          </p:cNvSpPr>
          <p:nvPr/>
        </p:nvSpPr>
        <p:spPr bwMode="auto">
          <a:xfrm>
            <a:off x="0" y="0"/>
            <a:ext cx="9144000" cy="6858000"/>
          </a:xfrm>
          <a:prstGeom prst="rect">
            <a:avLst/>
          </a:prstGeom>
          <a:gradFill rotWithShape="1">
            <a:gsLst>
              <a:gs pos="0">
                <a:srgbClr val="FF0000"/>
              </a:gs>
              <a:gs pos="100000">
                <a:srgbClr val="2C0000"/>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eaLnBrk="0" hangingPunct="0"/>
            <a:endParaRPr lang="en-US" sz="1400">
              <a:solidFill>
                <a:srgbClr val="000000"/>
              </a:solidFill>
              <a:latin typeface="Arial Narrow" charset="0"/>
              <a:cs typeface="Times New Roman" charset="0"/>
            </a:endParaRPr>
          </a:p>
        </p:txBody>
      </p:sp>
      <p:sp>
        <p:nvSpPr>
          <p:cNvPr id="257027" name="Rectangle 2"/>
          <p:cNvSpPr>
            <a:spLocks noGrp="1" noChangeArrowheads="1"/>
          </p:cNvSpPr>
          <p:nvPr>
            <p:ph type="title"/>
          </p:nvPr>
        </p:nvSpPr>
        <p:spPr>
          <a:xfrm>
            <a:off x="152400" y="152400"/>
            <a:ext cx="7772400" cy="685800"/>
          </a:xfrm>
          <a:solidFill>
            <a:srgbClr val="000000"/>
          </a:solidFill>
        </p:spPr>
        <p:txBody>
          <a:bodyPr/>
          <a:lstStyle/>
          <a:p>
            <a:r>
              <a:rPr lang="zh-CN" altLang="en-US" sz="3600" b="1" dirty="0">
                <a:solidFill>
                  <a:srgbClr val="FFFFFF"/>
                </a:solidFill>
                <a:latin typeface="Arial" charset="0"/>
                <a:ea typeface="ＭＳ Ｐゴシック" charset="0"/>
              </a:rPr>
              <a:t>对比利未人和祭司</a:t>
            </a:r>
            <a:endParaRPr lang="en-US" sz="3600" b="1" dirty="0">
              <a:solidFill>
                <a:srgbClr val="FFFFFF"/>
              </a:solidFill>
              <a:latin typeface="Arial" charset="0"/>
              <a:ea typeface="ＭＳ Ｐゴシック" charset="0"/>
            </a:endParaRPr>
          </a:p>
        </p:txBody>
      </p:sp>
      <p:sp>
        <p:nvSpPr>
          <p:cNvPr id="257028" name="Text Box 4"/>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en-US" sz="2400" b="1">
                <a:solidFill>
                  <a:srgbClr val="CBCBCB"/>
                </a:solidFill>
                <a:latin typeface="Arial" charset="0"/>
              </a:rPr>
              <a:t>132</a:t>
            </a:r>
          </a:p>
        </p:txBody>
      </p:sp>
      <p:grpSp>
        <p:nvGrpSpPr>
          <p:cNvPr id="257029" name="Group 30"/>
          <p:cNvGrpSpPr>
            <a:grpSpLocks/>
          </p:cNvGrpSpPr>
          <p:nvPr/>
        </p:nvGrpSpPr>
        <p:grpSpPr bwMode="auto">
          <a:xfrm>
            <a:off x="0" y="914400"/>
            <a:ext cx="9144000" cy="5943600"/>
            <a:chOff x="0" y="576"/>
            <a:chExt cx="5568" cy="3744"/>
          </a:xfrm>
        </p:grpSpPr>
        <p:sp>
          <p:nvSpPr>
            <p:cNvPr id="257030" name="Rectangle 8"/>
            <p:cNvSpPr>
              <a:spLocks noChangeArrowheads="1"/>
            </p:cNvSpPr>
            <p:nvPr/>
          </p:nvSpPr>
          <p:spPr bwMode="auto">
            <a:xfrm>
              <a:off x="45" y="1005"/>
              <a:ext cx="1165" cy="54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dirty="0">
                  <a:solidFill>
                    <a:srgbClr val="FFFFFF"/>
                  </a:solidFill>
                  <a:latin typeface="Arial Narrow" charset="0"/>
                  <a:ea typeface="SimSun" charset="0"/>
                  <a:cs typeface="SimSun" charset="0"/>
                </a:rPr>
                <a:t>列祖。。。</a:t>
              </a:r>
              <a:endParaRPr lang="en-US" altLang="zh-CN" dirty="0">
                <a:solidFill>
                  <a:srgbClr val="FFFFFF"/>
                </a:solidFill>
                <a:latin typeface="Arial Narrow" charset="0"/>
                <a:ea typeface="SimSun" charset="0"/>
                <a:cs typeface="SimSun" charset="0"/>
              </a:endParaRPr>
            </a:p>
          </p:txBody>
        </p:sp>
        <p:sp>
          <p:nvSpPr>
            <p:cNvPr id="257031" name="Rectangle 9"/>
            <p:cNvSpPr>
              <a:spLocks noChangeArrowheads="1"/>
            </p:cNvSpPr>
            <p:nvPr/>
          </p:nvSpPr>
          <p:spPr bwMode="auto">
            <a:xfrm>
              <a:off x="1210" y="1005"/>
              <a:ext cx="2289" cy="54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altLang="zh-CN" sz="2000" dirty="0">
                  <a:solidFill>
                    <a:srgbClr val="FFFFFF"/>
                  </a:solidFill>
                  <a:latin typeface="Arial Narrow" charset="0"/>
                  <a:ea typeface="SimSun" charset="0"/>
                  <a:cs typeface="SimSun" charset="0"/>
                </a:rPr>
                <a:t> </a:t>
              </a:r>
              <a:r>
                <a:rPr lang="zh-CN" altLang="en-US" sz="2000" dirty="0">
                  <a:solidFill>
                    <a:srgbClr val="FFFFFF"/>
                  </a:solidFill>
                  <a:latin typeface="Arial Narrow" charset="0"/>
                  <a:ea typeface="SimSun" charset="0"/>
                  <a:cs typeface="SimSun" charset="0"/>
                </a:rPr>
                <a:t> 利未（雅各之子）</a:t>
              </a:r>
            </a:p>
          </p:txBody>
        </p:sp>
        <p:sp>
          <p:nvSpPr>
            <p:cNvPr id="257032" name="Rectangle 10"/>
            <p:cNvSpPr>
              <a:spLocks noChangeArrowheads="1"/>
            </p:cNvSpPr>
            <p:nvPr/>
          </p:nvSpPr>
          <p:spPr bwMode="auto">
            <a:xfrm>
              <a:off x="3499" y="1005"/>
              <a:ext cx="2035" cy="54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dirty="0">
                  <a:solidFill>
                    <a:srgbClr val="FFFFFF"/>
                  </a:solidFill>
                  <a:latin typeface="Arial Narrow" charset="0"/>
                  <a:ea typeface="SimSun" charset="0"/>
                  <a:cs typeface="SimSun" charset="0"/>
                </a:rPr>
                <a:t>亚伦</a:t>
              </a:r>
            </a:p>
            <a:p>
              <a:pPr algn="ctr"/>
              <a:r>
                <a:rPr lang="zh-CN" altLang="en-US" sz="2000" dirty="0">
                  <a:solidFill>
                    <a:srgbClr val="FFFFFF"/>
                  </a:solidFill>
                  <a:latin typeface="Arial Narrow" charset="0"/>
                  <a:ea typeface="SimSun" charset="0"/>
                  <a:cs typeface="SimSun" charset="0"/>
                </a:rPr>
                <a:t>（也是利未的子孙）</a:t>
              </a:r>
            </a:p>
          </p:txBody>
        </p:sp>
        <p:sp>
          <p:nvSpPr>
            <p:cNvPr id="257033" name="Rectangle 11"/>
            <p:cNvSpPr>
              <a:spLocks noChangeArrowheads="1"/>
            </p:cNvSpPr>
            <p:nvPr/>
          </p:nvSpPr>
          <p:spPr bwMode="auto">
            <a:xfrm>
              <a:off x="45" y="1549"/>
              <a:ext cx="116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dirty="0">
                  <a:solidFill>
                    <a:srgbClr val="FFFFFF"/>
                  </a:solidFill>
                  <a:latin typeface="Arial Narrow" charset="0"/>
                  <a:ea typeface="SimSun" charset="0"/>
                  <a:cs typeface="SimSun" charset="0"/>
                </a:rPr>
                <a:t>人口</a:t>
              </a:r>
              <a:endParaRPr lang="en-US" altLang="zh-CN" dirty="0">
                <a:solidFill>
                  <a:srgbClr val="FFFFFF"/>
                </a:solidFill>
                <a:latin typeface="Arial Narrow" charset="0"/>
                <a:ea typeface="SimSun" charset="0"/>
                <a:cs typeface="SimSun" charset="0"/>
              </a:endParaRPr>
            </a:p>
          </p:txBody>
        </p:sp>
        <p:sp>
          <p:nvSpPr>
            <p:cNvPr id="257034" name="Rectangle 12"/>
            <p:cNvSpPr>
              <a:spLocks noChangeArrowheads="1"/>
            </p:cNvSpPr>
            <p:nvPr/>
          </p:nvSpPr>
          <p:spPr bwMode="auto">
            <a:xfrm>
              <a:off x="1210" y="1549"/>
              <a:ext cx="2289"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dirty="0">
                  <a:solidFill>
                    <a:srgbClr val="FFFFFF"/>
                  </a:solidFill>
                  <a:latin typeface="Arial Narrow" charset="0"/>
                  <a:ea typeface="SimSun" charset="0"/>
                  <a:cs typeface="SimSun" charset="0"/>
                </a:rPr>
                <a:t>较多（大的群体）</a:t>
              </a:r>
            </a:p>
          </p:txBody>
        </p:sp>
        <p:sp>
          <p:nvSpPr>
            <p:cNvPr id="257035" name="Rectangle 13"/>
            <p:cNvSpPr>
              <a:spLocks noChangeArrowheads="1"/>
            </p:cNvSpPr>
            <p:nvPr/>
          </p:nvSpPr>
          <p:spPr bwMode="auto">
            <a:xfrm>
              <a:off x="3499" y="1549"/>
              <a:ext cx="203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dirty="0">
                  <a:solidFill>
                    <a:srgbClr val="FFFFFF"/>
                  </a:solidFill>
                  <a:latin typeface="Arial Narrow" charset="0"/>
                  <a:ea typeface="SimSun" charset="0"/>
                  <a:cs typeface="SimSun" charset="0"/>
                </a:rPr>
                <a:t>少数（利未人的一部，</a:t>
              </a:r>
            </a:p>
            <a:p>
              <a:pPr algn="ctr"/>
              <a:r>
                <a:rPr lang="zh-CN" altLang="en-US" sz="2000" dirty="0">
                  <a:solidFill>
                    <a:srgbClr val="FFFFFF"/>
                  </a:solidFill>
                  <a:latin typeface="Arial Narrow" charset="0"/>
                  <a:ea typeface="SimSun" charset="0"/>
                  <a:cs typeface="SimSun" charset="0"/>
                </a:rPr>
                <a:t>书 </a:t>
              </a:r>
              <a:r>
                <a:rPr lang="en-US" altLang="zh-CN" sz="2000" dirty="0">
                  <a:solidFill>
                    <a:srgbClr val="FFFFFF"/>
                  </a:solidFill>
                  <a:latin typeface="Arial Narrow" charset="0"/>
                  <a:ea typeface="SimSun" charset="0"/>
                  <a:cs typeface="SimSun" charset="0"/>
                </a:rPr>
                <a:t>21</a:t>
              </a:r>
              <a:r>
                <a:rPr lang="zh-CN" altLang="en-US" sz="2000" dirty="0">
                  <a:solidFill>
                    <a:srgbClr val="FFFFFF"/>
                  </a:solidFill>
                  <a:latin typeface="Arial Narrow" charset="0"/>
                  <a:ea typeface="SimSun" charset="0"/>
                  <a:cs typeface="SimSun" charset="0"/>
                </a:rPr>
                <a:t>：</a:t>
              </a:r>
              <a:r>
                <a:rPr lang="en-US" altLang="zh-CN" sz="2000" dirty="0">
                  <a:solidFill>
                    <a:srgbClr val="FFFFFF"/>
                  </a:solidFill>
                  <a:latin typeface="Arial Narrow" charset="0"/>
                  <a:ea typeface="SimSun" charset="0"/>
                  <a:cs typeface="SimSun" charset="0"/>
                </a:rPr>
                <a:t>4</a:t>
              </a:r>
              <a:r>
                <a:rPr lang="zh-CN" altLang="en-US" sz="2000" dirty="0">
                  <a:solidFill>
                    <a:srgbClr val="FFFFFF"/>
                  </a:solidFill>
                  <a:latin typeface="Arial Narrow" charset="0"/>
                  <a:ea typeface="SimSun" charset="0"/>
                  <a:cs typeface="SimSun" charset="0"/>
                </a:rPr>
                <a:t>）</a:t>
              </a:r>
            </a:p>
          </p:txBody>
        </p:sp>
        <p:sp>
          <p:nvSpPr>
            <p:cNvPr id="257036" name="Rectangle 14"/>
            <p:cNvSpPr>
              <a:spLocks noChangeArrowheads="1"/>
            </p:cNvSpPr>
            <p:nvPr/>
          </p:nvSpPr>
          <p:spPr bwMode="auto">
            <a:xfrm>
              <a:off x="45" y="2094"/>
              <a:ext cx="1165" cy="10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dirty="0">
                  <a:solidFill>
                    <a:srgbClr val="FFFFFF"/>
                  </a:solidFill>
                  <a:latin typeface="Arial Narrow" charset="0"/>
                  <a:ea typeface="SimSun" charset="0"/>
                  <a:cs typeface="SimSun" charset="0"/>
                </a:rPr>
                <a:t>角色</a:t>
              </a:r>
              <a:endParaRPr lang="en-US" altLang="zh-CN" dirty="0">
                <a:solidFill>
                  <a:srgbClr val="FFFFFF"/>
                </a:solidFill>
                <a:latin typeface="Arial Narrow" charset="0"/>
                <a:ea typeface="SimSun" charset="0"/>
                <a:cs typeface="SimSun" charset="0"/>
              </a:endParaRPr>
            </a:p>
          </p:txBody>
        </p:sp>
        <p:sp>
          <p:nvSpPr>
            <p:cNvPr id="257037" name="Rectangle 15"/>
            <p:cNvSpPr>
              <a:spLocks noChangeArrowheads="1"/>
            </p:cNvSpPr>
            <p:nvPr/>
          </p:nvSpPr>
          <p:spPr bwMode="auto">
            <a:xfrm>
              <a:off x="1210" y="2094"/>
              <a:ext cx="2289" cy="10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dirty="0">
                  <a:solidFill>
                    <a:srgbClr val="FFFFFF"/>
                  </a:solidFill>
                  <a:latin typeface="Arial Narrow" charset="0"/>
                  <a:ea typeface="SimSun" charset="0"/>
                  <a:cs typeface="SimSun" charset="0"/>
                </a:rPr>
                <a:t>协助祭司和监督在至圣所外许可的宗教仪式：教导、唱诗、带领敬拜、官员、行政、审判、看门</a:t>
              </a:r>
            </a:p>
          </p:txBody>
        </p:sp>
        <p:sp>
          <p:nvSpPr>
            <p:cNvPr id="257038" name="Rectangle 16"/>
            <p:cNvSpPr>
              <a:spLocks noChangeArrowheads="1"/>
            </p:cNvSpPr>
            <p:nvPr/>
          </p:nvSpPr>
          <p:spPr bwMode="auto">
            <a:xfrm>
              <a:off x="3499" y="2094"/>
              <a:ext cx="2035" cy="10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dirty="0">
                  <a:solidFill>
                    <a:srgbClr val="FFFFFF"/>
                  </a:solidFill>
                  <a:latin typeface="Arial Narrow" charset="0"/>
                  <a:ea typeface="SimSun" charset="0"/>
                  <a:cs typeface="SimSun" charset="0"/>
                </a:rPr>
                <a:t>上帝与以色列之间的中保</a:t>
              </a:r>
            </a:p>
          </p:txBody>
        </p:sp>
        <p:sp>
          <p:nvSpPr>
            <p:cNvPr id="257039" name="Rectangle 17"/>
            <p:cNvSpPr>
              <a:spLocks noChangeArrowheads="1"/>
            </p:cNvSpPr>
            <p:nvPr/>
          </p:nvSpPr>
          <p:spPr bwMode="auto">
            <a:xfrm>
              <a:off x="45" y="3132"/>
              <a:ext cx="116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b="1" dirty="0">
                  <a:solidFill>
                    <a:srgbClr val="FFFFFF"/>
                  </a:solidFill>
                  <a:latin typeface="Arial Narrow" charset="0"/>
                  <a:ea typeface="SimSun" charset="0"/>
                  <a:cs typeface="SimSun" charset="0"/>
                </a:rPr>
                <a:t>献祭的角色</a:t>
              </a:r>
            </a:p>
          </p:txBody>
        </p:sp>
        <p:sp>
          <p:nvSpPr>
            <p:cNvPr id="257040" name="Rectangle 18"/>
            <p:cNvSpPr>
              <a:spLocks noChangeArrowheads="1"/>
            </p:cNvSpPr>
            <p:nvPr/>
          </p:nvSpPr>
          <p:spPr bwMode="auto">
            <a:xfrm>
              <a:off x="1210" y="3132"/>
              <a:ext cx="2289"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dirty="0">
                  <a:solidFill>
                    <a:srgbClr val="FFFFFF"/>
                  </a:solidFill>
                  <a:latin typeface="Arial Narrow" charset="0"/>
                  <a:ea typeface="SimSun" charset="0"/>
                  <a:cs typeface="SimSun" charset="0"/>
                </a:rPr>
                <a:t>不献祭但烧香（申 </a:t>
              </a:r>
              <a:r>
                <a:rPr lang="en-US" altLang="zh-CN" sz="2000" dirty="0">
                  <a:solidFill>
                    <a:srgbClr val="FFFFFF"/>
                  </a:solidFill>
                  <a:latin typeface="Arial Narrow" charset="0"/>
                  <a:ea typeface="SimSun" charset="0"/>
                  <a:cs typeface="SimSun" charset="0"/>
                </a:rPr>
                <a:t>33:10b)</a:t>
              </a:r>
            </a:p>
          </p:txBody>
        </p:sp>
        <p:sp>
          <p:nvSpPr>
            <p:cNvPr id="257041" name="Rectangle 19"/>
            <p:cNvSpPr>
              <a:spLocks noChangeArrowheads="1"/>
            </p:cNvSpPr>
            <p:nvPr/>
          </p:nvSpPr>
          <p:spPr bwMode="auto">
            <a:xfrm>
              <a:off x="3499" y="3132"/>
              <a:ext cx="203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dirty="0">
                  <a:solidFill>
                    <a:srgbClr val="FFFFFF"/>
                  </a:solidFill>
                  <a:latin typeface="Arial Narrow" charset="0"/>
                  <a:ea typeface="SimSun" charset="0"/>
                  <a:cs typeface="SimSun" charset="0"/>
                </a:rPr>
                <a:t>献祭（申</a:t>
              </a:r>
              <a:r>
                <a:rPr lang="en-US" altLang="zh-CN" sz="2000" dirty="0">
                  <a:solidFill>
                    <a:srgbClr val="FFFFFF"/>
                  </a:solidFill>
                  <a:latin typeface="Arial Narrow" charset="0"/>
                  <a:ea typeface="SimSun" charset="0"/>
                  <a:cs typeface="SimSun" charset="0"/>
                </a:rPr>
                <a:t>33</a:t>
              </a:r>
              <a:r>
                <a:rPr lang="zh-CN" altLang="en-US" sz="2000" dirty="0">
                  <a:solidFill>
                    <a:srgbClr val="FFFFFF"/>
                  </a:solidFill>
                  <a:latin typeface="Arial Narrow" charset="0"/>
                  <a:ea typeface="SimSun" charset="0"/>
                  <a:cs typeface="SimSun" charset="0"/>
                </a:rPr>
                <a:t>：</a:t>
              </a:r>
              <a:r>
                <a:rPr lang="en-US" altLang="zh-CN" sz="2000" dirty="0">
                  <a:solidFill>
                    <a:srgbClr val="FFFFFF"/>
                  </a:solidFill>
                  <a:latin typeface="Arial Narrow" charset="0"/>
                  <a:ea typeface="SimSun" charset="0"/>
                  <a:cs typeface="SimSun" charset="0"/>
                </a:rPr>
                <a:t>10b</a:t>
              </a:r>
              <a:r>
                <a:rPr lang="zh-CN" altLang="en-US" sz="2000" dirty="0">
                  <a:solidFill>
                    <a:srgbClr val="FFFFFF"/>
                  </a:solidFill>
                  <a:latin typeface="Arial Narrow" charset="0"/>
                  <a:ea typeface="SimSun" charset="0"/>
                  <a:cs typeface="SimSun" charset="0"/>
                </a:rPr>
                <a:t>）</a:t>
              </a:r>
            </a:p>
          </p:txBody>
        </p:sp>
        <p:sp>
          <p:nvSpPr>
            <p:cNvPr id="257042" name="Rectangle 20"/>
            <p:cNvSpPr>
              <a:spLocks noChangeArrowheads="1"/>
            </p:cNvSpPr>
            <p:nvPr/>
          </p:nvSpPr>
          <p:spPr bwMode="auto">
            <a:xfrm>
              <a:off x="45" y="3677"/>
              <a:ext cx="1165" cy="6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dirty="0">
                  <a:solidFill>
                    <a:srgbClr val="FFFFFF"/>
                  </a:solidFill>
                  <a:latin typeface="Arial Narrow" charset="0"/>
                  <a:ea typeface="SimSun" charset="0"/>
                  <a:cs typeface="SimSun" charset="0"/>
                </a:rPr>
                <a:t>居所位置</a:t>
              </a:r>
              <a:endParaRPr lang="en-US" altLang="zh-CN" dirty="0">
                <a:solidFill>
                  <a:srgbClr val="FFFFFF"/>
                </a:solidFill>
                <a:latin typeface="Arial Narrow" charset="0"/>
                <a:ea typeface="SimSun" charset="0"/>
                <a:cs typeface="SimSun" charset="0"/>
              </a:endParaRPr>
            </a:p>
          </p:txBody>
        </p:sp>
        <p:sp>
          <p:nvSpPr>
            <p:cNvPr id="257043" name="Rectangle 21"/>
            <p:cNvSpPr>
              <a:spLocks noChangeArrowheads="1"/>
            </p:cNvSpPr>
            <p:nvPr/>
          </p:nvSpPr>
          <p:spPr bwMode="auto">
            <a:xfrm>
              <a:off x="1210" y="3677"/>
              <a:ext cx="2289" cy="6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dirty="0">
                  <a:solidFill>
                    <a:srgbClr val="FFFFFF"/>
                  </a:solidFill>
                  <a:latin typeface="Arial Narrow" charset="0"/>
                  <a:ea typeface="SimSun" charset="0"/>
                  <a:cs typeface="SimSun" charset="0"/>
                </a:rPr>
                <a:t>散布不同宗族的</a:t>
              </a:r>
              <a:r>
                <a:rPr lang="en-US" altLang="zh-CN" sz="2000" dirty="0">
                  <a:solidFill>
                    <a:srgbClr val="FFFFFF"/>
                  </a:solidFill>
                  <a:latin typeface="Arial Narrow" charset="0"/>
                  <a:ea typeface="SimSun" charset="0"/>
                  <a:cs typeface="SimSun" charset="0"/>
                </a:rPr>
                <a:t>35</a:t>
              </a:r>
              <a:r>
                <a:rPr lang="zh-CN" altLang="en-US" sz="2000" dirty="0">
                  <a:solidFill>
                    <a:srgbClr val="FFFFFF"/>
                  </a:solidFill>
                  <a:latin typeface="Arial Narrow" charset="0"/>
                  <a:ea typeface="SimSun" charset="0"/>
                  <a:cs typeface="SimSun" charset="0"/>
                </a:rPr>
                <a:t>个城市，在以色列的中部、北部、和东部都有 （书</a:t>
              </a:r>
              <a:r>
                <a:rPr lang="en-US" altLang="zh-CN" sz="2000" dirty="0">
                  <a:solidFill>
                    <a:srgbClr val="FFFFFF"/>
                  </a:solidFill>
                  <a:latin typeface="Arial Narrow" charset="0"/>
                  <a:ea typeface="SimSun" charset="0"/>
                  <a:cs typeface="SimSun" charset="0"/>
                </a:rPr>
                <a:t>21</a:t>
              </a:r>
              <a:r>
                <a:rPr lang="zh-CN" altLang="en-US" sz="2000" dirty="0">
                  <a:solidFill>
                    <a:srgbClr val="FFFFFF"/>
                  </a:solidFill>
                  <a:latin typeface="Arial Narrow" charset="0"/>
                  <a:ea typeface="SimSun" charset="0"/>
                  <a:cs typeface="SimSun" charset="0"/>
                </a:rPr>
                <a:t>：</a:t>
              </a:r>
              <a:r>
                <a:rPr lang="en-US" altLang="zh-CN" sz="2000" dirty="0">
                  <a:solidFill>
                    <a:srgbClr val="FFFFFF"/>
                  </a:solidFill>
                  <a:latin typeface="Arial Narrow" charset="0"/>
                  <a:ea typeface="SimSun" charset="0"/>
                  <a:cs typeface="SimSun" charset="0"/>
                </a:rPr>
                <a:t>5-7</a:t>
              </a:r>
              <a:r>
                <a:rPr lang="zh-CN" altLang="en-US" sz="2000" dirty="0">
                  <a:solidFill>
                    <a:srgbClr val="FFFFFF"/>
                  </a:solidFill>
                  <a:latin typeface="Arial Narrow" charset="0"/>
                  <a:ea typeface="SimSun" charset="0"/>
                  <a:cs typeface="SimSun" charset="0"/>
                </a:rPr>
                <a:t>）</a:t>
              </a:r>
            </a:p>
          </p:txBody>
        </p:sp>
        <p:sp>
          <p:nvSpPr>
            <p:cNvPr id="257044" name="Rectangle 22"/>
            <p:cNvSpPr>
              <a:spLocks noChangeArrowheads="1"/>
            </p:cNvSpPr>
            <p:nvPr/>
          </p:nvSpPr>
          <p:spPr bwMode="auto">
            <a:xfrm>
              <a:off x="3499" y="3677"/>
              <a:ext cx="2035" cy="6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zh-CN" altLang="en-US" sz="2000" dirty="0">
                  <a:solidFill>
                    <a:srgbClr val="FFFFFF"/>
                  </a:solidFill>
                  <a:latin typeface="Arial Narrow" charset="0"/>
                  <a:ea typeface="SimSun" charset="0"/>
                  <a:cs typeface="SimSun" charset="0"/>
                </a:rPr>
                <a:t>受限在靠近圣殿的犹大、西缅和便雅悯的十三个城市 （书</a:t>
              </a:r>
              <a:r>
                <a:rPr lang="en-US" altLang="zh-CN" sz="2000" dirty="0">
                  <a:solidFill>
                    <a:srgbClr val="FFFFFF"/>
                  </a:solidFill>
                  <a:latin typeface="Arial Narrow" charset="0"/>
                  <a:ea typeface="SimSun" charset="0"/>
                  <a:cs typeface="SimSun" charset="0"/>
                </a:rPr>
                <a:t>21</a:t>
              </a:r>
              <a:r>
                <a:rPr lang="zh-CN" altLang="en-US" sz="2000" dirty="0">
                  <a:solidFill>
                    <a:srgbClr val="FFFFFF"/>
                  </a:solidFill>
                  <a:latin typeface="Arial Narrow" charset="0"/>
                  <a:ea typeface="SimSun" charset="0"/>
                  <a:cs typeface="SimSun" charset="0"/>
                </a:rPr>
                <a:t>：</a:t>
              </a:r>
              <a:r>
                <a:rPr lang="en-US" altLang="zh-CN" sz="2000" dirty="0">
                  <a:solidFill>
                    <a:srgbClr val="FFFFFF"/>
                  </a:solidFill>
                  <a:latin typeface="Arial Narrow" charset="0"/>
                  <a:ea typeface="SimSun" charset="0"/>
                  <a:cs typeface="SimSun" charset="0"/>
                </a:rPr>
                <a:t>4</a:t>
              </a:r>
              <a:r>
                <a:rPr lang="zh-CN" altLang="en-US" sz="2000" dirty="0">
                  <a:solidFill>
                    <a:srgbClr val="FFFFFF"/>
                  </a:solidFill>
                  <a:latin typeface="Arial Narrow" charset="0"/>
                  <a:ea typeface="SimSun" charset="0"/>
                  <a:cs typeface="SimSun" charset="0"/>
                </a:rPr>
                <a:t>，</a:t>
              </a:r>
              <a:r>
                <a:rPr lang="en-US" altLang="zh-CN" sz="2000" dirty="0">
                  <a:solidFill>
                    <a:srgbClr val="FFFFFF"/>
                  </a:solidFill>
                  <a:latin typeface="Arial Narrow" charset="0"/>
                  <a:ea typeface="SimSun" charset="0"/>
                  <a:cs typeface="SimSun" charset="0"/>
                </a:rPr>
                <a:t>9-13</a:t>
              </a:r>
              <a:r>
                <a:rPr lang="zh-CN" altLang="en-US" sz="2000" dirty="0">
                  <a:solidFill>
                    <a:srgbClr val="FFFFFF"/>
                  </a:solidFill>
                  <a:latin typeface="Arial Narrow" charset="0"/>
                  <a:ea typeface="SimSun" charset="0"/>
                  <a:cs typeface="SimSun" charset="0"/>
                </a:rPr>
                <a:t>）</a:t>
              </a:r>
            </a:p>
          </p:txBody>
        </p:sp>
        <p:grpSp>
          <p:nvGrpSpPr>
            <p:cNvPr id="257045" name="Group 24"/>
            <p:cNvGrpSpPr>
              <a:grpSpLocks/>
            </p:cNvGrpSpPr>
            <p:nvPr/>
          </p:nvGrpSpPr>
          <p:grpSpPr bwMode="auto">
            <a:xfrm>
              <a:off x="0" y="576"/>
              <a:ext cx="1255" cy="429"/>
              <a:chOff x="0" y="0"/>
              <a:chExt cx="888" cy="499"/>
            </a:xfrm>
          </p:grpSpPr>
          <p:sp>
            <p:nvSpPr>
              <p:cNvPr id="257052" name="Rectangle 5"/>
              <p:cNvSpPr>
                <a:spLocks noChangeArrowheads="1"/>
              </p:cNvSpPr>
              <p:nvPr/>
            </p:nvSpPr>
            <p:spPr bwMode="auto">
              <a:xfrm>
                <a:off x="32" y="0"/>
                <a:ext cx="824"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a:solidFill>
                      <a:srgbClr val="FFFFFF"/>
                    </a:solidFill>
                    <a:latin typeface="Arial Narrow" charset="0"/>
                    <a:ea typeface="SimSun" charset="0"/>
                    <a:cs typeface="SimSun" charset="0"/>
                  </a:rPr>
                  <a:t> </a:t>
                </a:r>
              </a:p>
              <a:p>
                <a:pPr algn="ctr" eaLnBrk="0" hangingPunct="0"/>
                <a:endParaRPr lang="en-US" altLang="zh-CN" sz="2000">
                  <a:solidFill>
                    <a:srgbClr val="FFFFFF"/>
                  </a:solidFill>
                  <a:latin typeface="Arial Narrow" charset="0"/>
                  <a:ea typeface="SimSun" charset="0"/>
                  <a:cs typeface="SimSun" charset="0"/>
                </a:endParaRPr>
              </a:p>
            </p:txBody>
          </p:sp>
          <p:sp>
            <p:nvSpPr>
              <p:cNvPr id="257053" name="Rectangle 23"/>
              <p:cNvSpPr>
                <a:spLocks noChangeArrowheads="1"/>
              </p:cNvSpPr>
              <p:nvPr/>
            </p:nvSpPr>
            <p:spPr bwMode="auto">
              <a:xfrm>
                <a:off x="0" y="0"/>
                <a:ext cx="888"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r" eaLnBrk="0" hangingPunct="0"/>
                <a:endParaRPr lang="en-US" sz="1400">
                  <a:solidFill>
                    <a:srgbClr val="000000"/>
                  </a:solidFill>
                  <a:latin typeface="Arial Narrow" charset="0"/>
                  <a:cs typeface="Times New Roman" charset="0"/>
                </a:endParaRPr>
              </a:p>
            </p:txBody>
          </p:sp>
        </p:grpSp>
        <p:grpSp>
          <p:nvGrpSpPr>
            <p:cNvPr id="257046" name="Group 26"/>
            <p:cNvGrpSpPr>
              <a:grpSpLocks/>
            </p:cNvGrpSpPr>
            <p:nvPr/>
          </p:nvGrpSpPr>
          <p:grpSpPr bwMode="auto">
            <a:xfrm>
              <a:off x="1172" y="576"/>
              <a:ext cx="2380" cy="429"/>
              <a:chOff x="888" y="0"/>
              <a:chExt cx="1684" cy="499"/>
            </a:xfrm>
          </p:grpSpPr>
          <p:sp>
            <p:nvSpPr>
              <p:cNvPr id="18438" name="Rectangle 6"/>
              <p:cNvSpPr>
                <a:spLocks noChangeArrowheads="1"/>
              </p:cNvSpPr>
              <p:nvPr/>
            </p:nvSpPr>
            <p:spPr bwMode="auto">
              <a:xfrm>
                <a:off x="920" y="0"/>
                <a:ext cx="1620" cy="499"/>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lIns="0" tIns="0" rIns="0" bIns="0" anchor="ctr" anchorCtr="1"/>
              <a:lstStyle/>
              <a:p>
                <a:pPr algn="ctr">
                  <a:defRPr/>
                </a:pPr>
                <a:r>
                  <a:rPr lang="zh-CN" altLang="en-US" sz="4400" b="1" i="1" dirty="0">
                    <a:solidFill>
                      <a:srgbClr val="FFFFFF"/>
                    </a:solidFill>
                    <a:latin typeface="Helvetica" charset="0"/>
                    <a:ea typeface="SimSun" charset="0"/>
                    <a:cs typeface="SimSun" charset="0"/>
                  </a:rPr>
                  <a:t>利未人</a:t>
                </a:r>
              </a:p>
            </p:txBody>
          </p:sp>
          <p:sp>
            <p:nvSpPr>
              <p:cNvPr id="257051" name="Rectangle 25"/>
              <p:cNvSpPr>
                <a:spLocks noChangeArrowheads="1"/>
              </p:cNvSpPr>
              <p:nvPr/>
            </p:nvSpPr>
            <p:spPr bwMode="auto">
              <a:xfrm>
                <a:off x="888" y="0"/>
                <a:ext cx="1684"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r" eaLnBrk="0" hangingPunct="0"/>
                <a:endParaRPr lang="en-US" sz="1400">
                  <a:solidFill>
                    <a:srgbClr val="000000"/>
                  </a:solidFill>
                  <a:latin typeface="Arial Narrow" charset="0"/>
                  <a:cs typeface="Times New Roman" charset="0"/>
                </a:endParaRPr>
              </a:p>
            </p:txBody>
          </p:sp>
        </p:grpSp>
        <p:grpSp>
          <p:nvGrpSpPr>
            <p:cNvPr id="257047" name="Group 28"/>
            <p:cNvGrpSpPr>
              <a:grpSpLocks/>
            </p:cNvGrpSpPr>
            <p:nvPr/>
          </p:nvGrpSpPr>
          <p:grpSpPr bwMode="auto">
            <a:xfrm>
              <a:off x="3443" y="576"/>
              <a:ext cx="2125" cy="429"/>
              <a:chOff x="2572" y="0"/>
              <a:chExt cx="1504" cy="499"/>
            </a:xfrm>
          </p:grpSpPr>
          <p:sp>
            <p:nvSpPr>
              <p:cNvPr id="18439" name="Rectangle 7"/>
              <p:cNvSpPr>
                <a:spLocks noChangeArrowheads="1"/>
              </p:cNvSpPr>
              <p:nvPr/>
            </p:nvSpPr>
            <p:spPr bwMode="auto">
              <a:xfrm>
                <a:off x="2604" y="0"/>
                <a:ext cx="1439" cy="499"/>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lIns="0" tIns="0" rIns="0" bIns="0" anchor="ctr" anchorCtr="1"/>
              <a:lstStyle/>
              <a:p>
                <a:pPr algn="ctr">
                  <a:defRPr/>
                </a:pPr>
                <a:r>
                  <a:rPr lang="zh-CN" altLang="en-US" sz="4400" b="1" i="1" dirty="0">
                    <a:solidFill>
                      <a:srgbClr val="FFFFFF"/>
                    </a:solidFill>
                    <a:latin typeface="Helvetica" charset="0"/>
                    <a:ea typeface="SimSun" charset="0"/>
                    <a:cs typeface="SimSun" charset="0"/>
                  </a:rPr>
                  <a:t>祭司</a:t>
                </a:r>
              </a:p>
              <a:p>
                <a:pPr algn="ctr">
                  <a:defRPr/>
                </a:pPr>
                <a:endParaRPr lang="en-US" altLang="zh-CN" sz="4400" i="1" dirty="0">
                  <a:solidFill>
                    <a:srgbClr val="FFFFFF"/>
                  </a:solidFill>
                  <a:latin typeface="Helvetica" charset="0"/>
                  <a:ea typeface="SimSun" charset="0"/>
                  <a:cs typeface="SimSun" charset="0"/>
                </a:endParaRPr>
              </a:p>
            </p:txBody>
          </p:sp>
          <p:sp>
            <p:nvSpPr>
              <p:cNvPr id="257049" name="Rectangle 27"/>
              <p:cNvSpPr>
                <a:spLocks noChangeArrowheads="1"/>
              </p:cNvSpPr>
              <p:nvPr/>
            </p:nvSpPr>
            <p:spPr bwMode="auto">
              <a:xfrm>
                <a:off x="2572" y="0"/>
                <a:ext cx="1504"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r" eaLnBrk="0" hangingPunct="0"/>
                <a:endParaRPr lang="en-US" sz="1400">
                  <a:solidFill>
                    <a:srgbClr val="000000"/>
                  </a:solidFill>
                  <a:latin typeface="Arial Narrow" charset="0"/>
                  <a:cs typeface="Times New Roman" charset="0"/>
                </a:endParaRPr>
              </a:p>
            </p:txBody>
          </p:sp>
        </p:grpSp>
      </p:grpSp>
    </p:spTree>
    <p:extLst>
      <p:ext uri="{BB962C8B-B14F-4D97-AF65-F5344CB8AC3E}">
        <p14:creationId xmlns:p14="http://schemas.microsoft.com/office/powerpoint/2010/main" val="10691334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75000"/>
              </a:schemeClr>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69314" name="Rectangle 47"/>
          <p:cNvSpPr>
            <a:spLocks noGrp="1" noChangeArrowheads="1"/>
          </p:cNvSpPr>
          <p:nvPr>
            <p:ph type="ctrTitle"/>
          </p:nvPr>
        </p:nvSpPr>
        <p:spPr>
          <a:xfrm>
            <a:off x="1371600" y="0"/>
            <a:ext cx="3429000" cy="1143000"/>
          </a:xfrm>
        </p:spPr>
        <p:txBody>
          <a:bodyPr/>
          <a:lstStyle/>
          <a:p>
            <a:pPr eaLnBrk="1" hangingPunct="1"/>
            <a:r>
              <a:rPr kumimoji="1" lang="en-US" sz="2800" b="1" dirty="0">
                <a:latin typeface="Times New Roman" charset="0"/>
                <a:ea typeface="ＭＳ Ｐゴシック" charset="0"/>
                <a:cs typeface="ＭＳ Ｐゴシック" charset="0"/>
              </a:rPr>
              <a:t>Levi</a:t>
            </a:r>
            <a:r>
              <a:rPr kumimoji="1" lang="uk-UA" altLang="ja-JP" sz="2800" b="1" dirty="0">
                <a:latin typeface="Times New Roman" charset="0"/>
                <a:ea typeface="ＭＳ Ｐゴシック" charset="0"/>
                <a:cs typeface="ＭＳ Ｐゴシック" charset="0"/>
              </a:rPr>
              <a:t>'</a:t>
            </a:r>
            <a:r>
              <a:rPr kumimoji="1" lang="en-US" sz="2800" b="1" dirty="0">
                <a:latin typeface="Times New Roman" charset="0"/>
                <a:ea typeface="ＭＳ Ｐゴシック" charset="0"/>
                <a:cs typeface="ＭＳ Ｐゴシック" charset="0"/>
              </a:rPr>
              <a:t>s Family Tree</a:t>
            </a:r>
          </a:p>
        </p:txBody>
      </p:sp>
      <p:grpSp>
        <p:nvGrpSpPr>
          <p:cNvPr id="269315" name="Group 2"/>
          <p:cNvGrpSpPr>
            <a:grpSpLocks/>
          </p:cNvGrpSpPr>
          <p:nvPr/>
        </p:nvGrpSpPr>
        <p:grpSpPr bwMode="auto">
          <a:xfrm>
            <a:off x="533400" y="152400"/>
            <a:ext cx="4953000" cy="838200"/>
            <a:chOff x="528" y="0"/>
            <a:chExt cx="3360" cy="624"/>
          </a:xfrm>
        </p:grpSpPr>
        <p:sp>
          <p:nvSpPr>
            <p:cNvPr id="269361" name="AutoShape 3"/>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p>
              <a:pPr algn="r" eaLnBrk="0" hangingPunct="0"/>
              <a:endParaRPr lang="en-US" sz="1400" b="1">
                <a:solidFill>
                  <a:srgbClr val="000000"/>
                </a:solidFill>
                <a:latin typeface="Arial Narrow" charset="0"/>
                <a:cs typeface="Times New Roman" charset="0"/>
              </a:endParaRPr>
            </a:p>
          </p:txBody>
        </p:sp>
        <p:sp>
          <p:nvSpPr>
            <p:cNvPr id="269362" name="WordArt 4"/>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eaLnBrk="0" hangingPunct="0"/>
              <a:r>
                <a:rPr lang="zh-CN" altLang="en-US" sz="3600" b="1" kern="10" dirty="0">
                  <a:solidFill>
                    <a:srgbClr val="000000"/>
                  </a:solidFill>
                  <a:effectLst>
                    <a:outerShdw blurRad="63500" dist="38099" dir="2700000" algn="ctr" rotWithShape="0">
                      <a:srgbClr val="C0C0C0">
                        <a:alpha val="79999"/>
                      </a:srgbClr>
                    </a:outerShdw>
                  </a:effectLst>
                  <a:latin typeface="Franklin Gothic Medium"/>
                  <a:ea typeface="Franklin Gothic Medium"/>
                  <a:cs typeface="Franklin Gothic Medium"/>
                </a:rPr>
                <a:t>利未人家谱</a:t>
              </a:r>
            </a:p>
          </p:txBody>
        </p:sp>
      </p:grpSp>
      <p:sp>
        <p:nvSpPr>
          <p:cNvPr id="269316" name="AutoShape 5"/>
          <p:cNvSpPr>
            <a:spLocks noChangeArrowheads="1"/>
          </p:cNvSpPr>
          <p:nvPr/>
        </p:nvSpPr>
        <p:spPr bwMode="auto">
          <a:xfrm>
            <a:off x="2971800" y="1219200"/>
            <a:ext cx="914400" cy="609600"/>
          </a:xfrm>
          <a:prstGeom prst="flowChartAlternateProcess">
            <a:avLst/>
          </a:prstGeom>
          <a:solidFill>
            <a:schemeClr val="bg1"/>
          </a:solidFill>
          <a:ln w="9525">
            <a:solidFill>
              <a:schemeClr val="tx1"/>
            </a:solidFill>
            <a:miter lim="800000"/>
            <a:headEnd/>
            <a:tailEnd/>
          </a:ln>
        </p:spPr>
        <p:txBody>
          <a:bodyPr wrap="none" anchor="ctr"/>
          <a:lstStyle/>
          <a:p>
            <a:pPr algn="ctr"/>
            <a:r>
              <a:rPr lang="zh-CN" altLang="en-US" sz="1800" b="1" dirty="0">
                <a:solidFill>
                  <a:srgbClr val="000000"/>
                </a:solidFill>
                <a:latin typeface="Century Gothic" charset="0"/>
                <a:cs typeface="Times New Roman" charset="0"/>
              </a:rPr>
              <a:t>利未</a:t>
            </a:r>
            <a:endParaRPr lang="en-US" sz="1800" b="1" dirty="0">
              <a:solidFill>
                <a:srgbClr val="000000"/>
              </a:solidFill>
              <a:latin typeface="Century Gothic" charset="0"/>
              <a:cs typeface="Times New Roman" charset="0"/>
            </a:endParaRPr>
          </a:p>
        </p:txBody>
      </p:sp>
      <p:sp>
        <p:nvSpPr>
          <p:cNvPr id="269317" name="AutoShape 6"/>
          <p:cNvSpPr>
            <a:spLocks noChangeArrowheads="1"/>
          </p:cNvSpPr>
          <p:nvPr/>
        </p:nvSpPr>
        <p:spPr bwMode="auto">
          <a:xfrm>
            <a:off x="1371600" y="2286000"/>
            <a:ext cx="1066800" cy="609600"/>
          </a:xfrm>
          <a:prstGeom prst="flowChartAlternateProcess">
            <a:avLst/>
          </a:prstGeom>
          <a:solidFill>
            <a:srgbClr val="CCFFCC"/>
          </a:solidFill>
          <a:ln w="9525">
            <a:solidFill>
              <a:schemeClr val="tx1"/>
            </a:solidFill>
            <a:miter lim="800000"/>
            <a:headEnd/>
            <a:tailEnd/>
          </a:ln>
        </p:spPr>
        <p:txBody>
          <a:bodyPr wrap="none" anchor="ctr"/>
          <a:lstStyle/>
          <a:p>
            <a:pPr algn="ctr"/>
            <a:r>
              <a:rPr lang="zh-CN" altLang="en-US" sz="1800" b="1" dirty="0">
                <a:solidFill>
                  <a:srgbClr val="000000"/>
                </a:solidFill>
                <a:latin typeface="Century Gothic" charset="0"/>
                <a:cs typeface="Times New Roman" charset="0"/>
              </a:rPr>
              <a:t>革顺</a:t>
            </a:r>
            <a:endParaRPr lang="en-US" sz="1800" b="1" dirty="0">
              <a:solidFill>
                <a:srgbClr val="000000"/>
              </a:solidFill>
              <a:latin typeface="Century Gothic" charset="0"/>
              <a:cs typeface="Times New Roman" charset="0"/>
            </a:endParaRPr>
          </a:p>
        </p:txBody>
      </p:sp>
      <p:sp>
        <p:nvSpPr>
          <p:cNvPr id="269318" name="AutoShape 7"/>
          <p:cNvSpPr>
            <a:spLocks noChangeArrowheads="1"/>
          </p:cNvSpPr>
          <p:nvPr/>
        </p:nvSpPr>
        <p:spPr bwMode="auto">
          <a:xfrm>
            <a:off x="2895600" y="2286000"/>
            <a:ext cx="990600" cy="609600"/>
          </a:xfrm>
          <a:prstGeom prst="flowChartAlternateProcess">
            <a:avLst/>
          </a:prstGeom>
          <a:solidFill>
            <a:srgbClr val="CCFFCC"/>
          </a:solidFill>
          <a:ln w="9525">
            <a:solidFill>
              <a:schemeClr val="tx1"/>
            </a:solidFill>
            <a:miter lim="800000"/>
            <a:headEnd/>
            <a:tailEnd/>
          </a:ln>
        </p:spPr>
        <p:txBody>
          <a:bodyPr wrap="none" anchor="ctr"/>
          <a:lstStyle/>
          <a:p>
            <a:pPr algn="ctr"/>
            <a:r>
              <a:rPr lang="zh-CN" altLang="en-US" sz="1800" b="1" dirty="0">
                <a:solidFill>
                  <a:srgbClr val="000000"/>
                </a:solidFill>
                <a:latin typeface="Arial" charset="0"/>
                <a:cs typeface="Times New Roman" charset="0"/>
              </a:rPr>
              <a:t>哥辖 </a:t>
            </a:r>
          </a:p>
        </p:txBody>
      </p:sp>
      <p:sp>
        <p:nvSpPr>
          <p:cNvPr id="269319" name="AutoShape 8"/>
          <p:cNvSpPr>
            <a:spLocks noChangeArrowheads="1"/>
          </p:cNvSpPr>
          <p:nvPr/>
        </p:nvSpPr>
        <p:spPr bwMode="auto">
          <a:xfrm>
            <a:off x="4419600" y="2286000"/>
            <a:ext cx="914400" cy="609600"/>
          </a:xfrm>
          <a:prstGeom prst="flowChartAlternateProcess">
            <a:avLst/>
          </a:prstGeom>
          <a:solidFill>
            <a:srgbClr val="CCFFCC"/>
          </a:solidFill>
          <a:ln w="9525">
            <a:solidFill>
              <a:schemeClr val="tx1"/>
            </a:solidFill>
            <a:miter lim="800000"/>
            <a:headEnd/>
            <a:tailEnd/>
          </a:ln>
        </p:spPr>
        <p:txBody>
          <a:bodyPr wrap="none" anchor="ctr"/>
          <a:lstStyle/>
          <a:p>
            <a:pPr algn="ctr"/>
            <a:r>
              <a:rPr lang="zh-CN" altLang="en-US" sz="1800" b="1" dirty="0">
                <a:solidFill>
                  <a:srgbClr val="000000"/>
                </a:solidFill>
                <a:latin typeface="Century Gothic" charset="0"/>
                <a:cs typeface="Times New Roman" charset="0"/>
              </a:rPr>
              <a:t>米拉利</a:t>
            </a:r>
          </a:p>
        </p:txBody>
      </p:sp>
      <p:sp>
        <p:nvSpPr>
          <p:cNvPr id="269320" name="AutoShape 9"/>
          <p:cNvSpPr>
            <a:spLocks noChangeArrowheads="1"/>
          </p:cNvSpPr>
          <p:nvPr/>
        </p:nvSpPr>
        <p:spPr bwMode="auto">
          <a:xfrm>
            <a:off x="1752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a:r>
              <a:rPr lang="zh-CN" altLang="en-US" sz="1800" b="1" dirty="0">
                <a:solidFill>
                  <a:srgbClr val="000000"/>
                </a:solidFill>
                <a:latin typeface="Arial" charset="0"/>
                <a:cs typeface="Times New Roman" charset="0"/>
              </a:rPr>
              <a:t>米利暗 </a:t>
            </a:r>
          </a:p>
        </p:txBody>
      </p:sp>
      <p:sp>
        <p:nvSpPr>
          <p:cNvPr id="269321" name="AutoShape 10"/>
          <p:cNvSpPr>
            <a:spLocks noChangeArrowheads="1"/>
          </p:cNvSpPr>
          <p:nvPr/>
        </p:nvSpPr>
        <p:spPr bwMode="auto">
          <a:xfrm>
            <a:off x="4038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a:r>
              <a:rPr lang="zh-CN" altLang="en-US" sz="1800" b="1" dirty="0">
                <a:solidFill>
                  <a:srgbClr val="000000"/>
                </a:solidFill>
                <a:latin typeface="Arial" charset="0"/>
                <a:cs typeface="Times New Roman" charset="0"/>
              </a:rPr>
              <a:t>摩西</a:t>
            </a:r>
          </a:p>
        </p:txBody>
      </p:sp>
      <p:sp>
        <p:nvSpPr>
          <p:cNvPr id="691211" name="AutoShape 11"/>
          <p:cNvSpPr>
            <a:spLocks noChangeArrowheads="1"/>
          </p:cNvSpPr>
          <p:nvPr/>
        </p:nvSpPr>
        <p:spPr bwMode="auto">
          <a:xfrm>
            <a:off x="2895600" y="44196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p>
            <a:pPr algn="ctr">
              <a:defRPr/>
            </a:pPr>
            <a:r>
              <a:rPr lang="zh-CN" altLang="en-US" sz="1800" b="1" dirty="0">
                <a:solidFill>
                  <a:srgbClr val="FFFFFF"/>
                </a:solidFill>
                <a:effectLst>
                  <a:outerShdw blurRad="38100" dist="38100" dir="2700000" algn="tl">
                    <a:srgbClr val="000000"/>
                  </a:outerShdw>
                </a:effectLst>
                <a:latin typeface="Arial" charset="0"/>
                <a:cs typeface="Times New Roman" charset="0"/>
              </a:rPr>
              <a:t>亚伦</a:t>
            </a:r>
          </a:p>
        </p:txBody>
      </p:sp>
      <p:sp>
        <p:nvSpPr>
          <p:cNvPr id="269323" name="AutoShape 12"/>
          <p:cNvSpPr>
            <a:spLocks noChangeArrowheads="1"/>
          </p:cNvSpPr>
          <p:nvPr/>
        </p:nvSpPr>
        <p:spPr bwMode="auto">
          <a:xfrm>
            <a:off x="2895600" y="33528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a:r>
              <a:rPr lang="zh-CN" altLang="en-US" sz="1800" b="1" dirty="0">
                <a:solidFill>
                  <a:srgbClr val="000000"/>
                </a:solidFill>
                <a:latin typeface="Arial" charset="0"/>
                <a:cs typeface="Times New Roman" charset="0"/>
              </a:rPr>
              <a:t>暗兰</a:t>
            </a:r>
          </a:p>
        </p:txBody>
      </p:sp>
      <p:sp>
        <p:nvSpPr>
          <p:cNvPr id="269324" name="AutoShape 13"/>
          <p:cNvSpPr>
            <a:spLocks noChangeArrowheads="1"/>
          </p:cNvSpPr>
          <p:nvPr/>
        </p:nvSpPr>
        <p:spPr bwMode="auto">
          <a:xfrm>
            <a:off x="11430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a:r>
              <a:rPr lang="zh-CN" altLang="en-US" sz="1800" b="1" dirty="0">
                <a:solidFill>
                  <a:srgbClr val="000000"/>
                </a:solidFill>
                <a:latin typeface="Arial" charset="0"/>
                <a:cs typeface="Times New Roman" charset="0"/>
              </a:rPr>
              <a:t>拿答</a:t>
            </a:r>
            <a:r>
              <a:rPr lang="en-US" sz="1800" b="1" dirty="0">
                <a:solidFill>
                  <a:srgbClr val="000000"/>
                </a:solidFill>
                <a:latin typeface="Arial" charset="0"/>
                <a:cs typeface="Times New Roman" charset="0"/>
              </a:rPr>
              <a:t> </a:t>
            </a:r>
          </a:p>
        </p:txBody>
      </p:sp>
      <p:sp>
        <p:nvSpPr>
          <p:cNvPr id="269325" name="AutoShape 14"/>
          <p:cNvSpPr>
            <a:spLocks noChangeArrowheads="1"/>
          </p:cNvSpPr>
          <p:nvPr/>
        </p:nvSpPr>
        <p:spPr bwMode="auto">
          <a:xfrm>
            <a:off x="23622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a:r>
              <a:rPr lang="zh-CN" altLang="en-US" sz="1800" b="1" dirty="0">
                <a:solidFill>
                  <a:srgbClr val="000000"/>
                </a:solidFill>
                <a:latin typeface="Arial" charset="0"/>
                <a:cs typeface="Times New Roman" charset="0"/>
              </a:rPr>
              <a:t>亚比户</a:t>
            </a:r>
            <a:r>
              <a:rPr lang="en-US" sz="1800" b="1" dirty="0">
                <a:solidFill>
                  <a:srgbClr val="000000"/>
                </a:solidFill>
                <a:latin typeface="Arial" charset="0"/>
                <a:cs typeface="Times New Roman" charset="0"/>
              </a:rPr>
              <a:t> </a:t>
            </a:r>
          </a:p>
        </p:txBody>
      </p:sp>
      <p:sp>
        <p:nvSpPr>
          <p:cNvPr id="691215" name="AutoShape 15"/>
          <p:cNvSpPr>
            <a:spLocks noChangeArrowheads="1"/>
          </p:cNvSpPr>
          <p:nvPr/>
        </p:nvSpPr>
        <p:spPr bwMode="auto">
          <a:xfrm>
            <a:off x="3505200" y="54102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p>
            <a:pPr algn="ctr">
              <a:defRPr/>
            </a:pPr>
            <a:r>
              <a:rPr lang="zh-CN" altLang="en-US" sz="1800" b="1" dirty="0">
                <a:solidFill>
                  <a:srgbClr val="FFFFFF"/>
                </a:solidFill>
                <a:effectLst>
                  <a:outerShdw blurRad="38100" dist="38100" dir="2700000" algn="tl">
                    <a:srgbClr val="000000"/>
                  </a:outerShdw>
                </a:effectLst>
                <a:latin typeface="Arial" charset="0"/>
                <a:cs typeface="Times New Roman" charset="0"/>
              </a:rPr>
              <a:t>以利亚撒 </a:t>
            </a:r>
          </a:p>
        </p:txBody>
      </p:sp>
      <p:sp>
        <p:nvSpPr>
          <p:cNvPr id="269327" name="AutoShape 16"/>
          <p:cNvSpPr>
            <a:spLocks noChangeArrowheads="1"/>
          </p:cNvSpPr>
          <p:nvPr/>
        </p:nvSpPr>
        <p:spPr bwMode="auto">
          <a:xfrm>
            <a:off x="46482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a:r>
              <a:rPr lang="zh-CN" altLang="en-US" sz="1800" b="1" dirty="0">
                <a:solidFill>
                  <a:srgbClr val="000000"/>
                </a:solidFill>
                <a:latin typeface="Arial" charset="0"/>
                <a:cs typeface="Times New Roman" charset="0"/>
              </a:rPr>
              <a:t>以他玛 </a:t>
            </a:r>
          </a:p>
        </p:txBody>
      </p:sp>
      <p:sp>
        <p:nvSpPr>
          <p:cNvPr id="269328" name="Line 17"/>
          <p:cNvSpPr>
            <a:spLocks noChangeShapeType="1"/>
          </p:cNvSpPr>
          <p:nvPr/>
        </p:nvSpPr>
        <p:spPr bwMode="auto">
          <a:xfrm>
            <a:off x="3429000" y="1828800"/>
            <a:ext cx="0" cy="45720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69329" name="Line 18"/>
          <p:cNvSpPr>
            <a:spLocks noChangeShapeType="1"/>
          </p:cNvSpPr>
          <p:nvPr/>
        </p:nvSpPr>
        <p:spPr bwMode="auto">
          <a:xfrm flipV="1">
            <a:off x="1828800" y="20574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69330" name="Line 19"/>
          <p:cNvSpPr>
            <a:spLocks noChangeShapeType="1"/>
          </p:cNvSpPr>
          <p:nvPr/>
        </p:nvSpPr>
        <p:spPr bwMode="auto">
          <a:xfrm>
            <a:off x="1828800" y="2057400"/>
            <a:ext cx="2971800" cy="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69331" name="Line 20"/>
          <p:cNvSpPr>
            <a:spLocks noChangeShapeType="1"/>
          </p:cNvSpPr>
          <p:nvPr/>
        </p:nvSpPr>
        <p:spPr bwMode="auto">
          <a:xfrm>
            <a:off x="4800600" y="20574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cs typeface="Times New Roman" charset="0"/>
            </a:endParaRPr>
          </a:p>
        </p:txBody>
      </p:sp>
      <p:cxnSp>
        <p:nvCxnSpPr>
          <p:cNvPr id="269332" name="AutoShape 21"/>
          <p:cNvCxnSpPr>
            <a:cxnSpLocks noChangeShapeType="1"/>
          </p:cNvCxnSpPr>
          <p:nvPr/>
        </p:nvCxnSpPr>
        <p:spPr bwMode="auto">
          <a:xfrm>
            <a:off x="1066800" y="53340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269333" name="AutoShape 22"/>
          <p:cNvCxnSpPr>
            <a:cxnSpLocks noChangeShapeType="1"/>
          </p:cNvCxnSpPr>
          <p:nvPr/>
        </p:nvCxnSpPr>
        <p:spPr bwMode="auto">
          <a:xfrm>
            <a:off x="2286000" y="52578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269334" name="AutoShape 23"/>
          <p:cNvCxnSpPr>
            <a:cxnSpLocks noChangeShapeType="1"/>
          </p:cNvCxnSpPr>
          <p:nvPr/>
        </p:nvCxnSpPr>
        <p:spPr bwMode="auto">
          <a:xfrm flipH="1">
            <a:off x="990600" y="53340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269335" name="AutoShape 24"/>
          <p:cNvCxnSpPr>
            <a:cxnSpLocks noChangeShapeType="1"/>
          </p:cNvCxnSpPr>
          <p:nvPr/>
        </p:nvCxnSpPr>
        <p:spPr bwMode="auto">
          <a:xfrm flipH="1">
            <a:off x="2286000" y="52578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269336" name="Line 25"/>
          <p:cNvSpPr>
            <a:spLocks noChangeShapeType="1"/>
          </p:cNvSpPr>
          <p:nvPr/>
        </p:nvSpPr>
        <p:spPr bwMode="auto">
          <a:xfrm>
            <a:off x="3429000" y="2895600"/>
            <a:ext cx="0" cy="4572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69337" name="Line 26"/>
          <p:cNvSpPr>
            <a:spLocks noChangeShapeType="1"/>
          </p:cNvSpPr>
          <p:nvPr/>
        </p:nvSpPr>
        <p:spPr bwMode="auto">
          <a:xfrm>
            <a:off x="3429000" y="3962400"/>
            <a:ext cx="0" cy="4572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69338" name="Line 27"/>
          <p:cNvSpPr>
            <a:spLocks noChangeShapeType="1"/>
          </p:cNvSpPr>
          <p:nvPr/>
        </p:nvSpPr>
        <p:spPr bwMode="auto">
          <a:xfrm flipV="1">
            <a:off x="2209800" y="41910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69339" name="Line 28"/>
          <p:cNvSpPr>
            <a:spLocks noChangeShapeType="1"/>
          </p:cNvSpPr>
          <p:nvPr/>
        </p:nvSpPr>
        <p:spPr bwMode="auto">
          <a:xfrm>
            <a:off x="2209800" y="4191000"/>
            <a:ext cx="2362200" cy="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69340" name="Line 29"/>
          <p:cNvSpPr>
            <a:spLocks noChangeShapeType="1"/>
          </p:cNvSpPr>
          <p:nvPr/>
        </p:nvSpPr>
        <p:spPr bwMode="auto">
          <a:xfrm>
            <a:off x="4572000" y="41910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69341" name="Line 30"/>
          <p:cNvSpPr>
            <a:spLocks noChangeShapeType="1"/>
          </p:cNvSpPr>
          <p:nvPr/>
        </p:nvSpPr>
        <p:spPr bwMode="auto">
          <a:xfrm flipV="1">
            <a:off x="16002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69342" name="Line 31"/>
          <p:cNvSpPr>
            <a:spLocks noChangeShapeType="1"/>
          </p:cNvSpPr>
          <p:nvPr/>
        </p:nvSpPr>
        <p:spPr bwMode="auto">
          <a:xfrm>
            <a:off x="1600200" y="5181600"/>
            <a:ext cx="3505200" cy="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69343" name="Line 32"/>
          <p:cNvSpPr>
            <a:spLocks noChangeShapeType="1"/>
          </p:cNvSpPr>
          <p:nvPr/>
        </p:nvSpPr>
        <p:spPr bwMode="auto">
          <a:xfrm>
            <a:off x="51054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69344" name="Line 33"/>
          <p:cNvSpPr>
            <a:spLocks noChangeShapeType="1"/>
          </p:cNvSpPr>
          <p:nvPr/>
        </p:nvSpPr>
        <p:spPr bwMode="auto">
          <a:xfrm>
            <a:off x="28194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69345" name="Line 34"/>
          <p:cNvSpPr>
            <a:spLocks noChangeShapeType="1"/>
          </p:cNvSpPr>
          <p:nvPr/>
        </p:nvSpPr>
        <p:spPr bwMode="auto">
          <a:xfrm>
            <a:off x="39624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69346" name="Line 35"/>
          <p:cNvSpPr>
            <a:spLocks noChangeShapeType="1"/>
          </p:cNvSpPr>
          <p:nvPr/>
        </p:nvSpPr>
        <p:spPr bwMode="auto">
          <a:xfrm>
            <a:off x="3429000" y="5029200"/>
            <a:ext cx="0" cy="1524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69347" name="Rectangle 36"/>
          <p:cNvSpPr>
            <a:spLocks noChangeArrowheads="1"/>
          </p:cNvSpPr>
          <p:nvPr/>
        </p:nvSpPr>
        <p:spPr bwMode="auto">
          <a:xfrm>
            <a:off x="6324600" y="2209800"/>
            <a:ext cx="2286000" cy="3048000"/>
          </a:xfrm>
          <a:prstGeom prst="rect">
            <a:avLst/>
          </a:prstGeom>
          <a:solidFill>
            <a:srgbClr val="FFFFFF"/>
          </a:solidFill>
          <a:ln w="9525">
            <a:solidFill>
              <a:schemeClr val="tx1"/>
            </a:solidFill>
            <a:miter lim="800000"/>
            <a:headEnd/>
            <a:tailEnd/>
          </a:ln>
        </p:spPr>
        <p:txBody>
          <a:bodyPr wrap="none" anchor="ctr"/>
          <a:lstStyle/>
          <a:p>
            <a:pPr algn="ctr"/>
            <a:endParaRPr lang="en-US" sz="1800" b="1">
              <a:solidFill>
                <a:srgbClr val="000000"/>
              </a:solidFill>
              <a:latin typeface="Arial" charset="0"/>
              <a:cs typeface="Times New Roman" charset="0"/>
            </a:endParaRPr>
          </a:p>
        </p:txBody>
      </p:sp>
      <p:sp>
        <p:nvSpPr>
          <p:cNvPr id="269348" name="AutoShape 37"/>
          <p:cNvSpPr>
            <a:spLocks noChangeArrowheads="1"/>
          </p:cNvSpPr>
          <p:nvPr/>
        </p:nvSpPr>
        <p:spPr bwMode="auto">
          <a:xfrm>
            <a:off x="6553200" y="2667000"/>
            <a:ext cx="533400" cy="304800"/>
          </a:xfrm>
          <a:prstGeom prst="flowChartAlternateProcess">
            <a:avLst/>
          </a:prstGeom>
          <a:solidFill>
            <a:srgbClr val="CCFFCC"/>
          </a:solidFill>
          <a:ln w="9525">
            <a:solidFill>
              <a:schemeClr val="tx1"/>
            </a:solidFill>
            <a:miter lim="800000"/>
            <a:headEnd/>
            <a:tailEnd/>
          </a:ln>
        </p:spPr>
        <p:txBody>
          <a:bodyPr wrap="none" anchor="ctr"/>
          <a:lstStyle/>
          <a:p>
            <a:pPr algn="ctr"/>
            <a:endParaRPr lang="en-US" sz="1800" b="1">
              <a:solidFill>
                <a:srgbClr val="000000"/>
              </a:solidFill>
              <a:latin typeface="Century Gothic" charset="0"/>
              <a:cs typeface="Times New Roman" charset="0"/>
            </a:endParaRPr>
          </a:p>
        </p:txBody>
      </p:sp>
      <p:sp>
        <p:nvSpPr>
          <p:cNvPr id="269349" name="AutoShape 38"/>
          <p:cNvSpPr>
            <a:spLocks noChangeArrowheads="1"/>
          </p:cNvSpPr>
          <p:nvPr/>
        </p:nvSpPr>
        <p:spPr bwMode="auto">
          <a:xfrm>
            <a:off x="6553200" y="3352800"/>
            <a:ext cx="533400" cy="304800"/>
          </a:xfrm>
          <a:prstGeom prst="flowChartAlternateProcess">
            <a:avLst/>
          </a:prstGeom>
          <a:solidFill>
            <a:srgbClr val="FFFF00"/>
          </a:solidFill>
          <a:ln w="9525">
            <a:solidFill>
              <a:schemeClr val="tx1"/>
            </a:solidFill>
            <a:miter lim="800000"/>
            <a:headEnd/>
            <a:tailEnd/>
          </a:ln>
        </p:spPr>
        <p:txBody>
          <a:bodyPr wrap="none" anchor="ctr"/>
          <a:lstStyle/>
          <a:p>
            <a:pPr algn="ctr"/>
            <a:endParaRPr lang="en-US" sz="1800" b="1">
              <a:solidFill>
                <a:srgbClr val="000000"/>
              </a:solidFill>
              <a:latin typeface="Arial" charset="0"/>
              <a:cs typeface="Times New Roman" charset="0"/>
            </a:endParaRPr>
          </a:p>
        </p:txBody>
      </p:sp>
      <p:sp>
        <p:nvSpPr>
          <p:cNvPr id="269350" name="AutoShape 39"/>
          <p:cNvSpPr>
            <a:spLocks noChangeArrowheads="1"/>
          </p:cNvSpPr>
          <p:nvPr/>
        </p:nvSpPr>
        <p:spPr bwMode="auto">
          <a:xfrm>
            <a:off x="6553200" y="4038600"/>
            <a:ext cx="533400" cy="304800"/>
          </a:xfrm>
          <a:prstGeom prst="flowChartAlternateProcess">
            <a:avLst/>
          </a:prstGeom>
          <a:solidFill>
            <a:srgbClr val="CC3300"/>
          </a:solidFill>
          <a:ln w="9525">
            <a:solidFill>
              <a:schemeClr val="tx1"/>
            </a:solidFill>
            <a:miter lim="800000"/>
            <a:headEnd/>
            <a:tailEnd/>
          </a:ln>
        </p:spPr>
        <p:txBody>
          <a:bodyPr wrap="none" anchor="ctr"/>
          <a:lstStyle/>
          <a:p>
            <a:pPr algn="ctr"/>
            <a:endParaRPr lang="en-US" sz="1800" b="1">
              <a:solidFill>
                <a:srgbClr val="000000"/>
              </a:solidFill>
              <a:latin typeface="Arial" charset="0"/>
              <a:cs typeface="Times New Roman" charset="0"/>
            </a:endParaRPr>
          </a:p>
        </p:txBody>
      </p:sp>
      <p:sp>
        <p:nvSpPr>
          <p:cNvPr id="269351" name="Text Box 40"/>
          <p:cNvSpPr txBox="1">
            <a:spLocks noChangeArrowheads="1"/>
          </p:cNvSpPr>
          <p:nvPr/>
        </p:nvSpPr>
        <p:spPr bwMode="auto">
          <a:xfrm>
            <a:off x="7316788" y="2667000"/>
            <a:ext cx="7232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r>
              <a:rPr lang="zh-CN" altLang="en-US" b="1" dirty="0">
                <a:latin typeface="Century Gothic" charset="0"/>
              </a:rPr>
              <a:t>利未人</a:t>
            </a:r>
            <a:endParaRPr lang="en-US" b="1" dirty="0">
              <a:latin typeface="Century Gothic" charset="0"/>
            </a:endParaRPr>
          </a:p>
        </p:txBody>
      </p:sp>
      <p:sp>
        <p:nvSpPr>
          <p:cNvPr id="269352" name="Text Box 41"/>
          <p:cNvSpPr txBox="1">
            <a:spLocks noChangeArrowheads="1"/>
          </p:cNvSpPr>
          <p:nvPr/>
        </p:nvSpPr>
        <p:spPr bwMode="auto">
          <a:xfrm>
            <a:off x="7310438" y="3352800"/>
            <a:ext cx="54373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r>
              <a:rPr lang="zh-CN" altLang="en-US" b="1" dirty="0">
                <a:latin typeface="Century Gothic" charset="0"/>
              </a:rPr>
              <a:t>祭司</a:t>
            </a:r>
          </a:p>
        </p:txBody>
      </p:sp>
      <p:sp>
        <p:nvSpPr>
          <p:cNvPr id="269353" name="Text Box 42"/>
          <p:cNvSpPr txBox="1">
            <a:spLocks noChangeArrowheads="1"/>
          </p:cNvSpPr>
          <p:nvPr/>
        </p:nvSpPr>
        <p:spPr bwMode="auto">
          <a:xfrm>
            <a:off x="7315200" y="4038600"/>
            <a:ext cx="7232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r>
              <a:rPr lang="zh-CN" altLang="en-US" b="1" dirty="0">
                <a:latin typeface="Century Gothic" charset="0"/>
              </a:rPr>
              <a:t>大祭司</a:t>
            </a:r>
          </a:p>
        </p:txBody>
      </p:sp>
      <p:sp>
        <p:nvSpPr>
          <p:cNvPr id="269354" name="Text Box 43"/>
          <p:cNvSpPr txBox="1">
            <a:spLocks noChangeArrowheads="1"/>
          </p:cNvSpPr>
          <p:nvPr/>
        </p:nvSpPr>
        <p:spPr bwMode="auto">
          <a:xfrm>
            <a:off x="7319963" y="4572000"/>
            <a:ext cx="82586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r>
              <a:rPr lang="zh-CN" altLang="en-US" sz="1000" b="1" dirty="0">
                <a:latin typeface="Century Gothic" charset="0"/>
              </a:rPr>
              <a:t>擅自献火祭</a:t>
            </a:r>
          </a:p>
          <a:p>
            <a:r>
              <a:rPr lang="zh-CN" altLang="en-US" sz="1000" b="1" dirty="0">
                <a:latin typeface="Century Gothic" charset="0"/>
              </a:rPr>
              <a:t>被神所杀</a:t>
            </a:r>
          </a:p>
        </p:txBody>
      </p:sp>
      <p:sp>
        <p:nvSpPr>
          <p:cNvPr id="269355" name="AutoShape 44"/>
          <p:cNvSpPr>
            <a:spLocks noChangeArrowheads="1"/>
          </p:cNvSpPr>
          <p:nvPr/>
        </p:nvSpPr>
        <p:spPr bwMode="auto">
          <a:xfrm>
            <a:off x="6553200" y="4648200"/>
            <a:ext cx="533400" cy="304800"/>
          </a:xfrm>
          <a:prstGeom prst="flowChartAlternateProcess">
            <a:avLst/>
          </a:prstGeom>
          <a:solidFill>
            <a:srgbClr val="FFFF00"/>
          </a:solidFill>
          <a:ln w="9525">
            <a:solidFill>
              <a:schemeClr val="tx1"/>
            </a:solidFill>
            <a:miter lim="800000"/>
            <a:headEnd/>
            <a:tailEnd/>
          </a:ln>
        </p:spPr>
        <p:txBody>
          <a:bodyPr wrap="none" anchor="ctr"/>
          <a:lstStyle/>
          <a:p>
            <a:pPr algn="ctr"/>
            <a:endParaRPr lang="en-US" sz="1800" b="1">
              <a:solidFill>
                <a:srgbClr val="000000"/>
              </a:solidFill>
              <a:latin typeface="Arial" charset="0"/>
              <a:cs typeface="Times New Roman" charset="0"/>
            </a:endParaRPr>
          </a:p>
        </p:txBody>
      </p:sp>
      <p:sp>
        <p:nvSpPr>
          <p:cNvPr id="269356" name="Line 45"/>
          <p:cNvSpPr>
            <a:spLocks noChangeShapeType="1"/>
          </p:cNvSpPr>
          <p:nvPr/>
        </p:nvSpPr>
        <p:spPr bwMode="auto">
          <a:xfrm>
            <a:off x="6477000" y="4572000"/>
            <a:ext cx="685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69357" name="Line 46"/>
          <p:cNvSpPr>
            <a:spLocks noChangeShapeType="1"/>
          </p:cNvSpPr>
          <p:nvPr/>
        </p:nvSpPr>
        <p:spPr bwMode="auto">
          <a:xfrm flipH="1">
            <a:off x="6477000" y="4572000"/>
            <a:ext cx="685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cs typeface="Times New Roman" charset="0"/>
            </a:endParaRPr>
          </a:p>
        </p:txBody>
      </p:sp>
      <p:sp>
        <p:nvSpPr>
          <p:cNvPr id="269358" name="TextBox 47"/>
          <p:cNvSpPr txBox="1">
            <a:spLocks noChangeArrowheads="1"/>
          </p:cNvSpPr>
          <p:nvPr/>
        </p:nvSpPr>
        <p:spPr bwMode="auto">
          <a:xfrm>
            <a:off x="8340725" y="6477000"/>
            <a:ext cx="6508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r" eaLnBrk="0" hangingPunct="0"/>
            <a:r>
              <a:rPr lang="en-US" b="1"/>
              <a:t>Manna</a:t>
            </a:r>
          </a:p>
        </p:txBody>
      </p:sp>
      <p:sp>
        <p:nvSpPr>
          <p:cNvPr id="269359" name="TextBox 1"/>
          <p:cNvSpPr txBox="1">
            <a:spLocks noChangeArrowheads="1"/>
          </p:cNvSpPr>
          <p:nvPr/>
        </p:nvSpPr>
        <p:spPr bwMode="auto">
          <a:xfrm>
            <a:off x="6588125" y="6453188"/>
            <a:ext cx="23368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r" eaLnBrk="0" hangingPunct="0"/>
            <a:r>
              <a:rPr lang="en-US">
                <a:solidFill>
                  <a:srgbClr val="FFFFFF"/>
                </a:solidFill>
              </a:rPr>
              <a:t>Adapted from Manna Bible Maps</a:t>
            </a:r>
          </a:p>
        </p:txBody>
      </p:sp>
      <p:sp>
        <p:nvSpPr>
          <p:cNvPr id="269360" name="Text Box 41"/>
          <p:cNvSpPr txBox="1">
            <a:spLocks noChangeArrowheads="1"/>
          </p:cNvSpPr>
          <p:nvPr/>
        </p:nvSpPr>
        <p:spPr bwMode="auto">
          <a:xfrm>
            <a:off x="8374063" y="128588"/>
            <a:ext cx="61277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en-US" sz="2000" b="1">
                <a:solidFill>
                  <a:srgbClr val="FFFFFF"/>
                </a:solidFill>
                <a:latin typeface="Arial" charset="0"/>
                <a:cs typeface="Arial" charset="0"/>
              </a:rPr>
              <a:t>125</a:t>
            </a:r>
          </a:p>
          <a:p>
            <a:pPr eaLnBrk="0" hangingPunct="0"/>
            <a:r>
              <a:rPr lang="en-US" sz="2000" b="1">
                <a:solidFill>
                  <a:srgbClr val="FFFFFF"/>
                </a:solidFill>
                <a:latin typeface="Arial" charset="0"/>
                <a:cs typeface="Arial" charset="0"/>
              </a:rPr>
              <a:t>202</a:t>
            </a:r>
          </a:p>
        </p:txBody>
      </p:sp>
    </p:spTree>
    <p:extLst>
      <p:ext uri="{BB962C8B-B14F-4D97-AF65-F5344CB8AC3E}">
        <p14:creationId xmlns:p14="http://schemas.microsoft.com/office/powerpoint/2010/main" val="8181541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9" descr="Israel Map Tribes East.png"/>
          <p:cNvPicPr>
            <a:picLocks noChangeAspect="1"/>
          </p:cNvPicPr>
          <p:nvPr/>
        </p:nvPicPr>
        <p:blipFill>
          <a:blip r:embed="rId3">
            <a:extLst>
              <a:ext uri="{28A0092B-C50C-407E-A947-70E740481C1C}">
                <a14:useLocalDpi xmlns:a14="http://schemas.microsoft.com/office/drawing/2010/main" val="0"/>
              </a:ext>
            </a:extLst>
          </a:blip>
          <a:srcRect t="6956" r="30403" b="15134"/>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430561" y="196572"/>
            <a:ext cx="3444584" cy="512935"/>
          </a:xfrm>
          <a:effectLst>
            <a:outerShdw blurRad="63500" dist="35921" dir="2700000" algn="ctr" rotWithShape="0">
              <a:schemeClr val="tx2">
                <a:alpha val="74998"/>
              </a:schemeClr>
            </a:outerShdw>
          </a:effectLst>
        </p:spPr>
        <p:txBody>
          <a:bodyPr/>
          <a:lstStyle/>
          <a:p>
            <a:pPr algn="l">
              <a:defRPr/>
            </a:pPr>
            <a:r>
              <a:rPr lang="en-US" altLang="zh-CN" sz="2400" b="1" dirty="0">
                <a:effectLst>
                  <a:glow rad="127000">
                    <a:schemeClr val="tx1"/>
                  </a:glow>
                </a:effectLst>
                <a:latin typeface="Arial" charset="0"/>
                <a:ea typeface="ＭＳ Ｐゴシック" charset="0"/>
                <a:cs typeface="ＭＳ Ｐゴシック" charset="0"/>
              </a:rPr>
              <a:t>48</a:t>
            </a:r>
            <a:r>
              <a:rPr lang="zh-CN" altLang="en-US" sz="2400" b="1" dirty="0">
                <a:effectLst>
                  <a:glow rad="127000">
                    <a:schemeClr val="tx1"/>
                  </a:glow>
                </a:effectLst>
                <a:latin typeface="Arial" charset="0"/>
                <a:ea typeface="ＭＳ Ｐゴシック" charset="0"/>
                <a:cs typeface="ＭＳ Ｐゴシック" charset="0"/>
              </a:rPr>
              <a:t>座利未城</a:t>
            </a:r>
            <a:endParaRPr lang="en-US" sz="2400" b="1" dirty="0">
              <a:effectLst>
                <a:glow rad="127000">
                  <a:schemeClr val="tx1"/>
                </a:glow>
              </a:effectLst>
              <a:latin typeface="Arial" charset="0"/>
              <a:ea typeface="ＭＳ Ｐゴシック" charset="0"/>
              <a:cs typeface="ＭＳ Ｐゴシック" charset="0"/>
            </a:endParaRPr>
          </a:p>
        </p:txBody>
      </p:sp>
      <p:sp>
        <p:nvSpPr>
          <p:cNvPr id="178179" name="Text Box 2"/>
          <p:cNvSpPr txBox="1">
            <a:spLocks noChangeArrowheads="1"/>
          </p:cNvSpPr>
          <p:nvPr/>
        </p:nvSpPr>
        <p:spPr bwMode="auto">
          <a:xfrm>
            <a:off x="8153400" y="8890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171a</a:t>
            </a:r>
          </a:p>
        </p:txBody>
      </p:sp>
      <p:grpSp>
        <p:nvGrpSpPr>
          <p:cNvPr id="178180" name="Group 2"/>
          <p:cNvGrpSpPr>
            <a:grpSpLocks/>
          </p:cNvGrpSpPr>
          <p:nvPr/>
        </p:nvGrpSpPr>
        <p:grpSpPr bwMode="auto">
          <a:xfrm>
            <a:off x="4673600" y="276225"/>
            <a:ext cx="369888" cy="381000"/>
            <a:chOff x="1293990" y="4843883"/>
            <a:chExt cx="369930" cy="380904"/>
          </a:xfrm>
        </p:grpSpPr>
        <p:sp>
          <p:nvSpPr>
            <p:cNvPr id="17832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30"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1" name="Group 14"/>
          <p:cNvGrpSpPr>
            <a:grpSpLocks/>
          </p:cNvGrpSpPr>
          <p:nvPr/>
        </p:nvGrpSpPr>
        <p:grpSpPr bwMode="auto">
          <a:xfrm>
            <a:off x="3600450" y="1809750"/>
            <a:ext cx="206375" cy="217488"/>
            <a:chOff x="6972297" y="5071534"/>
            <a:chExt cx="206026" cy="218421"/>
          </a:xfrm>
        </p:grpSpPr>
        <p:sp>
          <p:nvSpPr>
            <p:cNvPr id="178327"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8"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2" name="Group 18"/>
          <p:cNvGrpSpPr>
            <a:grpSpLocks/>
          </p:cNvGrpSpPr>
          <p:nvPr/>
        </p:nvGrpSpPr>
        <p:grpSpPr bwMode="auto">
          <a:xfrm>
            <a:off x="3740150" y="1625600"/>
            <a:ext cx="206375" cy="230188"/>
            <a:chOff x="6972297" y="4233136"/>
            <a:chExt cx="206026" cy="231124"/>
          </a:xfrm>
        </p:grpSpPr>
        <p:sp>
          <p:nvSpPr>
            <p:cNvPr id="17832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3" name="Group 22"/>
          <p:cNvGrpSpPr>
            <a:grpSpLocks/>
          </p:cNvGrpSpPr>
          <p:nvPr/>
        </p:nvGrpSpPr>
        <p:grpSpPr bwMode="auto">
          <a:xfrm>
            <a:off x="2719388" y="4235450"/>
            <a:ext cx="206375" cy="219075"/>
            <a:chOff x="6972297" y="5071534"/>
            <a:chExt cx="206026" cy="218421"/>
          </a:xfrm>
        </p:grpSpPr>
        <p:sp>
          <p:nvSpPr>
            <p:cNvPr id="17832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4" name="Group 6"/>
          <p:cNvGrpSpPr>
            <a:grpSpLocks/>
          </p:cNvGrpSpPr>
          <p:nvPr/>
        </p:nvGrpSpPr>
        <p:grpSpPr bwMode="auto">
          <a:xfrm>
            <a:off x="3249613" y="5878513"/>
            <a:ext cx="206375" cy="219075"/>
            <a:chOff x="6972297" y="5071534"/>
            <a:chExt cx="206026" cy="218421"/>
          </a:xfrm>
        </p:grpSpPr>
        <p:sp>
          <p:nvSpPr>
            <p:cNvPr id="17832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5" name="Group 6"/>
          <p:cNvGrpSpPr>
            <a:grpSpLocks/>
          </p:cNvGrpSpPr>
          <p:nvPr/>
        </p:nvGrpSpPr>
        <p:grpSpPr bwMode="auto">
          <a:xfrm>
            <a:off x="3595688" y="5678488"/>
            <a:ext cx="206375" cy="217487"/>
            <a:chOff x="6972297" y="5071534"/>
            <a:chExt cx="206026" cy="218421"/>
          </a:xfrm>
        </p:grpSpPr>
        <p:sp>
          <p:nvSpPr>
            <p:cNvPr id="17831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2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6" name="Group 6"/>
          <p:cNvGrpSpPr>
            <a:grpSpLocks/>
          </p:cNvGrpSpPr>
          <p:nvPr/>
        </p:nvGrpSpPr>
        <p:grpSpPr bwMode="auto">
          <a:xfrm>
            <a:off x="3749675" y="5408613"/>
            <a:ext cx="206375" cy="219075"/>
            <a:chOff x="6972297" y="5071534"/>
            <a:chExt cx="206026" cy="218421"/>
          </a:xfrm>
        </p:grpSpPr>
        <p:sp>
          <p:nvSpPr>
            <p:cNvPr id="17831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7" name="Group 6"/>
          <p:cNvGrpSpPr>
            <a:grpSpLocks/>
          </p:cNvGrpSpPr>
          <p:nvPr/>
        </p:nvGrpSpPr>
        <p:grpSpPr bwMode="auto">
          <a:xfrm>
            <a:off x="3444875" y="5434013"/>
            <a:ext cx="204788" cy="219075"/>
            <a:chOff x="6972297" y="5071534"/>
            <a:chExt cx="206026" cy="218421"/>
          </a:xfrm>
        </p:grpSpPr>
        <p:sp>
          <p:nvSpPr>
            <p:cNvPr id="178315"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6"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8" name="Group 64"/>
          <p:cNvGrpSpPr>
            <a:grpSpLocks/>
          </p:cNvGrpSpPr>
          <p:nvPr/>
        </p:nvGrpSpPr>
        <p:grpSpPr bwMode="auto">
          <a:xfrm>
            <a:off x="3563938" y="5027613"/>
            <a:ext cx="369887" cy="381000"/>
            <a:chOff x="1293990" y="4843883"/>
            <a:chExt cx="369930" cy="380904"/>
          </a:xfrm>
        </p:grpSpPr>
        <p:sp>
          <p:nvSpPr>
            <p:cNvPr id="17831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4"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89" name="Group 67"/>
          <p:cNvGrpSpPr>
            <a:grpSpLocks/>
          </p:cNvGrpSpPr>
          <p:nvPr/>
        </p:nvGrpSpPr>
        <p:grpSpPr bwMode="auto">
          <a:xfrm>
            <a:off x="31750" y="777875"/>
            <a:ext cx="369888" cy="381000"/>
            <a:chOff x="1293990" y="4843883"/>
            <a:chExt cx="369930" cy="380904"/>
          </a:xfrm>
        </p:grpSpPr>
        <p:sp>
          <p:nvSpPr>
            <p:cNvPr id="17831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2"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0" name="Group 6"/>
          <p:cNvGrpSpPr>
            <a:grpSpLocks/>
          </p:cNvGrpSpPr>
          <p:nvPr/>
        </p:nvGrpSpPr>
        <p:grpSpPr bwMode="auto">
          <a:xfrm>
            <a:off x="107950" y="360363"/>
            <a:ext cx="206375" cy="219075"/>
            <a:chOff x="6972297" y="5071534"/>
            <a:chExt cx="206026" cy="218421"/>
          </a:xfrm>
        </p:grpSpPr>
        <p:sp>
          <p:nvSpPr>
            <p:cNvPr id="17830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1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1" name="Group 73"/>
          <p:cNvGrpSpPr>
            <a:grpSpLocks/>
          </p:cNvGrpSpPr>
          <p:nvPr/>
        </p:nvGrpSpPr>
        <p:grpSpPr bwMode="auto">
          <a:xfrm>
            <a:off x="5653088" y="1403350"/>
            <a:ext cx="369887" cy="381000"/>
            <a:chOff x="1293990" y="4843883"/>
            <a:chExt cx="369930" cy="380904"/>
          </a:xfrm>
        </p:grpSpPr>
        <p:sp>
          <p:nvSpPr>
            <p:cNvPr id="178307"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8"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2" name="Group 76"/>
          <p:cNvGrpSpPr>
            <a:grpSpLocks/>
          </p:cNvGrpSpPr>
          <p:nvPr/>
        </p:nvGrpSpPr>
        <p:grpSpPr bwMode="auto">
          <a:xfrm>
            <a:off x="5653088" y="4533900"/>
            <a:ext cx="369887" cy="381000"/>
            <a:chOff x="1293990" y="4843883"/>
            <a:chExt cx="369930" cy="380904"/>
          </a:xfrm>
        </p:grpSpPr>
        <p:sp>
          <p:nvSpPr>
            <p:cNvPr id="178305"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6"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3" name="Group 79"/>
          <p:cNvGrpSpPr>
            <a:grpSpLocks/>
          </p:cNvGrpSpPr>
          <p:nvPr/>
        </p:nvGrpSpPr>
        <p:grpSpPr bwMode="auto">
          <a:xfrm>
            <a:off x="6161088" y="2727325"/>
            <a:ext cx="369887" cy="381000"/>
            <a:chOff x="1293990" y="4843883"/>
            <a:chExt cx="369930" cy="380904"/>
          </a:xfrm>
        </p:grpSpPr>
        <p:sp>
          <p:nvSpPr>
            <p:cNvPr id="17830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4"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83" name="Rectangle 2"/>
          <p:cNvSpPr txBox="1">
            <a:spLocks noChangeArrowheads="1"/>
          </p:cNvSpPr>
          <p:nvPr/>
        </p:nvSpPr>
        <p:spPr bwMode="auto">
          <a:xfrm>
            <a:off x="430561" y="682910"/>
            <a:ext cx="3620439"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a:t>
            </a:r>
            <a:r>
              <a:rPr kumimoji="0" lang="zh-CN" alt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座避难城</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nvGrpSpPr>
          <p:cNvPr id="178195" name="Group 22"/>
          <p:cNvGrpSpPr>
            <a:grpSpLocks/>
          </p:cNvGrpSpPr>
          <p:nvPr/>
        </p:nvGrpSpPr>
        <p:grpSpPr bwMode="auto">
          <a:xfrm>
            <a:off x="2986088" y="4410075"/>
            <a:ext cx="206375" cy="219075"/>
            <a:chOff x="6972297" y="5071534"/>
            <a:chExt cx="206026" cy="218421"/>
          </a:xfrm>
        </p:grpSpPr>
        <p:sp>
          <p:nvSpPr>
            <p:cNvPr id="17830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6" name="Group 22"/>
          <p:cNvGrpSpPr>
            <a:grpSpLocks/>
          </p:cNvGrpSpPr>
          <p:nvPr/>
        </p:nvGrpSpPr>
        <p:grpSpPr bwMode="auto">
          <a:xfrm>
            <a:off x="3290888" y="4302125"/>
            <a:ext cx="206375" cy="217488"/>
            <a:chOff x="6972297" y="5071534"/>
            <a:chExt cx="206026" cy="218421"/>
          </a:xfrm>
        </p:grpSpPr>
        <p:sp>
          <p:nvSpPr>
            <p:cNvPr id="17829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30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7" name="Group 22"/>
          <p:cNvGrpSpPr>
            <a:grpSpLocks/>
          </p:cNvGrpSpPr>
          <p:nvPr/>
        </p:nvGrpSpPr>
        <p:grpSpPr bwMode="auto">
          <a:xfrm>
            <a:off x="3497263" y="4581525"/>
            <a:ext cx="206375" cy="219075"/>
            <a:chOff x="6972297" y="5071534"/>
            <a:chExt cx="206026" cy="218421"/>
          </a:xfrm>
        </p:grpSpPr>
        <p:sp>
          <p:nvSpPr>
            <p:cNvPr id="17829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8" name="Group 6"/>
          <p:cNvGrpSpPr>
            <a:grpSpLocks/>
          </p:cNvGrpSpPr>
          <p:nvPr/>
        </p:nvGrpSpPr>
        <p:grpSpPr bwMode="auto">
          <a:xfrm>
            <a:off x="2586038" y="6022975"/>
            <a:ext cx="206375" cy="217488"/>
            <a:chOff x="6972297" y="5071534"/>
            <a:chExt cx="206026" cy="218421"/>
          </a:xfrm>
        </p:grpSpPr>
        <p:sp>
          <p:nvSpPr>
            <p:cNvPr id="178295"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6"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199" name="Group 22"/>
          <p:cNvGrpSpPr>
            <a:grpSpLocks/>
          </p:cNvGrpSpPr>
          <p:nvPr/>
        </p:nvGrpSpPr>
        <p:grpSpPr bwMode="auto">
          <a:xfrm>
            <a:off x="3756025" y="2266950"/>
            <a:ext cx="204788" cy="219075"/>
            <a:chOff x="6972297" y="5071534"/>
            <a:chExt cx="206026" cy="218421"/>
          </a:xfrm>
        </p:grpSpPr>
        <p:sp>
          <p:nvSpPr>
            <p:cNvPr id="17829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0" name="Group 22"/>
          <p:cNvGrpSpPr>
            <a:grpSpLocks/>
          </p:cNvGrpSpPr>
          <p:nvPr/>
        </p:nvGrpSpPr>
        <p:grpSpPr bwMode="auto">
          <a:xfrm>
            <a:off x="3879850" y="3994150"/>
            <a:ext cx="206375" cy="217488"/>
            <a:chOff x="6972297" y="5071534"/>
            <a:chExt cx="206026" cy="218421"/>
          </a:xfrm>
        </p:grpSpPr>
        <p:sp>
          <p:nvSpPr>
            <p:cNvPr id="17829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1" name="Group 22"/>
          <p:cNvGrpSpPr>
            <a:grpSpLocks/>
          </p:cNvGrpSpPr>
          <p:nvPr/>
        </p:nvGrpSpPr>
        <p:grpSpPr bwMode="auto">
          <a:xfrm>
            <a:off x="4383088" y="4129088"/>
            <a:ext cx="206375" cy="217487"/>
            <a:chOff x="6972297" y="5071534"/>
            <a:chExt cx="206026" cy="218421"/>
          </a:xfrm>
        </p:grpSpPr>
        <p:sp>
          <p:nvSpPr>
            <p:cNvPr id="17828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9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2" name="Group 6"/>
          <p:cNvGrpSpPr>
            <a:grpSpLocks/>
          </p:cNvGrpSpPr>
          <p:nvPr/>
        </p:nvGrpSpPr>
        <p:grpSpPr bwMode="auto">
          <a:xfrm>
            <a:off x="3135313" y="3622675"/>
            <a:ext cx="206375" cy="219075"/>
            <a:chOff x="6972297" y="5071534"/>
            <a:chExt cx="206026" cy="218421"/>
          </a:xfrm>
        </p:grpSpPr>
        <p:sp>
          <p:nvSpPr>
            <p:cNvPr id="17828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3" name="Group 22"/>
          <p:cNvGrpSpPr>
            <a:grpSpLocks/>
          </p:cNvGrpSpPr>
          <p:nvPr/>
        </p:nvGrpSpPr>
        <p:grpSpPr bwMode="auto">
          <a:xfrm>
            <a:off x="3738563" y="4306888"/>
            <a:ext cx="206375" cy="217487"/>
            <a:chOff x="6972297" y="5071534"/>
            <a:chExt cx="206026" cy="218421"/>
          </a:xfrm>
        </p:grpSpPr>
        <p:sp>
          <p:nvSpPr>
            <p:cNvPr id="17828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4" name="Group 22"/>
          <p:cNvGrpSpPr>
            <a:grpSpLocks/>
          </p:cNvGrpSpPr>
          <p:nvPr/>
        </p:nvGrpSpPr>
        <p:grpSpPr bwMode="auto">
          <a:xfrm>
            <a:off x="4043363" y="4197350"/>
            <a:ext cx="206375" cy="219075"/>
            <a:chOff x="6972297" y="5071534"/>
            <a:chExt cx="206026" cy="218421"/>
          </a:xfrm>
        </p:grpSpPr>
        <p:sp>
          <p:nvSpPr>
            <p:cNvPr id="17828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5" name="Group 22"/>
          <p:cNvGrpSpPr>
            <a:grpSpLocks/>
          </p:cNvGrpSpPr>
          <p:nvPr/>
        </p:nvGrpSpPr>
        <p:grpSpPr bwMode="auto">
          <a:xfrm>
            <a:off x="4486275" y="4427538"/>
            <a:ext cx="204788" cy="217487"/>
            <a:chOff x="6972297" y="5071534"/>
            <a:chExt cx="206026" cy="218421"/>
          </a:xfrm>
        </p:grpSpPr>
        <p:sp>
          <p:nvSpPr>
            <p:cNvPr id="17828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6" name="Group 22"/>
          <p:cNvGrpSpPr>
            <a:grpSpLocks/>
          </p:cNvGrpSpPr>
          <p:nvPr/>
        </p:nvGrpSpPr>
        <p:grpSpPr bwMode="auto">
          <a:xfrm>
            <a:off x="4240213" y="4537075"/>
            <a:ext cx="206375" cy="219075"/>
            <a:chOff x="6972297" y="5071534"/>
            <a:chExt cx="206026" cy="218421"/>
          </a:xfrm>
        </p:grpSpPr>
        <p:sp>
          <p:nvSpPr>
            <p:cNvPr id="17827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8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7" name="Group 119"/>
          <p:cNvGrpSpPr>
            <a:grpSpLocks/>
          </p:cNvGrpSpPr>
          <p:nvPr/>
        </p:nvGrpSpPr>
        <p:grpSpPr bwMode="auto">
          <a:xfrm>
            <a:off x="4137025" y="3006725"/>
            <a:ext cx="369888" cy="381000"/>
            <a:chOff x="1293990" y="4843883"/>
            <a:chExt cx="369930" cy="380904"/>
          </a:xfrm>
        </p:grpSpPr>
        <p:sp>
          <p:nvSpPr>
            <p:cNvPr id="178277"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8"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8" name="Group 22"/>
          <p:cNvGrpSpPr>
            <a:grpSpLocks/>
          </p:cNvGrpSpPr>
          <p:nvPr/>
        </p:nvGrpSpPr>
        <p:grpSpPr bwMode="auto">
          <a:xfrm>
            <a:off x="4176713" y="3449638"/>
            <a:ext cx="206375" cy="217487"/>
            <a:chOff x="6972297" y="5071534"/>
            <a:chExt cx="206026" cy="218421"/>
          </a:xfrm>
        </p:grpSpPr>
        <p:sp>
          <p:nvSpPr>
            <p:cNvPr id="17827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09" name="Group 22"/>
          <p:cNvGrpSpPr>
            <a:grpSpLocks/>
          </p:cNvGrpSpPr>
          <p:nvPr/>
        </p:nvGrpSpPr>
        <p:grpSpPr bwMode="auto">
          <a:xfrm>
            <a:off x="3859213" y="2587625"/>
            <a:ext cx="206375" cy="219075"/>
            <a:chOff x="6972297" y="5071534"/>
            <a:chExt cx="206026" cy="218421"/>
          </a:xfrm>
        </p:grpSpPr>
        <p:sp>
          <p:nvSpPr>
            <p:cNvPr id="17827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0" name="Group 22"/>
          <p:cNvGrpSpPr>
            <a:grpSpLocks/>
          </p:cNvGrpSpPr>
          <p:nvPr/>
        </p:nvGrpSpPr>
        <p:grpSpPr bwMode="auto">
          <a:xfrm>
            <a:off x="3924300" y="1971675"/>
            <a:ext cx="204788" cy="217488"/>
            <a:chOff x="6972297" y="5071534"/>
            <a:chExt cx="206026" cy="218421"/>
          </a:xfrm>
        </p:grpSpPr>
        <p:sp>
          <p:nvSpPr>
            <p:cNvPr id="17827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1" name="Group 18"/>
          <p:cNvGrpSpPr>
            <a:grpSpLocks/>
          </p:cNvGrpSpPr>
          <p:nvPr/>
        </p:nvGrpSpPr>
        <p:grpSpPr bwMode="auto">
          <a:xfrm>
            <a:off x="3576638" y="1498600"/>
            <a:ext cx="206375" cy="230188"/>
            <a:chOff x="6972297" y="4233136"/>
            <a:chExt cx="206026" cy="231124"/>
          </a:xfrm>
        </p:grpSpPr>
        <p:sp>
          <p:nvSpPr>
            <p:cNvPr id="17826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7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2" name="Group 18"/>
          <p:cNvGrpSpPr>
            <a:grpSpLocks/>
          </p:cNvGrpSpPr>
          <p:nvPr/>
        </p:nvGrpSpPr>
        <p:grpSpPr bwMode="auto">
          <a:xfrm>
            <a:off x="3770313" y="1266825"/>
            <a:ext cx="206375" cy="231775"/>
            <a:chOff x="6972297" y="4233136"/>
            <a:chExt cx="206026" cy="231124"/>
          </a:xfrm>
        </p:grpSpPr>
        <p:sp>
          <p:nvSpPr>
            <p:cNvPr id="17826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3" name="Group 18"/>
          <p:cNvGrpSpPr>
            <a:grpSpLocks/>
          </p:cNvGrpSpPr>
          <p:nvPr/>
        </p:nvGrpSpPr>
        <p:grpSpPr bwMode="auto">
          <a:xfrm>
            <a:off x="3738563" y="620713"/>
            <a:ext cx="206375" cy="231775"/>
            <a:chOff x="6972297" y="4233136"/>
            <a:chExt cx="206026" cy="231124"/>
          </a:xfrm>
        </p:grpSpPr>
        <p:sp>
          <p:nvSpPr>
            <p:cNvPr id="17826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4" name="Group 18"/>
          <p:cNvGrpSpPr>
            <a:grpSpLocks/>
          </p:cNvGrpSpPr>
          <p:nvPr/>
        </p:nvGrpSpPr>
        <p:grpSpPr bwMode="auto">
          <a:xfrm>
            <a:off x="4173538" y="736600"/>
            <a:ext cx="206375" cy="231775"/>
            <a:chOff x="6972297" y="4233136"/>
            <a:chExt cx="206026" cy="231124"/>
          </a:xfrm>
        </p:grpSpPr>
        <p:sp>
          <p:nvSpPr>
            <p:cNvPr id="17826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5" name="Group 18"/>
          <p:cNvGrpSpPr>
            <a:grpSpLocks/>
          </p:cNvGrpSpPr>
          <p:nvPr/>
        </p:nvGrpSpPr>
        <p:grpSpPr bwMode="auto">
          <a:xfrm>
            <a:off x="4310063" y="1612900"/>
            <a:ext cx="206375" cy="231775"/>
            <a:chOff x="6972297" y="4233136"/>
            <a:chExt cx="206026" cy="231124"/>
          </a:xfrm>
        </p:grpSpPr>
        <p:sp>
          <p:nvSpPr>
            <p:cNvPr id="17826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6" name="Group 18"/>
          <p:cNvGrpSpPr>
            <a:grpSpLocks/>
          </p:cNvGrpSpPr>
          <p:nvPr/>
        </p:nvGrpSpPr>
        <p:grpSpPr bwMode="auto">
          <a:xfrm>
            <a:off x="4557713" y="1739900"/>
            <a:ext cx="206375" cy="231775"/>
            <a:chOff x="6972297" y="4233136"/>
            <a:chExt cx="206026" cy="231124"/>
          </a:xfrm>
        </p:grpSpPr>
        <p:sp>
          <p:nvSpPr>
            <p:cNvPr id="17825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6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7" name="Group 18"/>
          <p:cNvGrpSpPr>
            <a:grpSpLocks/>
          </p:cNvGrpSpPr>
          <p:nvPr/>
        </p:nvGrpSpPr>
        <p:grpSpPr bwMode="auto">
          <a:xfrm>
            <a:off x="4351338" y="1893888"/>
            <a:ext cx="206375" cy="230187"/>
            <a:chOff x="6972297" y="4233136"/>
            <a:chExt cx="206026" cy="231124"/>
          </a:xfrm>
        </p:grpSpPr>
        <p:sp>
          <p:nvSpPr>
            <p:cNvPr id="17825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8" name="Group 18"/>
          <p:cNvGrpSpPr>
            <a:grpSpLocks/>
          </p:cNvGrpSpPr>
          <p:nvPr/>
        </p:nvGrpSpPr>
        <p:grpSpPr bwMode="auto">
          <a:xfrm>
            <a:off x="4732338" y="1538288"/>
            <a:ext cx="206375" cy="231775"/>
            <a:chOff x="6972297" y="4233136"/>
            <a:chExt cx="206026" cy="231124"/>
          </a:xfrm>
        </p:grpSpPr>
        <p:sp>
          <p:nvSpPr>
            <p:cNvPr id="17825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19" name="Group 18"/>
          <p:cNvGrpSpPr>
            <a:grpSpLocks/>
          </p:cNvGrpSpPr>
          <p:nvPr/>
        </p:nvGrpSpPr>
        <p:grpSpPr bwMode="auto">
          <a:xfrm>
            <a:off x="6116638" y="1617663"/>
            <a:ext cx="206375" cy="231775"/>
            <a:chOff x="6972297" y="4233136"/>
            <a:chExt cx="206026" cy="231124"/>
          </a:xfrm>
        </p:grpSpPr>
        <p:sp>
          <p:nvSpPr>
            <p:cNvPr id="17825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0" name="Group 18"/>
          <p:cNvGrpSpPr>
            <a:grpSpLocks/>
          </p:cNvGrpSpPr>
          <p:nvPr/>
        </p:nvGrpSpPr>
        <p:grpSpPr bwMode="auto">
          <a:xfrm>
            <a:off x="5592763" y="3155950"/>
            <a:ext cx="204787" cy="230188"/>
            <a:chOff x="6972297" y="4233136"/>
            <a:chExt cx="206026" cy="231124"/>
          </a:xfrm>
        </p:grpSpPr>
        <p:sp>
          <p:nvSpPr>
            <p:cNvPr id="17825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1" name="Group 18"/>
          <p:cNvGrpSpPr>
            <a:grpSpLocks/>
          </p:cNvGrpSpPr>
          <p:nvPr/>
        </p:nvGrpSpPr>
        <p:grpSpPr bwMode="auto">
          <a:xfrm>
            <a:off x="5446713" y="3838575"/>
            <a:ext cx="206375" cy="230188"/>
            <a:chOff x="6972297" y="4233136"/>
            <a:chExt cx="206026" cy="231124"/>
          </a:xfrm>
        </p:grpSpPr>
        <p:sp>
          <p:nvSpPr>
            <p:cNvPr id="17824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5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2" name="Group 18"/>
          <p:cNvGrpSpPr>
            <a:grpSpLocks/>
          </p:cNvGrpSpPr>
          <p:nvPr/>
        </p:nvGrpSpPr>
        <p:grpSpPr bwMode="auto">
          <a:xfrm>
            <a:off x="5343525" y="4467225"/>
            <a:ext cx="204788" cy="230188"/>
            <a:chOff x="6972297" y="4233136"/>
            <a:chExt cx="206026" cy="231124"/>
          </a:xfrm>
        </p:grpSpPr>
        <p:sp>
          <p:nvSpPr>
            <p:cNvPr id="17824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3" name="Group 18"/>
          <p:cNvGrpSpPr>
            <a:grpSpLocks/>
          </p:cNvGrpSpPr>
          <p:nvPr/>
        </p:nvGrpSpPr>
        <p:grpSpPr bwMode="auto">
          <a:xfrm>
            <a:off x="5745163" y="4311650"/>
            <a:ext cx="206375" cy="230188"/>
            <a:chOff x="6972297" y="4233136"/>
            <a:chExt cx="206026" cy="231124"/>
          </a:xfrm>
        </p:grpSpPr>
        <p:sp>
          <p:nvSpPr>
            <p:cNvPr id="1782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4" name="Group 18"/>
          <p:cNvGrpSpPr>
            <a:grpSpLocks/>
          </p:cNvGrpSpPr>
          <p:nvPr/>
        </p:nvGrpSpPr>
        <p:grpSpPr bwMode="auto">
          <a:xfrm>
            <a:off x="5708650" y="5072063"/>
            <a:ext cx="206375" cy="231775"/>
            <a:chOff x="6972297" y="4233136"/>
            <a:chExt cx="206026" cy="231124"/>
          </a:xfrm>
        </p:grpSpPr>
        <p:sp>
          <p:nvSpPr>
            <p:cNvPr id="17824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5" name="Group 18"/>
          <p:cNvGrpSpPr>
            <a:grpSpLocks/>
          </p:cNvGrpSpPr>
          <p:nvPr/>
        </p:nvGrpSpPr>
        <p:grpSpPr bwMode="auto">
          <a:xfrm>
            <a:off x="5822950" y="5549900"/>
            <a:ext cx="204788" cy="231775"/>
            <a:chOff x="6972297" y="4233136"/>
            <a:chExt cx="206026" cy="231124"/>
          </a:xfrm>
        </p:grpSpPr>
        <p:sp>
          <p:nvSpPr>
            <p:cNvPr id="17824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6" name="Group 18"/>
          <p:cNvGrpSpPr>
            <a:grpSpLocks/>
          </p:cNvGrpSpPr>
          <p:nvPr/>
        </p:nvGrpSpPr>
        <p:grpSpPr bwMode="auto">
          <a:xfrm>
            <a:off x="4148138" y="1331913"/>
            <a:ext cx="206375" cy="231775"/>
            <a:chOff x="6972297" y="4233136"/>
            <a:chExt cx="206026" cy="231124"/>
          </a:xfrm>
        </p:grpSpPr>
        <p:sp>
          <p:nvSpPr>
            <p:cNvPr id="17823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4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7" name="Group 18"/>
          <p:cNvGrpSpPr>
            <a:grpSpLocks/>
          </p:cNvGrpSpPr>
          <p:nvPr/>
        </p:nvGrpSpPr>
        <p:grpSpPr bwMode="auto">
          <a:xfrm>
            <a:off x="4662488" y="1306513"/>
            <a:ext cx="206375" cy="231775"/>
            <a:chOff x="6972297" y="4233136"/>
            <a:chExt cx="206026" cy="231124"/>
          </a:xfrm>
        </p:grpSpPr>
        <p:sp>
          <p:nvSpPr>
            <p:cNvPr id="17823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3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8" name="Group 22"/>
          <p:cNvGrpSpPr>
            <a:grpSpLocks/>
          </p:cNvGrpSpPr>
          <p:nvPr/>
        </p:nvGrpSpPr>
        <p:grpSpPr bwMode="auto">
          <a:xfrm>
            <a:off x="4684713" y="2101850"/>
            <a:ext cx="206375" cy="219075"/>
            <a:chOff x="6972297" y="5071534"/>
            <a:chExt cx="206026" cy="218421"/>
          </a:xfrm>
        </p:grpSpPr>
        <p:sp>
          <p:nvSpPr>
            <p:cNvPr id="17823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3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29" name="Group 6"/>
          <p:cNvGrpSpPr>
            <a:grpSpLocks/>
          </p:cNvGrpSpPr>
          <p:nvPr/>
        </p:nvGrpSpPr>
        <p:grpSpPr bwMode="auto">
          <a:xfrm>
            <a:off x="3198813" y="5072063"/>
            <a:ext cx="206375" cy="219075"/>
            <a:chOff x="6972297" y="5071534"/>
            <a:chExt cx="206026" cy="218421"/>
          </a:xfrm>
        </p:grpSpPr>
        <p:sp>
          <p:nvSpPr>
            <p:cNvPr id="178233"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34"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grpSp>
        <p:nvGrpSpPr>
          <p:cNvPr id="178230" name="Group 6"/>
          <p:cNvGrpSpPr>
            <a:grpSpLocks/>
          </p:cNvGrpSpPr>
          <p:nvPr/>
        </p:nvGrpSpPr>
        <p:grpSpPr bwMode="auto">
          <a:xfrm>
            <a:off x="3443288" y="4894263"/>
            <a:ext cx="206375" cy="219075"/>
            <a:chOff x="6972297" y="5071534"/>
            <a:chExt cx="206026" cy="218421"/>
          </a:xfrm>
        </p:grpSpPr>
        <p:sp>
          <p:nvSpPr>
            <p:cNvPr id="17823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17823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
        <p:nvSpPr>
          <p:cNvPr id="156" name="Rectangle 2"/>
          <p:cNvSpPr txBox="1">
            <a:spLocks noChangeArrowheads="1"/>
          </p:cNvSpPr>
          <p:nvPr/>
        </p:nvSpPr>
        <p:spPr bwMode="auto">
          <a:xfrm>
            <a:off x="-1" y="1435223"/>
            <a:ext cx="3582158" cy="7696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TW" alt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历代志上</a:t>
            </a: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6:54-80</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57" name="Rectangle 2"/>
          <p:cNvSpPr txBox="1">
            <a:spLocks noChangeArrowheads="1"/>
          </p:cNvSpPr>
          <p:nvPr/>
        </p:nvSpPr>
        <p:spPr bwMode="auto">
          <a:xfrm>
            <a:off x="1691680" y="5301208"/>
            <a:ext cx="3582158"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哥辖族 </a:t>
            </a:r>
            <a:r>
              <a:rPr kumimoji="0" 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(6:54-61)</a:t>
            </a:r>
            <a:endPar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58" name="Rectangle 2"/>
          <p:cNvSpPr txBox="1">
            <a:spLocks noChangeArrowheads="1"/>
          </p:cNvSpPr>
          <p:nvPr/>
        </p:nvSpPr>
        <p:spPr bwMode="auto">
          <a:xfrm>
            <a:off x="2699792" y="908720"/>
            <a:ext cx="4824536" cy="7920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3600" b="1" i="1" dirty="0">
                <a:solidFill>
                  <a:srgbClr val="FFFFFF"/>
                </a:solidFill>
                <a:effectLst>
                  <a:glow rad="127000">
                    <a:srgbClr val="000000"/>
                  </a:glow>
                </a:effectLst>
                <a:latin typeface="Arial" charset="0"/>
                <a:ea typeface="ＭＳ Ｐゴシック" charset="0"/>
                <a:cs typeface="ＭＳ Ｐゴシック" charset="0"/>
              </a:rPr>
              <a:t>革顺 </a:t>
            </a:r>
            <a:r>
              <a:rPr kumimoji="0" lang="en-US" sz="36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族</a:t>
            </a:r>
            <a:r>
              <a:rPr kumimoji="0" 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(6:62)</a:t>
            </a:r>
            <a:endPar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59" name="Rectangle 2"/>
          <p:cNvSpPr txBox="1">
            <a:spLocks noChangeArrowheads="1"/>
          </p:cNvSpPr>
          <p:nvPr/>
        </p:nvSpPr>
        <p:spPr bwMode="auto">
          <a:xfrm>
            <a:off x="3563888" y="3573016"/>
            <a:ext cx="4464496" cy="1584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米拉利族 </a:t>
            </a:r>
            <a:r>
              <a:rPr kumimoji="0" 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(6:63, </a:t>
            </a:r>
            <a:br>
              <a:rPr kumimoji="0" 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78-81)</a:t>
            </a:r>
            <a:endPar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60" name="Rectangle 2"/>
          <p:cNvSpPr txBox="1">
            <a:spLocks noChangeArrowheads="1"/>
          </p:cNvSpPr>
          <p:nvPr/>
        </p:nvSpPr>
        <p:spPr bwMode="auto">
          <a:xfrm>
            <a:off x="2195736" y="2564904"/>
            <a:ext cx="3582158"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哥辖族 </a:t>
            </a:r>
            <a:r>
              <a:rPr kumimoji="0" 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(6:66-70)</a:t>
            </a:r>
            <a:endPar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61" name="Rectangle 2"/>
          <p:cNvSpPr txBox="1">
            <a:spLocks noChangeArrowheads="1"/>
          </p:cNvSpPr>
          <p:nvPr/>
        </p:nvSpPr>
        <p:spPr bwMode="auto">
          <a:xfrm>
            <a:off x="1835696" y="1412776"/>
            <a:ext cx="4464496" cy="1584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米拉利族</a:t>
            </a:r>
            <a:r>
              <a:rPr kumimoji="0" 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(6:77)</a:t>
            </a:r>
            <a:endPar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5203357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P spid="158" grpId="0"/>
      <p:bldP spid="159" grpId="0"/>
      <p:bldP spid="160" grpId="0"/>
      <p:bldP spid="161"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34909224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zh-CN" altLang="en-US" sz="4000" b="1" dirty="0">
                <a:solidFill>
                  <a:srgbClr val="FFFFFF"/>
                </a:solidFill>
                <a:effectLst>
                  <a:glow rad="127000">
                    <a:schemeClr val="tx1"/>
                  </a:glow>
                </a:effectLst>
                <a:latin typeface="Arial" charset="0"/>
                <a:ea typeface="ＭＳ Ｐゴシック" charset="0"/>
                <a:cs typeface="ＭＳ Ｐゴシック" charset="0"/>
              </a:rPr>
              <a:t>部落的人就</a:t>
            </a:r>
            <a:endParaRPr lang="en-US" sz="40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13" name="Text Box 9"/>
          <p:cNvSpPr txBox="1">
            <a:spLocks noChangeArrowheads="1"/>
          </p:cNvSpPr>
          <p:nvPr/>
        </p:nvSpPr>
        <p:spPr bwMode="auto">
          <a:xfrm>
            <a:off x="4652708" y="3099759"/>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以法莲</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32,500</a:t>
            </a:r>
          </a:p>
        </p:txBody>
      </p:sp>
      <p:sp>
        <p:nvSpPr>
          <p:cNvPr id="14"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玛拿西</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52,700</a:t>
            </a: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拿弗他利</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45,400</a:t>
            </a: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亚设</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53,400</a:t>
            </a: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以萨迦</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64,300</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a:solidFill>
                  <a:srgbClr val="FFFFFF"/>
                </a:solidFill>
                <a:latin typeface="Arial" charset="0"/>
                <a:cs typeface="Arial" charset="0"/>
              </a:rPr>
              <a:t>171</a:t>
            </a:r>
          </a:p>
        </p:txBody>
      </p:sp>
      <p:sp>
        <p:nvSpPr>
          <p:cNvPr id="50" name="Rectangle 2"/>
          <p:cNvSpPr txBox="1">
            <a:spLocks noChangeArrowheads="1"/>
          </p:cNvSpPr>
          <p:nvPr/>
        </p:nvSpPr>
        <p:spPr bwMode="auto">
          <a:xfrm>
            <a:off x="-1" y="1435222"/>
            <a:ext cx="3582158" cy="13105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民数记 </a:t>
            </a:r>
            <a:r>
              <a:rPr lang="en-US" sz="2000" b="1" i="1" dirty="0">
                <a:solidFill>
                  <a:srgbClr val="FFFFFF"/>
                </a:solidFill>
                <a:effectLst>
                  <a:glow rad="127000">
                    <a:srgbClr val="000000"/>
                  </a:glow>
                </a:effectLst>
                <a:latin typeface="Arial" charset="0"/>
                <a:ea typeface="ＭＳ Ｐゴシック" charset="0"/>
                <a:cs typeface="ＭＳ Ｐゴシック" charset="0"/>
              </a:rPr>
              <a:t>26</a:t>
            </a:r>
            <a:br>
              <a:rPr lang="en-US" sz="2000" b="1" i="1" dirty="0">
                <a:solidFill>
                  <a:srgbClr val="FFFFFF"/>
                </a:solidFill>
                <a:effectLst>
                  <a:glow rad="127000">
                    <a:srgbClr val="000000"/>
                  </a:glow>
                </a:effectLst>
                <a:latin typeface="Arial" charset="0"/>
                <a:ea typeface="ＭＳ Ｐゴシック" charset="0"/>
                <a:cs typeface="ＭＳ Ｐゴシック" charset="0"/>
              </a:rPr>
            </a:b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约书亚</a:t>
            </a:r>
            <a:r>
              <a:rPr lang="en-US" sz="2000" b="1" i="1" dirty="0">
                <a:solidFill>
                  <a:srgbClr val="FFFFFF"/>
                </a:solidFill>
                <a:effectLst>
                  <a:glow rad="127000">
                    <a:srgbClr val="000000"/>
                  </a:glow>
                </a:effectLst>
                <a:latin typeface="Arial" charset="0"/>
                <a:ea typeface="ＭＳ Ｐゴシック" charset="0"/>
                <a:cs typeface="ＭＳ Ｐゴシック" charset="0"/>
              </a:rPr>
              <a:t> 13:1–19:48</a:t>
            </a:r>
          </a:p>
          <a:p>
            <a:pPr algn="l" defTabSz="457200">
              <a:defRPr/>
            </a:pPr>
            <a:r>
              <a:rPr lang="zh-CN" altLang="en-US" sz="2400" b="1" i="1" dirty="0">
                <a:solidFill>
                  <a:srgbClr val="FFFFFF"/>
                </a:solidFill>
                <a:effectLst>
                  <a:glow rad="127000">
                    <a:srgbClr val="000000"/>
                  </a:glow>
                </a:effectLst>
                <a:latin typeface="Arial" charset="0"/>
                <a:ea typeface="ＭＳ Ｐゴシック" charset="0"/>
                <a:cs typeface="ＭＳ Ｐゴシック" charset="0"/>
              </a:rPr>
              <a:t>历代志上 </a:t>
            </a:r>
            <a:r>
              <a:rPr lang="en-US" sz="2400" b="1" i="1" dirty="0">
                <a:solidFill>
                  <a:srgbClr val="FFFFFF"/>
                </a:solidFill>
                <a:effectLst>
                  <a:glow rad="127000">
                    <a:srgbClr val="000000"/>
                  </a:glow>
                </a:effectLst>
                <a:latin typeface="Arial" charset="0"/>
                <a:ea typeface="ＭＳ Ｐゴシック" charset="0"/>
                <a:cs typeface="ＭＳ Ｐゴシック" charset="0"/>
              </a:rPr>
              <a:t>7</a:t>
            </a:r>
          </a:p>
          <a:p>
            <a:pPr algn="l" defTabSz="457200">
              <a:defRPr/>
            </a:pPr>
            <a:endParaRPr lang="en-US" sz="2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便雅悯</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45,600</a:t>
            </a:r>
          </a:p>
        </p:txBody>
      </p:sp>
    </p:spTree>
    <p:extLst>
      <p:ext uri="{BB962C8B-B14F-4D97-AF65-F5344CB8AC3E}">
        <p14:creationId xmlns:p14="http://schemas.microsoft.com/office/powerpoint/2010/main" val="24539301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dissolv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dissolv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dissolve">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弥赛亚</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因为神无条件的应许将永远坚立大卫的后裔 </a:t>
            </a:r>
            <a:r>
              <a:rPr lang="en-US" sz="4000" b="1" dirty="0">
                <a:solidFill>
                  <a:srgbClr val="FFFFFF"/>
                </a:solidFill>
                <a:effectLst>
                  <a:glow rad="127000">
                    <a:srgbClr val="000000"/>
                  </a:glow>
                </a:effectLst>
                <a:latin typeface="Arial" charset="0"/>
                <a:ea typeface="ＭＳ Ｐゴシック" charset="0"/>
                <a:cs typeface="ＭＳ Ｐゴシック" charset="0"/>
              </a:rPr>
              <a:t>(17:11-14; Luke 1:32-33)</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SG"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lvl="0" defTabSz="457200">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所以</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即使犹大被掳了，</a:t>
            </a:r>
            <a:endParaRPr kumimoji="0" lang="en-SG"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lvl="0" defTabSz="457200">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大卫的谱系也没有断绝 </a:t>
            </a:r>
            <a:r>
              <a:rPr lang="en-US" sz="4000" b="1" dirty="0">
                <a:solidFill>
                  <a:srgbClr val="FFFFFF"/>
                </a:solidFill>
                <a:effectLst>
                  <a:glow rad="127000">
                    <a:srgbClr val="000000"/>
                  </a:glow>
                </a:effectLst>
                <a:latin typeface="Arial" charset="0"/>
                <a:ea typeface="ＭＳ Ｐゴシック" charset="0"/>
                <a:cs typeface="ＭＳ Ｐゴシック" charset="0"/>
              </a:rPr>
              <a:t>(1-9</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章</a:t>
            </a:r>
            <a:r>
              <a:rPr lang="en-US"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a:t>
            </a:r>
            <a:endParaRPr lang="en-SG" altLang="zh-CN" sz="4000" b="1" dirty="0">
              <a:solidFill>
                <a:srgbClr val="FFFFFF"/>
              </a:solidFill>
              <a:effectLst>
                <a:glow rad="127000">
                  <a:srgbClr val="000000"/>
                </a:glow>
              </a:effectLst>
              <a:latin typeface="Arial" charset="0"/>
              <a:ea typeface="ＭＳ Ｐゴシック" charset="0"/>
              <a:cs typeface="ＭＳ Ｐゴシック" charset="0"/>
            </a:endParaRPr>
          </a:p>
          <a:p>
            <a:pPr lvl="0" defTabSz="457200">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耶稣这位弥赛亚也</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从</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大卫的后裔而生。</a:t>
            </a:r>
            <a:endParaRPr kumimoji="0" lang="en-SG"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lvl="0" defTabSz="457200">
              <a:defRPr/>
            </a:pPr>
            <a:endParaRPr lang="en-SG" altLang="zh-CN"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42d</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历代志上</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77425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271674550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zh-CN" altLang="en-US" sz="4000" b="1" dirty="0">
                <a:solidFill>
                  <a:srgbClr val="FFFFFF"/>
                </a:solidFill>
                <a:effectLst>
                  <a:glow rad="127000">
                    <a:schemeClr val="tx1"/>
                  </a:glow>
                </a:effectLst>
                <a:latin typeface="Arial" charset="0"/>
                <a:ea typeface="ＭＳ Ｐゴシック" charset="0"/>
                <a:cs typeface="ＭＳ Ｐゴシック" charset="0"/>
              </a:rPr>
              <a:t>部落的人口</a:t>
            </a:r>
            <a:endParaRPr lang="en-US" sz="40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a:solidFill>
                  <a:srgbClr val="FFFFFF"/>
                </a:solidFill>
                <a:latin typeface="Arial" charset="0"/>
                <a:cs typeface="Arial" charset="0"/>
              </a:rPr>
              <a:t>171</a:t>
            </a:r>
          </a:p>
        </p:txBody>
      </p:sp>
      <p:sp>
        <p:nvSpPr>
          <p:cNvPr id="50" name="Rectangle 2"/>
          <p:cNvSpPr txBox="1">
            <a:spLocks noChangeArrowheads="1"/>
          </p:cNvSpPr>
          <p:nvPr/>
        </p:nvSpPr>
        <p:spPr bwMode="auto">
          <a:xfrm>
            <a:off x="-1" y="1435222"/>
            <a:ext cx="3582158" cy="13105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民数记 </a:t>
            </a:r>
            <a:r>
              <a:rPr lang="en-US" sz="2000" b="1" i="1" dirty="0">
                <a:solidFill>
                  <a:srgbClr val="FFFFFF"/>
                </a:solidFill>
                <a:effectLst>
                  <a:glow rad="127000">
                    <a:srgbClr val="000000"/>
                  </a:glow>
                </a:effectLst>
                <a:latin typeface="Arial" charset="0"/>
                <a:ea typeface="ＭＳ Ｐゴシック" charset="0"/>
                <a:cs typeface="ＭＳ Ｐゴシック" charset="0"/>
              </a:rPr>
              <a:t>26</a:t>
            </a:r>
            <a:br>
              <a:rPr lang="en-US" sz="2000" b="1" i="1" dirty="0">
                <a:solidFill>
                  <a:srgbClr val="FFFFFF"/>
                </a:solidFill>
                <a:effectLst>
                  <a:glow rad="127000">
                    <a:srgbClr val="000000"/>
                  </a:glow>
                </a:effectLst>
                <a:latin typeface="Arial" charset="0"/>
                <a:ea typeface="ＭＳ Ｐゴシック" charset="0"/>
                <a:cs typeface="ＭＳ Ｐゴシック" charset="0"/>
              </a:rPr>
            </a:b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约书亚</a:t>
            </a:r>
            <a:r>
              <a:rPr lang="en-US" sz="2000" b="1" i="1" dirty="0">
                <a:solidFill>
                  <a:srgbClr val="FFFFFF"/>
                </a:solidFill>
                <a:effectLst>
                  <a:glow rad="127000">
                    <a:srgbClr val="000000"/>
                  </a:glow>
                </a:effectLst>
                <a:latin typeface="Arial" charset="0"/>
                <a:ea typeface="ＭＳ Ｐゴシック" charset="0"/>
                <a:cs typeface="ＭＳ Ｐゴシック" charset="0"/>
              </a:rPr>
              <a:t> 13:1–19:48</a:t>
            </a:r>
          </a:p>
          <a:p>
            <a:pPr algn="l" defTabSz="457200">
              <a:defRPr/>
            </a:pP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历代志上 </a:t>
            </a:r>
            <a:r>
              <a:rPr lang="en-US" altLang="zh-CN" sz="2000" b="1" i="1" dirty="0">
                <a:solidFill>
                  <a:srgbClr val="FFFFFF"/>
                </a:solidFill>
                <a:effectLst>
                  <a:glow rad="127000">
                    <a:srgbClr val="000000"/>
                  </a:glow>
                </a:effectLst>
                <a:latin typeface="Arial" charset="0"/>
                <a:ea typeface="ＭＳ Ｐゴシック" charset="0"/>
                <a:cs typeface="ＭＳ Ｐゴシック" charset="0"/>
              </a:rPr>
              <a:t>8</a:t>
            </a:r>
            <a:endParaRPr lang="en-US" sz="2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便雅悯</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45,600</a:t>
            </a:r>
          </a:p>
        </p:txBody>
      </p:sp>
    </p:spTree>
    <p:extLst>
      <p:ext uri="{BB962C8B-B14F-4D97-AF65-F5344CB8AC3E}">
        <p14:creationId xmlns:p14="http://schemas.microsoft.com/office/powerpoint/2010/main" val="32813170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历代志上</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212171024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zh-CN" altLang="en-US" sz="4000" b="1" dirty="0">
                <a:solidFill>
                  <a:srgbClr val="FFFFFF"/>
                </a:solidFill>
                <a:effectLst>
                  <a:glow rad="127000">
                    <a:schemeClr val="tx1"/>
                  </a:glow>
                </a:effectLst>
                <a:latin typeface="Arial" charset="0"/>
                <a:ea typeface="ＭＳ Ｐゴシック" charset="0"/>
                <a:cs typeface="ＭＳ Ｐゴシック" charset="0"/>
              </a:rPr>
              <a:t>部落的人口</a:t>
            </a:r>
            <a:endParaRPr lang="en-US" sz="40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4310414" y="3544580"/>
            <a:ext cx="16721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但</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64,400</a:t>
            </a: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00"/>
                </a:solidFill>
                <a:effectLst>
                  <a:glow rad="101600">
                    <a:srgbClr val="000000">
                      <a:alpha val="75000"/>
                    </a:srgbClr>
                  </a:glow>
                </a:effectLst>
                <a:latin typeface="Arial"/>
                <a:cs typeface="Arial"/>
              </a:rPr>
              <a:t>犹大</a:t>
            </a:r>
            <a:br>
              <a:rPr lang="en-US" sz="2000" b="1" dirty="0">
                <a:solidFill>
                  <a:srgbClr val="FFFF00"/>
                </a:solidFill>
                <a:effectLst>
                  <a:glow rad="101600">
                    <a:srgbClr val="000000">
                      <a:alpha val="75000"/>
                    </a:srgbClr>
                  </a:glow>
                </a:effectLst>
                <a:latin typeface="Arial"/>
                <a:cs typeface="Arial"/>
              </a:rPr>
            </a:br>
            <a:r>
              <a:rPr lang="en-US" sz="2000" b="1" dirty="0">
                <a:solidFill>
                  <a:srgbClr val="FFFF00"/>
                </a:solidFill>
                <a:effectLst>
                  <a:glow rad="101600">
                    <a:srgbClr val="000000">
                      <a:alpha val="75000"/>
                    </a:srgbClr>
                  </a:glow>
                </a:effectLst>
                <a:latin typeface="Arial"/>
                <a:cs typeface="Arial"/>
              </a:rPr>
              <a:t>76,500</a:t>
            </a: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西缅</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22,200</a:t>
            </a: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流本</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43,730</a:t>
            </a: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迦得</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40,500</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玛拿西</a:t>
            </a:r>
            <a:endParaRPr lang="en-US" sz="2000" b="1" dirty="0">
              <a:solidFill>
                <a:srgbClr val="FFFFFF"/>
              </a:solidFill>
              <a:effectLst>
                <a:glow rad="101600">
                  <a:srgbClr val="000000">
                    <a:alpha val="75000"/>
                  </a:srgbClr>
                </a:glow>
              </a:effectLst>
              <a:latin typeface="Arial"/>
              <a:cs typeface="Arial"/>
            </a:endParaRPr>
          </a:p>
        </p:txBody>
      </p:sp>
      <p:sp>
        <p:nvSpPr>
          <p:cNvPr id="13" name="Text Box 9"/>
          <p:cNvSpPr txBox="1">
            <a:spLocks noChangeArrowheads="1"/>
          </p:cNvSpPr>
          <p:nvPr/>
        </p:nvSpPr>
        <p:spPr bwMode="auto">
          <a:xfrm>
            <a:off x="4652708" y="3099759"/>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2000" b="1" dirty="0">
                <a:solidFill>
                  <a:srgbClr val="FFFF00"/>
                </a:solidFill>
                <a:effectLst>
                  <a:glow rad="101600">
                    <a:srgbClr val="000000">
                      <a:alpha val="75000"/>
                    </a:srgbClr>
                  </a:glow>
                </a:effectLst>
                <a:latin typeface="Arial"/>
                <a:cs typeface="Arial"/>
              </a:rPr>
              <a:t>以法莲</a:t>
            </a:r>
            <a:br>
              <a:rPr lang="en-US" sz="2000" b="1" dirty="0">
                <a:solidFill>
                  <a:srgbClr val="FFFF00"/>
                </a:solidFill>
                <a:effectLst>
                  <a:glow rad="101600">
                    <a:srgbClr val="000000">
                      <a:alpha val="75000"/>
                    </a:srgbClr>
                  </a:glow>
                </a:effectLst>
                <a:latin typeface="Arial"/>
                <a:cs typeface="Arial"/>
              </a:rPr>
            </a:br>
            <a:r>
              <a:rPr lang="en-US" sz="2000" b="1" dirty="0">
                <a:solidFill>
                  <a:srgbClr val="FFFF00"/>
                </a:solidFill>
                <a:effectLst>
                  <a:glow rad="101600">
                    <a:srgbClr val="000000">
                      <a:alpha val="75000"/>
                    </a:srgbClr>
                  </a:glow>
                </a:effectLst>
                <a:latin typeface="Arial"/>
                <a:cs typeface="Arial"/>
              </a:rPr>
              <a:t>32,500</a:t>
            </a:r>
          </a:p>
        </p:txBody>
      </p:sp>
      <p:sp>
        <p:nvSpPr>
          <p:cNvPr id="14"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00"/>
                </a:solidFill>
                <a:effectLst>
                  <a:glow rad="101600">
                    <a:srgbClr val="000000">
                      <a:alpha val="75000"/>
                    </a:srgbClr>
                  </a:glow>
                </a:effectLst>
                <a:latin typeface="Arial"/>
                <a:cs typeface="Arial"/>
              </a:rPr>
              <a:t>玛拿西</a:t>
            </a:r>
            <a:br>
              <a:rPr lang="en-US" sz="2000" b="1" dirty="0">
                <a:solidFill>
                  <a:srgbClr val="FFFF00"/>
                </a:solidFill>
                <a:effectLst>
                  <a:glow rad="101600">
                    <a:srgbClr val="000000">
                      <a:alpha val="75000"/>
                    </a:srgbClr>
                  </a:glow>
                </a:effectLst>
                <a:latin typeface="Arial"/>
                <a:cs typeface="Arial"/>
              </a:rPr>
            </a:br>
            <a:r>
              <a:rPr lang="en-US" sz="2000" b="1" dirty="0">
                <a:solidFill>
                  <a:srgbClr val="FFFF00"/>
                </a:solidFill>
                <a:effectLst>
                  <a:glow rad="101600">
                    <a:srgbClr val="000000">
                      <a:alpha val="75000"/>
                    </a:srgbClr>
                  </a:glow>
                </a:effectLst>
                <a:latin typeface="Arial"/>
                <a:cs typeface="Arial"/>
              </a:rPr>
              <a:t>52,700</a:t>
            </a: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拿弗他利</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45,400</a:t>
            </a: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亚设</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53,400</a:t>
            </a:r>
          </a:p>
        </p:txBody>
      </p:sp>
      <p:sp>
        <p:nvSpPr>
          <p:cNvPr id="17" name="Text Box 13"/>
          <p:cNvSpPr txBox="1">
            <a:spLocks noChangeArrowheads="1"/>
          </p:cNvSpPr>
          <p:nvPr/>
        </p:nvSpPr>
        <p:spPr bwMode="auto">
          <a:xfrm>
            <a:off x="4799939" y="1355709"/>
            <a:ext cx="252954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西布伦</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60,500</a:t>
            </a: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以萨迦</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64,300</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a:solidFill>
                  <a:srgbClr val="FFFFFF"/>
                </a:solidFill>
                <a:latin typeface="Arial" charset="0"/>
                <a:cs typeface="Arial" charset="0"/>
              </a:rPr>
              <a:t>171</a:t>
            </a:r>
          </a:p>
        </p:txBody>
      </p:sp>
      <p:sp>
        <p:nvSpPr>
          <p:cNvPr id="50" name="Rectangle 2"/>
          <p:cNvSpPr txBox="1">
            <a:spLocks noChangeArrowheads="1"/>
          </p:cNvSpPr>
          <p:nvPr/>
        </p:nvSpPr>
        <p:spPr bwMode="auto">
          <a:xfrm>
            <a:off x="-1" y="143522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民数记 </a:t>
            </a:r>
            <a:r>
              <a:rPr lang="en-US" sz="2000" b="1" i="1" dirty="0">
                <a:solidFill>
                  <a:srgbClr val="FFFFFF"/>
                </a:solidFill>
                <a:effectLst>
                  <a:glow rad="127000">
                    <a:srgbClr val="000000"/>
                  </a:glow>
                </a:effectLst>
                <a:latin typeface="Arial" charset="0"/>
                <a:ea typeface="ＭＳ Ｐゴシック" charset="0"/>
                <a:cs typeface="ＭＳ Ｐゴシック" charset="0"/>
              </a:rPr>
              <a:t>26</a:t>
            </a:r>
            <a:br>
              <a:rPr lang="en-US" sz="2000" b="1" i="1" dirty="0">
                <a:solidFill>
                  <a:srgbClr val="FFFFFF"/>
                </a:solidFill>
                <a:effectLst>
                  <a:glow rad="127000">
                    <a:srgbClr val="000000"/>
                  </a:glow>
                </a:effectLst>
                <a:latin typeface="Arial" charset="0"/>
                <a:ea typeface="ＭＳ Ｐゴシック" charset="0"/>
                <a:cs typeface="ＭＳ Ｐゴシック" charset="0"/>
              </a:rPr>
            </a:b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约书亚</a:t>
            </a:r>
            <a:r>
              <a:rPr lang="en-US" sz="2000" b="1" i="1" dirty="0">
                <a:solidFill>
                  <a:srgbClr val="FFFFFF"/>
                </a:solidFill>
                <a:effectLst>
                  <a:glow rad="127000">
                    <a:srgbClr val="000000"/>
                  </a:glow>
                </a:effectLst>
                <a:latin typeface="Arial" charset="0"/>
                <a:ea typeface="ＭＳ Ｐゴシック" charset="0"/>
                <a:cs typeface="ＭＳ Ｐゴシック" charset="0"/>
              </a:rPr>
              <a:t> 13:1–19:48</a:t>
            </a:r>
          </a:p>
          <a:p>
            <a:pPr algn="l" defTabSz="457200">
              <a:defRPr/>
            </a:pPr>
            <a:r>
              <a:rPr lang="zh-CN" altLang="en-US" sz="2000" b="1" i="1" dirty="0">
                <a:solidFill>
                  <a:srgbClr val="FFFFFF"/>
                </a:solidFill>
                <a:effectLst>
                  <a:glow rad="127000">
                    <a:srgbClr val="000000"/>
                  </a:glow>
                </a:effectLst>
                <a:latin typeface="Arial" charset="0"/>
                <a:ea typeface="ＭＳ Ｐゴシック" charset="0"/>
                <a:cs typeface="ＭＳ Ｐゴシック" charset="0"/>
              </a:rPr>
              <a:t>历代志上 </a:t>
            </a:r>
            <a:r>
              <a:rPr lang="en-US" altLang="zh-CN" sz="2000" b="1" i="1" dirty="0">
                <a:solidFill>
                  <a:srgbClr val="FFFFFF"/>
                </a:solidFill>
                <a:effectLst>
                  <a:glow rad="127000">
                    <a:srgbClr val="000000"/>
                  </a:glow>
                </a:effectLst>
                <a:latin typeface="Arial" charset="0"/>
                <a:ea typeface="ＭＳ Ｐゴシック" charset="0"/>
                <a:cs typeface="ＭＳ Ｐゴシック" charset="0"/>
              </a:rPr>
              <a:t>9</a:t>
            </a:r>
            <a:endParaRPr lang="en-US" sz="2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00"/>
                </a:solidFill>
                <a:effectLst>
                  <a:glow rad="101600">
                    <a:srgbClr val="000000">
                      <a:alpha val="75000"/>
                    </a:srgbClr>
                  </a:glow>
                </a:effectLst>
                <a:latin typeface="Arial"/>
                <a:cs typeface="Arial"/>
              </a:rPr>
              <a:t>便雅悯</a:t>
            </a:r>
            <a:br>
              <a:rPr lang="en-US" sz="2000" b="1" dirty="0">
                <a:solidFill>
                  <a:srgbClr val="FFFF00"/>
                </a:solidFill>
                <a:effectLst>
                  <a:glow rad="101600">
                    <a:srgbClr val="000000">
                      <a:alpha val="75000"/>
                    </a:srgbClr>
                  </a:glow>
                </a:effectLst>
                <a:latin typeface="Arial"/>
                <a:cs typeface="Arial"/>
              </a:rPr>
            </a:br>
            <a:r>
              <a:rPr lang="en-US" sz="2000" b="1" dirty="0">
                <a:solidFill>
                  <a:srgbClr val="FFFF00"/>
                </a:solidFill>
                <a:effectLst>
                  <a:glow rad="101600">
                    <a:srgbClr val="000000">
                      <a:alpha val="75000"/>
                    </a:srgbClr>
                  </a:glow>
                </a:effectLst>
                <a:latin typeface="Arial"/>
                <a:cs typeface="Arial"/>
              </a:rPr>
              <a:t>45,600</a:t>
            </a:r>
          </a:p>
        </p:txBody>
      </p:sp>
      <p:sp>
        <p:nvSpPr>
          <p:cNvPr id="21" name="Text Box 3"/>
          <p:cNvSpPr txBox="1">
            <a:spLocks noChangeArrowheads="1"/>
          </p:cNvSpPr>
          <p:nvPr/>
        </p:nvSpPr>
        <p:spPr bwMode="auto">
          <a:xfrm>
            <a:off x="3321160" y="923323"/>
            <a:ext cx="167215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2000" b="1" dirty="0">
                <a:solidFill>
                  <a:srgbClr val="FFFFFF"/>
                </a:solidFill>
                <a:effectLst>
                  <a:glow rad="101600">
                    <a:srgbClr val="000000">
                      <a:alpha val="75000"/>
                    </a:srgbClr>
                  </a:glow>
                </a:effectLst>
                <a:latin typeface="Arial"/>
                <a:cs typeface="Arial"/>
              </a:rPr>
              <a:t>利未</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23,000</a:t>
            </a:r>
            <a:br>
              <a:rPr lang="en-US" sz="2000" b="1" dirty="0">
                <a:solidFill>
                  <a:srgbClr val="FFFFFF"/>
                </a:solidFill>
                <a:effectLst>
                  <a:glow rad="101600">
                    <a:srgbClr val="000000">
                      <a:alpha val="75000"/>
                    </a:srgbClr>
                  </a:glow>
                </a:effectLst>
                <a:latin typeface="Arial"/>
                <a:cs typeface="Arial"/>
              </a:rPr>
            </a:br>
            <a:r>
              <a:rPr lang="en-US" sz="2000" b="1" dirty="0">
                <a:solidFill>
                  <a:srgbClr val="FFFFFF"/>
                </a:solidFill>
                <a:effectLst>
                  <a:glow rad="101600">
                    <a:srgbClr val="000000">
                      <a:alpha val="75000"/>
                    </a:srgbClr>
                  </a:glow>
                </a:effectLst>
                <a:latin typeface="Arial"/>
                <a:cs typeface="Arial"/>
              </a:rPr>
              <a:t>Spread Throughout Israel</a:t>
            </a:r>
          </a:p>
        </p:txBody>
      </p:sp>
      <p:sp>
        <p:nvSpPr>
          <p:cNvPr id="22" name="Rectangle 2"/>
          <p:cNvSpPr txBox="1">
            <a:spLocks noChangeArrowheads="1"/>
          </p:cNvSpPr>
          <p:nvPr/>
        </p:nvSpPr>
        <p:spPr bwMode="auto">
          <a:xfrm>
            <a:off x="72008" y="2708920"/>
            <a:ext cx="3491880" cy="3816424"/>
          </a:xfrm>
          <a:prstGeom prst="rect">
            <a:avLst/>
          </a:prstGeom>
          <a:solidFill>
            <a:srgbClr val="000000"/>
          </a:solidFill>
          <a:ln>
            <a:noFill/>
          </a:ln>
          <a:effectLst/>
          <a:extLs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r>
              <a:rPr kumimoji="0" lang="en-US" sz="2400" b="1" i="0" u="none" strike="noStrike" kern="0" cap="none" spc="0" normalizeH="0" baseline="0" noProof="0" dirty="0">
                <a:ln>
                  <a:noFill/>
                </a:ln>
                <a:solidFill>
                  <a:srgbClr val="FFFFFF"/>
                </a:solidFill>
                <a:effectLst/>
                <a:uLnTx/>
                <a:uFillTx/>
              </a:rPr>
              <a:t>“</a:t>
            </a:r>
            <a:r>
              <a:rPr lang="zh-CN" altLang="en-US" sz="2400" b="1" kern="0" dirty="0">
                <a:solidFill>
                  <a:srgbClr val="FFFFFF"/>
                </a:solidFill>
              </a:rPr>
              <a:t>那些最先回来，住在自己的地业、自己的城中的，有以色列人、祭司、利未人和作殿役的。在耶路撒冷居住的，有</a:t>
            </a:r>
            <a:r>
              <a:rPr lang="zh-CN" altLang="en-US" sz="2400" b="1" kern="0" dirty="0">
                <a:solidFill>
                  <a:srgbClr val="FFFF00"/>
                </a:solidFill>
              </a:rPr>
              <a:t>犹大支派、便雅悯支派、以法莲支派和玛拿西支派</a:t>
            </a:r>
            <a:r>
              <a:rPr lang="zh-CN" altLang="en-US" sz="2400" b="1" kern="0" dirty="0">
                <a:solidFill>
                  <a:srgbClr val="FFFFFF"/>
                </a:solidFill>
              </a:rPr>
              <a:t>的人。</a:t>
            </a:r>
            <a:r>
              <a:rPr kumimoji="0" lang="en-US" sz="2400" b="1" i="0" u="none" strike="noStrike" kern="0" cap="none" spc="0" normalizeH="0" baseline="0" noProof="0" dirty="0">
                <a:ln>
                  <a:noFill/>
                </a:ln>
                <a:solidFill>
                  <a:srgbClr val="FFFFFF"/>
                </a:solidFill>
                <a:effectLst/>
                <a:uLnTx/>
                <a:uFillTx/>
              </a:rPr>
              <a:t>”</a:t>
            </a:r>
            <a:r>
              <a:rPr kumimoji="0" lang="en-US" sz="2000" b="1" i="0" u="none" strike="noStrike" kern="0" cap="none" spc="0" normalizeH="0" baseline="0" noProof="0" dirty="0">
                <a:ln>
                  <a:noFill/>
                </a:ln>
                <a:solidFill>
                  <a:srgbClr val="FFFFFF"/>
                </a:solidFill>
                <a:effectLst/>
                <a:uLnTx/>
                <a:uFillTx/>
                <a:latin typeface="Arial"/>
                <a:ea typeface="ＭＳ Ｐゴシック" pitchFamily="-108" charset="-128"/>
                <a:cs typeface="Arial"/>
              </a:rPr>
              <a:t> </a:t>
            </a:r>
            <a:br>
              <a:rPr kumimoji="0" lang="en-US" sz="2000" b="1" i="0" u="none" strike="noStrike" kern="0" cap="none" spc="0" normalizeH="0" baseline="0" noProof="0" dirty="0">
                <a:ln>
                  <a:noFill/>
                </a:ln>
                <a:solidFill>
                  <a:srgbClr val="FFFFFF"/>
                </a:solidFill>
                <a:effectLst/>
                <a:uLnTx/>
                <a:uFillTx/>
                <a:latin typeface="Arial"/>
                <a:ea typeface="ＭＳ Ｐゴシック" pitchFamily="-108" charset="-128"/>
                <a:cs typeface="Arial"/>
              </a:rPr>
            </a:br>
            <a:r>
              <a:rPr kumimoji="0" lang="en-US" sz="2000" b="1" i="0" u="none" strike="noStrike" kern="0" cap="none" spc="0" normalizeH="0" baseline="0" noProof="0" dirty="0">
                <a:ln>
                  <a:noFill/>
                </a:ln>
                <a:solidFill>
                  <a:srgbClr val="FFFFFF"/>
                </a:solidFill>
                <a:effectLst/>
                <a:uLnTx/>
                <a:uFillTx/>
                <a:latin typeface="Arial"/>
                <a:ea typeface="ＭＳ Ｐゴシック" pitchFamily="-108" charset="-128"/>
                <a:cs typeface="Arial"/>
              </a:rPr>
              <a:t>(9:2-3 </a:t>
            </a:r>
            <a:r>
              <a:rPr lang="en-US" sz="2000" b="1" kern="0" dirty="0">
                <a:solidFill>
                  <a:srgbClr val="FFFFFF"/>
                </a:solidFill>
              </a:rPr>
              <a:t>CNVS</a:t>
            </a:r>
            <a:r>
              <a:rPr kumimoji="0" lang="en-US" sz="2000" b="1" i="0" u="none" strike="noStrike" kern="0" cap="none" spc="0" normalizeH="0" baseline="0" noProof="0" dirty="0">
                <a:ln>
                  <a:noFill/>
                </a:ln>
                <a:solidFill>
                  <a:srgbClr val="FFFFFF"/>
                </a:solidFill>
                <a:effectLst/>
                <a:uLnTx/>
                <a:uFillTx/>
                <a:latin typeface="Arial"/>
                <a:ea typeface="ＭＳ Ｐゴシック" pitchFamily="-108" charset="-128"/>
                <a:cs typeface="Arial"/>
              </a:rPr>
              <a:t>).</a:t>
            </a:r>
          </a:p>
        </p:txBody>
      </p:sp>
    </p:spTree>
    <p:extLst>
      <p:ext uri="{BB962C8B-B14F-4D97-AF65-F5344CB8AC3E}">
        <p14:creationId xmlns:p14="http://schemas.microsoft.com/office/powerpoint/2010/main" val="32813170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ssolv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dissolv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dissolv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dissolve">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dissolv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dissolve">
                                      <p:cBhvr>
                                        <p:cTn id="61" dur="500"/>
                                        <p:tgtEl>
                                          <p:spTgt spid="7"/>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dissolve">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descr="Green marble"/>
          <p:cNvSpPr>
            <a:spLocks noChangeArrowheads="1"/>
          </p:cNvSpPr>
          <p:nvPr/>
        </p:nvSpPr>
        <p:spPr bwMode="auto">
          <a:xfrm>
            <a:off x="-76200" y="0"/>
            <a:ext cx="92202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charset="0"/>
              <a:cs typeface="Arial" charset="0"/>
            </a:endParaRPr>
          </a:p>
        </p:txBody>
      </p:sp>
      <p:grpSp>
        <p:nvGrpSpPr>
          <p:cNvPr id="79874" name="Group 3"/>
          <p:cNvGrpSpPr>
            <a:grpSpLocks/>
          </p:cNvGrpSpPr>
          <p:nvPr/>
        </p:nvGrpSpPr>
        <p:grpSpPr bwMode="auto">
          <a:xfrm>
            <a:off x="2401888" y="4597400"/>
            <a:ext cx="74612" cy="1570038"/>
            <a:chOff x="2352" y="3120"/>
            <a:chExt cx="48" cy="864"/>
          </a:xfrm>
        </p:grpSpPr>
        <p:sp>
          <p:nvSpPr>
            <p:cNvPr id="90116" name="Line 4"/>
            <p:cNvSpPr>
              <a:spLocks noChangeShapeType="1"/>
            </p:cNvSpPr>
            <p:nvPr/>
          </p:nvSpPr>
          <p:spPr bwMode="auto">
            <a:xfrm>
              <a:off x="2352" y="3552"/>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nvGrpSpPr>
            <p:cNvPr id="79898" name="Group 5"/>
            <p:cNvGrpSpPr>
              <a:grpSpLocks/>
            </p:cNvGrpSpPr>
            <p:nvPr/>
          </p:nvGrpSpPr>
          <p:grpSpPr bwMode="auto">
            <a:xfrm>
              <a:off x="2352" y="3120"/>
              <a:ext cx="48" cy="432"/>
              <a:chOff x="2016" y="3120"/>
              <a:chExt cx="0" cy="864"/>
            </a:xfrm>
          </p:grpSpPr>
          <p:sp>
            <p:nvSpPr>
              <p:cNvPr id="90118" name="Line 6"/>
              <p:cNvSpPr>
                <a:spLocks noChangeShapeType="1"/>
              </p:cNvSpPr>
              <p:nvPr/>
            </p:nvSpPr>
            <p:spPr bwMode="auto">
              <a:xfrm>
                <a:off x="2016" y="3120"/>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19" name="Line 7"/>
              <p:cNvSpPr>
                <a:spLocks noChangeShapeType="1"/>
              </p:cNvSpPr>
              <p:nvPr/>
            </p:nvSpPr>
            <p:spPr bwMode="auto">
              <a:xfrm>
                <a:off x="2016" y="3553"/>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grpSp>
      <p:sp>
        <p:nvSpPr>
          <p:cNvPr id="90120" name="Line 8"/>
          <p:cNvSpPr>
            <a:spLocks noChangeShapeType="1"/>
          </p:cNvSpPr>
          <p:nvPr/>
        </p:nvSpPr>
        <p:spPr bwMode="auto">
          <a:xfrm flipH="1">
            <a:off x="533400" y="1612900"/>
            <a:ext cx="723900" cy="2992438"/>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21" name="Text Box 9"/>
          <p:cNvSpPr txBox="1">
            <a:spLocks noChangeArrowheads="1"/>
          </p:cNvSpPr>
          <p:nvPr/>
        </p:nvSpPr>
        <p:spPr bwMode="auto">
          <a:xfrm>
            <a:off x="1295400" y="76200"/>
            <a:ext cx="7162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3600" b="1" i="1" dirty="0">
                <a:solidFill>
                  <a:schemeClr val="bg1"/>
                </a:solidFill>
                <a:latin typeface="Arial"/>
                <a:ea typeface="+mn-ea"/>
                <a:cs typeface="Arial"/>
              </a:rPr>
              <a:t>我的子民若是</a:t>
            </a:r>
          </a:p>
        </p:txBody>
      </p:sp>
      <p:sp>
        <p:nvSpPr>
          <p:cNvPr id="90122" name="Text Box 10"/>
          <p:cNvSpPr txBox="1">
            <a:spLocks noChangeArrowheads="1"/>
          </p:cNvSpPr>
          <p:nvPr/>
        </p:nvSpPr>
        <p:spPr bwMode="auto">
          <a:xfrm rot="17026340">
            <a:off x="301625" y="2684463"/>
            <a:ext cx="3086100" cy="8318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b="1" dirty="0">
                <a:solidFill>
                  <a:schemeClr val="bg1"/>
                </a:solidFill>
                <a:latin typeface="Arial"/>
                <a:cs typeface="Arial"/>
              </a:rPr>
              <a:t>上帝的主权 		</a:t>
            </a:r>
            <a:r>
              <a:rPr lang="en-US" altLang="zh-CN" b="1" dirty="0">
                <a:solidFill>
                  <a:schemeClr val="bg1"/>
                </a:solidFill>
                <a:latin typeface="Arial"/>
                <a:cs typeface="Arial"/>
              </a:rPr>
              <a:t>1-9</a:t>
            </a:r>
          </a:p>
        </p:txBody>
      </p:sp>
      <p:sp>
        <p:nvSpPr>
          <p:cNvPr id="90123" name="Text Box 11"/>
          <p:cNvSpPr txBox="1">
            <a:spLocks noChangeArrowheads="1"/>
          </p:cNvSpPr>
          <p:nvPr/>
        </p:nvSpPr>
        <p:spPr bwMode="auto">
          <a:xfrm>
            <a:off x="381000" y="4567238"/>
            <a:ext cx="2171700" cy="10156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b="1" dirty="0">
                <a:solidFill>
                  <a:schemeClr val="bg1"/>
                </a:solidFill>
                <a:latin typeface="Arial"/>
                <a:ea typeface="+mn-ea"/>
                <a:cs typeface="Arial"/>
              </a:rPr>
              <a:t>家谱</a:t>
            </a:r>
          </a:p>
          <a:p>
            <a:pPr algn="ctr">
              <a:spcBef>
                <a:spcPct val="50000"/>
              </a:spcBef>
              <a:defRPr/>
            </a:pPr>
            <a:endParaRPr lang="en-US" b="1" dirty="0">
              <a:solidFill>
                <a:schemeClr val="bg1"/>
              </a:solidFill>
              <a:latin typeface="Arial"/>
              <a:ea typeface="+mn-ea"/>
              <a:cs typeface="Arial"/>
            </a:endParaRPr>
          </a:p>
        </p:txBody>
      </p:sp>
      <p:sp>
        <p:nvSpPr>
          <p:cNvPr id="90124" name="Line 12"/>
          <p:cNvSpPr>
            <a:spLocks noChangeShapeType="1"/>
          </p:cNvSpPr>
          <p:nvPr/>
        </p:nvSpPr>
        <p:spPr bwMode="auto">
          <a:xfrm flipV="1">
            <a:off x="4879975" y="977900"/>
            <a:ext cx="1588" cy="642938"/>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25" name="Line 13"/>
          <p:cNvSpPr>
            <a:spLocks noChangeShapeType="1"/>
          </p:cNvSpPr>
          <p:nvPr/>
        </p:nvSpPr>
        <p:spPr bwMode="auto">
          <a:xfrm flipH="1">
            <a:off x="24003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26" name="Line 14"/>
          <p:cNvSpPr>
            <a:spLocks noChangeShapeType="1"/>
          </p:cNvSpPr>
          <p:nvPr/>
        </p:nvSpPr>
        <p:spPr bwMode="auto">
          <a:xfrm flipH="1">
            <a:off x="41529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27" name="Line 15"/>
          <p:cNvSpPr>
            <a:spLocks noChangeShapeType="1"/>
          </p:cNvSpPr>
          <p:nvPr/>
        </p:nvSpPr>
        <p:spPr bwMode="auto">
          <a:xfrm flipH="1">
            <a:off x="59436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28" name="Line 16"/>
          <p:cNvSpPr>
            <a:spLocks noChangeShapeType="1"/>
          </p:cNvSpPr>
          <p:nvPr/>
        </p:nvSpPr>
        <p:spPr bwMode="auto">
          <a:xfrm flipH="1">
            <a:off x="78105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29" name="Rectangle 17"/>
          <p:cNvSpPr>
            <a:spLocks noChangeArrowheads="1"/>
          </p:cNvSpPr>
          <p:nvPr/>
        </p:nvSpPr>
        <p:spPr bwMode="auto">
          <a:xfrm>
            <a:off x="533400" y="510063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90130" name="Text Box 18"/>
          <p:cNvSpPr txBox="1">
            <a:spLocks noChangeArrowheads="1"/>
          </p:cNvSpPr>
          <p:nvPr/>
        </p:nvSpPr>
        <p:spPr bwMode="auto">
          <a:xfrm>
            <a:off x="533400" y="5602288"/>
            <a:ext cx="1828800"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4143-1011</a:t>
            </a:r>
          </a:p>
        </p:txBody>
      </p:sp>
      <p:sp>
        <p:nvSpPr>
          <p:cNvPr id="90131" name="Rectangle 19"/>
          <p:cNvSpPr>
            <a:spLocks noChangeArrowheads="1"/>
          </p:cNvSpPr>
          <p:nvPr/>
        </p:nvSpPr>
        <p:spPr bwMode="auto">
          <a:xfrm>
            <a:off x="533400" y="561498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90132" name="Rectangle 20"/>
          <p:cNvSpPr>
            <a:spLocks noChangeArrowheads="1"/>
          </p:cNvSpPr>
          <p:nvPr/>
        </p:nvSpPr>
        <p:spPr bwMode="auto">
          <a:xfrm>
            <a:off x="533400" y="458628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ctr">
              <a:defRPr/>
            </a:pPr>
            <a:endParaRPr lang="en-US" sz="2000" u="sng">
              <a:latin typeface="Arial"/>
              <a:ea typeface="+mn-ea"/>
              <a:cs typeface="Arial"/>
            </a:endParaRPr>
          </a:p>
        </p:txBody>
      </p:sp>
      <p:grpSp>
        <p:nvGrpSpPr>
          <p:cNvPr id="79888" name="Group 21"/>
          <p:cNvGrpSpPr>
            <a:grpSpLocks/>
          </p:cNvGrpSpPr>
          <p:nvPr/>
        </p:nvGrpSpPr>
        <p:grpSpPr bwMode="auto">
          <a:xfrm>
            <a:off x="5945188" y="5100638"/>
            <a:ext cx="74612" cy="1071562"/>
            <a:chOff x="2352" y="3120"/>
            <a:chExt cx="48" cy="864"/>
          </a:xfrm>
        </p:grpSpPr>
        <p:sp>
          <p:nvSpPr>
            <p:cNvPr id="90134" name="Line 22"/>
            <p:cNvSpPr>
              <a:spLocks noChangeShapeType="1"/>
            </p:cNvSpPr>
            <p:nvPr/>
          </p:nvSpPr>
          <p:spPr bwMode="auto">
            <a:xfrm>
              <a:off x="2352" y="3553"/>
              <a:ext cx="0" cy="431"/>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nvGrpSpPr>
            <p:cNvPr id="79894" name="Group 23"/>
            <p:cNvGrpSpPr>
              <a:grpSpLocks/>
            </p:cNvGrpSpPr>
            <p:nvPr/>
          </p:nvGrpSpPr>
          <p:grpSpPr bwMode="auto">
            <a:xfrm>
              <a:off x="2352" y="3120"/>
              <a:ext cx="48" cy="432"/>
              <a:chOff x="2016" y="3120"/>
              <a:chExt cx="0" cy="864"/>
            </a:xfrm>
          </p:grpSpPr>
          <p:sp>
            <p:nvSpPr>
              <p:cNvPr id="90136" name="Line 24"/>
              <p:cNvSpPr>
                <a:spLocks noChangeShapeType="1"/>
              </p:cNvSpPr>
              <p:nvPr/>
            </p:nvSpPr>
            <p:spPr bwMode="auto">
              <a:xfrm>
                <a:off x="2016" y="3120"/>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37" name="Line 25"/>
              <p:cNvSpPr>
                <a:spLocks noChangeShapeType="1"/>
              </p:cNvSpPr>
              <p:nvPr/>
            </p:nvSpPr>
            <p:spPr bwMode="auto">
              <a:xfrm>
                <a:off x="2016" y="3553"/>
                <a:ext cx="0" cy="44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grpSp>
      <p:sp>
        <p:nvSpPr>
          <p:cNvPr id="90138" name="Rectangle 26"/>
          <p:cNvSpPr>
            <a:spLocks noChangeArrowheads="1"/>
          </p:cNvSpPr>
          <p:nvPr/>
        </p:nvSpPr>
        <p:spPr bwMode="auto">
          <a:xfrm>
            <a:off x="1276350" y="1009650"/>
            <a:ext cx="7258050" cy="585788"/>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90139" name="Text Box 27"/>
          <p:cNvSpPr txBox="1">
            <a:spLocks noChangeArrowheads="1"/>
          </p:cNvSpPr>
          <p:nvPr/>
        </p:nvSpPr>
        <p:spPr bwMode="auto">
          <a:xfrm>
            <a:off x="1447800" y="909638"/>
            <a:ext cx="3095625"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3600" b="1" dirty="0">
                <a:solidFill>
                  <a:schemeClr val="bg1"/>
                </a:solidFill>
                <a:latin typeface="Arial"/>
                <a:ea typeface="+mn-ea"/>
                <a:cs typeface="Arial"/>
              </a:rPr>
              <a:t>历代志上</a:t>
            </a:r>
          </a:p>
        </p:txBody>
      </p:sp>
      <p:sp>
        <p:nvSpPr>
          <p:cNvPr id="90140" name="Text Box 28"/>
          <p:cNvSpPr txBox="1">
            <a:spLocks noChangeArrowheads="1"/>
          </p:cNvSpPr>
          <p:nvPr/>
        </p:nvSpPr>
        <p:spPr bwMode="auto">
          <a:xfrm>
            <a:off x="533400" y="5054600"/>
            <a:ext cx="1905000" cy="116955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zh-CN" altLang="en-US" sz="2800" b="1" dirty="0">
                <a:solidFill>
                  <a:schemeClr val="bg1"/>
                </a:solidFill>
                <a:latin typeface="Arial"/>
                <a:ea typeface="+mn-ea"/>
                <a:cs typeface="Arial"/>
              </a:rPr>
              <a:t>预备</a:t>
            </a:r>
          </a:p>
          <a:p>
            <a:pPr algn="ctr">
              <a:spcBef>
                <a:spcPct val="50000"/>
              </a:spcBef>
              <a:defRPr/>
            </a:pPr>
            <a:endParaRPr lang="en-US" sz="2800" b="1" dirty="0">
              <a:solidFill>
                <a:schemeClr val="bg1"/>
              </a:solidFill>
              <a:latin typeface="Arial"/>
              <a:ea typeface="+mn-ea"/>
              <a:cs typeface="Arial"/>
            </a:endParaRPr>
          </a:p>
        </p:txBody>
      </p:sp>
      <p:sp>
        <p:nvSpPr>
          <p:cNvPr id="29" name="Title 28"/>
          <p:cNvSpPr>
            <a:spLocks noGrp="1"/>
          </p:cNvSpPr>
          <p:nvPr>
            <p:ph type="title" idx="4294967295"/>
          </p:nvPr>
        </p:nvSpPr>
        <p:spPr>
          <a:xfrm>
            <a:off x="-152400" y="0"/>
            <a:ext cx="3581400" cy="685800"/>
          </a:xfrm>
        </p:spPr>
        <p:txBody>
          <a:bodyPr/>
          <a:lstStyle/>
          <a:p>
            <a:pPr>
              <a:defRPr/>
            </a:pPr>
            <a:r>
              <a:rPr lang="en-US" sz="2400" b="1">
                <a:solidFill>
                  <a:srgbClr val="FFFFFF"/>
                </a:solidFill>
                <a:effectLst>
                  <a:outerShdw blurRad="38100" dist="38100" dir="2700000" algn="tl">
                    <a:srgbClr val="808080"/>
                  </a:outerShdw>
                </a:effectLst>
                <a:latin typeface="Arial"/>
                <a:ea typeface="ＭＳ Ｐゴシック" charset="0"/>
                <a:cs typeface="Arial"/>
              </a:rPr>
              <a:t>Why the Genealogies?</a:t>
            </a:r>
          </a:p>
        </p:txBody>
      </p:sp>
    </p:spTree>
  </p:cSld>
  <p:clrMapOvr>
    <a:masterClrMapping/>
  </p:clrMapOvr>
  <p:transition spd="med">
    <p:randomBar dir="vert"/>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476250" y="0"/>
            <a:ext cx="8001000" cy="774700"/>
          </a:xfrm>
          <a:effectLst>
            <a:outerShdw blurRad="63500" dist="38099" dir="2700000" algn="ctr" rotWithShape="0">
              <a:schemeClr val="tx1">
                <a:alpha val="74997"/>
              </a:schemeClr>
            </a:outerShdw>
          </a:effectLst>
        </p:spPr>
        <p:txBody>
          <a:bodyPr/>
          <a:lstStyle/>
          <a:p>
            <a:pPr>
              <a:defRPr/>
            </a:pPr>
            <a:r>
              <a:rPr lang="zh-CN" altLang="en-US" sz="3600" b="1" dirty="0">
                <a:solidFill>
                  <a:srgbClr val="FFFFFF"/>
                </a:solidFill>
                <a:effectLst>
                  <a:outerShdw blurRad="38100" dist="38100" dir="2700000" algn="tl">
                    <a:srgbClr val="000000">
                      <a:alpha val="43137"/>
                    </a:srgbClr>
                  </a:outerShdw>
                </a:effectLst>
              </a:rPr>
              <a:t>美国作为一个基督教国家开始</a:t>
            </a:r>
            <a:endParaRPr lang="en-US" sz="3600" b="1" dirty="0">
              <a:solidFill>
                <a:srgbClr val="FFFFFF"/>
              </a:solidFill>
              <a:effectLst>
                <a:outerShdw blurRad="38100" dist="38100" dir="2700000" algn="tl">
                  <a:srgbClr val="000000">
                    <a:alpha val="43137"/>
                  </a:srgbClr>
                </a:outerShdw>
              </a:effectLst>
              <a:latin typeface="Arial"/>
              <a:cs typeface="Arial"/>
            </a:endParaRPr>
          </a:p>
        </p:txBody>
      </p:sp>
      <p:sp>
        <p:nvSpPr>
          <p:cNvPr id="526339"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408</a:t>
            </a:r>
          </a:p>
          <a:p>
            <a:pPr algn="ctr"/>
            <a:r>
              <a:rPr lang="en-US" b="1">
                <a:solidFill>
                  <a:srgbClr val="FFFFFF"/>
                </a:solidFill>
                <a:latin typeface="Arial" charset="0"/>
                <a:cs typeface="Arial" charset="0"/>
              </a:rPr>
              <a:t>c</a:t>
            </a:r>
          </a:p>
        </p:txBody>
      </p:sp>
      <p:pic>
        <p:nvPicPr>
          <p:cNvPr id="526340" name="Picture 3" descr="rev 17 USA pilgrim-1620-plymouth-x-boston-u-5293-20090503-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60425"/>
            <a:ext cx="9186863" cy="6062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05537272"/>
      </p:ext>
    </p:extLst>
  </p:cSld>
  <p:clrMapOvr>
    <a:masterClrMapping/>
  </p:clrMapOvr>
  <p:transition spd="med">
    <p:randomBar dir="vert"/>
  </p:transition>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790575" y="-31750"/>
            <a:ext cx="7510463" cy="774700"/>
          </a:xfrm>
          <a:effectLst>
            <a:outerShdw blurRad="63500" dist="38099" dir="2700000" algn="ctr" rotWithShape="0">
              <a:schemeClr val="tx1">
                <a:alpha val="74997"/>
              </a:schemeClr>
            </a:outerShdw>
          </a:effectLst>
        </p:spPr>
        <p:txBody>
          <a:bodyPr/>
          <a:lstStyle/>
          <a:p>
            <a:pPr>
              <a:defRPr/>
            </a:pPr>
            <a:r>
              <a:rPr lang="zh-CN" altLang="en-US" sz="3600" b="1" dirty="0">
                <a:solidFill>
                  <a:srgbClr val="FFFFFF"/>
                </a:solidFill>
                <a:effectLst>
                  <a:outerShdw blurRad="38100" dist="38100" dir="2700000" algn="tl">
                    <a:srgbClr val="000000">
                      <a:alpha val="43137"/>
                    </a:srgbClr>
                  </a:outerShdw>
                </a:effectLst>
              </a:rPr>
              <a:t>普利茅斯朝圣者</a:t>
            </a:r>
            <a:endParaRPr lang="en-US" sz="3600" b="1" dirty="0">
              <a:solidFill>
                <a:srgbClr val="FFFFFF"/>
              </a:solidFill>
              <a:effectLst>
                <a:outerShdw blurRad="38100" dist="38100" dir="2700000" algn="tl">
                  <a:srgbClr val="000000">
                    <a:alpha val="43137"/>
                  </a:srgbClr>
                </a:outerShdw>
              </a:effectLst>
              <a:latin typeface="Arial"/>
              <a:cs typeface="Arial"/>
            </a:endParaRPr>
          </a:p>
        </p:txBody>
      </p:sp>
      <p:pic>
        <p:nvPicPr>
          <p:cNvPr id="527363" name="Picture 1" descr="rev 17 USA Plymouth Pilgrim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23888"/>
            <a:ext cx="9144000" cy="6249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7364"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408</a:t>
            </a:r>
          </a:p>
          <a:p>
            <a:pPr algn="ctr"/>
            <a:r>
              <a:rPr lang="en-US" b="1">
                <a:solidFill>
                  <a:srgbClr val="FFFFFF"/>
                </a:solidFill>
                <a:latin typeface="Arial" charset="0"/>
                <a:cs typeface="Arial" charset="0"/>
              </a:rPr>
              <a:t>c</a:t>
            </a:r>
          </a:p>
        </p:txBody>
      </p:sp>
    </p:spTree>
    <p:extLst>
      <p:ext uri="{BB962C8B-B14F-4D97-AF65-F5344CB8AC3E}">
        <p14:creationId xmlns:p14="http://schemas.microsoft.com/office/powerpoint/2010/main" val="19925548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758825" y="355600"/>
            <a:ext cx="7512050" cy="774700"/>
          </a:xfrm>
          <a:effectLst>
            <a:outerShdw blurRad="63500" dist="38099" dir="2700000" algn="ctr" rotWithShape="0">
              <a:schemeClr val="tx1">
                <a:alpha val="74997"/>
              </a:schemeClr>
            </a:outerShdw>
          </a:effectLst>
        </p:spPr>
        <p:txBody>
          <a:bodyPr/>
          <a:lstStyle/>
          <a:p>
            <a:r>
              <a:rPr lang="zh-CN" altLang="en-US" sz="3600" b="1" dirty="0">
                <a:solidFill>
                  <a:srgbClr val="FFFFFF"/>
                </a:solidFill>
                <a:latin typeface="Times New Roman" charset="0"/>
                <a:ea typeface="ＭＳ Ｐゴシック" charset="0"/>
              </a:rPr>
              <a:t>然而，他们屠杀的​​</a:t>
            </a:r>
            <a:r>
              <a:rPr lang="en-US" altLang="zh-CN" sz="3600" b="1" dirty="0">
                <a:solidFill>
                  <a:srgbClr val="FFFFFF"/>
                </a:solidFill>
                <a:latin typeface="Times New Roman" charset="0"/>
                <a:ea typeface="ＭＳ Ｐゴシック" charset="0"/>
              </a:rPr>
              <a:t>Pequot</a:t>
            </a:r>
            <a:r>
              <a:rPr lang="zh-CN" altLang="en-US" sz="3600" b="1" dirty="0">
                <a:solidFill>
                  <a:srgbClr val="FFFFFF"/>
                </a:solidFill>
                <a:latin typeface="Times New Roman" charset="0"/>
                <a:ea typeface="ＭＳ Ｐゴシック" charset="0"/>
              </a:rPr>
              <a:t>族</a:t>
            </a:r>
            <a:endParaRPr lang="en-US" sz="3600" b="1" dirty="0">
              <a:solidFill>
                <a:srgbClr val="FFFFFF"/>
              </a:solidFill>
              <a:latin typeface="Arial" charset="0"/>
              <a:ea typeface="ＭＳ Ｐゴシック" charset="0"/>
              <a:cs typeface="Arial" charset="0"/>
            </a:endParaRPr>
          </a:p>
        </p:txBody>
      </p:sp>
      <p:sp>
        <p:nvSpPr>
          <p:cNvPr id="528387"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408</a:t>
            </a:r>
          </a:p>
          <a:p>
            <a:pPr algn="ctr"/>
            <a:r>
              <a:rPr lang="en-US" b="1">
                <a:solidFill>
                  <a:srgbClr val="FFFFFF"/>
                </a:solidFill>
                <a:latin typeface="Arial" charset="0"/>
                <a:cs typeface="Arial" charset="0"/>
              </a:rPr>
              <a:t>c</a:t>
            </a:r>
          </a:p>
        </p:txBody>
      </p:sp>
      <p:pic>
        <p:nvPicPr>
          <p:cNvPr id="528388" name="Picture 2" descr="rev 17 USA LeonGardiner_Pequot-Wa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92238"/>
            <a:ext cx="9144000" cy="5465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319277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9410" name="Picture 2" descr="rev 17 usa Flag-Bibl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400" y="790575"/>
            <a:ext cx="9118600" cy="604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06" name="Rectangle 2"/>
          <p:cNvSpPr>
            <a:spLocks noGrp="1" noChangeArrowheads="1"/>
          </p:cNvSpPr>
          <p:nvPr>
            <p:ph type="title"/>
          </p:nvPr>
        </p:nvSpPr>
        <p:spPr>
          <a:xfrm>
            <a:off x="0" y="0"/>
            <a:ext cx="8301038" cy="774700"/>
          </a:xfrm>
          <a:effectLst>
            <a:outerShdw blurRad="63500" dist="38099" dir="2700000" algn="ctr" rotWithShape="0">
              <a:schemeClr val="tx1">
                <a:alpha val="74997"/>
              </a:schemeClr>
            </a:outerShdw>
          </a:effectLst>
        </p:spPr>
        <p:txBody>
          <a:bodyPr/>
          <a:lstStyle/>
          <a:p>
            <a:pPr>
              <a:defRPr/>
            </a:pPr>
            <a:r>
              <a:rPr lang="zh-CN" altLang="en-US" sz="3600" b="1" dirty="0">
                <a:solidFill>
                  <a:srgbClr val="FFFFFF"/>
                </a:solidFill>
                <a:effectLst>
                  <a:outerShdw blurRad="38100" dist="38100" dir="2700000" algn="tl">
                    <a:srgbClr val="000000">
                      <a:alpha val="43137"/>
                    </a:srgbClr>
                  </a:outerShdw>
                </a:effectLst>
              </a:rPr>
              <a:t>美国作为一个基督教国家开始</a:t>
            </a:r>
            <a:endParaRPr lang="en-US" sz="3600" b="1" dirty="0">
              <a:solidFill>
                <a:srgbClr val="FFFFFF"/>
              </a:solidFill>
              <a:effectLst>
                <a:outerShdw blurRad="38100" dist="38100" dir="2700000" algn="tl">
                  <a:srgbClr val="000000">
                    <a:alpha val="43137"/>
                  </a:srgbClr>
                </a:outerShdw>
              </a:effectLst>
              <a:latin typeface="Arial"/>
              <a:cs typeface="Arial"/>
            </a:endParaRPr>
          </a:p>
        </p:txBody>
      </p:sp>
      <p:sp>
        <p:nvSpPr>
          <p:cNvPr id="529412"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408</a:t>
            </a:r>
          </a:p>
          <a:p>
            <a:pPr algn="ctr"/>
            <a:r>
              <a:rPr lang="en-US" b="1">
                <a:solidFill>
                  <a:srgbClr val="FFFFFF"/>
                </a:solidFill>
                <a:latin typeface="Arial" charset="0"/>
                <a:cs typeface="Arial" charset="0"/>
              </a:rPr>
              <a:t>c</a:t>
            </a:r>
          </a:p>
        </p:txBody>
      </p:sp>
      <p:sp>
        <p:nvSpPr>
          <p:cNvPr id="5" name="Rectangle 2"/>
          <p:cNvSpPr txBox="1">
            <a:spLocks noChangeArrowheads="1"/>
          </p:cNvSpPr>
          <p:nvPr/>
        </p:nvSpPr>
        <p:spPr bwMode="auto">
          <a:xfrm>
            <a:off x="158750" y="1200150"/>
            <a:ext cx="8985250" cy="53625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176213" indent="-176213">
              <a:buFont typeface="Arial"/>
              <a:buChar char="•"/>
              <a:defRPr sz="3200" b="1">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defRPr>
            </a:lvl1pPr>
            <a:lvl2pPr algn="ctr">
              <a:defRPr sz="4400">
                <a:solidFill>
                  <a:schemeClr val="tx2"/>
                </a:solidFill>
                <a:latin typeface="Times New Roman" charset="0"/>
              </a:defRPr>
            </a:lvl2pPr>
            <a:lvl3pPr algn="ctr">
              <a:defRPr sz="4400">
                <a:solidFill>
                  <a:schemeClr val="tx2"/>
                </a:solidFill>
                <a:latin typeface="Times New Roman" charset="0"/>
              </a:defRPr>
            </a:lvl3pPr>
            <a:lvl4pPr algn="ctr">
              <a:defRPr sz="4400">
                <a:solidFill>
                  <a:schemeClr val="tx2"/>
                </a:solidFill>
                <a:latin typeface="Times New Roman" charset="0"/>
              </a:defRPr>
            </a:lvl4pPr>
            <a:lvl5pPr algn="ctr">
              <a:defRPr sz="4400">
                <a:solidFill>
                  <a:schemeClr val="tx2"/>
                </a:solidFill>
                <a:latin typeface="Times New Roman" charset="0"/>
              </a:defRPr>
            </a:lvl5pPr>
            <a:lvl6pPr marL="457200" algn="ctr" eaLnBrk="0" fontAlgn="base" hangingPunct="0">
              <a:spcBef>
                <a:spcPct val="0"/>
              </a:spcBef>
              <a:spcAft>
                <a:spcPct val="0"/>
              </a:spcAft>
              <a:defRPr sz="4400">
                <a:solidFill>
                  <a:schemeClr val="tx2"/>
                </a:solidFill>
                <a:latin typeface="Times New Roman" charset="0"/>
              </a:defRPr>
            </a:lvl6pPr>
            <a:lvl7pPr marL="914400" algn="ctr" eaLnBrk="0" fontAlgn="base" hangingPunct="0">
              <a:spcBef>
                <a:spcPct val="0"/>
              </a:spcBef>
              <a:spcAft>
                <a:spcPct val="0"/>
              </a:spcAft>
              <a:defRPr sz="4400">
                <a:solidFill>
                  <a:schemeClr val="tx2"/>
                </a:solidFill>
                <a:latin typeface="Times New Roman" charset="0"/>
              </a:defRPr>
            </a:lvl7pPr>
            <a:lvl8pPr marL="1371600" algn="ctr" eaLnBrk="0" fontAlgn="base" hangingPunct="0">
              <a:spcBef>
                <a:spcPct val="0"/>
              </a:spcBef>
              <a:spcAft>
                <a:spcPct val="0"/>
              </a:spcAft>
              <a:defRPr sz="4400">
                <a:solidFill>
                  <a:schemeClr val="tx2"/>
                </a:solidFill>
                <a:latin typeface="Times New Roman" charset="0"/>
              </a:defRPr>
            </a:lvl8pPr>
            <a:lvl9pPr marL="1828800" algn="ctr" eaLnBrk="0" fontAlgn="base" hangingPunct="0">
              <a:spcBef>
                <a:spcPct val="0"/>
              </a:spcBef>
              <a:spcAft>
                <a:spcPct val="0"/>
              </a:spcAft>
              <a:defRPr sz="4400">
                <a:solidFill>
                  <a:schemeClr val="tx2"/>
                </a:solidFill>
                <a:latin typeface="Times New Roman" charset="0"/>
              </a:defRPr>
            </a:lvl9pPr>
          </a:lstStyle>
          <a:p>
            <a:pPr marL="185738" indent="-185738" eaLnBrk="0" hangingPunct="0">
              <a:buFont typeface="Arial"/>
              <a:buNone/>
            </a:pPr>
            <a:r>
              <a:rPr lang="zh-CN" altLang="en-US" sz="4000" dirty="0">
                <a:solidFill>
                  <a:srgbClr val="FFFF00"/>
                </a:solidFill>
              </a:rPr>
              <a:t>“独立宣言”</a:t>
            </a:r>
            <a:r>
              <a:rPr lang="zh-CN" altLang="en-US" sz="4000" dirty="0"/>
              <a:t>（</a:t>
            </a:r>
            <a:r>
              <a:rPr lang="en-US" altLang="zh-CN" sz="4000" dirty="0"/>
              <a:t>1776</a:t>
            </a:r>
            <a:r>
              <a:rPr lang="zh-CN" altLang="en-US" sz="4000" dirty="0"/>
              <a:t>）指出神的</a:t>
            </a:r>
            <a:r>
              <a:rPr lang="en-US" altLang="zh-CN" sz="4000" dirty="0"/>
              <a:t>4</a:t>
            </a:r>
            <a:r>
              <a:rPr lang="zh-CN" altLang="en-US" sz="4000" dirty="0"/>
              <a:t>倍</a:t>
            </a:r>
            <a:br>
              <a:rPr lang="zh-CN" altLang="en-US" sz="4000" dirty="0"/>
            </a:br>
            <a:r>
              <a:rPr lang="zh-CN" altLang="en-US" sz="4000" dirty="0"/>
              <a:t>开国元勋，早期总统和最高法院称为美国“基督教国家”，直到</a:t>
            </a:r>
            <a:r>
              <a:rPr lang="en-US" altLang="zh-CN" sz="4000" dirty="0"/>
              <a:t>1947</a:t>
            </a:r>
            <a:r>
              <a:rPr lang="zh-CN" altLang="en-US" sz="4000" dirty="0"/>
              <a:t>年（见</a:t>
            </a:r>
            <a:r>
              <a:rPr lang="en-US" sz="4000" dirty="0"/>
              <a:t>http://</a:t>
            </a:r>
            <a:r>
              <a:rPr lang="en-US" sz="4000" dirty="0" err="1"/>
              <a:t>www.afn.org</a:t>
            </a:r>
            <a:r>
              <a:rPr lang="en-US" sz="4000" dirty="0"/>
              <a:t>/~govern/</a:t>
            </a:r>
            <a:r>
              <a:rPr lang="en-US" sz="4000" dirty="0" err="1"/>
              <a:t>Christian_Nation.htm</a:t>
            </a:r>
            <a:r>
              <a:rPr lang="zh-CN" altLang="en-US" sz="4000" dirty="0"/>
              <a:t>）</a:t>
            </a:r>
            <a:br>
              <a:rPr lang="zh-CN" altLang="en-US" sz="4000" dirty="0"/>
            </a:br>
            <a:r>
              <a:rPr lang="zh-CN" altLang="en-US" sz="4000" dirty="0"/>
              <a:t>美国派出最传教士在</a:t>
            </a:r>
            <a:r>
              <a:rPr lang="en-US" altLang="zh-CN" sz="4000" dirty="0"/>
              <a:t>1900</a:t>
            </a:r>
            <a:r>
              <a:rPr lang="zh-CN" altLang="en-US" sz="4000" dirty="0"/>
              <a:t>年</a:t>
            </a:r>
            <a:br>
              <a:rPr lang="zh-CN" altLang="en-US" sz="4000" dirty="0"/>
            </a:br>
            <a:r>
              <a:rPr lang="zh-CN" altLang="en-US" sz="4000" dirty="0">
                <a:solidFill>
                  <a:srgbClr val="FFFF00"/>
                </a:solidFill>
              </a:rPr>
              <a:t>“我们相信上帝”</a:t>
            </a:r>
            <a:r>
              <a:rPr lang="zh-CN" altLang="en-US" sz="4000" dirty="0"/>
              <a:t>是国家的座右铭</a:t>
            </a:r>
            <a:br>
              <a:rPr lang="zh-CN" altLang="en-US" sz="4000" dirty="0"/>
            </a:br>
            <a:r>
              <a:rPr lang="zh-CN" altLang="en-US" sz="4000" dirty="0"/>
              <a:t>上帝帮助每</a:t>
            </a:r>
            <a:r>
              <a:rPr lang="en-US" altLang="zh-CN" sz="4000" dirty="0"/>
              <a:t>50</a:t>
            </a:r>
            <a:r>
              <a:rPr lang="zh-CN" altLang="en-US" sz="4000" dirty="0"/>
              <a:t>呼吁各国之间的单一国家的序言</a:t>
            </a:r>
          </a:p>
        </p:txBody>
      </p:sp>
    </p:spTree>
    <p:extLst>
      <p:ext uri="{BB962C8B-B14F-4D97-AF65-F5344CB8AC3E}">
        <p14:creationId xmlns:p14="http://schemas.microsoft.com/office/powerpoint/2010/main" val="2302948243"/>
      </p:ext>
    </p:extLst>
  </p:cSld>
  <p:clrMapOvr>
    <a:overrideClrMapping bg1="lt1" tx1="dk1" bg2="lt2" tx2="dk2" accent1="accent1" accent2="accent2" accent3="accent3" accent4="accent4" accent5="accent5" accent6="accent6" hlink="hlink" folHlink="folHlink"/>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0434" name="Picture 1" descr="rev 17 USA JesusFoundedAmeric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2313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06" name="Rectangle 2"/>
          <p:cNvSpPr>
            <a:spLocks noGrp="1" noChangeArrowheads="1"/>
          </p:cNvSpPr>
          <p:nvPr>
            <p:ph type="title"/>
          </p:nvPr>
        </p:nvSpPr>
        <p:spPr>
          <a:xfrm>
            <a:off x="0" y="0"/>
            <a:ext cx="8301038" cy="774700"/>
          </a:xfrm>
          <a:effectLst>
            <a:outerShdw blurRad="63500" dist="38099" dir="2700000" algn="ctr" rotWithShape="0">
              <a:schemeClr val="tx1">
                <a:alpha val="74997"/>
              </a:schemeClr>
            </a:outerShdw>
          </a:effectLst>
        </p:spPr>
        <p:txBody>
          <a:bodyPr/>
          <a:lstStyle/>
          <a:p>
            <a:pPr>
              <a:defRPr/>
            </a:pPr>
            <a:r>
              <a:rPr lang="zh-CN" altLang="en-US" b="1" dirty="0">
                <a:solidFill>
                  <a:srgbClr val="FFFFFF"/>
                </a:solidFill>
                <a:effectLst>
                  <a:outerShdw blurRad="38100" dist="38100" dir="2700000" algn="tl">
                    <a:srgbClr val="000000">
                      <a:alpha val="43137"/>
                    </a:srgbClr>
                  </a:outerShdw>
                </a:effectLst>
              </a:rPr>
              <a:t>美国作为一个基督教国家开始</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530436"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408</a:t>
            </a:r>
          </a:p>
          <a:p>
            <a:pPr algn="ctr"/>
            <a:r>
              <a:rPr lang="en-US" b="1">
                <a:solidFill>
                  <a:srgbClr val="FFFFFF"/>
                </a:solidFill>
                <a:latin typeface="Arial" charset="0"/>
                <a:cs typeface="Arial" charset="0"/>
              </a:rPr>
              <a:t>c</a:t>
            </a:r>
          </a:p>
        </p:txBody>
      </p:sp>
    </p:spTree>
    <p:extLst>
      <p:ext uri="{BB962C8B-B14F-4D97-AF65-F5344CB8AC3E}">
        <p14:creationId xmlns:p14="http://schemas.microsoft.com/office/powerpoint/2010/main" val="1813276857"/>
      </p:ext>
    </p:extLst>
  </p:cSld>
  <p:clrMapOvr>
    <a:masterClrMapping/>
  </p:clrMapOvr>
</p:sld>
</file>

<file path=ppt/theme/_rels/them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0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3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2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3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4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3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5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60.xml><?xml version="1.0" encoding="utf-8"?>
<a:theme xmlns:a="http://schemas.openxmlformats.org/drawingml/2006/main" name="2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1.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3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3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7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themeOverride>
</file>

<file path=ppt/theme/themeOverride6.xml><?xml version="1.0" encoding="utf-8"?>
<a:themeOverride xmlns:a="http://schemas.openxmlformats.org/drawingml/2006/main">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themeOverride>
</file>

<file path=ppt/theme/themeOverride7.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Designs\Notebook.pot</Template>
  <TotalTime>3368</TotalTime>
  <Words>12711</Words>
  <Application>Microsoft Macintosh PowerPoint</Application>
  <PresentationFormat>On-screen Show (4:3)</PresentationFormat>
  <Paragraphs>1841</Paragraphs>
  <Slides>216</Slides>
  <Notes>159</Notes>
  <HiddenSlides>0</HiddenSlides>
  <MMClips>0</MMClips>
  <ScaleCrop>false</ScaleCrop>
  <HeadingPairs>
    <vt:vector size="6" baseType="variant">
      <vt:variant>
        <vt:lpstr>Fonts Used</vt:lpstr>
      </vt:variant>
      <vt:variant>
        <vt:i4>27</vt:i4>
      </vt:variant>
      <vt:variant>
        <vt:lpstr>Theme</vt:lpstr>
      </vt:variant>
      <vt:variant>
        <vt:i4>68</vt:i4>
      </vt:variant>
      <vt:variant>
        <vt:lpstr>Slide Titles</vt:lpstr>
      </vt:variant>
      <vt:variant>
        <vt:i4>216</vt:i4>
      </vt:variant>
    </vt:vector>
  </HeadingPairs>
  <TitlesOfParts>
    <vt:vector size="311" baseType="lpstr">
      <vt:lpstr>KaiTi</vt:lpstr>
      <vt:lpstr>微軟正黑體</vt:lpstr>
      <vt:lpstr>MS PGothic</vt:lpstr>
      <vt:lpstr>MS PGothic</vt:lpstr>
      <vt:lpstr>Osaka</vt:lpstr>
      <vt:lpstr>宋体</vt:lpstr>
      <vt:lpstr>宋体</vt:lpstr>
      <vt:lpstr>Times</vt:lpstr>
      <vt:lpstr>Arial</vt:lpstr>
      <vt:lpstr>Arial Black</vt:lpstr>
      <vt:lpstr>Arial Narrow</vt:lpstr>
      <vt:lpstr>Book Antiqua</vt:lpstr>
      <vt:lpstr>Calibri</vt:lpstr>
      <vt:lpstr>Century Gothic</vt:lpstr>
      <vt:lpstr>Comic Sans MS</vt:lpstr>
      <vt:lpstr>Copperplate Gothic Bold</vt:lpstr>
      <vt:lpstr>Franklin Gothic Medium</vt:lpstr>
      <vt:lpstr>Helvetica</vt:lpstr>
      <vt:lpstr>Impact</vt:lpstr>
      <vt:lpstr>Lucida Console</vt:lpstr>
      <vt:lpstr>Monotype Sorts</vt:lpstr>
      <vt:lpstr>Symbol</vt:lpstr>
      <vt:lpstr>Tahoma</vt:lpstr>
      <vt:lpstr>Times New Roman</vt:lpstr>
      <vt:lpstr>Tw Cen MT</vt:lpstr>
      <vt:lpstr>Wingdings</vt:lpstr>
      <vt:lpstr>Wingdings 2</vt:lpstr>
      <vt:lpstr>Notebook</vt:lpstr>
      <vt:lpstr>Default Design</vt:lpstr>
      <vt:lpstr>49_Blank Presentation</vt:lpstr>
      <vt:lpstr>1_Office Theme</vt:lpstr>
      <vt:lpstr>1_untitled 1</vt:lpstr>
      <vt:lpstr>Median</vt:lpstr>
      <vt:lpstr>3_Default Design</vt:lpstr>
      <vt:lpstr>Blank Presentation</vt:lpstr>
      <vt:lpstr>1_Fireworks</vt:lpstr>
      <vt:lpstr>5_Default Design</vt:lpstr>
      <vt:lpstr>2_Contemporary</vt:lpstr>
      <vt:lpstr>6_Default Design</vt:lpstr>
      <vt:lpstr>1_Contemporary</vt:lpstr>
      <vt:lpstr>4_Notebook</vt:lpstr>
      <vt:lpstr>7_Default Design</vt:lpstr>
      <vt:lpstr>6_Notebook</vt:lpstr>
      <vt:lpstr>8_Default Design</vt:lpstr>
      <vt:lpstr>9_Default Design</vt:lpstr>
      <vt:lpstr>7_Notebook</vt:lpstr>
      <vt:lpstr>8_Notebook</vt:lpstr>
      <vt:lpstr>9_Notebook</vt:lpstr>
      <vt:lpstr>2_Notebook</vt:lpstr>
      <vt:lpstr>10_Notebook</vt:lpstr>
      <vt:lpstr>2_Blank Presentation</vt:lpstr>
      <vt:lpstr>3_Blank Presentation</vt:lpstr>
      <vt:lpstr>4_Blank Presentation</vt:lpstr>
      <vt:lpstr>5_Blank Presentation</vt:lpstr>
      <vt:lpstr>6_Blank Presentation</vt:lpstr>
      <vt:lpstr>7_Blank Presentation</vt:lpstr>
      <vt:lpstr>8_Blank Presentation</vt:lpstr>
      <vt:lpstr>9_Blank Presentation</vt:lpstr>
      <vt:lpstr>10_Blank Presentation</vt:lpstr>
      <vt:lpstr>11_Blank Presentation</vt:lpstr>
      <vt:lpstr>12_Blank Presentation</vt:lpstr>
      <vt:lpstr>13_Blank Presentation</vt:lpstr>
      <vt:lpstr>14_Blank Presentation</vt:lpstr>
      <vt:lpstr>15_Blank Presentation</vt:lpstr>
      <vt:lpstr>16_Blank Presentation</vt:lpstr>
      <vt:lpstr>17_Blank Presentation</vt:lpstr>
      <vt:lpstr>18_Blank Presentation</vt:lpstr>
      <vt:lpstr>19_Blank Presentation</vt:lpstr>
      <vt:lpstr>20_Blank Presentation</vt:lpstr>
      <vt:lpstr>3_Contemporary</vt:lpstr>
      <vt:lpstr>10_Default Design</vt:lpstr>
      <vt:lpstr>11_Default Design</vt:lpstr>
      <vt:lpstr>5_Orbit</vt:lpstr>
      <vt:lpstr>12_Default Design</vt:lpstr>
      <vt:lpstr>1_Blank Presentation</vt:lpstr>
      <vt:lpstr>5_Beam</vt:lpstr>
      <vt:lpstr>1_Orbit</vt:lpstr>
      <vt:lpstr>12_Notebook</vt:lpstr>
      <vt:lpstr>13_Notebook</vt:lpstr>
      <vt:lpstr>1_Default Design</vt:lpstr>
      <vt:lpstr>2_Default Design</vt:lpstr>
      <vt:lpstr>14_Notebook</vt:lpstr>
      <vt:lpstr>13_Default Design</vt:lpstr>
      <vt:lpstr>3_Notebook</vt:lpstr>
      <vt:lpstr>50_Blank Presentation</vt:lpstr>
      <vt:lpstr>5_Notebook</vt:lpstr>
      <vt:lpstr>2_Office Theme</vt:lpstr>
      <vt:lpstr>14_Default Design</vt:lpstr>
      <vt:lpstr>16_Default Design</vt:lpstr>
      <vt:lpstr>1_Lock And Key</vt:lpstr>
      <vt:lpstr>3_Project Overview (Standard)</vt:lpstr>
      <vt:lpstr>15_Default Design</vt:lpstr>
      <vt:lpstr>32_Default Design</vt:lpstr>
      <vt:lpstr>70_Blank Presentation</vt:lpstr>
      <vt:lpstr>23_Default Design</vt:lpstr>
      <vt:lpstr>历代志上</vt:lpstr>
      <vt:lpstr>关键字</vt:lpstr>
      <vt:lpstr>主题</vt:lpstr>
      <vt:lpstr>关键节</vt:lpstr>
      <vt:lpstr>历代志上 国度宣言</vt:lpstr>
      <vt:lpstr>历代志上 信息声明</vt:lpstr>
      <vt:lpstr>圣约</vt:lpstr>
      <vt:lpstr>救赎</vt:lpstr>
      <vt:lpstr>弥赛亚</vt:lpstr>
      <vt:lpstr>PowerPoint Presentation</vt:lpstr>
      <vt:lpstr>Barry Huddleston,  The Acrostic Summarized Bible圣经总意离合诗集(Grand Rapids: Baker, 1992)</vt:lpstr>
      <vt:lpstr>作个持守建立的人</vt:lpstr>
      <vt:lpstr>决策撒母耳记，列王纪与历代志的意义</vt:lpstr>
      <vt:lpstr>为什么神要花六本书的篇幅记载大卫的事迹?</vt:lpstr>
      <vt:lpstr>以两个历史角度去看同样的事件</vt:lpstr>
      <vt:lpstr>I. 神建立大卫的王国为要倡导圣殿敬拜，废除偶像敬拜。</vt:lpstr>
      <vt:lpstr>II. 因敬拜耶稣为大卫的后裔而被建立。</vt:lpstr>
      <vt:lpstr>你如何能够在动荡不安的世界中被稳固地建立起来? </vt:lpstr>
      <vt:lpstr>主旨</vt:lpstr>
      <vt:lpstr>PowerPoint Presentation</vt:lpstr>
      <vt:lpstr>承诺与管理契约</vt:lpstr>
      <vt:lpstr>信息声明</vt:lpstr>
      <vt:lpstr>应用</vt:lpstr>
      <vt:lpstr>标题</vt:lpstr>
      <vt:lpstr>标题</vt:lpstr>
      <vt:lpstr>作者</vt:lpstr>
      <vt:lpstr>日期</vt:lpstr>
      <vt:lpstr>日期</vt:lpstr>
      <vt:lpstr>分裂的王国</vt:lpstr>
      <vt:lpstr>收件人</vt:lpstr>
      <vt:lpstr>特征</vt:lpstr>
      <vt:lpstr>PowerPoint Presentation</vt:lpstr>
      <vt:lpstr>PowerPoint Presentation</vt:lpstr>
      <vt:lpstr>为何两个记录?</vt:lpstr>
      <vt:lpstr>特点</vt:lpstr>
      <vt:lpstr>论文</vt:lpstr>
      <vt:lpstr>综合</vt:lpstr>
      <vt:lpstr>PowerPoint Presentation</vt:lpstr>
      <vt:lpstr>场合</vt:lpstr>
      <vt:lpstr>以色列 的日历</vt:lpstr>
      <vt:lpstr>以色列 的日历</vt:lpstr>
      <vt:lpstr>费毅乐(Thiele)的答案</vt:lpstr>
      <vt:lpstr>费毅乐(Thiele)的答案</vt:lpstr>
      <vt:lpstr>旧约列王及先知的图表</vt:lpstr>
      <vt:lpstr>旧约列王及先知的图表</vt:lpstr>
      <vt:lpstr>作个持守建立的人</vt:lpstr>
      <vt:lpstr> 让我们一起考察经文 </vt:lpstr>
      <vt:lpstr>哦哦，不……我在我的通读圣经计划中</vt:lpstr>
      <vt:lpstr>重点是什么？</vt:lpstr>
      <vt:lpstr>这有什么意义？</vt:lpstr>
      <vt:lpstr>这有什么意义？</vt:lpstr>
      <vt:lpstr>英国</vt:lpstr>
      <vt:lpstr>决策撒母耳记，列王纪与历代志的意义</vt:lpstr>
      <vt:lpstr>为什么神要花六本书的篇幅记载大卫的事迹?</vt:lpstr>
      <vt:lpstr>以两个历史角度去看同样的事件</vt:lpstr>
      <vt:lpstr>PowerPoint Presentation</vt:lpstr>
      <vt:lpstr>I. 神建立大卫的王国为要倡导圣殿敬拜，废除偶像敬拜。</vt:lpstr>
      <vt:lpstr>关键字</vt:lpstr>
      <vt:lpstr>主题</vt:lpstr>
      <vt:lpstr>Slides on  历代志上 1</vt:lpstr>
      <vt:lpstr>从亚当到公元前450年的家谱显示，尽管大卫的王位不再存在，但他的血脉因上帝的恩典仍然延续（历代志上1-9章）。</vt:lpstr>
      <vt:lpstr>创世纪第五章中的家谱 (历代志上 1:1-4)</vt:lpstr>
      <vt:lpstr>国家表</vt:lpstr>
      <vt:lpstr>列祖之家谱</vt:lpstr>
      <vt:lpstr>父系家谱</vt:lpstr>
      <vt:lpstr>分裂王国时期的东部部落</vt:lpstr>
      <vt:lpstr>Slides on  历代志上 2</vt:lpstr>
      <vt:lpstr>Patriarchal Family Tree</vt:lpstr>
      <vt:lpstr>部落的人口</vt:lpstr>
      <vt:lpstr>Slides on  历代志上 3</vt:lpstr>
      <vt:lpstr>大卫的家族和血统</vt:lpstr>
      <vt:lpstr>PowerPoint Presentation</vt:lpstr>
      <vt:lpstr>马太福音:基督是君王</vt:lpstr>
      <vt:lpstr>哦，大卫，为什么有这么多妻子？</vt:lpstr>
      <vt:lpstr>大卫的家族和血统</vt:lpstr>
      <vt:lpstr>马太福音1 章的王国</vt:lpstr>
      <vt:lpstr>Slides on  历代志上 4</vt:lpstr>
      <vt:lpstr>部落的人口</vt:lpstr>
      <vt:lpstr>Slides on  历代志上 5</vt:lpstr>
      <vt:lpstr>Patriarchal Family Tree</vt:lpstr>
      <vt:lpstr>部落的人口</vt:lpstr>
      <vt:lpstr>摩西五经的家谱</vt:lpstr>
      <vt:lpstr>Slides on  历代志上 6</vt:lpstr>
      <vt:lpstr>对比利未人和祭司</vt:lpstr>
      <vt:lpstr>对比利未人和祭司</vt:lpstr>
      <vt:lpstr>Levi's Family Tree</vt:lpstr>
      <vt:lpstr>48座利未城</vt:lpstr>
      <vt:lpstr>Slides on  历代志上 7</vt:lpstr>
      <vt:lpstr>部落的人就</vt:lpstr>
      <vt:lpstr>Slides on  历代志上 8</vt:lpstr>
      <vt:lpstr>部落的人口</vt:lpstr>
      <vt:lpstr>Slides on  历代志上 9</vt:lpstr>
      <vt:lpstr>部落的人口</vt:lpstr>
      <vt:lpstr>Why the Genealogies?</vt:lpstr>
      <vt:lpstr>美国作为一个基督教国家开始</vt:lpstr>
      <vt:lpstr>普利茅斯朝圣者</vt:lpstr>
      <vt:lpstr>然而，他们屠杀的​​Pequot族</vt:lpstr>
      <vt:lpstr>美国作为一个基督教国家开始</vt:lpstr>
      <vt:lpstr>美国作为一个基督教国家开始</vt:lpstr>
      <vt:lpstr>你相信上帝吗？</vt:lpstr>
      <vt:lpstr>我们相信上帝吗？</vt:lpstr>
      <vt:lpstr>你在上帝的信任不为难你吗？</vt:lpstr>
      <vt:lpstr>的耻辱的一个原因？</vt:lpstr>
      <vt:lpstr>The USA began as a Christian nation but has left its godly heritage.</vt:lpstr>
      <vt:lpstr>美国开始作为一个基督教国家，但已经离开了其神圣的遗产。</vt:lpstr>
      <vt:lpstr>The Christian heritage is now激烈的辩论！</vt:lpstr>
      <vt:lpstr>Slides on  历代志上 10</vt:lpstr>
      <vt:lpstr>“上帝赐福给大卫，使以色列人模仿他对圣殿崇拜的热情（历代志上10-29章）。”</vt:lpstr>
      <vt:lpstr>PowerPoint Presentation</vt:lpstr>
      <vt:lpstr>上帝因扫罗不适合王位而废黜他，立大卫为王，以显示大卫是理想的君王（历代志上10-12章）。</vt:lpstr>
      <vt:lpstr>大纲</vt:lpstr>
      <vt:lpstr>Slides on  历代志上 11</vt:lpstr>
      <vt:lpstr>“三人组”： 雅述比暗、以利亚撒、沙玛</vt:lpstr>
      <vt:lpstr>詹姆斯·提索的 《大卫的勇士们》</vt:lpstr>
      <vt:lpstr>Slides on  历代志上 12</vt:lpstr>
      <vt:lpstr>模范国王</vt:lpstr>
      <vt:lpstr>Slides on  历代志上 13</vt:lpstr>
      <vt:lpstr>上帝奖赏了大卫对约柜的尊重，许诺大卫之约将给大卫王朝带来永久的延续，以表明顺从会带来祝福（历代志上 13-17）。</vt:lpstr>
      <vt:lpstr>大卫和所罗门转移约柜的相似之处</vt:lpstr>
      <vt:lpstr>Slides on  历代志上 14</vt:lpstr>
      <vt:lpstr>上帝赐福给大卫，让他成为国王，给他安排了宫殿、众多的妻子和儿女，并让他战胜了非利士人（《历代志上》第 14 章）。</vt:lpstr>
      <vt:lpstr>Slides on  历代志上 15</vt:lpstr>
      <vt:lpstr>大卫和所罗门转移约柜的相似之处</vt:lpstr>
      <vt:lpstr>Slides on  历代志上 16</vt:lpstr>
      <vt:lpstr>大卫和所罗门转移约柜的相似之处</vt:lpstr>
      <vt:lpstr>PowerPoint Presentation</vt:lpstr>
      <vt:lpstr>Slides on  历代志上 17</vt:lpstr>
      <vt:lpstr>关键节</vt:lpstr>
      <vt:lpstr>大卫和所罗门转移约柜的相似之处</vt:lpstr>
      <vt:lpstr>Slides on  历代志上 18</vt:lpstr>
      <vt:lpstr>大卫的新附庸国</vt:lpstr>
      <vt:lpstr>Slides on  历代志上 19</vt:lpstr>
      <vt:lpstr>战胜亚兰和亚扪</vt:lpstr>
      <vt:lpstr>Slides on  历代志上 20</vt:lpstr>
      <vt:lpstr>“后来，以色列人又与非利士人交战，雅珥的儿子伊勒哈难杀了迦特人歌利亚的兄弟拉哈米，拉哈米的枪杆粗如织布机的轴。” (历代志上 20:5 CCB).</vt:lpstr>
      <vt:lpstr>“此后，在迦特又起了战事，那里有个身材高大的人，是巨人的后代。他每只手脚各有六个手指和脚趾，共二十四个手指和脚趾。 7 他向以色列人骂阵，大卫的哥哥示米亚的儿子约拿单杀了他”  (历代志上 20:6-7 CCB).</vt:lpstr>
      <vt:lpstr>Slides on  历代志上 21</vt:lpstr>
      <vt:lpstr>上帝通过选择圣殿的地点、组织材料和领导者以及委派工作，祝福了大卫的崇拜，以鼓励圣殿崇拜（历代志上21-29章）。</vt:lpstr>
      <vt:lpstr>圣殿遗址</vt:lpstr>
      <vt:lpstr>阿珥楠的禾场 </vt:lpstr>
      <vt:lpstr>圣殿遗址（历代志上 21）</vt:lpstr>
      <vt:lpstr>圣殿遗址</vt:lpstr>
      <vt:lpstr>PowerPoint Presentation</vt:lpstr>
      <vt:lpstr>PowerPoint Presentation</vt:lpstr>
      <vt:lpstr>Slides on  历代志上 22</vt:lpstr>
      <vt:lpstr>大卫与所罗门</vt:lpstr>
      <vt:lpstr>PowerPoint Presentation</vt:lpstr>
      <vt:lpstr>Slides on  历代志上 23</vt:lpstr>
      <vt:lpstr>PowerPoint Presentation</vt:lpstr>
      <vt:lpstr>Slides on  历代志上 24</vt:lpstr>
      <vt:lpstr>祭司们分成二十四班，每年两周轮流在耶和华面前献祭</vt:lpstr>
      <vt:lpstr>Slides on  历代志上 25</vt:lpstr>
      <vt:lpstr>大卫组织了音乐家</vt:lpstr>
      <vt:lpstr>音乐家被组织成乐器演奏者和歌手，在预言的事工中向主献上赞美（历代志上 25）。</vt:lpstr>
      <vt:lpstr>Slides on  历代志上 26</vt:lpstr>
      <vt:lpstr>圣殿官员被组织成守门人、司库和行政人员，以确保圣殿的顺利运转（历代志上 26）。</vt:lpstr>
      <vt:lpstr>Slides on  历代志上 27</vt:lpstr>
      <vt:lpstr>PowerPoint Presentation</vt:lpstr>
      <vt:lpstr>Slides on  历代志上 28</vt:lpstr>
      <vt:lpstr>" 大卫将殿的走廊、房舍、库房、楼房、内室和安放施恩座的圣所的图样都交给所罗门， 12 又将心里构想的耶和华殿的院子、四周的房屋、殿的库房和圣物库房的图样都交给他。" (28:11-12)</vt:lpstr>
      <vt:lpstr>大卫委托以色列和所罗门遵循上帝的设计建造圣殿，并由利未人和祭司进行服务（历代志上 28）。</vt:lpstr>
      <vt:lpstr>Slides on  历代志上 29</vt:lpstr>
      <vt:lpstr>PowerPoint Presentation</vt:lpstr>
      <vt:lpstr>历代志上 信息声明</vt:lpstr>
      <vt:lpstr>I. 神建立大卫的王国为要倡导圣殿敬拜，废除偶像敬拜。</vt:lpstr>
      <vt:lpstr>II. 因敬拜耶稣为大卫的后裔而被建立。</vt:lpstr>
      <vt:lpstr>那座圣殿很辉煌</vt:lpstr>
      <vt:lpstr>但是那座圣殿呢？</vt:lpstr>
      <vt:lpstr>甚至在《历代志》时期重建的圣殿后来也被毁坏了——那么现在的圣殿崇拜又如何呢？</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你们不知道你们的身体就是那位住在你们里面的圣灵的殿吗？ 这圣灵是你们从 神那里领受的。你们不是属于自己的， 20 因为你们是用重价买来的。所以你们务要用自己的身体荣耀 神。   (哥林多前书 6:19-20 CNV)..</vt:lpstr>
      <vt:lpstr>你如何能够在动荡不安的世界中被稳固地建立起来? </vt:lpstr>
      <vt:lpstr>主旨</vt:lpstr>
      <vt:lpstr>I. 神建立大卫的王国为要倡导圣殿敬拜，废除偶像敬拜。</vt:lpstr>
      <vt:lpstr>II. 因敬拜耶稣为大卫的后裔而被建立。</vt:lpstr>
      <vt:lpstr>哥林多前书 3:11</vt:lpstr>
      <vt:lpstr>你的基础又如何呢？</vt:lpstr>
      <vt:lpstr>坚实的基础</vt:lpstr>
      <vt:lpstr>坚实的基础</vt:lpstr>
      <vt:lpstr>作个持守建立的人</vt:lpstr>
      <vt:lpstr>坚实的基础</vt:lpstr>
      <vt:lpstr>坚实的基础</vt:lpstr>
      <vt:lpstr>作个持守建立的人</vt:lpstr>
      <vt:lpstr>神的话语</vt:lpstr>
      <vt:lpstr>建立在您的基础上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旧约全书讲章链接地址 BibleStudyDownloads.org</vt:lpstr>
      <vt:lpstr>PowerPoint Presentation</vt:lpstr>
      <vt:lpstr>PowerPoint Presentation</vt:lpstr>
      <vt:lpstr>旧约全书概论链接地址 BibleStudyDownloads.org</vt:lpstr>
      <vt:lpstr>Black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Raymond Zou</cp:lastModifiedBy>
  <cp:revision>178</cp:revision>
  <dcterms:created xsi:type="dcterms:W3CDTF">2003-08-18T11:31:03Z</dcterms:created>
  <dcterms:modified xsi:type="dcterms:W3CDTF">2024-08-20T12:41:06Z</dcterms:modified>
</cp:coreProperties>
</file>