
<file path=[Content_Types].xml><?xml version="1.0" encoding="utf-8"?>
<Types xmlns="http://schemas.openxmlformats.org/package/2006/content-types">
  <Default Extension="bin" ContentType="audio/unknown"/>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3.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4.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5.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6.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7.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8.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9.xml" ContentType="application/vnd.openxmlformats-officedocument.theme+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10.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11.xml" ContentType="application/vnd.openxmlformats-officedocument.theme+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2.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13.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14.xml" ContentType="application/vnd.openxmlformats-officedocument.theme+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15.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16.xml" ContentType="application/vnd.openxmlformats-officedocument.theme+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7.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18.xml" ContentType="application/vnd.openxmlformats-officedocument.theme+xml"/>
  <Override PartName="/ppt/slideLayouts/slideLayout216.xml" ContentType="application/vnd.openxmlformats-officedocument.presentationml.slideLayout+xml"/>
  <Override PartName="/ppt/theme/theme19.xml" ContentType="application/vnd.openxmlformats-officedocument.theme+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theme/theme20.xml" ContentType="application/vnd.openxmlformats-officedocument.theme+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theme/theme21.xml" ContentType="application/vnd.openxmlformats-officedocument.theme+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theme/theme22.xml" ContentType="application/vnd.openxmlformats-officedocument.theme+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23.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24.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theme/theme25.xml" ContentType="application/vnd.openxmlformats-officedocument.theme+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26.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27.xml" ContentType="application/vnd.openxmlformats-officedocument.theme+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28.xml" ContentType="application/vnd.openxmlformats-officedocument.theme+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29.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30.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31.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32.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33.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4.xml" ContentType="application/vnd.openxmlformats-officedocument.theme+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35.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theme/theme36.xml" ContentType="application/vnd.openxmlformats-officedocument.theme+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37.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38.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39.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0.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41.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42.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theme/theme43.xml" ContentType="application/vnd.openxmlformats-officedocument.theme+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44.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45.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46.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theme/theme47.xml" ContentType="application/vnd.openxmlformats-officedocument.theme+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theme/theme48.xml" ContentType="application/vnd.openxmlformats-officedocument.theme+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theme/theme49.xml" ContentType="application/vnd.openxmlformats-officedocument.theme+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theme/theme50.xml" ContentType="application/vnd.openxmlformats-officedocument.theme+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theme/theme51.xml" ContentType="application/vnd.openxmlformats-officedocument.theme+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theme/theme52.xml" ContentType="application/vnd.openxmlformats-officedocument.theme+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theme/theme53.xml" ContentType="application/vnd.openxmlformats-officedocument.theme+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theme/theme54.xml" ContentType="application/vnd.openxmlformats-officedocument.theme+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theme/theme55.xml" ContentType="application/vnd.openxmlformats-officedocument.theme+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theme/theme56.xml" ContentType="application/vnd.openxmlformats-officedocument.theme+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theme/theme57.xml" ContentType="application/vnd.openxmlformats-officedocument.theme+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theme/theme58.xml" ContentType="application/vnd.openxmlformats-officedocument.theme+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theme/theme59.xml" ContentType="application/vnd.openxmlformats-officedocument.theme+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theme/theme60.xml" ContentType="application/vnd.openxmlformats-officedocument.theme+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61.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theme/theme62.xml" ContentType="application/vnd.openxmlformats-officedocument.theme+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theme/theme63.xml" ContentType="application/vnd.openxmlformats-officedocument.theme+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theme/theme64.xml" ContentType="application/vnd.openxmlformats-officedocument.theme+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theme/theme65.xml" ContentType="application/vnd.openxmlformats-officedocument.theme+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theme/theme66.xml" ContentType="application/vnd.openxmlformats-officedocument.theme+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theme/theme67.xml" ContentType="application/vnd.openxmlformats-officedocument.theme+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theme/theme68.xml" ContentType="application/vnd.openxmlformats-officedocument.theme+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theme/theme69.xml" ContentType="application/vnd.openxmlformats-officedocument.theme+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theme/theme70.xml" ContentType="application/vnd.openxmlformats-officedocument.theme+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theme/theme71.xml" ContentType="application/vnd.openxmlformats-officedocument.theme+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theme/theme72.xml" ContentType="application/vnd.openxmlformats-officedocument.theme+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theme/theme73.xml" ContentType="application/vnd.openxmlformats-officedocument.theme+xml"/>
  <Override PartName="/ppt/theme/themeOverride1.xml" ContentType="application/vnd.openxmlformats-officedocument.themeOverride+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theme/theme74.xml" ContentType="application/vnd.openxmlformats-officedocument.theme+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theme/theme75.xml" ContentType="application/vnd.openxmlformats-officedocument.theme+xml"/>
  <Override PartName="/ppt/theme/theme76.xml" ContentType="application/vnd.openxmlformats-officedocument.theme+xml"/>
  <Override PartName="/ppt/theme/theme7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heme/themeOverride3.xml" ContentType="application/vnd.openxmlformats-officedocument.themeOverride+xml"/>
  <Override PartName="/ppt/notesSlides/notesSlide2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theme/themeOverride4.xml" ContentType="application/vnd.openxmlformats-officedocument.themeOverr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theme/themeOverride5.xml" ContentType="application/vnd.openxmlformats-officedocument.themeOverr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theme/themeOverride6.xml" ContentType="application/vnd.openxmlformats-officedocument.themeOverr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theme/themeOverride7.xml" ContentType="application/vnd.openxmlformats-officedocument.themeOverride+xml"/>
  <Override PartName="/ppt/notesSlides/notesSlide96.xml" ContentType="application/vnd.openxmlformats-officedocument.presentationml.notesSlide+xml"/>
  <Override PartName="/ppt/embeddings/oleObject1.bin" ContentType="application/vnd.openxmlformats-officedocument.oleObject"/>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embeddings/oleObject2.bin" ContentType="application/vnd.openxmlformats-officedocument.oleObject"/>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theme/themeOverride8.xml" ContentType="application/vnd.openxmlformats-officedocument.themeOverr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theme/themeOverride9.xml" ContentType="application/vnd.openxmlformats-officedocument.themeOverride+xml"/>
  <Override PartName="/ppt/notesSlides/notesSlide127.xml" ContentType="application/vnd.openxmlformats-officedocument.presentationml.notesSlide+xml"/>
  <Override PartName="/ppt/theme/themeOverride10.xml" ContentType="application/vnd.openxmlformats-officedocument.themeOverr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theme/themeOverride11.xml" ContentType="application/vnd.openxmlformats-officedocument.themeOverride+xml"/>
  <Override PartName="/ppt/theme/themeOverride12.xml" ContentType="application/vnd.openxmlformats-officedocument.themeOverride+xml"/>
  <Override PartName="/ppt/theme/themeOverride13.xml" ContentType="application/vnd.openxmlformats-officedocument.themeOverr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theme/themeOverride14.xml" ContentType="application/vnd.openxmlformats-officedocument.themeOverr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embeddings/oleObject3.bin" ContentType="application/vnd.openxmlformats-officedocument.oleObject"/>
  <Override PartName="/ppt/notesSlides/notesSlide139.xml" ContentType="application/vnd.openxmlformats-officedocument.presentationml.notesSlide+xml"/>
  <Override PartName="/ppt/embeddings/oleObject4.bin" ContentType="application/vnd.openxmlformats-officedocument.oleObject"/>
  <Override PartName="/ppt/embeddings/oleObject5.bin" ContentType="application/vnd.openxmlformats-officedocument.oleObject"/>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theme/themeOverride15.xml" ContentType="application/vnd.openxmlformats-officedocument.themeOverr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embeddings/oleObject6.bin" ContentType="application/vnd.openxmlformats-officedocument.oleObject"/>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21" r:id="rId1"/>
    <p:sldMasterId id="2147483732" r:id="rId2"/>
    <p:sldMasterId id="2147483730" r:id="rId3"/>
    <p:sldMasterId id="2147483728" r:id="rId4"/>
    <p:sldMasterId id="2147483726" r:id="rId5"/>
    <p:sldMasterId id="2147484059" r:id="rId6"/>
    <p:sldMasterId id="2147484073" r:id="rId7"/>
    <p:sldMasterId id="2147484242" r:id="rId8"/>
    <p:sldMasterId id="2147484254" r:id="rId9"/>
    <p:sldMasterId id="2147484283" r:id="rId10"/>
    <p:sldMasterId id="2147484295" r:id="rId11"/>
    <p:sldMasterId id="2147484307" r:id="rId12"/>
    <p:sldMasterId id="2147485030" r:id="rId13"/>
    <p:sldMasterId id="2147485042" r:id="rId14"/>
    <p:sldMasterId id="2147485065" r:id="rId15"/>
    <p:sldMasterId id="2147485784" r:id="rId16"/>
    <p:sldMasterId id="2147485810" r:id="rId17"/>
    <p:sldMasterId id="2147485864" r:id="rId18"/>
    <p:sldMasterId id="2147485903" r:id="rId19"/>
    <p:sldMasterId id="2147485941" r:id="rId20"/>
    <p:sldMasterId id="2147485953" r:id="rId21"/>
    <p:sldMasterId id="2147485965" r:id="rId22"/>
    <p:sldMasterId id="2147485977" r:id="rId23"/>
    <p:sldMasterId id="2147485989" r:id="rId24"/>
    <p:sldMasterId id="2147486001" r:id="rId25"/>
    <p:sldMasterId id="2147486013" r:id="rId26"/>
    <p:sldMasterId id="2147486025" r:id="rId27"/>
    <p:sldMasterId id="2147486037" r:id="rId28"/>
    <p:sldMasterId id="2147486049" r:id="rId29"/>
    <p:sldMasterId id="2147486061" r:id="rId30"/>
    <p:sldMasterId id="2147486073" r:id="rId31"/>
    <p:sldMasterId id="2147486085" r:id="rId32"/>
    <p:sldMasterId id="2147486097" r:id="rId33"/>
    <p:sldMasterId id="2147486109" r:id="rId34"/>
    <p:sldMasterId id="2147486121" r:id="rId35"/>
    <p:sldMasterId id="2147486133" r:id="rId36"/>
    <p:sldMasterId id="2147486145" r:id="rId37"/>
    <p:sldMasterId id="2147486157" r:id="rId38"/>
    <p:sldMasterId id="2147486169" r:id="rId39"/>
    <p:sldMasterId id="2147486181" r:id="rId40"/>
    <p:sldMasterId id="2147486193" r:id="rId41"/>
    <p:sldMasterId id="2147486205" r:id="rId42"/>
    <p:sldMasterId id="2147486217" r:id="rId43"/>
    <p:sldMasterId id="2147486229" r:id="rId44"/>
    <p:sldMasterId id="2147486241" r:id="rId45"/>
    <p:sldMasterId id="2147486266" r:id="rId46"/>
    <p:sldMasterId id="2147486278" r:id="rId47"/>
    <p:sldMasterId id="2147486304" r:id="rId48"/>
    <p:sldMasterId id="2147486316" r:id="rId49"/>
    <p:sldMasterId id="2147486333" r:id="rId50"/>
    <p:sldMasterId id="2147486362" r:id="rId51"/>
    <p:sldMasterId id="2147486374" r:id="rId52"/>
    <p:sldMasterId id="2147486386" r:id="rId53"/>
    <p:sldMasterId id="2147486400" r:id="rId54"/>
    <p:sldMasterId id="2147486412" r:id="rId55"/>
    <p:sldMasterId id="2147486424" r:id="rId56"/>
    <p:sldMasterId id="2147486437" r:id="rId57"/>
    <p:sldMasterId id="2147486474" r:id="rId58"/>
    <p:sldMasterId id="2147486486" r:id="rId59"/>
    <p:sldMasterId id="2147486526" r:id="rId60"/>
    <p:sldMasterId id="2147486538" r:id="rId61"/>
    <p:sldMasterId id="2147486552" r:id="rId62"/>
    <p:sldMasterId id="2147486566" r:id="rId63"/>
    <p:sldMasterId id="2147486608" r:id="rId64"/>
    <p:sldMasterId id="2147486620" r:id="rId65"/>
    <p:sldMasterId id="2147486632" r:id="rId66"/>
    <p:sldMasterId id="2147486645" r:id="rId67"/>
    <p:sldMasterId id="2147486659" r:id="rId68"/>
    <p:sldMasterId id="2147486671" r:id="rId69"/>
    <p:sldMasterId id="2147486683" r:id="rId70"/>
    <p:sldMasterId id="2147486695" r:id="rId71"/>
    <p:sldMasterId id="2147486707" r:id="rId72"/>
    <p:sldMasterId id="2147486719" r:id="rId73"/>
    <p:sldMasterId id="2147486731" r:id="rId74"/>
    <p:sldMasterId id="2147486745" r:id="rId75"/>
  </p:sldMasterIdLst>
  <p:notesMasterIdLst>
    <p:notesMasterId r:id="rId335"/>
  </p:notesMasterIdLst>
  <p:handoutMasterIdLst>
    <p:handoutMasterId r:id="rId336"/>
  </p:handoutMasterIdLst>
  <p:sldIdLst>
    <p:sldId id="467" r:id="rId76"/>
    <p:sldId id="468" r:id="rId77"/>
    <p:sldId id="555" r:id="rId78"/>
    <p:sldId id="469" r:id="rId79"/>
    <p:sldId id="470" r:id="rId80"/>
    <p:sldId id="471" r:id="rId81"/>
    <p:sldId id="556" r:id="rId82"/>
    <p:sldId id="557" r:id="rId83"/>
    <p:sldId id="558" r:id="rId84"/>
    <p:sldId id="529" r:id="rId85"/>
    <p:sldId id="473" r:id="rId86"/>
    <p:sldId id="724" r:id="rId87"/>
    <p:sldId id="560" r:id="rId88"/>
    <p:sldId id="1981" r:id="rId89"/>
    <p:sldId id="562" r:id="rId90"/>
    <p:sldId id="563" r:id="rId91"/>
    <p:sldId id="564" r:id="rId92"/>
    <p:sldId id="565" r:id="rId93"/>
    <p:sldId id="566" r:id="rId94"/>
    <p:sldId id="567" r:id="rId95"/>
    <p:sldId id="337" r:id="rId96"/>
    <p:sldId id="1992" r:id="rId97"/>
    <p:sldId id="300" r:id="rId98"/>
    <p:sldId id="546" r:id="rId99"/>
    <p:sldId id="526" r:id="rId100"/>
    <p:sldId id="527" r:id="rId101"/>
    <p:sldId id="478" r:id="rId102"/>
    <p:sldId id="532" r:id="rId103"/>
    <p:sldId id="464" r:id="rId104"/>
    <p:sldId id="463" r:id="rId105"/>
    <p:sldId id="462" r:id="rId106"/>
    <p:sldId id="461" r:id="rId107"/>
    <p:sldId id="460" r:id="rId108"/>
    <p:sldId id="459" r:id="rId109"/>
    <p:sldId id="457" r:id="rId110"/>
    <p:sldId id="531" r:id="rId111"/>
    <p:sldId id="533" r:id="rId112"/>
    <p:sldId id="534" r:id="rId113"/>
    <p:sldId id="535" r:id="rId114"/>
    <p:sldId id="536" r:id="rId115"/>
    <p:sldId id="537" r:id="rId116"/>
    <p:sldId id="538" r:id="rId117"/>
    <p:sldId id="539" r:id="rId118"/>
    <p:sldId id="1993" r:id="rId119"/>
    <p:sldId id="1994" r:id="rId120"/>
    <p:sldId id="1995" r:id="rId121"/>
    <p:sldId id="1996" r:id="rId122"/>
    <p:sldId id="1997" r:id="rId123"/>
    <p:sldId id="1998" r:id="rId124"/>
    <p:sldId id="1999" r:id="rId125"/>
    <p:sldId id="256" r:id="rId126"/>
    <p:sldId id="364" r:id="rId127"/>
    <p:sldId id="547" r:id="rId128"/>
    <p:sldId id="548" r:id="rId129"/>
    <p:sldId id="294" r:id="rId130"/>
    <p:sldId id="301" r:id="rId131"/>
    <p:sldId id="366" r:id="rId132"/>
    <p:sldId id="270" r:id="rId133"/>
    <p:sldId id="405" r:id="rId134"/>
    <p:sldId id="406" r:id="rId135"/>
    <p:sldId id="407" r:id="rId136"/>
    <p:sldId id="408" r:id="rId137"/>
    <p:sldId id="409" r:id="rId138"/>
    <p:sldId id="412" r:id="rId139"/>
    <p:sldId id="2000" r:id="rId140"/>
    <p:sldId id="725" r:id="rId141"/>
    <p:sldId id="411" r:id="rId142"/>
    <p:sldId id="415" r:id="rId143"/>
    <p:sldId id="416" r:id="rId144"/>
    <p:sldId id="417" r:id="rId145"/>
    <p:sldId id="418" r:id="rId146"/>
    <p:sldId id="419" r:id="rId147"/>
    <p:sldId id="569" r:id="rId148"/>
    <p:sldId id="570" r:id="rId149"/>
    <p:sldId id="571" r:id="rId150"/>
    <p:sldId id="572" r:id="rId151"/>
    <p:sldId id="573" r:id="rId152"/>
    <p:sldId id="574" r:id="rId153"/>
    <p:sldId id="575" r:id="rId154"/>
    <p:sldId id="576" r:id="rId155"/>
    <p:sldId id="577" r:id="rId156"/>
    <p:sldId id="648" r:id="rId157"/>
    <p:sldId id="259" r:id="rId158"/>
    <p:sldId id="265" r:id="rId159"/>
    <p:sldId id="262" r:id="rId160"/>
    <p:sldId id="399" r:id="rId161"/>
    <p:sldId id="303" r:id="rId162"/>
    <p:sldId id="579" r:id="rId163"/>
    <p:sldId id="580" r:id="rId164"/>
    <p:sldId id="1985" r:id="rId165"/>
    <p:sldId id="582" r:id="rId166"/>
    <p:sldId id="583" r:id="rId167"/>
    <p:sldId id="584" r:id="rId168"/>
    <p:sldId id="585" r:id="rId169"/>
    <p:sldId id="1982" r:id="rId170"/>
    <p:sldId id="587" r:id="rId171"/>
    <p:sldId id="602" r:id="rId172"/>
    <p:sldId id="603" r:id="rId173"/>
    <p:sldId id="590" r:id="rId174"/>
    <p:sldId id="644" r:id="rId175"/>
    <p:sldId id="1977" r:id="rId176"/>
    <p:sldId id="1980" r:id="rId177"/>
    <p:sldId id="601" r:id="rId178"/>
    <p:sldId id="2002" r:id="rId179"/>
    <p:sldId id="596" r:id="rId180"/>
    <p:sldId id="604" r:id="rId181"/>
    <p:sldId id="1983" r:id="rId182"/>
    <p:sldId id="599" r:id="rId183"/>
    <p:sldId id="490" r:id="rId184"/>
    <p:sldId id="549" r:id="rId185"/>
    <p:sldId id="272" r:id="rId186"/>
    <p:sldId id="491" r:id="rId187"/>
    <p:sldId id="605" r:id="rId188"/>
    <p:sldId id="307" r:id="rId189"/>
    <p:sldId id="492" r:id="rId190"/>
    <p:sldId id="312" r:id="rId191"/>
    <p:sldId id="308" r:id="rId192"/>
    <p:sldId id="493" r:id="rId193"/>
    <p:sldId id="310" r:id="rId194"/>
    <p:sldId id="606" r:id="rId195"/>
    <p:sldId id="607" r:id="rId196"/>
    <p:sldId id="608" r:id="rId197"/>
    <p:sldId id="494" r:id="rId198"/>
    <p:sldId id="609" r:id="rId199"/>
    <p:sldId id="314" r:id="rId200"/>
    <p:sldId id="309" r:id="rId201"/>
    <p:sldId id="610" r:id="rId202"/>
    <p:sldId id="495" r:id="rId203"/>
    <p:sldId id="311" r:id="rId204"/>
    <p:sldId id="428" r:id="rId205"/>
    <p:sldId id="611" r:id="rId206"/>
    <p:sldId id="496" r:id="rId207"/>
    <p:sldId id="612" r:id="rId208"/>
    <p:sldId id="497" r:id="rId209"/>
    <p:sldId id="550" r:id="rId210"/>
    <p:sldId id="498" r:id="rId211"/>
    <p:sldId id="499" r:id="rId212"/>
    <p:sldId id="403" r:id="rId213"/>
    <p:sldId id="500" r:id="rId214"/>
    <p:sldId id="321" r:id="rId215"/>
    <p:sldId id="376" r:id="rId216"/>
    <p:sldId id="319" r:id="rId217"/>
    <p:sldId id="285" r:id="rId218"/>
    <p:sldId id="326" r:id="rId219"/>
    <p:sldId id="645" r:id="rId220"/>
    <p:sldId id="646" r:id="rId221"/>
    <p:sldId id="429" r:id="rId222"/>
    <p:sldId id="430" r:id="rId223"/>
    <p:sldId id="501" r:id="rId224"/>
    <p:sldId id="433" r:id="rId225"/>
    <p:sldId id="434" r:id="rId226"/>
    <p:sldId id="615" r:id="rId227"/>
    <p:sldId id="435" r:id="rId228"/>
    <p:sldId id="436" r:id="rId229"/>
    <p:sldId id="437" r:id="rId230"/>
    <p:sldId id="438" r:id="rId231"/>
    <p:sldId id="502" r:id="rId232"/>
    <p:sldId id="287" r:id="rId233"/>
    <p:sldId id="503" r:id="rId234"/>
    <p:sldId id="327" r:id="rId235"/>
    <p:sldId id="368" r:id="rId236"/>
    <p:sldId id="343" r:id="rId237"/>
    <p:sldId id="504" r:id="rId238"/>
    <p:sldId id="341" r:id="rId239"/>
    <p:sldId id="342" r:id="rId240"/>
    <p:sldId id="505" r:id="rId241"/>
    <p:sldId id="375" r:id="rId242"/>
    <p:sldId id="506" r:id="rId243"/>
    <p:sldId id="371" r:id="rId244"/>
    <p:sldId id="616" r:id="rId245"/>
    <p:sldId id="507" r:id="rId246"/>
    <p:sldId id="305" r:id="rId247"/>
    <p:sldId id="617" r:id="rId248"/>
    <p:sldId id="508" r:id="rId249"/>
    <p:sldId id="551" r:id="rId250"/>
    <p:sldId id="509" r:id="rId251"/>
    <p:sldId id="306" r:id="rId252"/>
    <p:sldId id="369" r:id="rId253"/>
    <p:sldId id="295" r:id="rId254"/>
    <p:sldId id="346" r:id="rId255"/>
    <p:sldId id="618" r:id="rId256"/>
    <p:sldId id="528" r:id="rId257"/>
    <p:sldId id="379" r:id="rId258"/>
    <p:sldId id="388" r:id="rId259"/>
    <p:sldId id="390" r:id="rId260"/>
    <p:sldId id="380" r:id="rId261"/>
    <p:sldId id="381" r:id="rId262"/>
    <p:sldId id="382" r:id="rId263"/>
    <p:sldId id="400" r:id="rId264"/>
    <p:sldId id="619" r:id="rId265"/>
    <p:sldId id="510" r:id="rId266"/>
    <p:sldId id="552" r:id="rId267"/>
    <p:sldId id="620" r:id="rId268"/>
    <p:sldId id="621" r:id="rId269"/>
    <p:sldId id="298" r:id="rId270"/>
    <p:sldId id="511" r:id="rId271"/>
    <p:sldId id="372" r:id="rId272"/>
    <p:sldId id="512" r:id="rId273"/>
    <p:sldId id="335" r:id="rId274"/>
    <p:sldId id="513" r:id="rId275"/>
    <p:sldId id="344" r:id="rId276"/>
    <p:sldId id="622" r:id="rId277"/>
    <p:sldId id="623" r:id="rId278"/>
    <p:sldId id="624" r:id="rId279"/>
    <p:sldId id="553" r:id="rId280"/>
    <p:sldId id="514" r:id="rId281"/>
    <p:sldId id="625" r:id="rId282"/>
    <p:sldId id="626" r:id="rId283"/>
    <p:sldId id="447" r:id="rId284"/>
    <p:sldId id="515" r:id="rId285"/>
    <p:sldId id="627" r:id="rId286"/>
    <p:sldId id="628" r:id="rId287"/>
    <p:sldId id="629" r:id="rId288"/>
    <p:sldId id="516" r:id="rId289"/>
    <p:sldId id="377" r:id="rId290"/>
    <p:sldId id="402" r:id="rId291"/>
    <p:sldId id="396" r:id="rId292"/>
    <p:sldId id="440" r:id="rId293"/>
    <p:sldId id="517" r:id="rId294"/>
    <p:sldId id="554" r:id="rId295"/>
    <p:sldId id="2001" r:id="rId296"/>
    <p:sldId id="361" r:id="rId297"/>
    <p:sldId id="630" r:id="rId298"/>
    <p:sldId id="448" r:id="rId299"/>
    <p:sldId id="397" r:id="rId300"/>
    <p:sldId id="1988" r:id="rId301"/>
    <p:sldId id="1991" r:id="rId302"/>
    <p:sldId id="642" r:id="rId303"/>
    <p:sldId id="1990" r:id="rId304"/>
    <p:sldId id="635" r:id="rId305"/>
    <p:sldId id="1986" r:id="rId306"/>
    <p:sldId id="1989" r:id="rId307"/>
    <p:sldId id="649" r:id="rId308"/>
    <p:sldId id="639" r:id="rId309"/>
    <p:sldId id="640" r:id="rId310"/>
    <p:sldId id="647" r:id="rId311"/>
    <p:sldId id="540" r:id="rId312"/>
    <p:sldId id="541" r:id="rId313"/>
    <p:sldId id="542" r:id="rId314"/>
    <p:sldId id="543" r:id="rId315"/>
    <p:sldId id="544" r:id="rId316"/>
    <p:sldId id="383" r:id="rId317"/>
    <p:sldId id="384" r:id="rId318"/>
    <p:sldId id="391" r:id="rId319"/>
    <p:sldId id="385" r:id="rId320"/>
    <p:sldId id="386" r:id="rId321"/>
    <p:sldId id="387" r:id="rId322"/>
    <p:sldId id="392" r:id="rId323"/>
    <p:sldId id="320" r:id="rId324"/>
    <p:sldId id="441" r:id="rId325"/>
    <p:sldId id="349" r:id="rId326"/>
    <p:sldId id="350" r:id="rId327"/>
    <p:sldId id="442" r:id="rId328"/>
    <p:sldId id="443" r:id="rId329"/>
    <p:sldId id="444" r:id="rId330"/>
    <p:sldId id="445" r:id="rId331"/>
    <p:sldId id="393" r:id="rId332"/>
    <p:sldId id="524" r:id="rId333"/>
    <p:sldId id="523" r:id="rId334"/>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A02296A7-3143-4CB9-BBA1-DD99319698C3}">
          <p14:sldIdLst>
            <p14:sldId id="467"/>
            <p14:sldId id="468"/>
            <p14:sldId id="555"/>
            <p14:sldId id="469"/>
            <p14:sldId id="470"/>
            <p14:sldId id="471"/>
            <p14:sldId id="556"/>
            <p14:sldId id="557"/>
            <p14:sldId id="558"/>
            <p14:sldId id="529"/>
            <p14:sldId id="473"/>
            <p14:sldId id="724"/>
            <p14:sldId id="560"/>
            <p14:sldId id="1981"/>
            <p14:sldId id="562"/>
            <p14:sldId id="563"/>
            <p14:sldId id="564"/>
            <p14:sldId id="565"/>
            <p14:sldId id="566"/>
            <p14:sldId id="567"/>
          </p14:sldIdLst>
        </p14:section>
        <p14:section name="Introduction" id="{D816C0C7-405F-4C2C-920C-58C7EFD74D83}">
          <p14:sldIdLst>
            <p14:sldId id="337"/>
            <p14:sldId id="1992"/>
            <p14:sldId id="300"/>
            <p14:sldId id="546"/>
            <p14:sldId id="526"/>
            <p14:sldId id="527"/>
            <p14:sldId id="478"/>
            <p14:sldId id="532"/>
            <p14:sldId id="464"/>
            <p14:sldId id="463"/>
            <p14:sldId id="462"/>
            <p14:sldId id="461"/>
            <p14:sldId id="460"/>
            <p14:sldId id="459"/>
            <p14:sldId id="457"/>
            <p14:sldId id="531"/>
            <p14:sldId id="533"/>
            <p14:sldId id="534"/>
            <p14:sldId id="535"/>
            <p14:sldId id="536"/>
            <p14:sldId id="537"/>
            <p14:sldId id="538"/>
            <p14:sldId id="539"/>
            <p14:sldId id="1993"/>
            <p14:sldId id="1994"/>
            <p14:sldId id="1995"/>
            <p14:sldId id="1996"/>
            <p14:sldId id="1997"/>
            <p14:sldId id="1998"/>
            <p14:sldId id="1999"/>
            <p14:sldId id="256"/>
            <p14:sldId id="364"/>
            <p14:sldId id="547"/>
            <p14:sldId id="548"/>
            <p14:sldId id="294"/>
            <p14:sldId id="301"/>
            <p14:sldId id="366"/>
            <p14:sldId id="270"/>
            <p14:sldId id="405"/>
            <p14:sldId id="406"/>
            <p14:sldId id="407"/>
            <p14:sldId id="408"/>
            <p14:sldId id="409"/>
            <p14:sldId id="412"/>
            <p14:sldId id="2000"/>
            <p14:sldId id="725"/>
            <p14:sldId id="411"/>
            <p14:sldId id="415"/>
            <p14:sldId id="416"/>
            <p14:sldId id="417"/>
            <p14:sldId id="418"/>
            <p14:sldId id="419"/>
            <p14:sldId id="569"/>
            <p14:sldId id="570"/>
            <p14:sldId id="571"/>
            <p14:sldId id="572"/>
            <p14:sldId id="573"/>
            <p14:sldId id="574"/>
            <p14:sldId id="575"/>
            <p14:sldId id="576"/>
            <p14:sldId id="577"/>
            <p14:sldId id="648"/>
            <p14:sldId id="259"/>
            <p14:sldId id="265"/>
            <p14:sldId id="262"/>
            <p14:sldId id="399"/>
            <p14:sldId id="303"/>
          </p14:sldIdLst>
        </p14:section>
        <p14:section name="Sermon" id="{E97848B2-30C0-407A-AB72-68C5620B1F24}">
          <p14:sldIdLst>
            <p14:sldId id="579"/>
            <p14:sldId id="580"/>
            <p14:sldId id="1985"/>
            <p14:sldId id="582"/>
            <p14:sldId id="583"/>
            <p14:sldId id="584"/>
            <p14:sldId id="585"/>
            <p14:sldId id="1982"/>
            <p14:sldId id="587"/>
            <p14:sldId id="602"/>
            <p14:sldId id="603"/>
            <p14:sldId id="590"/>
            <p14:sldId id="644"/>
            <p14:sldId id="1977"/>
            <p14:sldId id="1980"/>
            <p14:sldId id="601"/>
            <p14:sldId id="2002"/>
            <p14:sldId id="596"/>
            <p14:sldId id="604"/>
            <p14:sldId id="1983"/>
            <p14:sldId id="599"/>
          </p14:sldIdLst>
        </p14:section>
        <p14:section name="Chapters" id="{F24017FE-165E-4EA4-9C60-0EED25C3B28D}">
          <p14:sldIdLst>
            <p14:sldId id="490"/>
            <p14:sldId id="549"/>
            <p14:sldId id="272"/>
            <p14:sldId id="491"/>
            <p14:sldId id="605"/>
            <p14:sldId id="307"/>
            <p14:sldId id="492"/>
            <p14:sldId id="312"/>
            <p14:sldId id="308"/>
            <p14:sldId id="493"/>
            <p14:sldId id="310"/>
            <p14:sldId id="606"/>
            <p14:sldId id="607"/>
            <p14:sldId id="608"/>
            <p14:sldId id="494"/>
            <p14:sldId id="609"/>
            <p14:sldId id="314"/>
            <p14:sldId id="309"/>
            <p14:sldId id="610"/>
            <p14:sldId id="495"/>
            <p14:sldId id="311"/>
            <p14:sldId id="428"/>
            <p14:sldId id="611"/>
            <p14:sldId id="496"/>
            <p14:sldId id="612"/>
            <p14:sldId id="497"/>
            <p14:sldId id="550"/>
            <p14:sldId id="498"/>
            <p14:sldId id="499"/>
            <p14:sldId id="403"/>
            <p14:sldId id="500"/>
            <p14:sldId id="321"/>
            <p14:sldId id="376"/>
            <p14:sldId id="319"/>
            <p14:sldId id="285"/>
            <p14:sldId id="326"/>
            <p14:sldId id="645"/>
            <p14:sldId id="646"/>
            <p14:sldId id="429"/>
            <p14:sldId id="430"/>
            <p14:sldId id="501"/>
            <p14:sldId id="433"/>
            <p14:sldId id="434"/>
            <p14:sldId id="615"/>
            <p14:sldId id="435"/>
            <p14:sldId id="436"/>
            <p14:sldId id="437"/>
            <p14:sldId id="438"/>
            <p14:sldId id="502"/>
            <p14:sldId id="287"/>
            <p14:sldId id="503"/>
            <p14:sldId id="327"/>
            <p14:sldId id="368"/>
            <p14:sldId id="343"/>
            <p14:sldId id="504"/>
            <p14:sldId id="341"/>
            <p14:sldId id="342"/>
            <p14:sldId id="505"/>
            <p14:sldId id="375"/>
            <p14:sldId id="506"/>
            <p14:sldId id="371"/>
            <p14:sldId id="616"/>
            <p14:sldId id="507"/>
            <p14:sldId id="305"/>
            <p14:sldId id="617"/>
            <p14:sldId id="508"/>
            <p14:sldId id="551"/>
            <p14:sldId id="509"/>
            <p14:sldId id="306"/>
            <p14:sldId id="369"/>
            <p14:sldId id="295"/>
            <p14:sldId id="346"/>
            <p14:sldId id="618"/>
            <p14:sldId id="528"/>
            <p14:sldId id="379"/>
            <p14:sldId id="388"/>
            <p14:sldId id="390"/>
            <p14:sldId id="380"/>
            <p14:sldId id="381"/>
            <p14:sldId id="382"/>
            <p14:sldId id="400"/>
            <p14:sldId id="619"/>
            <p14:sldId id="510"/>
            <p14:sldId id="552"/>
            <p14:sldId id="620"/>
            <p14:sldId id="621"/>
            <p14:sldId id="298"/>
            <p14:sldId id="511"/>
            <p14:sldId id="372"/>
            <p14:sldId id="512"/>
            <p14:sldId id="335"/>
            <p14:sldId id="513"/>
            <p14:sldId id="344"/>
            <p14:sldId id="622"/>
            <p14:sldId id="623"/>
            <p14:sldId id="624"/>
            <p14:sldId id="553"/>
            <p14:sldId id="514"/>
            <p14:sldId id="625"/>
            <p14:sldId id="626"/>
            <p14:sldId id="447"/>
            <p14:sldId id="515"/>
            <p14:sldId id="627"/>
            <p14:sldId id="628"/>
            <p14:sldId id="629"/>
            <p14:sldId id="516"/>
            <p14:sldId id="377"/>
            <p14:sldId id="402"/>
            <p14:sldId id="396"/>
            <p14:sldId id="440"/>
            <p14:sldId id="517"/>
            <p14:sldId id="554"/>
            <p14:sldId id="2001"/>
            <p14:sldId id="361"/>
            <p14:sldId id="630"/>
            <p14:sldId id="448"/>
            <p14:sldId id="397"/>
          </p14:sldIdLst>
        </p14:section>
        <p14:section name="Conclusion" id="{397519CC-1FEE-4B6A-88FE-DA3E4645209C}">
          <p14:sldIdLst>
            <p14:sldId id="1988"/>
            <p14:sldId id="1991"/>
            <p14:sldId id="642"/>
            <p14:sldId id="1990"/>
            <p14:sldId id="635"/>
            <p14:sldId id="1986"/>
            <p14:sldId id="1989"/>
            <p14:sldId id="649"/>
            <p14:sldId id="639"/>
            <p14:sldId id="640"/>
            <p14:sldId id="647"/>
          </p14:sldIdLst>
        </p14:section>
        <p14:section name="Supplements" id="{7FF10C9F-8151-A543-9A03-47CA255CB887}">
          <p14:sldIdLst>
            <p14:sldId id="540"/>
            <p14:sldId id="541"/>
            <p14:sldId id="542"/>
            <p14:sldId id="543"/>
            <p14:sldId id="544"/>
            <p14:sldId id="383"/>
            <p14:sldId id="384"/>
            <p14:sldId id="391"/>
            <p14:sldId id="385"/>
            <p14:sldId id="386"/>
            <p14:sldId id="387"/>
            <p14:sldId id="392"/>
            <p14:sldId id="320"/>
            <p14:sldId id="441"/>
            <p14:sldId id="349"/>
            <p14:sldId id="350"/>
            <p14:sldId id="442"/>
            <p14:sldId id="443"/>
            <p14:sldId id="444"/>
            <p14:sldId id="445"/>
            <p14:sldId id="393"/>
            <p14:sldId id="524"/>
            <p14:sldId id="523"/>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D800"/>
    <a:srgbClr val="FFD400"/>
    <a:srgbClr val="FFED00"/>
    <a:srgbClr val="3333FF"/>
    <a:srgbClr val="FF9900"/>
    <a:srgbClr val="FF0000"/>
    <a:srgbClr val="00FFFF"/>
    <a:srgbClr val="FFFF66"/>
    <a:srgbClr val="CC0066"/>
    <a:srgbClr val="CC3300"/>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181"/>
    <p:restoredTop sz="94647"/>
  </p:normalViewPr>
  <p:slideViewPr>
    <p:cSldViewPr>
      <p:cViewPr varScale="1">
        <p:scale>
          <a:sx n="146" d="100"/>
          <a:sy n="146" d="100"/>
        </p:scale>
        <p:origin x="1240" y="17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 d="1"/>
        <a:sy n="1" d="1"/>
      </p:scale>
      <p:origin x="0" y="-7707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42.xml"/><Relationship Id="rId299" Type="http://schemas.openxmlformats.org/officeDocument/2006/relationships/slide" Target="slides/slide224.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84.xml"/><Relationship Id="rId324" Type="http://schemas.openxmlformats.org/officeDocument/2006/relationships/slide" Target="slides/slide249.xml"/><Relationship Id="rId170" Type="http://schemas.openxmlformats.org/officeDocument/2006/relationships/slide" Target="slides/slide95.xml"/><Relationship Id="rId226" Type="http://schemas.openxmlformats.org/officeDocument/2006/relationships/slide" Target="slides/slide151.xml"/><Relationship Id="rId268" Type="http://schemas.openxmlformats.org/officeDocument/2006/relationships/slide" Target="slides/slide193.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53.xml"/><Relationship Id="rId335" Type="http://schemas.openxmlformats.org/officeDocument/2006/relationships/notesMaster" Target="notesMasters/notesMaster1.xml"/><Relationship Id="rId5" Type="http://schemas.openxmlformats.org/officeDocument/2006/relationships/slideMaster" Target="slideMasters/slideMaster5.xml"/><Relationship Id="rId181" Type="http://schemas.openxmlformats.org/officeDocument/2006/relationships/slide" Target="slides/slide106.xml"/><Relationship Id="rId237" Type="http://schemas.openxmlformats.org/officeDocument/2006/relationships/slide" Target="slides/slide162.xml"/><Relationship Id="rId279" Type="http://schemas.openxmlformats.org/officeDocument/2006/relationships/slide" Target="slides/slide204.xml"/><Relationship Id="rId43" Type="http://schemas.openxmlformats.org/officeDocument/2006/relationships/slideMaster" Target="slideMasters/slideMaster43.xml"/><Relationship Id="rId139" Type="http://schemas.openxmlformats.org/officeDocument/2006/relationships/slide" Target="slides/slide64.xml"/><Relationship Id="rId290" Type="http://schemas.openxmlformats.org/officeDocument/2006/relationships/slide" Target="slides/slide215.xml"/><Relationship Id="rId304" Type="http://schemas.openxmlformats.org/officeDocument/2006/relationships/slide" Target="slides/slide229.xml"/><Relationship Id="rId85" Type="http://schemas.openxmlformats.org/officeDocument/2006/relationships/slide" Target="slides/slide10.xml"/><Relationship Id="rId150" Type="http://schemas.openxmlformats.org/officeDocument/2006/relationships/slide" Target="slides/slide75.xml"/><Relationship Id="rId192" Type="http://schemas.openxmlformats.org/officeDocument/2006/relationships/slide" Target="slides/slide117.xml"/><Relationship Id="rId206" Type="http://schemas.openxmlformats.org/officeDocument/2006/relationships/slide" Target="slides/slide131.xml"/><Relationship Id="rId248" Type="http://schemas.openxmlformats.org/officeDocument/2006/relationships/slide" Target="slides/slide173.xml"/><Relationship Id="rId12" Type="http://schemas.openxmlformats.org/officeDocument/2006/relationships/slideMaster" Target="slideMasters/slideMaster12.xml"/><Relationship Id="rId108" Type="http://schemas.openxmlformats.org/officeDocument/2006/relationships/slide" Target="slides/slide33.xml"/><Relationship Id="rId315" Type="http://schemas.openxmlformats.org/officeDocument/2006/relationships/slide" Target="slides/slide240.xml"/><Relationship Id="rId54" Type="http://schemas.openxmlformats.org/officeDocument/2006/relationships/slideMaster" Target="slideMasters/slideMaster54.xml"/><Relationship Id="rId96" Type="http://schemas.openxmlformats.org/officeDocument/2006/relationships/slide" Target="slides/slide21.xml"/><Relationship Id="rId161" Type="http://schemas.openxmlformats.org/officeDocument/2006/relationships/slide" Target="slides/slide86.xml"/><Relationship Id="rId217" Type="http://schemas.openxmlformats.org/officeDocument/2006/relationships/slide" Target="slides/slide142.xml"/><Relationship Id="rId259" Type="http://schemas.openxmlformats.org/officeDocument/2006/relationships/slide" Target="slides/slide184.xml"/><Relationship Id="rId23" Type="http://schemas.openxmlformats.org/officeDocument/2006/relationships/slideMaster" Target="slideMasters/slideMaster23.xml"/><Relationship Id="rId119" Type="http://schemas.openxmlformats.org/officeDocument/2006/relationships/slide" Target="slides/slide44.xml"/><Relationship Id="rId270" Type="http://schemas.openxmlformats.org/officeDocument/2006/relationships/slide" Target="slides/slide195.xml"/><Relationship Id="rId326" Type="http://schemas.openxmlformats.org/officeDocument/2006/relationships/slide" Target="slides/slide251.xml"/><Relationship Id="rId65" Type="http://schemas.openxmlformats.org/officeDocument/2006/relationships/slideMaster" Target="slideMasters/slideMaster65.xml"/><Relationship Id="rId130" Type="http://schemas.openxmlformats.org/officeDocument/2006/relationships/slide" Target="slides/slide55.xml"/><Relationship Id="rId172" Type="http://schemas.openxmlformats.org/officeDocument/2006/relationships/slide" Target="slides/slide97.xml"/><Relationship Id="rId228" Type="http://schemas.openxmlformats.org/officeDocument/2006/relationships/slide" Target="slides/slide153.xml"/><Relationship Id="rId281" Type="http://schemas.openxmlformats.org/officeDocument/2006/relationships/slide" Target="slides/slide206.xml"/><Relationship Id="rId337" Type="http://schemas.openxmlformats.org/officeDocument/2006/relationships/presProps" Target="presProps.xml"/><Relationship Id="rId34" Type="http://schemas.openxmlformats.org/officeDocument/2006/relationships/slideMaster" Target="slideMasters/slideMaster34.xml"/><Relationship Id="rId76" Type="http://schemas.openxmlformats.org/officeDocument/2006/relationships/slide" Target="slides/slide1.xml"/><Relationship Id="rId141" Type="http://schemas.openxmlformats.org/officeDocument/2006/relationships/slide" Target="slides/slide66.xml"/><Relationship Id="rId7" Type="http://schemas.openxmlformats.org/officeDocument/2006/relationships/slideMaster" Target="slideMasters/slideMaster7.xml"/><Relationship Id="rId183" Type="http://schemas.openxmlformats.org/officeDocument/2006/relationships/slide" Target="slides/slide108.xml"/><Relationship Id="rId239" Type="http://schemas.openxmlformats.org/officeDocument/2006/relationships/slide" Target="slides/slide164.xml"/><Relationship Id="rId250" Type="http://schemas.openxmlformats.org/officeDocument/2006/relationships/slide" Target="slides/slide175.xml"/><Relationship Id="rId292" Type="http://schemas.openxmlformats.org/officeDocument/2006/relationships/slide" Target="slides/slide217.xml"/><Relationship Id="rId306" Type="http://schemas.openxmlformats.org/officeDocument/2006/relationships/slide" Target="slides/slide231.xml"/><Relationship Id="rId45" Type="http://schemas.openxmlformats.org/officeDocument/2006/relationships/slideMaster" Target="slideMasters/slideMaster45.xml"/><Relationship Id="rId87" Type="http://schemas.openxmlformats.org/officeDocument/2006/relationships/slide" Target="slides/slide12.xml"/><Relationship Id="rId110" Type="http://schemas.openxmlformats.org/officeDocument/2006/relationships/slide" Target="slides/slide35.xml"/><Relationship Id="rId152" Type="http://schemas.openxmlformats.org/officeDocument/2006/relationships/slide" Target="slides/slide77.xml"/><Relationship Id="rId173" Type="http://schemas.openxmlformats.org/officeDocument/2006/relationships/slide" Target="slides/slide98.xml"/><Relationship Id="rId194" Type="http://schemas.openxmlformats.org/officeDocument/2006/relationships/slide" Target="slides/slide119.xml"/><Relationship Id="rId208" Type="http://schemas.openxmlformats.org/officeDocument/2006/relationships/slide" Target="slides/slide133.xml"/><Relationship Id="rId229" Type="http://schemas.openxmlformats.org/officeDocument/2006/relationships/slide" Target="slides/slide154.xml"/><Relationship Id="rId240" Type="http://schemas.openxmlformats.org/officeDocument/2006/relationships/slide" Target="slides/slide165.xml"/><Relationship Id="rId261" Type="http://schemas.openxmlformats.org/officeDocument/2006/relationships/slide" Target="slides/slide186.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 Target="slides/slide2.xml"/><Relationship Id="rId100" Type="http://schemas.openxmlformats.org/officeDocument/2006/relationships/slide" Target="slides/slide25.xml"/><Relationship Id="rId282" Type="http://schemas.openxmlformats.org/officeDocument/2006/relationships/slide" Target="slides/slide207.xml"/><Relationship Id="rId317" Type="http://schemas.openxmlformats.org/officeDocument/2006/relationships/slide" Target="slides/slide242.xml"/><Relationship Id="rId338" Type="http://schemas.openxmlformats.org/officeDocument/2006/relationships/viewProps" Target="viewProps.xml"/><Relationship Id="rId8" Type="http://schemas.openxmlformats.org/officeDocument/2006/relationships/slideMaster" Target="slideMasters/slideMaster8.xml"/><Relationship Id="rId98" Type="http://schemas.openxmlformats.org/officeDocument/2006/relationships/slide" Target="slides/slide23.xml"/><Relationship Id="rId121" Type="http://schemas.openxmlformats.org/officeDocument/2006/relationships/slide" Target="slides/slide46.xml"/><Relationship Id="rId142" Type="http://schemas.openxmlformats.org/officeDocument/2006/relationships/slide" Target="slides/slide67.xml"/><Relationship Id="rId163" Type="http://schemas.openxmlformats.org/officeDocument/2006/relationships/slide" Target="slides/slide88.xml"/><Relationship Id="rId184" Type="http://schemas.openxmlformats.org/officeDocument/2006/relationships/slide" Target="slides/slide109.xml"/><Relationship Id="rId219" Type="http://schemas.openxmlformats.org/officeDocument/2006/relationships/slide" Target="slides/slide144.xml"/><Relationship Id="rId230" Type="http://schemas.openxmlformats.org/officeDocument/2006/relationships/slide" Target="slides/slide155.xml"/><Relationship Id="rId251" Type="http://schemas.openxmlformats.org/officeDocument/2006/relationships/slide" Target="slides/slide176.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272" Type="http://schemas.openxmlformats.org/officeDocument/2006/relationships/slide" Target="slides/slide197.xml"/><Relationship Id="rId293" Type="http://schemas.openxmlformats.org/officeDocument/2006/relationships/slide" Target="slides/slide218.xml"/><Relationship Id="rId307" Type="http://schemas.openxmlformats.org/officeDocument/2006/relationships/slide" Target="slides/slide232.xml"/><Relationship Id="rId328" Type="http://schemas.openxmlformats.org/officeDocument/2006/relationships/slide" Target="slides/slide253.xml"/><Relationship Id="rId88" Type="http://schemas.openxmlformats.org/officeDocument/2006/relationships/slide" Target="slides/slide13.xml"/><Relationship Id="rId111" Type="http://schemas.openxmlformats.org/officeDocument/2006/relationships/slide" Target="slides/slide36.xml"/><Relationship Id="rId132" Type="http://schemas.openxmlformats.org/officeDocument/2006/relationships/slide" Target="slides/slide57.xml"/><Relationship Id="rId153" Type="http://schemas.openxmlformats.org/officeDocument/2006/relationships/slide" Target="slides/slide78.xml"/><Relationship Id="rId174" Type="http://schemas.openxmlformats.org/officeDocument/2006/relationships/slide" Target="slides/slide99.xml"/><Relationship Id="rId195" Type="http://schemas.openxmlformats.org/officeDocument/2006/relationships/slide" Target="slides/slide120.xml"/><Relationship Id="rId209" Type="http://schemas.openxmlformats.org/officeDocument/2006/relationships/slide" Target="slides/slide134.xml"/><Relationship Id="rId220" Type="http://schemas.openxmlformats.org/officeDocument/2006/relationships/slide" Target="slides/slide145.xml"/><Relationship Id="rId241" Type="http://schemas.openxmlformats.org/officeDocument/2006/relationships/slide" Target="slides/slide166.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187.xml"/><Relationship Id="rId283" Type="http://schemas.openxmlformats.org/officeDocument/2006/relationships/slide" Target="slides/slide208.xml"/><Relationship Id="rId318" Type="http://schemas.openxmlformats.org/officeDocument/2006/relationships/slide" Target="slides/slide243.xml"/><Relationship Id="rId339" Type="http://schemas.openxmlformats.org/officeDocument/2006/relationships/theme" Target="theme/theme1.xml"/><Relationship Id="rId78" Type="http://schemas.openxmlformats.org/officeDocument/2006/relationships/slide" Target="slides/slide3.xml"/><Relationship Id="rId99" Type="http://schemas.openxmlformats.org/officeDocument/2006/relationships/slide" Target="slides/slide24.xml"/><Relationship Id="rId101" Type="http://schemas.openxmlformats.org/officeDocument/2006/relationships/slide" Target="slides/slide26.xml"/><Relationship Id="rId122" Type="http://schemas.openxmlformats.org/officeDocument/2006/relationships/slide" Target="slides/slide47.xml"/><Relationship Id="rId143" Type="http://schemas.openxmlformats.org/officeDocument/2006/relationships/slide" Target="slides/slide68.xml"/><Relationship Id="rId164" Type="http://schemas.openxmlformats.org/officeDocument/2006/relationships/slide" Target="slides/slide89.xml"/><Relationship Id="rId185" Type="http://schemas.openxmlformats.org/officeDocument/2006/relationships/slide" Target="slides/slide110.xml"/><Relationship Id="rId9" Type="http://schemas.openxmlformats.org/officeDocument/2006/relationships/slideMaster" Target="slideMasters/slideMaster9.xml"/><Relationship Id="rId210" Type="http://schemas.openxmlformats.org/officeDocument/2006/relationships/slide" Target="slides/slide135.xml"/><Relationship Id="rId26" Type="http://schemas.openxmlformats.org/officeDocument/2006/relationships/slideMaster" Target="slideMasters/slideMaster26.xml"/><Relationship Id="rId231" Type="http://schemas.openxmlformats.org/officeDocument/2006/relationships/slide" Target="slides/slide156.xml"/><Relationship Id="rId252" Type="http://schemas.openxmlformats.org/officeDocument/2006/relationships/slide" Target="slides/slide177.xml"/><Relationship Id="rId273" Type="http://schemas.openxmlformats.org/officeDocument/2006/relationships/slide" Target="slides/slide198.xml"/><Relationship Id="rId294" Type="http://schemas.openxmlformats.org/officeDocument/2006/relationships/slide" Target="slides/slide219.xml"/><Relationship Id="rId308" Type="http://schemas.openxmlformats.org/officeDocument/2006/relationships/slide" Target="slides/slide233.xml"/><Relationship Id="rId329" Type="http://schemas.openxmlformats.org/officeDocument/2006/relationships/slide" Target="slides/slide254.xml"/><Relationship Id="rId47" Type="http://schemas.openxmlformats.org/officeDocument/2006/relationships/slideMaster" Target="slideMasters/slideMaster47.xml"/><Relationship Id="rId68" Type="http://schemas.openxmlformats.org/officeDocument/2006/relationships/slideMaster" Target="slideMasters/slideMaster68.xml"/><Relationship Id="rId89" Type="http://schemas.openxmlformats.org/officeDocument/2006/relationships/slide" Target="slides/slide14.xml"/><Relationship Id="rId112" Type="http://schemas.openxmlformats.org/officeDocument/2006/relationships/slide" Target="slides/slide37.xml"/><Relationship Id="rId133" Type="http://schemas.openxmlformats.org/officeDocument/2006/relationships/slide" Target="slides/slide58.xml"/><Relationship Id="rId154" Type="http://schemas.openxmlformats.org/officeDocument/2006/relationships/slide" Target="slides/slide79.xml"/><Relationship Id="rId175" Type="http://schemas.openxmlformats.org/officeDocument/2006/relationships/slide" Target="slides/slide100.xml"/><Relationship Id="rId340" Type="http://schemas.openxmlformats.org/officeDocument/2006/relationships/tableStyles" Target="tableStyles.xml"/><Relationship Id="rId196" Type="http://schemas.openxmlformats.org/officeDocument/2006/relationships/slide" Target="slides/slide121.xml"/><Relationship Id="rId200" Type="http://schemas.openxmlformats.org/officeDocument/2006/relationships/slide" Target="slides/slide125.xml"/><Relationship Id="rId16" Type="http://schemas.openxmlformats.org/officeDocument/2006/relationships/slideMaster" Target="slideMasters/slideMaster16.xml"/><Relationship Id="rId221" Type="http://schemas.openxmlformats.org/officeDocument/2006/relationships/slide" Target="slides/slide146.xml"/><Relationship Id="rId242" Type="http://schemas.openxmlformats.org/officeDocument/2006/relationships/slide" Target="slides/slide167.xml"/><Relationship Id="rId263" Type="http://schemas.openxmlformats.org/officeDocument/2006/relationships/slide" Target="slides/slide188.xml"/><Relationship Id="rId284" Type="http://schemas.openxmlformats.org/officeDocument/2006/relationships/slide" Target="slides/slide209.xml"/><Relationship Id="rId319" Type="http://schemas.openxmlformats.org/officeDocument/2006/relationships/slide" Target="slides/slide244.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4.xml"/><Relationship Id="rId102" Type="http://schemas.openxmlformats.org/officeDocument/2006/relationships/slide" Target="slides/slide27.xml"/><Relationship Id="rId123" Type="http://schemas.openxmlformats.org/officeDocument/2006/relationships/slide" Target="slides/slide48.xml"/><Relationship Id="rId144" Type="http://schemas.openxmlformats.org/officeDocument/2006/relationships/slide" Target="slides/slide69.xml"/><Relationship Id="rId330" Type="http://schemas.openxmlformats.org/officeDocument/2006/relationships/slide" Target="slides/slide255.xml"/><Relationship Id="rId90" Type="http://schemas.openxmlformats.org/officeDocument/2006/relationships/slide" Target="slides/slide15.xml"/><Relationship Id="rId165" Type="http://schemas.openxmlformats.org/officeDocument/2006/relationships/slide" Target="slides/slide90.xml"/><Relationship Id="rId186" Type="http://schemas.openxmlformats.org/officeDocument/2006/relationships/slide" Target="slides/slide111.xml"/><Relationship Id="rId211" Type="http://schemas.openxmlformats.org/officeDocument/2006/relationships/slide" Target="slides/slide136.xml"/><Relationship Id="rId232" Type="http://schemas.openxmlformats.org/officeDocument/2006/relationships/slide" Target="slides/slide157.xml"/><Relationship Id="rId253" Type="http://schemas.openxmlformats.org/officeDocument/2006/relationships/slide" Target="slides/slide178.xml"/><Relationship Id="rId274" Type="http://schemas.openxmlformats.org/officeDocument/2006/relationships/slide" Target="slides/slide199.xml"/><Relationship Id="rId295" Type="http://schemas.openxmlformats.org/officeDocument/2006/relationships/slide" Target="slides/slide220.xml"/><Relationship Id="rId309" Type="http://schemas.openxmlformats.org/officeDocument/2006/relationships/slide" Target="slides/slide234.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Master" Target="slideMasters/slideMaster69.xml"/><Relationship Id="rId113" Type="http://schemas.openxmlformats.org/officeDocument/2006/relationships/slide" Target="slides/slide38.xml"/><Relationship Id="rId134" Type="http://schemas.openxmlformats.org/officeDocument/2006/relationships/slide" Target="slides/slide59.xml"/><Relationship Id="rId320" Type="http://schemas.openxmlformats.org/officeDocument/2006/relationships/slide" Target="slides/slide245.xml"/><Relationship Id="rId80" Type="http://schemas.openxmlformats.org/officeDocument/2006/relationships/slide" Target="slides/slide5.xml"/><Relationship Id="rId155" Type="http://schemas.openxmlformats.org/officeDocument/2006/relationships/slide" Target="slides/slide80.xml"/><Relationship Id="rId176" Type="http://schemas.openxmlformats.org/officeDocument/2006/relationships/slide" Target="slides/slide101.xml"/><Relationship Id="rId197" Type="http://schemas.openxmlformats.org/officeDocument/2006/relationships/slide" Target="slides/slide122.xml"/><Relationship Id="rId201" Type="http://schemas.openxmlformats.org/officeDocument/2006/relationships/slide" Target="slides/slide126.xml"/><Relationship Id="rId222" Type="http://schemas.openxmlformats.org/officeDocument/2006/relationships/slide" Target="slides/slide147.xml"/><Relationship Id="rId243" Type="http://schemas.openxmlformats.org/officeDocument/2006/relationships/slide" Target="slides/slide168.xml"/><Relationship Id="rId264" Type="http://schemas.openxmlformats.org/officeDocument/2006/relationships/slide" Target="slides/slide189.xml"/><Relationship Id="rId285" Type="http://schemas.openxmlformats.org/officeDocument/2006/relationships/slide" Target="slides/slide210.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28.xml"/><Relationship Id="rId124" Type="http://schemas.openxmlformats.org/officeDocument/2006/relationships/slide" Target="slides/slide49.xml"/><Relationship Id="rId310" Type="http://schemas.openxmlformats.org/officeDocument/2006/relationships/slide" Target="slides/slide235.xml"/><Relationship Id="rId70" Type="http://schemas.openxmlformats.org/officeDocument/2006/relationships/slideMaster" Target="slideMasters/slideMaster70.xml"/><Relationship Id="rId91" Type="http://schemas.openxmlformats.org/officeDocument/2006/relationships/slide" Target="slides/slide16.xml"/><Relationship Id="rId145" Type="http://schemas.openxmlformats.org/officeDocument/2006/relationships/slide" Target="slides/slide70.xml"/><Relationship Id="rId166" Type="http://schemas.openxmlformats.org/officeDocument/2006/relationships/slide" Target="slides/slide91.xml"/><Relationship Id="rId187" Type="http://schemas.openxmlformats.org/officeDocument/2006/relationships/slide" Target="slides/slide112.xml"/><Relationship Id="rId331" Type="http://schemas.openxmlformats.org/officeDocument/2006/relationships/slide" Target="slides/slide256.xml"/><Relationship Id="rId1" Type="http://schemas.openxmlformats.org/officeDocument/2006/relationships/slideMaster" Target="slideMasters/slideMaster1.xml"/><Relationship Id="rId212" Type="http://schemas.openxmlformats.org/officeDocument/2006/relationships/slide" Target="slides/slide137.xml"/><Relationship Id="rId233" Type="http://schemas.openxmlformats.org/officeDocument/2006/relationships/slide" Target="slides/slide158.xml"/><Relationship Id="rId254" Type="http://schemas.openxmlformats.org/officeDocument/2006/relationships/slide" Target="slides/slide179.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39.xml"/><Relationship Id="rId275" Type="http://schemas.openxmlformats.org/officeDocument/2006/relationships/slide" Target="slides/slide200.xml"/><Relationship Id="rId296" Type="http://schemas.openxmlformats.org/officeDocument/2006/relationships/slide" Target="slides/slide221.xml"/><Relationship Id="rId300" Type="http://schemas.openxmlformats.org/officeDocument/2006/relationships/slide" Target="slides/slide225.xml"/><Relationship Id="rId60" Type="http://schemas.openxmlformats.org/officeDocument/2006/relationships/slideMaster" Target="slideMasters/slideMaster60.xml"/><Relationship Id="rId81" Type="http://schemas.openxmlformats.org/officeDocument/2006/relationships/slide" Target="slides/slide6.xml"/><Relationship Id="rId135" Type="http://schemas.openxmlformats.org/officeDocument/2006/relationships/slide" Target="slides/slide60.xml"/><Relationship Id="rId156" Type="http://schemas.openxmlformats.org/officeDocument/2006/relationships/slide" Target="slides/slide81.xml"/><Relationship Id="rId177" Type="http://schemas.openxmlformats.org/officeDocument/2006/relationships/slide" Target="slides/slide102.xml"/><Relationship Id="rId198" Type="http://schemas.openxmlformats.org/officeDocument/2006/relationships/slide" Target="slides/slide123.xml"/><Relationship Id="rId321" Type="http://schemas.openxmlformats.org/officeDocument/2006/relationships/slide" Target="slides/slide246.xml"/><Relationship Id="rId202" Type="http://schemas.openxmlformats.org/officeDocument/2006/relationships/slide" Target="slides/slide127.xml"/><Relationship Id="rId223" Type="http://schemas.openxmlformats.org/officeDocument/2006/relationships/slide" Target="slides/slide148.xml"/><Relationship Id="rId244" Type="http://schemas.openxmlformats.org/officeDocument/2006/relationships/slide" Target="slides/slide169.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90.xml"/><Relationship Id="rId286" Type="http://schemas.openxmlformats.org/officeDocument/2006/relationships/slide" Target="slides/slide211.xml"/><Relationship Id="rId50" Type="http://schemas.openxmlformats.org/officeDocument/2006/relationships/slideMaster" Target="slideMasters/slideMaster50.xml"/><Relationship Id="rId104" Type="http://schemas.openxmlformats.org/officeDocument/2006/relationships/slide" Target="slides/slide29.xml"/><Relationship Id="rId125" Type="http://schemas.openxmlformats.org/officeDocument/2006/relationships/slide" Target="slides/slide50.xml"/><Relationship Id="rId146" Type="http://schemas.openxmlformats.org/officeDocument/2006/relationships/slide" Target="slides/slide71.xml"/><Relationship Id="rId167" Type="http://schemas.openxmlformats.org/officeDocument/2006/relationships/slide" Target="slides/slide92.xml"/><Relationship Id="rId188" Type="http://schemas.openxmlformats.org/officeDocument/2006/relationships/slide" Target="slides/slide113.xml"/><Relationship Id="rId311" Type="http://schemas.openxmlformats.org/officeDocument/2006/relationships/slide" Target="slides/slide236.xml"/><Relationship Id="rId332" Type="http://schemas.openxmlformats.org/officeDocument/2006/relationships/slide" Target="slides/slide257.xml"/><Relationship Id="rId71" Type="http://schemas.openxmlformats.org/officeDocument/2006/relationships/slideMaster" Target="slideMasters/slideMaster71.xml"/><Relationship Id="rId92" Type="http://schemas.openxmlformats.org/officeDocument/2006/relationships/slide" Target="slides/slide17.xml"/><Relationship Id="rId213" Type="http://schemas.openxmlformats.org/officeDocument/2006/relationships/slide" Target="slides/slide138.xml"/><Relationship Id="rId234" Type="http://schemas.openxmlformats.org/officeDocument/2006/relationships/slide" Target="slides/slide159.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80.xml"/><Relationship Id="rId276" Type="http://schemas.openxmlformats.org/officeDocument/2006/relationships/slide" Target="slides/slide201.xml"/><Relationship Id="rId297" Type="http://schemas.openxmlformats.org/officeDocument/2006/relationships/slide" Target="slides/slide222.xml"/><Relationship Id="rId40" Type="http://schemas.openxmlformats.org/officeDocument/2006/relationships/slideMaster" Target="slideMasters/slideMaster40.xml"/><Relationship Id="rId115" Type="http://schemas.openxmlformats.org/officeDocument/2006/relationships/slide" Target="slides/slide40.xml"/><Relationship Id="rId136" Type="http://schemas.openxmlformats.org/officeDocument/2006/relationships/slide" Target="slides/slide61.xml"/><Relationship Id="rId157" Type="http://schemas.openxmlformats.org/officeDocument/2006/relationships/slide" Target="slides/slide82.xml"/><Relationship Id="rId178" Type="http://schemas.openxmlformats.org/officeDocument/2006/relationships/slide" Target="slides/slide103.xml"/><Relationship Id="rId301" Type="http://schemas.openxmlformats.org/officeDocument/2006/relationships/slide" Target="slides/slide226.xml"/><Relationship Id="rId322" Type="http://schemas.openxmlformats.org/officeDocument/2006/relationships/slide" Target="slides/slide247.xml"/><Relationship Id="rId61" Type="http://schemas.openxmlformats.org/officeDocument/2006/relationships/slideMaster" Target="slideMasters/slideMaster61.xml"/><Relationship Id="rId82" Type="http://schemas.openxmlformats.org/officeDocument/2006/relationships/slide" Target="slides/slide7.xml"/><Relationship Id="rId199" Type="http://schemas.openxmlformats.org/officeDocument/2006/relationships/slide" Target="slides/slide124.xml"/><Relationship Id="rId203" Type="http://schemas.openxmlformats.org/officeDocument/2006/relationships/slide" Target="slides/slide128.xml"/><Relationship Id="rId19" Type="http://schemas.openxmlformats.org/officeDocument/2006/relationships/slideMaster" Target="slideMasters/slideMaster19.xml"/><Relationship Id="rId224" Type="http://schemas.openxmlformats.org/officeDocument/2006/relationships/slide" Target="slides/slide149.xml"/><Relationship Id="rId245" Type="http://schemas.openxmlformats.org/officeDocument/2006/relationships/slide" Target="slides/slide170.xml"/><Relationship Id="rId266" Type="http://schemas.openxmlformats.org/officeDocument/2006/relationships/slide" Target="slides/slide191.xml"/><Relationship Id="rId287" Type="http://schemas.openxmlformats.org/officeDocument/2006/relationships/slide" Target="slides/slide212.xml"/><Relationship Id="rId30" Type="http://schemas.openxmlformats.org/officeDocument/2006/relationships/slideMaster" Target="slideMasters/slideMaster30.xml"/><Relationship Id="rId105" Type="http://schemas.openxmlformats.org/officeDocument/2006/relationships/slide" Target="slides/slide30.xml"/><Relationship Id="rId126" Type="http://schemas.openxmlformats.org/officeDocument/2006/relationships/slide" Target="slides/slide51.xml"/><Relationship Id="rId147" Type="http://schemas.openxmlformats.org/officeDocument/2006/relationships/slide" Target="slides/slide72.xml"/><Relationship Id="rId168" Type="http://schemas.openxmlformats.org/officeDocument/2006/relationships/slide" Target="slides/slide93.xml"/><Relationship Id="rId312" Type="http://schemas.openxmlformats.org/officeDocument/2006/relationships/slide" Target="slides/slide237.xml"/><Relationship Id="rId333" Type="http://schemas.openxmlformats.org/officeDocument/2006/relationships/slide" Target="slides/slide258.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 Target="slides/slide18.xml"/><Relationship Id="rId189" Type="http://schemas.openxmlformats.org/officeDocument/2006/relationships/slide" Target="slides/slide114.xml"/><Relationship Id="rId3" Type="http://schemas.openxmlformats.org/officeDocument/2006/relationships/slideMaster" Target="slideMasters/slideMaster3.xml"/><Relationship Id="rId214" Type="http://schemas.openxmlformats.org/officeDocument/2006/relationships/slide" Target="slides/slide139.xml"/><Relationship Id="rId235" Type="http://schemas.openxmlformats.org/officeDocument/2006/relationships/slide" Target="slides/slide160.xml"/><Relationship Id="rId256" Type="http://schemas.openxmlformats.org/officeDocument/2006/relationships/slide" Target="slides/slide181.xml"/><Relationship Id="rId277" Type="http://schemas.openxmlformats.org/officeDocument/2006/relationships/slide" Target="slides/slide202.xml"/><Relationship Id="rId298" Type="http://schemas.openxmlformats.org/officeDocument/2006/relationships/slide" Target="slides/slide223.xml"/><Relationship Id="rId116" Type="http://schemas.openxmlformats.org/officeDocument/2006/relationships/slide" Target="slides/slide41.xml"/><Relationship Id="rId137" Type="http://schemas.openxmlformats.org/officeDocument/2006/relationships/slide" Target="slides/slide62.xml"/><Relationship Id="rId158" Type="http://schemas.openxmlformats.org/officeDocument/2006/relationships/slide" Target="slides/slide83.xml"/><Relationship Id="rId302" Type="http://schemas.openxmlformats.org/officeDocument/2006/relationships/slide" Target="slides/slide227.xml"/><Relationship Id="rId323" Type="http://schemas.openxmlformats.org/officeDocument/2006/relationships/slide" Target="slides/slide248.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8.xml"/><Relationship Id="rId179" Type="http://schemas.openxmlformats.org/officeDocument/2006/relationships/slide" Target="slides/slide104.xml"/><Relationship Id="rId190" Type="http://schemas.openxmlformats.org/officeDocument/2006/relationships/slide" Target="slides/slide115.xml"/><Relationship Id="rId204" Type="http://schemas.openxmlformats.org/officeDocument/2006/relationships/slide" Target="slides/slide129.xml"/><Relationship Id="rId225" Type="http://schemas.openxmlformats.org/officeDocument/2006/relationships/slide" Target="slides/slide150.xml"/><Relationship Id="rId246" Type="http://schemas.openxmlformats.org/officeDocument/2006/relationships/slide" Target="slides/slide171.xml"/><Relationship Id="rId267" Type="http://schemas.openxmlformats.org/officeDocument/2006/relationships/slide" Target="slides/slide192.xml"/><Relationship Id="rId288" Type="http://schemas.openxmlformats.org/officeDocument/2006/relationships/slide" Target="slides/slide213.xml"/><Relationship Id="rId106" Type="http://schemas.openxmlformats.org/officeDocument/2006/relationships/slide" Target="slides/slide31.xml"/><Relationship Id="rId127" Type="http://schemas.openxmlformats.org/officeDocument/2006/relationships/slide" Target="slides/slide52.xml"/><Relationship Id="rId313" Type="http://schemas.openxmlformats.org/officeDocument/2006/relationships/slide" Target="slides/slide238.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19.xml"/><Relationship Id="rId148" Type="http://schemas.openxmlformats.org/officeDocument/2006/relationships/slide" Target="slides/slide73.xml"/><Relationship Id="rId169" Type="http://schemas.openxmlformats.org/officeDocument/2006/relationships/slide" Target="slides/slide94.xml"/><Relationship Id="rId334" Type="http://schemas.openxmlformats.org/officeDocument/2006/relationships/slide" Target="slides/slide259.xml"/><Relationship Id="rId4" Type="http://schemas.openxmlformats.org/officeDocument/2006/relationships/slideMaster" Target="slideMasters/slideMaster4.xml"/><Relationship Id="rId180" Type="http://schemas.openxmlformats.org/officeDocument/2006/relationships/slide" Target="slides/slide105.xml"/><Relationship Id="rId215" Type="http://schemas.openxmlformats.org/officeDocument/2006/relationships/slide" Target="slides/slide140.xml"/><Relationship Id="rId236" Type="http://schemas.openxmlformats.org/officeDocument/2006/relationships/slide" Target="slides/slide161.xml"/><Relationship Id="rId257" Type="http://schemas.openxmlformats.org/officeDocument/2006/relationships/slide" Target="slides/slide182.xml"/><Relationship Id="rId278" Type="http://schemas.openxmlformats.org/officeDocument/2006/relationships/slide" Target="slides/slide203.xml"/><Relationship Id="rId303" Type="http://schemas.openxmlformats.org/officeDocument/2006/relationships/slide" Target="slides/slide228.xml"/><Relationship Id="rId42" Type="http://schemas.openxmlformats.org/officeDocument/2006/relationships/slideMaster" Target="slideMasters/slideMaster42.xml"/><Relationship Id="rId84" Type="http://schemas.openxmlformats.org/officeDocument/2006/relationships/slide" Target="slides/slide9.xml"/><Relationship Id="rId138" Type="http://schemas.openxmlformats.org/officeDocument/2006/relationships/slide" Target="slides/slide63.xml"/><Relationship Id="rId191" Type="http://schemas.openxmlformats.org/officeDocument/2006/relationships/slide" Target="slides/slide116.xml"/><Relationship Id="rId205" Type="http://schemas.openxmlformats.org/officeDocument/2006/relationships/slide" Target="slides/slide130.xml"/><Relationship Id="rId247" Type="http://schemas.openxmlformats.org/officeDocument/2006/relationships/slide" Target="slides/slide172.xml"/><Relationship Id="rId107" Type="http://schemas.openxmlformats.org/officeDocument/2006/relationships/slide" Target="slides/slide32.xml"/><Relationship Id="rId289" Type="http://schemas.openxmlformats.org/officeDocument/2006/relationships/slide" Target="slides/slide214.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4.xml"/><Relationship Id="rId314" Type="http://schemas.openxmlformats.org/officeDocument/2006/relationships/slide" Target="slides/slide239.xml"/><Relationship Id="rId95" Type="http://schemas.openxmlformats.org/officeDocument/2006/relationships/slide" Target="slides/slide20.xml"/><Relationship Id="rId160" Type="http://schemas.openxmlformats.org/officeDocument/2006/relationships/slide" Target="slides/slide85.xml"/><Relationship Id="rId216" Type="http://schemas.openxmlformats.org/officeDocument/2006/relationships/slide" Target="slides/slide141.xml"/><Relationship Id="rId258" Type="http://schemas.openxmlformats.org/officeDocument/2006/relationships/slide" Target="slides/slide183.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43.xml"/><Relationship Id="rId325" Type="http://schemas.openxmlformats.org/officeDocument/2006/relationships/slide" Target="slides/slide250.xml"/><Relationship Id="rId171" Type="http://schemas.openxmlformats.org/officeDocument/2006/relationships/slide" Target="slides/slide96.xml"/><Relationship Id="rId227" Type="http://schemas.openxmlformats.org/officeDocument/2006/relationships/slide" Target="slides/slide152.xml"/><Relationship Id="rId269" Type="http://schemas.openxmlformats.org/officeDocument/2006/relationships/slide" Target="slides/slide194.xml"/><Relationship Id="rId33" Type="http://schemas.openxmlformats.org/officeDocument/2006/relationships/slideMaster" Target="slideMasters/slideMaster33.xml"/><Relationship Id="rId129" Type="http://schemas.openxmlformats.org/officeDocument/2006/relationships/slide" Target="slides/slide54.xml"/><Relationship Id="rId280" Type="http://schemas.openxmlformats.org/officeDocument/2006/relationships/slide" Target="slides/slide205.xml"/><Relationship Id="rId336" Type="http://schemas.openxmlformats.org/officeDocument/2006/relationships/handoutMaster" Target="handoutMasters/handoutMaster1.xml"/><Relationship Id="rId75" Type="http://schemas.openxmlformats.org/officeDocument/2006/relationships/slideMaster" Target="slideMasters/slideMaster75.xml"/><Relationship Id="rId140" Type="http://schemas.openxmlformats.org/officeDocument/2006/relationships/slide" Target="slides/slide65.xml"/><Relationship Id="rId182" Type="http://schemas.openxmlformats.org/officeDocument/2006/relationships/slide" Target="slides/slide107.xml"/><Relationship Id="rId6" Type="http://schemas.openxmlformats.org/officeDocument/2006/relationships/slideMaster" Target="slideMasters/slideMaster6.xml"/><Relationship Id="rId238" Type="http://schemas.openxmlformats.org/officeDocument/2006/relationships/slide" Target="slides/slide163.xml"/><Relationship Id="rId291" Type="http://schemas.openxmlformats.org/officeDocument/2006/relationships/slide" Target="slides/slide216.xml"/><Relationship Id="rId305" Type="http://schemas.openxmlformats.org/officeDocument/2006/relationships/slide" Target="slides/slide230.xml"/><Relationship Id="rId44" Type="http://schemas.openxmlformats.org/officeDocument/2006/relationships/slideMaster" Target="slideMasters/slideMaster44.xml"/><Relationship Id="rId86" Type="http://schemas.openxmlformats.org/officeDocument/2006/relationships/slide" Target="slides/slide11.xml"/><Relationship Id="rId151" Type="http://schemas.openxmlformats.org/officeDocument/2006/relationships/slide" Target="slides/slide76.xml"/><Relationship Id="rId193" Type="http://schemas.openxmlformats.org/officeDocument/2006/relationships/slide" Target="slides/slide118.xml"/><Relationship Id="rId207" Type="http://schemas.openxmlformats.org/officeDocument/2006/relationships/slide" Target="slides/slide132.xml"/><Relationship Id="rId249" Type="http://schemas.openxmlformats.org/officeDocument/2006/relationships/slide" Target="slides/slide174.xml"/><Relationship Id="rId13" Type="http://schemas.openxmlformats.org/officeDocument/2006/relationships/slideMaster" Target="slideMasters/slideMaster13.xml"/><Relationship Id="rId109" Type="http://schemas.openxmlformats.org/officeDocument/2006/relationships/slide" Target="slides/slide34.xml"/><Relationship Id="rId260" Type="http://schemas.openxmlformats.org/officeDocument/2006/relationships/slide" Target="slides/slide185.xml"/><Relationship Id="rId316" Type="http://schemas.openxmlformats.org/officeDocument/2006/relationships/slide" Target="slides/slide241.xml"/><Relationship Id="rId55" Type="http://schemas.openxmlformats.org/officeDocument/2006/relationships/slideMaster" Target="slideMasters/slideMaster55.xml"/><Relationship Id="rId97" Type="http://schemas.openxmlformats.org/officeDocument/2006/relationships/slide" Target="slides/slide22.xml"/><Relationship Id="rId120" Type="http://schemas.openxmlformats.org/officeDocument/2006/relationships/slide" Target="slides/slide45.xml"/><Relationship Id="rId162" Type="http://schemas.openxmlformats.org/officeDocument/2006/relationships/slide" Target="slides/slide87.xml"/><Relationship Id="rId218" Type="http://schemas.openxmlformats.org/officeDocument/2006/relationships/slide" Target="slides/slide143.xml"/><Relationship Id="rId271" Type="http://schemas.openxmlformats.org/officeDocument/2006/relationships/slide" Target="slides/slide196.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6.xml"/><Relationship Id="rId327" Type="http://schemas.openxmlformats.org/officeDocument/2006/relationships/slide" Target="slides/slide252.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A1F2506-D84A-4229-A1E7-260A4F26DC30}" type="presOf" srcId="{325DB5A0-FE7A-8245-9663-7B515E4DF4C8}" destId="{EAEA7D1D-8D8A-4A4B-812D-D24179AFED27}" srcOrd="0" destOrd="0" presId="urn:microsoft.com/office/officeart/2005/8/layout/cycle1"/>
    <dgm:cxn modelId="{F542B20B-3E12-4177-B63D-C7104F159FA3}" type="presOf" srcId="{610909C5-6334-264F-93E0-189A71FB6993}" destId="{54CDBF4B-9D09-3242-A1D5-0506BD1712C5}" srcOrd="0" destOrd="0" presId="urn:microsoft.com/office/officeart/2005/8/layout/cycle1"/>
    <dgm:cxn modelId="{06C2940D-67E0-4A6E-964C-7707EA35F905}" type="presOf" srcId="{8E1255C9-F847-A440-83FF-7AA254CCB896}" destId="{974F300E-4386-5845-9047-D2E50BE5B9DF}" srcOrd="0" destOrd="0" presId="urn:microsoft.com/office/officeart/2005/8/layout/cycle1"/>
    <dgm:cxn modelId="{283AAF21-EBED-40C6-AB19-6BE747591109}" type="presOf" srcId="{591E9484-33B2-714C-AA5D-D47E80DA12F9}" destId="{CDA9BE8C-41E5-BF45-BAB4-5B91BDDEFF8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31B8C227-D88B-480A-8BBD-4504B890AD24}" type="presOf" srcId="{54471214-3ABC-B64E-8935-4F53AC7091F5}" destId="{2257407E-2335-6E46-9533-50F1A4869162}" srcOrd="0" destOrd="0" presId="urn:microsoft.com/office/officeart/2005/8/layout/cycle1"/>
    <dgm:cxn modelId="{65E6DE32-A935-4185-B89D-274A349D7997}"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3D774F3F-7384-4E25-9995-EF2BFEE9A9F8}" type="presOf" srcId="{580AAA11-E1E4-FC4E-A546-63E521F462A7}" destId="{DAE7F6D9-575B-6C47-9F2C-6177EB4BA541}" srcOrd="0" destOrd="0" presId="urn:microsoft.com/office/officeart/2005/8/layout/cycle1"/>
    <dgm:cxn modelId="{35F31447-A22B-4AC8-B083-26AD485E6762}" type="presOf" srcId="{A9914442-2057-0542-A0EA-F935FCA28993}" destId="{B4CE740F-E5F8-1040-9068-3C0CA6A81D60}"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E5DC5C5E-FD26-4618-BDC7-CC2B8CA053E5}" type="presOf" srcId="{12600BCB-5734-3F4B-9543-0CB09A3EC940}" destId="{92DA8A36-05F4-4B4C-B207-6FB4CBC9688F}" srcOrd="0" destOrd="0" presId="urn:microsoft.com/office/officeart/2005/8/layout/cycle1"/>
    <dgm:cxn modelId="{3E933A63-C2DE-4ECB-BE11-A6072ED4B274}" type="presOf" srcId="{6533DBF9-2933-D44A-B9F0-8FC24EC06F20}" destId="{C4FE94AE-AFAE-8743-9525-171FDA850E0F}" srcOrd="0" destOrd="0" presId="urn:microsoft.com/office/officeart/2005/8/layout/cycle1"/>
    <dgm:cxn modelId="{B6356A67-2E61-4974-837B-AB7623C6CAC0}" type="presOf" srcId="{C62D126D-D94F-0A45-AAB3-A4A2804A9AA5}" destId="{49452468-AA65-834B-B75D-72A0A7810E13}" srcOrd="0" destOrd="0" presId="urn:microsoft.com/office/officeart/2005/8/layout/cycle1"/>
    <dgm:cxn modelId="{BAD71F7C-3833-44AD-9393-D0E9A7426A0F}" type="presOf" srcId="{527799A3-6798-F14C-9108-A99B044124B3}" destId="{CE064FAD-9527-C04A-986D-ADE7F29D4AAF}" srcOrd="0" destOrd="0" presId="urn:microsoft.com/office/officeart/2005/8/layout/cycle1"/>
    <dgm:cxn modelId="{AC7D1C7E-DE3D-40CC-8157-2F79CD7AE93F}" type="presOf" srcId="{0858D728-97B0-1A41-82DA-1572CE14754F}" destId="{9BE0E30D-6CC1-3143-BC4A-4FF2C5039316}" srcOrd="0" destOrd="0" presId="urn:microsoft.com/office/officeart/2005/8/layout/cycle1"/>
    <dgm:cxn modelId="{83DF8184-08F0-49E7-B23A-A1AED7FA48D9}" type="presOf" srcId="{D805A741-31F4-6D45-A082-4AD4C7B066F1}" destId="{7D368AA8-A897-6A44-B2ED-5420DBBF55CD}" srcOrd="0" destOrd="0" presId="urn:microsoft.com/office/officeart/2005/8/layout/cycle1"/>
    <dgm:cxn modelId="{A360AA85-30EE-4AA5-8684-0ED82F2E19DF}" type="presOf" srcId="{81D20D5D-F15B-B844-BCE7-07FE2E88C5B6}" destId="{2467F156-8EB3-F044-8664-8B186FD19D40}"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81337792-9B55-4962-941F-774A1A43A5A8}" type="presOf" srcId="{D7E87DE1-03EB-D748-89C5-D76845DF9F58}" destId="{12C576B8-5B2D-B04B-98C4-29D5E499FD83}" srcOrd="0" destOrd="0" presId="urn:microsoft.com/office/officeart/2005/8/layout/cycle1"/>
    <dgm:cxn modelId="{3E4EF792-E452-4825-A244-A9B297EC5658}" type="presOf" srcId="{19401D75-4FA1-2642-9C39-67D34D8AB9EC}" destId="{37E24780-EDFC-1D4D-B756-C90BE821441B}" srcOrd="0" destOrd="0" presId="urn:microsoft.com/office/officeart/2005/8/layout/cycle1"/>
    <dgm:cxn modelId="{8B394EA7-5231-4C0B-9A29-ACE6D1CF57FC}" type="presOf" srcId="{D548EBB6-B1A8-4E4A-94F3-38AFF917AA13}" destId="{A85B6194-0CD3-0046-9C07-12EA626BEFA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2ABE2B7-8D68-4DBF-85E2-6D032018B869}" type="presOf" srcId="{B7792F1E-795A-8A40-9AF9-CBB036406804}" destId="{0EBEA1BD-8C57-A847-A4A1-BD492A397D4A}"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661B5FBF-9B29-40E1-A271-4136B2B10338}" type="presOf" srcId="{63159F5F-19C4-974F-B4D9-6A8388E3A179}" destId="{DC85BF06-3190-2C49-B38C-CC01414F9567}" srcOrd="0" destOrd="0" presId="urn:microsoft.com/office/officeart/2005/8/layout/cycle1"/>
    <dgm:cxn modelId="{FBF3BEC1-AD6F-4740-98BE-D83912984A89}" type="presOf" srcId="{F73B3211-1799-3F44-92B6-7CEE57ECB2D3}" destId="{BF6C208F-01F8-574D-980A-D40F886CF7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04F543E3-D5E0-467D-A42F-A8367D506F11}" type="presOf" srcId="{55E743FA-081E-B447-B4F2-DEEACC6857BC}" destId="{36444405-91CC-BC45-909E-8AE477F1EC7C}" srcOrd="0" destOrd="0" presId="urn:microsoft.com/office/officeart/2005/8/layout/cycle1"/>
    <dgm:cxn modelId="{A624A1ED-C9FB-48FF-A4A0-FBF9148349B0}" type="presOf" srcId="{55B5CCF6-1B65-AC49-B1EC-CD09807E71EF}" destId="{76EDA6DC-5A32-7640-86D9-A3D1F65AC2D3}" srcOrd="0" destOrd="0" presId="urn:microsoft.com/office/officeart/2005/8/layout/cycle1"/>
    <dgm:cxn modelId="{FF13A6F5-B7CA-4C84-B1AC-23A8D0FDB783}" type="presOf" srcId="{931AD6AD-68AD-1F4D-802F-C6CD780A0CDB}" destId="{19DCBC3D-EF34-4444-B52C-E59D1C44CC9D}" srcOrd="0" destOrd="0" presId="urn:microsoft.com/office/officeart/2005/8/layout/cycle1"/>
    <dgm:cxn modelId="{A810D5FA-977A-453B-92CA-41A256FC305F}" type="presOf" srcId="{B6065800-F57E-6842-B73C-614AFBC2DE05}" destId="{2990F259-A510-7044-A15A-189FB55AE5CB}" srcOrd="0" destOrd="0" presId="urn:microsoft.com/office/officeart/2005/8/layout/cycle1"/>
    <dgm:cxn modelId="{3394CFD5-7967-4B4F-A78D-771B4E8EDC0E}" type="presParOf" srcId="{974F300E-4386-5845-9047-D2E50BE5B9DF}" destId="{BF1A72C0-4F23-214E-B2C0-EC3432C35438}" srcOrd="0" destOrd="0" presId="urn:microsoft.com/office/officeart/2005/8/layout/cycle1"/>
    <dgm:cxn modelId="{9AC8DB0E-37FF-436B-826E-1A21BB298889}" type="presParOf" srcId="{974F300E-4386-5845-9047-D2E50BE5B9DF}" destId="{92DA8A36-05F4-4B4C-B207-6FB4CBC9688F}" srcOrd="1" destOrd="0" presId="urn:microsoft.com/office/officeart/2005/8/layout/cycle1"/>
    <dgm:cxn modelId="{7FF6F6F8-691A-43DE-BDAC-5B3F2D2EFEEA}" type="presParOf" srcId="{974F300E-4386-5845-9047-D2E50BE5B9DF}" destId="{2990F259-A510-7044-A15A-189FB55AE5CB}" srcOrd="2" destOrd="0" presId="urn:microsoft.com/office/officeart/2005/8/layout/cycle1"/>
    <dgm:cxn modelId="{DA91960A-145E-42C1-9CE9-59170179DF50}" type="presParOf" srcId="{974F300E-4386-5845-9047-D2E50BE5B9DF}" destId="{A7A1548F-03D0-7F43-8C4C-631804CE4126}" srcOrd="3" destOrd="0" presId="urn:microsoft.com/office/officeart/2005/8/layout/cycle1"/>
    <dgm:cxn modelId="{47C0EF7B-F13A-4C2B-807F-921C681C8D18}" type="presParOf" srcId="{974F300E-4386-5845-9047-D2E50BE5B9DF}" destId="{EAEA7D1D-8D8A-4A4B-812D-D24179AFED27}" srcOrd="4" destOrd="0" presId="urn:microsoft.com/office/officeart/2005/8/layout/cycle1"/>
    <dgm:cxn modelId="{233BF8B8-40BA-4F63-AD9E-1F326FB4C753}" type="presParOf" srcId="{974F300E-4386-5845-9047-D2E50BE5B9DF}" destId="{2257407E-2335-6E46-9533-50F1A4869162}" srcOrd="5" destOrd="0" presId="urn:microsoft.com/office/officeart/2005/8/layout/cycle1"/>
    <dgm:cxn modelId="{775BFD96-DFF4-44E0-B509-CF8C383CAC3E}" type="presParOf" srcId="{974F300E-4386-5845-9047-D2E50BE5B9DF}" destId="{3467B5D4-61EB-4C46-BB87-881C0920F2D1}" srcOrd="6" destOrd="0" presId="urn:microsoft.com/office/officeart/2005/8/layout/cycle1"/>
    <dgm:cxn modelId="{B561BFA3-0F30-4D94-A8AE-D34FAA423991}" type="presParOf" srcId="{974F300E-4386-5845-9047-D2E50BE5B9DF}" destId="{2467F156-8EB3-F044-8664-8B186FD19D40}" srcOrd="7" destOrd="0" presId="urn:microsoft.com/office/officeart/2005/8/layout/cycle1"/>
    <dgm:cxn modelId="{82BE8B3E-39D6-44FA-BD46-F5A9F65AB214}" type="presParOf" srcId="{974F300E-4386-5845-9047-D2E50BE5B9DF}" destId="{DC85BF06-3190-2C49-B38C-CC01414F9567}" srcOrd="8" destOrd="0" presId="urn:microsoft.com/office/officeart/2005/8/layout/cycle1"/>
    <dgm:cxn modelId="{F8DD49B5-1BDF-48AA-BF78-795AD4DD66BF}" type="presParOf" srcId="{974F300E-4386-5845-9047-D2E50BE5B9DF}" destId="{818521AB-CB19-3245-AC47-32330EC1D05A}" srcOrd="9" destOrd="0" presId="urn:microsoft.com/office/officeart/2005/8/layout/cycle1"/>
    <dgm:cxn modelId="{F7E702F8-DC3D-4643-BADE-8334108AC052}" type="presParOf" srcId="{974F300E-4386-5845-9047-D2E50BE5B9DF}" destId="{A85B6194-0CD3-0046-9C07-12EA626BEFA3}" srcOrd="10" destOrd="0" presId="urn:microsoft.com/office/officeart/2005/8/layout/cycle1"/>
    <dgm:cxn modelId="{A11A6DF9-41AD-4CBF-B707-E7CEBF6A29D5}" type="presParOf" srcId="{974F300E-4386-5845-9047-D2E50BE5B9DF}" destId="{76EDA6DC-5A32-7640-86D9-A3D1F65AC2D3}" srcOrd="11" destOrd="0" presId="urn:microsoft.com/office/officeart/2005/8/layout/cycle1"/>
    <dgm:cxn modelId="{5DB0E3A1-AFEE-452F-A3A7-4C591F60646C}" type="presParOf" srcId="{974F300E-4386-5845-9047-D2E50BE5B9DF}" destId="{5FEB966B-5E78-494C-B5A1-6F18B3A362B7}" srcOrd="12" destOrd="0" presId="urn:microsoft.com/office/officeart/2005/8/layout/cycle1"/>
    <dgm:cxn modelId="{051AA2C9-2340-415D-8420-E7BDADBC412D}" type="presParOf" srcId="{974F300E-4386-5845-9047-D2E50BE5B9DF}" destId="{9BE0E30D-6CC1-3143-BC4A-4FF2C5039316}" srcOrd="13" destOrd="0" presId="urn:microsoft.com/office/officeart/2005/8/layout/cycle1"/>
    <dgm:cxn modelId="{69A4B29E-7E08-497F-97DC-E8EC1937C23A}" type="presParOf" srcId="{974F300E-4386-5845-9047-D2E50BE5B9DF}" destId="{37E24780-EDFC-1D4D-B756-C90BE821441B}" srcOrd="14" destOrd="0" presId="urn:microsoft.com/office/officeart/2005/8/layout/cycle1"/>
    <dgm:cxn modelId="{9E8B36DA-01F8-4BB9-BF21-9E9C6E508A6A}" type="presParOf" srcId="{974F300E-4386-5845-9047-D2E50BE5B9DF}" destId="{788B510C-5C6F-7E4F-BD2A-4B0F37349509}" srcOrd="15" destOrd="0" presId="urn:microsoft.com/office/officeart/2005/8/layout/cycle1"/>
    <dgm:cxn modelId="{74433CCE-F317-42B6-8801-A067EE7132F2}" type="presParOf" srcId="{974F300E-4386-5845-9047-D2E50BE5B9DF}" destId="{BF6C208F-01F8-574D-980A-D40F886CF760}" srcOrd="16" destOrd="0" presId="urn:microsoft.com/office/officeart/2005/8/layout/cycle1"/>
    <dgm:cxn modelId="{56689090-0D30-44B4-98EE-50717BE57A09}" type="presParOf" srcId="{974F300E-4386-5845-9047-D2E50BE5B9DF}" destId="{DAE7F6D9-575B-6C47-9F2C-6177EB4BA541}" srcOrd="17" destOrd="0" presId="urn:microsoft.com/office/officeart/2005/8/layout/cycle1"/>
    <dgm:cxn modelId="{85FA2432-EA1B-4673-80F7-012A4288C056}" type="presParOf" srcId="{974F300E-4386-5845-9047-D2E50BE5B9DF}" destId="{3AD74439-13B4-6B4C-A74C-96BE28333D49}" srcOrd="18" destOrd="0" presId="urn:microsoft.com/office/officeart/2005/8/layout/cycle1"/>
    <dgm:cxn modelId="{1A6B942B-781D-486C-9A01-1BC440A596F5}" type="presParOf" srcId="{974F300E-4386-5845-9047-D2E50BE5B9DF}" destId="{B4CE740F-E5F8-1040-9068-3C0CA6A81D60}" srcOrd="19" destOrd="0" presId="urn:microsoft.com/office/officeart/2005/8/layout/cycle1"/>
    <dgm:cxn modelId="{9F10329A-60B2-4A49-9828-137F757B2779}" type="presParOf" srcId="{974F300E-4386-5845-9047-D2E50BE5B9DF}" destId="{7D368AA8-A897-6A44-B2ED-5420DBBF55CD}" srcOrd="20" destOrd="0" presId="urn:microsoft.com/office/officeart/2005/8/layout/cycle1"/>
    <dgm:cxn modelId="{F3514CED-3C0E-48B4-8270-FD315A066910}" type="presParOf" srcId="{974F300E-4386-5845-9047-D2E50BE5B9DF}" destId="{256A8A82-B1CB-EF43-AB66-A3D1C8A54B59}" srcOrd="21" destOrd="0" presId="urn:microsoft.com/office/officeart/2005/8/layout/cycle1"/>
    <dgm:cxn modelId="{B718E488-7940-45F4-9866-3064735FED2A}" type="presParOf" srcId="{974F300E-4386-5845-9047-D2E50BE5B9DF}" destId="{36444405-91CC-BC45-909E-8AE477F1EC7C}" srcOrd="22" destOrd="0" presId="urn:microsoft.com/office/officeart/2005/8/layout/cycle1"/>
    <dgm:cxn modelId="{DC351F95-E49C-4492-A04F-5EC1E11CCFC0}" type="presParOf" srcId="{974F300E-4386-5845-9047-D2E50BE5B9DF}" destId="{0EBEA1BD-8C57-A847-A4A1-BD492A397D4A}" srcOrd="23" destOrd="0" presId="urn:microsoft.com/office/officeart/2005/8/layout/cycle1"/>
    <dgm:cxn modelId="{B5732C72-B9A3-4EC2-BFB9-CE0489242473}" type="presParOf" srcId="{974F300E-4386-5845-9047-D2E50BE5B9DF}" destId="{A1257670-91AA-B74E-AFCB-48382C466D43}" srcOrd="24" destOrd="0" presId="urn:microsoft.com/office/officeart/2005/8/layout/cycle1"/>
    <dgm:cxn modelId="{EF273783-CE79-442A-8296-15A0038EC337}" type="presParOf" srcId="{974F300E-4386-5845-9047-D2E50BE5B9DF}" destId="{19DCBC3D-EF34-4444-B52C-E59D1C44CC9D}" srcOrd="25" destOrd="0" presId="urn:microsoft.com/office/officeart/2005/8/layout/cycle1"/>
    <dgm:cxn modelId="{8E81FFED-FAF1-4BEA-82BD-45DCF2A04A61}" type="presParOf" srcId="{974F300E-4386-5845-9047-D2E50BE5B9DF}" destId="{CDA9BE8C-41E5-BF45-BAB4-5B91BDDEFF8D}" srcOrd="26" destOrd="0" presId="urn:microsoft.com/office/officeart/2005/8/layout/cycle1"/>
    <dgm:cxn modelId="{07C90044-38FB-4516-95F2-84A6DFEF8815}" type="presParOf" srcId="{974F300E-4386-5845-9047-D2E50BE5B9DF}" destId="{731680F6-F070-374C-97C4-FB0156E03231}" srcOrd="27" destOrd="0" presId="urn:microsoft.com/office/officeart/2005/8/layout/cycle1"/>
    <dgm:cxn modelId="{346B18B3-4607-4513-B81D-27C6E220823F}" type="presParOf" srcId="{974F300E-4386-5845-9047-D2E50BE5B9DF}" destId="{12C576B8-5B2D-B04B-98C4-29D5E499FD83}" srcOrd="28" destOrd="0" presId="urn:microsoft.com/office/officeart/2005/8/layout/cycle1"/>
    <dgm:cxn modelId="{AA3B0317-865A-472F-87EF-5079653B4B30}" type="presParOf" srcId="{974F300E-4386-5845-9047-D2E50BE5B9DF}" destId="{C4FE94AE-AFAE-8743-9525-171FDA850E0F}" srcOrd="29" destOrd="0" presId="urn:microsoft.com/office/officeart/2005/8/layout/cycle1"/>
    <dgm:cxn modelId="{D45F844A-62A8-4610-BB2A-2BBD3550A553}" type="presParOf" srcId="{974F300E-4386-5845-9047-D2E50BE5B9DF}" destId="{FBD4D212-3E98-9843-8795-297F9EDDD657}" srcOrd="30" destOrd="0" presId="urn:microsoft.com/office/officeart/2005/8/layout/cycle1"/>
    <dgm:cxn modelId="{217ADBFC-7E75-4804-A8B4-367E1D0DEBC3}" type="presParOf" srcId="{974F300E-4386-5845-9047-D2E50BE5B9DF}" destId="{54CDBF4B-9D09-3242-A1D5-0506BD1712C5}" srcOrd="31" destOrd="0" presId="urn:microsoft.com/office/officeart/2005/8/layout/cycle1"/>
    <dgm:cxn modelId="{72C689CE-40B8-4363-96C7-C576B96288D0}" type="presParOf" srcId="{974F300E-4386-5845-9047-D2E50BE5B9DF}" destId="{49452468-AA65-834B-B75D-72A0A7810E13}" srcOrd="32" destOrd="0" presId="urn:microsoft.com/office/officeart/2005/8/layout/cycle1"/>
    <dgm:cxn modelId="{A7FEBAAB-87E9-4453-864A-A91B3DF38815}" type="presParOf" srcId="{974F300E-4386-5845-9047-D2E50BE5B9DF}" destId="{B0C742D0-6463-FF41-BE88-36D0AF1ED5D5}" srcOrd="33" destOrd="0" presId="urn:microsoft.com/office/officeart/2005/8/layout/cycle1"/>
    <dgm:cxn modelId="{37C6E154-F319-463B-9E93-9573D161E0A4}" type="presParOf" srcId="{974F300E-4386-5845-9047-D2E50BE5B9DF}" destId="{CE064FAD-9527-C04A-986D-ADE7F29D4AAF}" srcOrd="34" destOrd="0" presId="urn:microsoft.com/office/officeart/2005/8/layout/cycle1"/>
    <dgm:cxn modelId="{55CB2D6D-F4F1-4E36-AFF6-B8F73ACFAF9A}"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02792405-5991-427C-AAFF-92C9B71C484F}" type="presOf" srcId="{F73B3211-1799-3F44-92B6-7CEE57ECB2D3}" destId="{BF6C208F-01F8-574D-980A-D40F886CF760}" srcOrd="0" destOrd="0" presId="urn:microsoft.com/office/officeart/2005/8/layout/cycle1"/>
    <dgm:cxn modelId="{F4BB5B22-1B9D-4880-A7B5-F44E526F1DAE}" type="presOf" srcId="{B6065800-F57E-6842-B73C-614AFBC2DE05}" destId="{2990F259-A510-7044-A15A-189FB55AE5CB}"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9BD8145-57F8-4137-AA7B-DDCACE01E079}" type="presOf" srcId="{A9914442-2057-0542-A0EA-F935FCA28993}" destId="{B4CE740F-E5F8-1040-9068-3C0CA6A81D60}" srcOrd="0" destOrd="0" presId="urn:microsoft.com/office/officeart/2005/8/layout/cycle1"/>
    <dgm:cxn modelId="{52D6D845-1D5F-46A4-9ECE-2E9E1DD2C034}" type="presOf" srcId="{8E1255C9-F847-A440-83FF-7AA254CCB896}" destId="{974F300E-4386-5845-9047-D2E50BE5B9D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948F3B50-41BE-4D56-9DED-423E43A4672B}" type="presOf" srcId="{D805A741-31F4-6D45-A082-4AD4C7B066F1}" destId="{7D368AA8-A897-6A44-B2ED-5420DBBF55CD}" srcOrd="0" destOrd="0" presId="urn:microsoft.com/office/officeart/2005/8/layout/cycle1"/>
    <dgm:cxn modelId="{3C9A6050-40C2-4A78-A596-9BED2C997045}" type="presOf" srcId="{6533DBF9-2933-D44A-B9F0-8FC24EC06F20}" destId="{C4FE94AE-AFAE-8743-9525-171FDA850E0F}" srcOrd="0" destOrd="0" presId="urn:microsoft.com/office/officeart/2005/8/layout/cycle1"/>
    <dgm:cxn modelId="{87CE9F53-204C-47B3-8F14-46C42A555E30}" type="presOf" srcId="{63159F5F-19C4-974F-B4D9-6A8388E3A179}" destId="{DC85BF06-3190-2C49-B38C-CC01414F9567}" srcOrd="0" destOrd="0" presId="urn:microsoft.com/office/officeart/2005/8/layout/cycle1"/>
    <dgm:cxn modelId="{8A667A5A-B1EA-4746-A7C8-63A283BBAC51}" type="presOf" srcId="{19401D75-4FA1-2642-9C39-67D34D8AB9EC}" destId="{37E24780-EDFC-1D4D-B756-C90BE821441B}" srcOrd="0" destOrd="0" presId="urn:microsoft.com/office/officeart/2005/8/layout/cycle1"/>
    <dgm:cxn modelId="{74204075-DCA6-4C5B-B53A-9DC209DF7118}" type="presOf" srcId="{81D20D5D-F15B-B844-BCE7-07FE2E88C5B6}" destId="{2467F156-8EB3-F044-8664-8B186FD19D40}" srcOrd="0" destOrd="0" presId="urn:microsoft.com/office/officeart/2005/8/layout/cycle1"/>
    <dgm:cxn modelId="{8CE7F378-87DB-4F14-B6F8-B271F66C899F}" type="presOf" srcId="{527799A3-6798-F14C-9108-A99B044124B3}" destId="{CE064FAD-9527-C04A-986D-ADE7F29D4AAF}" srcOrd="0" destOrd="0" presId="urn:microsoft.com/office/officeart/2005/8/layout/cycle1"/>
    <dgm:cxn modelId="{53ECBA8B-4E38-4CBC-8018-2E6F7475CB94}" type="presOf" srcId="{610909C5-6334-264F-93E0-189A71FB6993}" destId="{54CDBF4B-9D09-3242-A1D5-0506BD1712C5}" srcOrd="0" destOrd="0" presId="urn:microsoft.com/office/officeart/2005/8/layout/cycle1"/>
    <dgm:cxn modelId="{68DCDB8B-2D27-4E19-8EE5-8408E5CEE2E1}" type="presOf" srcId="{CCCC52AB-CFB4-904A-B94C-E1998826B4F9}" destId="{7C0589C6-43EC-854D-966B-B0C5FE9A8192}" srcOrd="0" destOrd="0" presId="urn:microsoft.com/office/officeart/2005/8/layout/cycle1"/>
    <dgm:cxn modelId="{7ACF2E8C-424C-4747-AE95-A2481299A4D1}" type="presOf" srcId="{0858D728-97B0-1A41-82DA-1572CE14754F}" destId="{9BE0E30D-6CC1-3143-BC4A-4FF2C5039316}" srcOrd="0" destOrd="0" presId="urn:microsoft.com/office/officeart/2005/8/layout/cycle1"/>
    <dgm:cxn modelId="{95F3168F-AB38-4942-8C31-46E16D222EC2}" type="presOf" srcId="{B7792F1E-795A-8A40-9AF9-CBB036406804}" destId="{0EBEA1BD-8C57-A847-A4A1-BD492A397D4A}"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41D1299F-ACB9-4F2D-890A-60B846B1FFAA}" type="presOf" srcId="{931AD6AD-68AD-1F4D-802F-C6CD780A0CDB}" destId="{19DCBC3D-EF34-4444-B52C-E59D1C44CC9D}" srcOrd="0" destOrd="0" presId="urn:microsoft.com/office/officeart/2005/8/layout/cycle1"/>
    <dgm:cxn modelId="{4F8673A6-7D91-4FAE-A641-9D6249A799A4}" type="presOf" srcId="{580AAA11-E1E4-FC4E-A546-63E521F462A7}" destId="{DAE7F6D9-575B-6C47-9F2C-6177EB4BA541}"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E4D3A8B9-3F75-4E4D-BB42-3B75E0AF2B85}" type="presOf" srcId="{C62D126D-D94F-0A45-AAB3-A4A2804A9AA5}" destId="{49452468-AA65-834B-B75D-72A0A7810E13}" srcOrd="0" destOrd="0" presId="urn:microsoft.com/office/officeart/2005/8/layout/cycle1"/>
    <dgm:cxn modelId="{7E2BA7BA-B8D3-4885-89DB-69C683939C56}" type="presOf" srcId="{591E9484-33B2-714C-AA5D-D47E80DA12F9}" destId="{CDA9BE8C-41E5-BF45-BAB4-5B91BDDEFF8D}" srcOrd="0" destOrd="0" presId="urn:microsoft.com/office/officeart/2005/8/layout/cycle1"/>
    <dgm:cxn modelId="{B317DFC3-94CF-4A40-9001-686DF18115C9}" type="presOf" srcId="{D7E87DE1-03EB-D748-89C5-D76845DF9F58}" destId="{12C576B8-5B2D-B04B-98C4-29D5E499FD83}"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C43EA2C4-9056-448C-9692-3ECF1B8C751E}" type="presOf" srcId="{55B5CCF6-1B65-AC49-B1EC-CD09807E71EF}" destId="{76EDA6DC-5A32-7640-86D9-A3D1F65AC2D3}" srcOrd="0" destOrd="0" presId="urn:microsoft.com/office/officeart/2005/8/layout/cycle1"/>
    <dgm:cxn modelId="{41F793C7-2079-4AAD-8658-7C8D5772DDAE}" type="presOf" srcId="{325DB5A0-FE7A-8245-9663-7B515E4DF4C8}" destId="{EAEA7D1D-8D8A-4A4B-812D-D24179AFED27}"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80DD2FD6-12B9-4E44-A022-9A4F84CB169C}" type="presOf" srcId="{54471214-3ABC-B64E-8935-4F53AC7091F5}" destId="{2257407E-2335-6E46-9533-50F1A4869162}" srcOrd="0" destOrd="0" presId="urn:microsoft.com/office/officeart/2005/8/layout/cycle1"/>
    <dgm:cxn modelId="{1F9B85D6-DB92-4127-B12B-2061A4390006}" type="presOf" srcId="{12600BCB-5734-3F4B-9543-0CB09A3EC940}" destId="{92DA8A36-05F4-4B4C-B207-6FB4CBC9688F}"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812AACF6-2E5D-454C-A11A-801DFCB63357}" type="presOf" srcId="{55E743FA-081E-B447-B4F2-DEEACC6857BC}" destId="{36444405-91CC-BC45-909E-8AE477F1EC7C}" srcOrd="0" destOrd="0" presId="urn:microsoft.com/office/officeart/2005/8/layout/cycle1"/>
    <dgm:cxn modelId="{C28608FA-181E-4744-B66A-839209D52477}" type="presOf" srcId="{D548EBB6-B1A8-4E4A-94F3-38AFF917AA13}" destId="{A85B6194-0CD3-0046-9C07-12EA626BEFA3}" srcOrd="0" destOrd="0" presId="urn:microsoft.com/office/officeart/2005/8/layout/cycle1"/>
    <dgm:cxn modelId="{A59B194D-8840-4F69-A768-AA4E64C425A8}" type="presParOf" srcId="{974F300E-4386-5845-9047-D2E50BE5B9DF}" destId="{BF1A72C0-4F23-214E-B2C0-EC3432C35438}" srcOrd="0" destOrd="0" presId="urn:microsoft.com/office/officeart/2005/8/layout/cycle1"/>
    <dgm:cxn modelId="{86339A1F-BE49-4073-A644-2178DB4D9C3D}" type="presParOf" srcId="{974F300E-4386-5845-9047-D2E50BE5B9DF}" destId="{92DA8A36-05F4-4B4C-B207-6FB4CBC9688F}" srcOrd="1" destOrd="0" presId="urn:microsoft.com/office/officeart/2005/8/layout/cycle1"/>
    <dgm:cxn modelId="{EF319EB2-A5B9-487F-8AC5-B30C9D5AAC25}" type="presParOf" srcId="{974F300E-4386-5845-9047-D2E50BE5B9DF}" destId="{2990F259-A510-7044-A15A-189FB55AE5CB}" srcOrd="2" destOrd="0" presId="urn:microsoft.com/office/officeart/2005/8/layout/cycle1"/>
    <dgm:cxn modelId="{242769CF-C7E1-4A12-9F66-D8A62BA1C1BB}" type="presParOf" srcId="{974F300E-4386-5845-9047-D2E50BE5B9DF}" destId="{A7A1548F-03D0-7F43-8C4C-631804CE4126}" srcOrd="3" destOrd="0" presId="urn:microsoft.com/office/officeart/2005/8/layout/cycle1"/>
    <dgm:cxn modelId="{E04E46A6-E91D-4DDE-8AC4-C5C714FD7568}" type="presParOf" srcId="{974F300E-4386-5845-9047-D2E50BE5B9DF}" destId="{EAEA7D1D-8D8A-4A4B-812D-D24179AFED27}" srcOrd="4" destOrd="0" presId="urn:microsoft.com/office/officeart/2005/8/layout/cycle1"/>
    <dgm:cxn modelId="{B59861B8-CA5D-4870-9376-BE8CAE14D6CA}" type="presParOf" srcId="{974F300E-4386-5845-9047-D2E50BE5B9DF}" destId="{2257407E-2335-6E46-9533-50F1A4869162}" srcOrd="5" destOrd="0" presId="urn:microsoft.com/office/officeart/2005/8/layout/cycle1"/>
    <dgm:cxn modelId="{62DE24D8-F4C7-4E78-9039-27D348A95612}" type="presParOf" srcId="{974F300E-4386-5845-9047-D2E50BE5B9DF}" destId="{3467B5D4-61EB-4C46-BB87-881C0920F2D1}" srcOrd="6" destOrd="0" presId="urn:microsoft.com/office/officeart/2005/8/layout/cycle1"/>
    <dgm:cxn modelId="{B1CC1CEB-679C-4B30-84BD-C4FF33D3ADDC}" type="presParOf" srcId="{974F300E-4386-5845-9047-D2E50BE5B9DF}" destId="{2467F156-8EB3-F044-8664-8B186FD19D40}" srcOrd="7" destOrd="0" presId="urn:microsoft.com/office/officeart/2005/8/layout/cycle1"/>
    <dgm:cxn modelId="{E24ECCA6-D46A-4E04-9747-D085B993B189}" type="presParOf" srcId="{974F300E-4386-5845-9047-D2E50BE5B9DF}" destId="{DC85BF06-3190-2C49-B38C-CC01414F9567}" srcOrd="8" destOrd="0" presId="urn:microsoft.com/office/officeart/2005/8/layout/cycle1"/>
    <dgm:cxn modelId="{461CFCB3-1241-4652-B231-2FB4BFCDC493}" type="presParOf" srcId="{974F300E-4386-5845-9047-D2E50BE5B9DF}" destId="{818521AB-CB19-3245-AC47-32330EC1D05A}" srcOrd="9" destOrd="0" presId="urn:microsoft.com/office/officeart/2005/8/layout/cycle1"/>
    <dgm:cxn modelId="{95FBDDFF-3BC6-402F-83BF-A83BCA2852FF}" type="presParOf" srcId="{974F300E-4386-5845-9047-D2E50BE5B9DF}" destId="{A85B6194-0CD3-0046-9C07-12EA626BEFA3}" srcOrd="10" destOrd="0" presId="urn:microsoft.com/office/officeart/2005/8/layout/cycle1"/>
    <dgm:cxn modelId="{5C6AE66B-8367-4981-AF52-3CD72AFF099F}" type="presParOf" srcId="{974F300E-4386-5845-9047-D2E50BE5B9DF}" destId="{76EDA6DC-5A32-7640-86D9-A3D1F65AC2D3}" srcOrd="11" destOrd="0" presId="urn:microsoft.com/office/officeart/2005/8/layout/cycle1"/>
    <dgm:cxn modelId="{9BD7698E-6AAB-48C7-A5AA-58D73FEF2D1E}" type="presParOf" srcId="{974F300E-4386-5845-9047-D2E50BE5B9DF}" destId="{5FEB966B-5E78-494C-B5A1-6F18B3A362B7}" srcOrd="12" destOrd="0" presId="urn:microsoft.com/office/officeart/2005/8/layout/cycle1"/>
    <dgm:cxn modelId="{811B3563-854D-4E37-A889-869CF85693DA}" type="presParOf" srcId="{974F300E-4386-5845-9047-D2E50BE5B9DF}" destId="{9BE0E30D-6CC1-3143-BC4A-4FF2C5039316}" srcOrd="13" destOrd="0" presId="urn:microsoft.com/office/officeart/2005/8/layout/cycle1"/>
    <dgm:cxn modelId="{099A3B37-8155-481F-9EDC-93713B6B2C91}" type="presParOf" srcId="{974F300E-4386-5845-9047-D2E50BE5B9DF}" destId="{37E24780-EDFC-1D4D-B756-C90BE821441B}" srcOrd="14" destOrd="0" presId="urn:microsoft.com/office/officeart/2005/8/layout/cycle1"/>
    <dgm:cxn modelId="{C2A1C9F4-892C-4BCC-A8EE-6B28A8D1C62C}" type="presParOf" srcId="{974F300E-4386-5845-9047-D2E50BE5B9DF}" destId="{788B510C-5C6F-7E4F-BD2A-4B0F37349509}" srcOrd="15" destOrd="0" presId="urn:microsoft.com/office/officeart/2005/8/layout/cycle1"/>
    <dgm:cxn modelId="{A635D974-736B-4E6B-833A-876B28B46FE6}" type="presParOf" srcId="{974F300E-4386-5845-9047-D2E50BE5B9DF}" destId="{BF6C208F-01F8-574D-980A-D40F886CF760}" srcOrd="16" destOrd="0" presId="urn:microsoft.com/office/officeart/2005/8/layout/cycle1"/>
    <dgm:cxn modelId="{4B55CDE0-733A-4F4D-A28B-70C698629E1C}" type="presParOf" srcId="{974F300E-4386-5845-9047-D2E50BE5B9DF}" destId="{DAE7F6D9-575B-6C47-9F2C-6177EB4BA541}" srcOrd="17" destOrd="0" presId="urn:microsoft.com/office/officeart/2005/8/layout/cycle1"/>
    <dgm:cxn modelId="{6DEA13D4-05FB-4E1C-AA0C-B35E1B081D9B}" type="presParOf" srcId="{974F300E-4386-5845-9047-D2E50BE5B9DF}" destId="{3AD74439-13B4-6B4C-A74C-96BE28333D49}" srcOrd="18" destOrd="0" presId="urn:microsoft.com/office/officeart/2005/8/layout/cycle1"/>
    <dgm:cxn modelId="{F03B07C9-3053-4F13-836D-0962AA3F446A}" type="presParOf" srcId="{974F300E-4386-5845-9047-D2E50BE5B9DF}" destId="{B4CE740F-E5F8-1040-9068-3C0CA6A81D60}" srcOrd="19" destOrd="0" presId="urn:microsoft.com/office/officeart/2005/8/layout/cycle1"/>
    <dgm:cxn modelId="{56A8BA37-C137-47A0-9CAA-0D15D6BA76AD}" type="presParOf" srcId="{974F300E-4386-5845-9047-D2E50BE5B9DF}" destId="{7D368AA8-A897-6A44-B2ED-5420DBBF55CD}" srcOrd="20" destOrd="0" presId="urn:microsoft.com/office/officeart/2005/8/layout/cycle1"/>
    <dgm:cxn modelId="{AC424785-D8C7-4AB1-8282-A0E468C7D5AE}" type="presParOf" srcId="{974F300E-4386-5845-9047-D2E50BE5B9DF}" destId="{256A8A82-B1CB-EF43-AB66-A3D1C8A54B59}" srcOrd="21" destOrd="0" presId="urn:microsoft.com/office/officeart/2005/8/layout/cycle1"/>
    <dgm:cxn modelId="{1B6154A0-F1B8-44CF-A3C7-A07EA4EC2F83}" type="presParOf" srcId="{974F300E-4386-5845-9047-D2E50BE5B9DF}" destId="{36444405-91CC-BC45-909E-8AE477F1EC7C}" srcOrd="22" destOrd="0" presId="urn:microsoft.com/office/officeart/2005/8/layout/cycle1"/>
    <dgm:cxn modelId="{8F3A11B0-D2DD-4C38-99A2-E97C4BD2BA8E}" type="presParOf" srcId="{974F300E-4386-5845-9047-D2E50BE5B9DF}" destId="{0EBEA1BD-8C57-A847-A4A1-BD492A397D4A}" srcOrd="23" destOrd="0" presId="urn:microsoft.com/office/officeart/2005/8/layout/cycle1"/>
    <dgm:cxn modelId="{E2344288-F099-49F2-8867-B8C8318341EC}" type="presParOf" srcId="{974F300E-4386-5845-9047-D2E50BE5B9DF}" destId="{A1257670-91AA-B74E-AFCB-48382C466D43}" srcOrd="24" destOrd="0" presId="urn:microsoft.com/office/officeart/2005/8/layout/cycle1"/>
    <dgm:cxn modelId="{E72F6D85-35AD-4DDB-A696-44728542C439}" type="presParOf" srcId="{974F300E-4386-5845-9047-D2E50BE5B9DF}" destId="{19DCBC3D-EF34-4444-B52C-E59D1C44CC9D}" srcOrd="25" destOrd="0" presId="urn:microsoft.com/office/officeart/2005/8/layout/cycle1"/>
    <dgm:cxn modelId="{A7CD89A5-630C-4960-9E54-1868F1D7FD81}" type="presParOf" srcId="{974F300E-4386-5845-9047-D2E50BE5B9DF}" destId="{CDA9BE8C-41E5-BF45-BAB4-5B91BDDEFF8D}" srcOrd="26" destOrd="0" presId="urn:microsoft.com/office/officeart/2005/8/layout/cycle1"/>
    <dgm:cxn modelId="{3A0D6A9E-59AA-4D11-B871-87C18F66BB5B}" type="presParOf" srcId="{974F300E-4386-5845-9047-D2E50BE5B9DF}" destId="{731680F6-F070-374C-97C4-FB0156E03231}" srcOrd="27" destOrd="0" presId="urn:microsoft.com/office/officeart/2005/8/layout/cycle1"/>
    <dgm:cxn modelId="{8A3AF379-3D0F-46CC-9A74-294A5BD4982D}" type="presParOf" srcId="{974F300E-4386-5845-9047-D2E50BE5B9DF}" destId="{12C576B8-5B2D-B04B-98C4-29D5E499FD83}" srcOrd="28" destOrd="0" presId="urn:microsoft.com/office/officeart/2005/8/layout/cycle1"/>
    <dgm:cxn modelId="{4A0F257F-708F-433F-889A-992D961DF001}" type="presParOf" srcId="{974F300E-4386-5845-9047-D2E50BE5B9DF}" destId="{C4FE94AE-AFAE-8743-9525-171FDA850E0F}" srcOrd="29" destOrd="0" presId="urn:microsoft.com/office/officeart/2005/8/layout/cycle1"/>
    <dgm:cxn modelId="{608FAD24-9A39-422F-B877-54217CD45F33}" type="presParOf" srcId="{974F300E-4386-5845-9047-D2E50BE5B9DF}" destId="{FBD4D212-3E98-9843-8795-297F9EDDD657}" srcOrd="30" destOrd="0" presId="urn:microsoft.com/office/officeart/2005/8/layout/cycle1"/>
    <dgm:cxn modelId="{98346AE5-C40F-4722-AF65-E2ED8CD33425}" type="presParOf" srcId="{974F300E-4386-5845-9047-D2E50BE5B9DF}" destId="{54CDBF4B-9D09-3242-A1D5-0506BD1712C5}" srcOrd="31" destOrd="0" presId="urn:microsoft.com/office/officeart/2005/8/layout/cycle1"/>
    <dgm:cxn modelId="{82A22661-BA06-43CA-8443-BFE67F94A13C}" type="presParOf" srcId="{974F300E-4386-5845-9047-D2E50BE5B9DF}" destId="{49452468-AA65-834B-B75D-72A0A7810E13}" srcOrd="32" destOrd="0" presId="urn:microsoft.com/office/officeart/2005/8/layout/cycle1"/>
    <dgm:cxn modelId="{5D281F67-6B8C-4629-ADBA-A491892D628B}" type="presParOf" srcId="{974F300E-4386-5845-9047-D2E50BE5B9DF}" destId="{B0C742D0-6463-FF41-BE88-36D0AF1ED5D5}" srcOrd="33" destOrd="0" presId="urn:microsoft.com/office/officeart/2005/8/layout/cycle1"/>
    <dgm:cxn modelId="{437DFB93-5350-40B5-B975-AE88DA78FAD4}" type="presParOf" srcId="{974F300E-4386-5845-9047-D2E50BE5B9DF}" destId="{CE064FAD-9527-C04A-986D-ADE7F29D4AAF}" srcOrd="34" destOrd="0" presId="urn:microsoft.com/office/officeart/2005/8/layout/cycle1"/>
    <dgm:cxn modelId="{C69776C2-002C-4EBD-AD09-5FFEDCC6F5FA}"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25.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40.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40.png"/></Relationships>
</file>

<file path=ppt/drawings/_rels/vmlDrawing4.vml.rels><?xml version="1.0" encoding="UTF-8" standalone="yes"?>
<Relationships xmlns="http://schemas.openxmlformats.org/package/2006/relationships"><Relationship Id="rId2" Type="http://schemas.openxmlformats.org/officeDocument/2006/relationships/image" Target="../media/image175.png"/><Relationship Id="rId1" Type="http://schemas.openxmlformats.org/officeDocument/2006/relationships/image" Target="../media/image140.png"/></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98.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7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750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smtClean="0">
                <a:latin typeface="Times New Roman" charset="0"/>
              </a:defRPr>
            </a:lvl1pPr>
          </a:lstStyle>
          <a:p>
            <a:pPr>
              <a:defRPr/>
            </a:pPr>
            <a:endParaRPr lang="en-GB"/>
          </a:p>
        </p:txBody>
      </p:sp>
      <p:sp>
        <p:nvSpPr>
          <p:cNvPr id="277507" name="Rectangle 3"/>
          <p:cNvSpPr>
            <a:spLocks noGrp="1" noChangeArrowheads="1"/>
          </p:cNvSpPr>
          <p:nvPr>
            <p:ph type="dt" sz="quarter"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smtClean="0">
                <a:latin typeface="Times New Roman" charset="0"/>
              </a:defRPr>
            </a:lvl1pPr>
          </a:lstStyle>
          <a:p>
            <a:pPr>
              <a:defRPr/>
            </a:pPr>
            <a:endParaRPr lang="en-GB"/>
          </a:p>
        </p:txBody>
      </p:sp>
      <p:sp>
        <p:nvSpPr>
          <p:cNvPr id="277508" name="Rectangle 4"/>
          <p:cNvSpPr>
            <a:spLocks noGrp="1" noChangeArrowheads="1"/>
          </p:cNvSpPr>
          <p:nvPr>
            <p:ph type="ftr" sz="quarter" idx="2"/>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smtClean="0">
                <a:latin typeface="Times New Roman" charset="0"/>
              </a:defRPr>
            </a:lvl1pPr>
          </a:lstStyle>
          <a:p>
            <a:pPr>
              <a:defRPr/>
            </a:pPr>
            <a:endParaRPr lang="en-GB"/>
          </a:p>
        </p:txBody>
      </p:sp>
      <p:sp>
        <p:nvSpPr>
          <p:cNvPr id="277509" name="Rectangle 5"/>
          <p:cNvSpPr>
            <a:spLocks noGrp="1" noChangeArrowheads="1"/>
          </p:cNvSpPr>
          <p:nvPr>
            <p:ph type="sldNum" sz="quarter" idx="3"/>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smtClean="0">
                <a:latin typeface="Times New Roman" charset="0"/>
              </a:defRPr>
            </a:lvl1pPr>
          </a:lstStyle>
          <a:p>
            <a:pPr>
              <a:defRPr/>
            </a:pPr>
            <a:fld id="{FDD2C319-136F-CB4A-B133-D96D2CE434EA}" type="slidenum">
              <a:rPr lang="en-GB"/>
              <a:pPr>
                <a:defRPr/>
              </a:pPr>
              <a:t>‹#›</a:t>
            </a:fld>
            <a:endParaRPr lang="en-GB"/>
          </a:p>
        </p:txBody>
      </p:sp>
    </p:spTree>
    <p:extLst>
      <p:ext uri="{BB962C8B-B14F-4D97-AF65-F5344CB8AC3E}">
        <p14:creationId xmlns:p14="http://schemas.microsoft.com/office/powerpoint/2010/main" val="141523269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smtClean="0"/>
            </a:lvl1pPr>
          </a:lstStyle>
          <a:p>
            <a:pPr>
              <a:defRPr/>
            </a:pPr>
            <a:endParaRPr lang="en-US"/>
          </a:p>
        </p:txBody>
      </p:sp>
      <p:sp>
        <p:nvSpPr>
          <p:cNvPr id="325635"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smtClean="0"/>
            </a:lvl1pPr>
          </a:lstStyle>
          <a:p>
            <a:pPr>
              <a:defRPr/>
            </a:pPr>
            <a:endParaRPr lang="en-US"/>
          </a:p>
        </p:txBody>
      </p:sp>
      <p:sp>
        <p:nvSpPr>
          <p:cNvPr id="25702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5637"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2563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smtClean="0"/>
            </a:lvl1pPr>
          </a:lstStyle>
          <a:p>
            <a:pPr>
              <a:defRPr/>
            </a:pPr>
            <a:endParaRPr lang="en-US"/>
          </a:p>
        </p:txBody>
      </p:sp>
      <p:sp>
        <p:nvSpPr>
          <p:cNvPr id="32563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smtClean="0"/>
            </a:lvl1pPr>
          </a:lstStyle>
          <a:p>
            <a:pPr>
              <a:defRPr/>
            </a:pPr>
            <a:fld id="{E705638A-B361-1544-9CAB-5BE54C3B0565}" type="slidenum">
              <a:rPr lang="en-US"/>
              <a:pPr>
                <a:defRPr/>
              </a:pPr>
              <a:t>‹#›</a:t>
            </a:fld>
            <a:endParaRPr lang="en-US"/>
          </a:p>
        </p:txBody>
      </p:sp>
    </p:spTree>
    <p:extLst>
      <p:ext uri="{BB962C8B-B14F-4D97-AF65-F5344CB8AC3E}">
        <p14:creationId xmlns:p14="http://schemas.microsoft.com/office/powerpoint/2010/main" val="1167650645"/>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28" charset="0"/>
        <a:ea typeface="ＭＳ Ｐゴシック" charset="0"/>
        <a:cs typeface="Arial" charset="0"/>
      </a:defRPr>
    </a:lvl1pPr>
    <a:lvl2pPr marL="457200" algn="l" rtl="0" eaLnBrk="0" fontAlgn="base" hangingPunct="0">
      <a:spcBef>
        <a:spcPct val="30000"/>
      </a:spcBef>
      <a:spcAft>
        <a:spcPct val="0"/>
      </a:spcAft>
      <a:defRPr sz="1200" kern="1200">
        <a:solidFill>
          <a:schemeClr val="tx1"/>
        </a:solidFill>
        <a:latin typeface="Times New Roman" pitchFamily="-128" charset="0"/>
        <a:ea typeface="Arial" charset="0"/>
        <a:cs typeface="Arial" charset="0"/>
      </a:defRPr>
    </a:lvl2pPr>
    <a:lvl3pPr marL="914400" algn="l" rtl="0" eaLnBrk="0" fontAlgn="base" hangingPunct="0">
      <a:spcBef>
        <a:spcPct val="30000"/>
      </a:spcBef>
      <a:spcAft>
        <a:spcPct val="0"/>
      </a:spcAft>
      <a:defRPr sz="1200" kern="1200">
        <a:solidFill>
          <a:schemeClr val="tx1"/>
        </a:solidFill>
        <a:latin typeface="Times New Roman" pitchFamily="-128" charset="0"/>
        <a:ea typeface="Arial" charset="0"/>
        <a:cs typeface="Arial" charset="0"/>
      </a:defRPr>
    </a:lvl3pPr>
    <a:lvl4pPr marL="1371600" algn="l" rtl="0" eaLnBrk="0" fontAlgn="base" hangingPunct="0">
      <a:spcBef>
        <a:spcPct val="30000"/>
      </a:spcBef>
      <a:spcAft>
        <a:spcPct val="0"/>
      </a:spcAft>
      <a:defRPr sz="1200" kern="1200">
        <a:solidFill>
          <a:schemeClr val="tx1"/>
        </a:solidFill>
        <a:latin typeface="Times New Roman" pitchFamily="-128" charset="0"/>
        <a:ea typeface="Arial" charset="0"/>
        <a:cs typeface="Arial" charset="0"/>
      </a:defRPr>
    </a:lvl4pPr>
    <a:lvl5pPr marL="1828800" algn="l" rtl="0" eaLnBrk="0" fontAlgn="base" hangingPunct="0">
      <a:spcBef>
        <a:spcPct val="30000"/>
      </a:spcBef>
      <a:spcAft>
        <a:spcPct val="0"/>
      </a:spcAft>
      <a:defRPr sz="1200" kern="1200">
        <a:solidFill>
          <a:schemeClr val="tx1"/>
        </a:solidFill>
        <a:latin typeface="Times New Roman" pitchFamily="-128" charset="0"/>
        <a:ea typeface="Arial" charset="0"/>
        <a:cs typeface="Arial"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p>
            <a:r>
              <a:rPr lang="en-US">
                <a:cs typeface="ＭＳ Ｐゴシック" charset="0"/>
              </a:rPr>
              <a:t>9 Chinese edition slides still in English: 19, 24, 37, 63, 66, 73, 82, 102, 112</a:t>
            </a:r>
          </a:p>
        </p:txBody>
      </p:sp>
      <p:sp>
        <p:nvSpPr>
          <p:cNvPr id="310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9C38D9F-BBFD-844C-94EC-03439E4F27D2}" type="slidenum">
              <a:rPr lang="en-US" sz="1200">
                <a:solidFill>
                  <a:srgbClr val="000000"/>
                </a:solidFill>
                <a:latin typeface="Times New Roman" charset="0"/>
              </a:rPr>
              <a:pPr eaLnBrk="1" hangingPunct="1"/>
              <a:t>1</a:t>
            </a:fld>
            <a:endParaRPr lang="en-US" sz="1200">
              <a:solidFill>
                <a:srgbClr val="000000"/>
              </a:solidFill>
              <a:latin typeface="Times New Roman"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Restatement</a:t>
            </a:r>
          </a:p>
        </p:txBody>
      </p:sp>
    </p:spTree>
    <p:extLst>
      <p:ext uri="{BB962C8B-B14F-4D97-AF65-F5344CB8AC3E}">
        <p14:creationId xmlns:p14="http://schemas.microsoft.com/office/powerpoint/2010/main" val="367122270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3" name="Rectangle 2"/>
          <p:cNvSpPr>
            <a:spLocks noGrp="1" noRot="1" noChangeAspect="1" noChangeArrowheads="1" noTextEdit="1"/>
          </p:cNvSpPr>
          <p:nvPr>
            <p:ph type="sldImg"/>
          </p:nvPr>
        </p:nvSpPr>
        <p:spPr>
          <a:ln/>
        </p:spPr>
      </p:sp>
      <p:sp>
        <p:nvSpPr>
          <p:cNvPr id="39219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1" name="Rectangle 2"/>
          <p:cNvSpPr>
            <a:spLocks noGrp="1" noRot="1" noChangeAspect="1" noChangeArrowheads="1" noTextEdit="1"/>
          </p:cNvSpPr>
          <p:nvPr>
            <p:ph type="sldImg"/>
          </p:nvPr>
        </p:nvSpPr>
        <p:spPr>
          <a:ln/>
        </p:spPr>
      </p:sp>
      <p:sp>
        <p:nvSpPr>
          <p:cNvPr id="39424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Osaka" charset="0"/>
                <a:cs typeface="Osaka" charset="0"/>
              </a:defRPr>
            </a:lvl1pPr>
            <a:lvl2pPr marL="742950" indent="-285750">
              <a:defRPr sz="2400">
                <a:solidFill>
                  <a:schemeClr val="tx1"/>
                </a:solidFill>
                <a:latin typeface="Times New Roman" charset="0"/>
                <a:ea typeface="Osaka" charset="0"/>
                <a:cs typeface="Osaka" charset="0"/>
              </a:defRPr>
            </a:lvl2pPr>
            <a:lvl3pPr marL="1143000" indent="-228600">
              <a:defRPr sz="2400">
                <a:solidFill>
                  <a:schemeClr val="tx1"/>
                </a:solidFill>
                <a:latin typeface="Times New Roman" charset="0"/>
                <a:ea typeface="Osaka" charset="0"/>
                <a:cs typeface="Osaka" charset="0"/>
              </a:defRPr>
            </a:lvl3pPr>
            <a:lvl4pPr marL="1600200" indent="-228600">
              <a:defRPr sz="2400">
                <a:solidFill>
                  <a:schemeClr val="tx1"/>
                </a:solidFill>
                <a:latin typeface="Times New Roman" charset="0"/>
                <a:ea typeface="Osaka" charset="0"/>
                <a:cs typeface="Osaka" charset="0"/>
              </a:defRPr>
            </a:lvl4pPr>
            <a:lvl5pPr marL="2057400" indent="-228600">
              <a:defRPr sz="2400">
                <a:solidFill>
                  <a:schemeClr val="tx1"/>
                </a:solidFill>
                <a:latin typeface="Times New Roman" charset="0"/>
                <a:ea typeface="Osaka" charset="0"/>
                <a:cs typeface="Osaka" charset="0"/>
              </a:defRPr>
            </a:lvl5pPr>
            <a:lvl6pPr marL="2514600" indent="-228600" algn="ctr" eaLnBrk="0" fontAlgn="base" hangingPunct="0">
              <a:spcBef>
                <a:spcPct val="0"/>
              </a:spcBef>
              <a:spcAft>
                <a:spcPct val="0"/>
              </a:spcAft>
              <a:defRPr sz="2400">
                <a:solidFill>
                  <a:schemeClr val="tx1"/>
                </a:solidFill>
                <a:latin typeface="Times New Roman" charset="0"/>
                <a:ea typeface="Osaka" charset="0"/>
                <a:cs typeface="Osaka" charset="0"/>
              </a:defRPr>
            </a:lvl6pPr>
            <a:lvl7pPr marL="2971800" indent="-228600" algn="ctr" eaLnBrk="0" fontAlgn="base" hangingPunct="0">
              <a:spcBef>
                <a:spcPct val="0"/>
              </a:spcBef>
              <a:spcAft>
                <a:spcPct val="0"/>
              </a:spcAft>
              <a:defRPr sz="2400">
                <a:solidFill>
                  <a:schemeClr val="tx1"/>
                </a:solidFill>
                <a:latin typeface="Times New Roman" charset="0"/>
                <a:ea typeface="Osaka" charset="0"/>
                <a:cs typeface="Osaka" charset="0"/>
              </a:defRPr>
            </a:lvl7pPr>
            <a:lvl8pPr marL="3429000" indent="-228600" algn="ctr" eaLnBrk="0" fontAlgn="base" hangingPunct="0">
              <a:spcBef>
                <a:spcPct val="0"/>
              </a:spcBef>
              <a:spcAft>
                <a:spcPct val="0"/>
              </a:spcAft>
              <a:defRPr sz="2400">
                <a:solidFill>
                  <a:schemeClr val="tx1"/>
                </a:solidFill>
                <a:latin typeface="Times New Roman" charset="0"/>
                <a:ea typeface="Osaka" charset="0"/>
                <a:cs typeface="Osaka" charset="0"/>
              </a:defRPr>
            </a:lvl8pPr>
            <a:lvl9pPr marL="3886200" indent="-228600" algn="ctr" eaLnBrk="0" fontAlgn="base" hangingPunct="0">
              <a:spcBef>
                <a:spcPct val="0"/>
              </a:spcBef>
              <a:spcAft>
                <a:spcPct val="0"/>
              </a:spcAft>
              <a:defRPr sz="2400">
                <a:solidFill>
                  <a:schemeClr val="tx1"/>
                </a:solidFill>
                <a:latin typeface="Times New Roman" charset="0"/>
                <a:ea typeface="Osaka" charset="0"/>
                <a:cs typeface="Osaka" charset="0"/>
              </a:defRPr>
            </a:lvl9pPr>
          </a:lstStyle>
          <a:p>
            <a:fld id="{543B44FB-3B01-7F4D-91E0-CD51C8D38640}" type="slidenum">
              <a:rPr lang="en-US" sz="1200">
                <a:solidFill>
                  <a:prstClr val="black"/>
                </a:solidFill>
              </a:rPr>
              <a:pPr/>
              <a:t>166</a:t>
            </a:fld>
            <a:endParaRPr lang="en-US" sz="1200">
              <a:solidFill>
                <a:prstClr val="black"/>
              </a:solidFill>
            </a:endParaRPr>
          </a:p>
        </p:txBody>
      </p:sp>
      <p:sp>
        <p:nvSpPr>
          <p:cNvPr id="521218" name="Rectangle 2"/>
          <p:cNvSpPr>
            <a:spLocks noGrp="1" noRot="1" noChangeAspect="1" noChangeArrowheads="1"/>
          </p:cNvSpPr>
          <p:nvPr>
            <p:ph type="sldImg"/>
          </p:nvPr>
        </p:nvSpPr>
        <p:spPr>
          <a:solidFill>
            <a:srgbClr val="FFFFFF"/>
          </a:solidFill>
          <a:ln/>
        </p:spPr>
      </p:sp>
      <p:sp>
        <p:nvSpPr>
          <p:cNvPr id="521219"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The boundaries under Jeroboam II went even farther than David and Solomon, who only had tribute sent from Hamath.</a:t>
            </a: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7" name="Rectangle 2"/>
          <p:cNvSpPr>
            <a:spLocks noGrp="1" noRot="1" noChangeAspect="1" noChangeArrowheads="1" noTextEdit="1"/>
          </p:cNvSpPr>
          <p:nvPr>
            <p:ph type="sldImg"/>
          </p:nvPr>
        </p:nvSpPr>
        <p:spPr>
          <a:ln/>
        </p:spPr>
      </p:sp>
      <p:sp>
        <p:nvSpPr>
          <p:cNvPr id="39833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5" name="Rectangle 2"/>
          <p:cNvSpPr>
            <a:spLocks noGrp="1" noRot="1" noChangeAspect="1" noChangeArrowheads="1" noTextEdit="1"/>
          </p:cNvSpPr>
          <p:nvPr>
            <p:ph type="sldImg"/>
          </p:nvPr>
        </p:nvSpPr>
        <p:spPr>
          <a:ln/>
        </p:spPr>
      </p:sp>
      <p:sp>
        <p:nvSpPr>
          <p:cNvPr id="40038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3" name="Rectangle 2"/>
          <p:cNvSpPr>
            <a:spLocks noGrp="1" noRot="1" noChangeAspect="1" noChangeArrowheads="1" noTextEdit="1"/>
          </p:cNvSpPr>
          <p:nvPr>
            <p:ph type="sldImg"/>
          </p:nvPr>
        </p:nvSpPr>
        <p:spPr>
          <a:ln/>
        </p:spPr>
      </p:sp>
      <p:sp>
        <p:nvSpPr>
          <p:cNvPr id="40243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Grp="1" noRot="1" noChangeAspect="1" noChangeArrowheads="1" noTextEdit="1"/>
          </p:cNvSpPr>
          <p:nvPr>
            <p:ph type="sldImg"/>
          </p:nvPr>
        </p:nvSpPr>
        <p:spPr>
          <a:xfrm>
            <a:off x="1150938" y="692150"/>
            <a:ext cx="4556125" cy="3416300"/>
          </a:xfrm>
          <a:ln/>
        </p:spPr>
      </p:sp>
      <p:sp>
        <p:nvSpPr>
          <p:cNvPr id="31846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SimSun" charset="0"/>
              <a:cs typeface="SimSun" charset="0"/>
            </a:endParaRPr>
          </a:p>
        </p:txBody>
      </p:sp>
    </p:spTree>
    <p:extLst>
      <p:ext uri="{BB962C8B-B14F-4D97-AF65-F5344CB8AC3E}">
        <p14:creationId xmlns:p14="http://schemas.microsoft.com/office/powerpoint/2010/main" val="276681006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2"/>
          <p:cNvSpPr>
            <a:spLocks noGrp="1" noRot="1" noChangeAspect="1" noChangeArrowheads="1" noTextEdit="1"/>
          </p:cNvSpPr>
          <p:nvPr>
            <p:ph type="sldImg"/>
          </p:nvPr>
        </p:nvSpPr>
        <p:spPr>
          <a:ln/>
        </p:spPr>
      </p:sp>
      <p:sp>
        <p:nvSpPr>
          <p:cNvPr id="3368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2598022462"/>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0670C3C6-9995-0241-8584-E4C4622010ED}" type="slidenum">
              <a:rPr lang="en-US" sz="1200">
                <a:solidFill>
                  <a:prstClr val="black"/>
                </a:solidFill>
              </a:rPr>
              <a:pPr eaLnBrk="1" hangingPunct="1"/>
              <a:t>176</a:t>
            </a:fld>
            <a:endParaRPr lang="en-US" sz="1200">
              <a:solidFill>
                <a:prstClr val="black"/>
              </a:solidFill>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1" name="Rectangle 2"/>
          <p:cNvSpPr>
            <a:spLocks noGrp="1" noRot="1" noChangeAspect="1" noChangeArrowheads="1" noTextEdit="1"/>
          </p:cNvSpPr>
          <p:nvPr>
            <p:ph type="sldImg"/>
          </p:nvPr>
        </p:nvSpPr>
        <p:spPr>
          <a:ln/>
        </p:spPr>
      </p:sp>
      <p:sp>
        <p:nvSpPr>
          <p:cNvPr id="40448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Restatement</a:t>
            </a:r>
          </a:p>
          <a:p>
            <a:endParaRPr lang="en-US">
              <a:latin typeface="Arial"/>
              <a:cs typeface="Arial"/>
            </a:endParaRPr>
          </a:p>
        </p:txBody>
      </p:sp>
    </p:spTree>
    <p:extLst>
      <p:ext uri="{BB962C8B-B14F-4D97-AF65-F5344CB8AC3E}">
        <p14:creationId xmlns:p14="http://schemas.microsoft.com/office/powerpoint/2010/main" val="110151037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29" name="Rectangle 2"/>
          <p:cNvSpPr>
            <a:spLocks noGrp="1" noRot="1" noChangeAspect="1" noChangeArrowheads="1" noTextEdit="1"/>
          </p:cNvSpPr>
          <p:nvPr>
            <p:ph type="sldImg"/>
          </p:nvPr>
        </p:nvSpPr>
        <p:spPr>
          <a:ln/>
        </p:spPr>
      </p:sp>
      <p:sp>
        <p:nvSpPr>
          <p:cNvPr id="40653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7" name="Rectangle 2"/>
          <p:cNvSpPr>
            <a:spLocks noGrp="1" noRot="1" noChangeAspect="1" noChangeArrowheads="1" noTextEdit="1"/>
          </p:cNvSpPr>
          <p:nvPr>
            <p:ph type="sldImg"/>
          </p:nvPr>
        </p:nvSpPr>
        <p:spPr>
          <a:ln/>
        </p:spPr>
      </p:sp>
      <p:sp>
        <p:nvSpPr>
          <p:cNvPr id="40857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Rectangle 2"/>
          <p:cNvSpPr>
            <a:spLocks noGrp="1" noRot="1" noChangeAspect="1" noChangeArrowheads="1" noTextEdit="1"/>
          </p:cNvSpPr>
          <p:nvPr>
            <p:ph type="sldImg"/>
          </p:nvPr>
        </p:nvSpPr>
        <p:spPr>
          <a:ln/>
        </p:spPr>
      </p:sp>
      <p:sp>
        <p:nvSpPr>
          <p:cNvPr id="41062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2"/>
          <p:cNvSpPr>
            <a:spLocks noGrp="1" noRot="1" noChangeAspect="1" noChangeArrowheads="1" noTextEdit="1"/>
          </p:cNvSpPr>
          <p:nvPr>
            <p:ph type="sldImg"/>
          </p:nvPr>
        </p:nvSpPr>
        <p:spPr>
          <a:xfrm>
            <a:off x="1150938" y="692150"/>
            <a:ext cx="4556125" cy="3416300"/>
          </a:xfrm>
          <a:ln/>
        </p:spPr>
      </p:sp>
      <p:sp>
        <p:nvSpPr>
          <p:cNvPr id="32051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SimSun" charset="0"/>
              <a:cs typeface="SimSun" charset="0"/>
            </a:endParaRPr>
          </a:p>
        </p:txBody>
      </p:sp>
    </p:spTree>
    <p:extLst>
      <p:ext uri="{BB962C8B-B14F-4D97-AF65-F5344CB8AC3E}">
        <p14:creationId xmlns:p14="http://schemas.microsoft.com/office/powerpoint/2010/main" val="328817391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2"/>
          <p:cNvSpPr>
            <a:spLocks noGrp="1" noRot="1" noChangeAspect="1" noChangeArrowheads="1" noTextEdit="1"/>
          </p:cNvSpPr>
          <p:nvPr>
            <p:ph type="sldImg"/>
          </p:nvPr>
        </p:nvSpPr>
        <p:spPr>
          <a:ln/>
        </p:spPr>
      </p:sp>
      <p:sp>
        <p:nvSpPr>
          <p:cNvPr id="41472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2"/>
          <p:cNvSpPr>
            <a:spLocks noGrp="1" noRot="1" noChangeAspect="1" noChangeArrowheads="1" noTextEdit="1"/>
          </p:cNvSpPr>
          <p:nvPr>
            <p:ph type="sldImg"/>
          </p:nvPr>
        </p:nvSpPr>
        <p:spPr>
          <a:ln/>
        </p:spPr>
      </p:sp>
      <p:sp>
        <p:nvSpPr>
          <p:cNvPr id="41677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7" name="Rectangle 2"/>
          <p:cNvSpPr>
            <a:spLocks noGrp="1" noRot="1" noChangeAspect="1" noChangeArrowheads="1" noTextEdit="1"/>
          </p:cNvSpPr>
          <p:nvPr>
            <p:ph type="sldImg"/>
          </p:nvPr>
        </p:nvSpPr>
        <p:spPr>
          <a:ln/>
        </p:spPr>
      </p:sp>
      <p:sp>
        <p:nvSpPr>
          <p:cNvPr id="41881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5" name="Rectangle 2"/>
          <p:cNvSpPr>
            <a:spLocks noGrp="1" noRot="1" noChangeAspect="1" noChangeArrowheads="1" noTextEdit="1"/>
          </p:cNvSpPr>
          <p:nvPr>
            <p:ph type="sldImg"/>
          </p:nvPr>
        </p:nvSpPr>
        <p:spPr>
          <a:ln/>
        </p:spPr>
      </p:sp>
      <p:sp>
        <p:nvSpPr>
          <p:cNvPr id="42086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3" name="Rectangle 2"/>
          <p:cNvSpPr>
            <a:spLocks noGrp="1" noRot="1" noChangeAspect="1" noChangeArrowheads="1" noTextEdit="1"/>
          </p:cNvSpPr>
          <p:nvPr>
            <p:ph type="sldImg"/>
          </p:nvPr>
        </p:nvSpPr>
        <p:spPr>
          <a:ln/>
        </p:spPr>
      </p:sp>
      <p:sp>
        <p:nvSpPr>
          <p:cNvPr id="42291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2"/>
          <p:cNvSpPr>
            <a:spLocks noGrp="1" noRot="1" noChangeAspect="1" noChangeArrowheads="1" noTextEdit="1"/>
          </p:cNvSpPr>
          <p:nvPr>
            <p:ph type="sldImg"/>
          </p:nvPr>
        </p:nvSpPr>
        <p:spPr>
          <a:ln/>
        </p:spPr>
      </p:sp>
      <p:sp>
        <p:nvSpPr>
          <p:cNvPr id="42496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Restatement</a:t>
            </a:r>
          </a:p>
          <a:p>
            <a:endParaRPr lang="en-US">
              <a:latin typeface="Arial"/>
              <a:cs typeface="Arial"/>
            </a:endParaRPr>
          </a:p>
        </p:txBody>
      </p:sp>
    </p:spTree>
    <p:extLst>
      <p:ext uri="{BB962C8B-B14F-4D97-AF65-F5344CB8AC3E}">
        <p14:creationId xmlns:p14="http://schemas.microsoft.com/office/powerpoint/2010/main" val="300686892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2634269-B3A0-1848-BA1F-99DAD218A6F9}" type="slidenum">
              <a:rPr lang="en-US" sz="1200">
                <a:cs typeface="Arial" charset="0"/>
              </a:rPr>
              <a:pPr eaLnBrk="1" hangingPunct="1"/>
              <a:t>189</a:t>
            </a:fld>
            <a:endParaRPr lang="en-US" sz="1200">
              <a:cs typeface="Arial" charset="0"/>
            </a:endParaRPr>
          </a:p>
        </p:txBody>
      </p:sp>
      <p:sp>
        <p:nvSpPr>
          <p:cNvPr id="427010" name="Rectangle 2"/>
          <p:cNvSpPr>
            <a:spLocks noGrp="1" noRot="1" noChangeAspect="1" noChangeArrowheads="1" noTextEdit="1"/>
          </p:cNvSpPr>
          <p:nvPr>
            <p:ph type="sldImg"/>
          </p:nvPr>
        </p:nvSpPr>
        <p:spPr>
          <a:solidFill>
            <a:srgbClr val="FFFFFF"/>
          </a:solidFill>
          <a:ln/>
        </p:spPr>
      </p:sp>
      <p:sp>
        <p:nvSpPr>
          <p:cNvPr id="4270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676914790"/>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2"/>
          <p:cNvSpPr>
            <a:spLocks noGrp="1" noRot="1" noChangeAspect="1" noChangeArrowheads="1" noTextEdit="1"/>
          </p:cNvSpPr>
          <p:nvPr>
            <p:ph type="sldImg"/>
          </p:nvPr>
        </p:nvSpPr>
        <p:spPr>
          <a:ln/>
        </p:spPr>
      </p:sp>
      <p:sp>
        <p:nvSpPr>
          <p:cNvPr id="3368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2412043475"/>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5" name="Rectangle 2"/>
          <p:cNvSpPr>
            <a:spLocks noGrp="1" noRot="1" noChangeAspect="1" noChangeArrowheads="1" noTextEdit="1"/>
          </p:cNvSpPr>
          <p:nvPr>
            <p:ph type="sldImg"/>
          </p:nvPr>
        </p:nvSpPr>
        <p:spPr>
          <a:ln/>
        </p:spPr>
      </p:sp>
      <p:sp>
        <p:nvSpPr>
          <p:cNvPr id="43110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3" name="Rectangle 2"/>
          <p:cNvSpPr>
            <a:spLocks noGrp="1" noRot="1" noChangeAspect="1" noChangeArrowheads="1" noTextEdit="1"/>
          </p:cNvSpPr>
          <p:nvPr>
            <p:ph type="sldImg"/>
          </p:nvPr>
        </p:nvSpPr>
        <p:spPr>
          <a:ln/>
        </p:spPr>
      </p:sp>
      <p:sp>
        <p:nvSpPr>
          <p:cNvPr id="43315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2"/>
          <p:cNvSpPr>
            <a:spLocks noGrp="1" noRot="1" noChangeAspect="1" noChangeArrowheads="1" noTextEdit="1"/>
          </p:cNvSpPr>
          <p:nvPr>
            <p:ph type="sldImg"/>
          </p:nvPr>
        </p:nvSpPr>
        <p:spPr>
          <a:ln/>
        </p:spPr>
      </p:sp>
      <p:sp>
        <p:nvSpPr>
          <p:cNvPr id="4392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1" name="Rectangle 2"/>
          <p:cNvSpPr>
            <a:spLocks noGrp="1" noRot="1" noChangeAspect="1" noChangeArrowheads="1" noTextEdit="1"/>
          </p:cNvSpPr>
          <p:nvPr>
            <p:ph type="sldImg"/>
          </p:nvPr>
        </p:nvSpPr>
        <p:spPr>
          <a:ln/>
        </p:spPr>
      </p:sp>
      <p:sp>
        <p:nvSpPr>
          <p:cNvPr id="43520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SG" sz="1200" b="0" i="0" u="none" strike="noStrike" kern="1200" baseline="0">
                <a:solidFill>
                  <a:schemeClr val="tx1"/>
                </a:solidFill>
                <a:latin typeface="Times New Roman" charset="0"/>
                <a:ea typeface="ＭＳ Ｐゴシック" charset="0"/>
                <a:cs typeface="Arial" charset="0"/>
              </a:rPr>
              <a:t>Not noted in </a:t>
            </a:r>
            <a:r>
              <a:rPr lang="zh-TW" altLang="en-US" sz="1200" b="0" i="0" u="none" strike="noStrike" kern="1200" baseline="0">
                <a:solidFill>
                  <a:schemeClr val="tx1"/>
                </a:solidFill>
                <a:latin typeface="Times New Roman" charset="0"/>
                <a:ea typeface="ＭＳ Ｐゴシック" charset="0"/>
                <a:cs typeface="Arial" charset="0"/>
              </a:rPr>
              <a:t>列王纪下</a:t>
            </a:r>
            <a:r>
              <a:rPr lang="en-SG" sz="1200" b="0" i="0" u="none" strike="noStrike" kern="1200" baseline="0">
                <a:solidFill>
                  <a:schemeClr val="tx1"/>
                </a:solidFill>
                <a:latin typeface="Times New Roman" charset="0"/>
                <a:ea typeface="ＭＳ Ｐゴシック" charset="0"/>
                <a:cs typeface="Arial" charset="0"/>
              </a:rPr>
              <a:t> is what we find in Chronicles: "The chronicler reported that Manasseh for his sins was taken captive to Babylon (2 Chron. 33:11) by the king of Assyria, probably Ashurbanipal (669-626 b.c.). There Manasseh repented of his sins and God in His grace allowed Manasseh to return to Jerusalem after a period of captivity (2 Chron. 33:12-13; cf. 2 Chron. 33:18-19). After his restoration the king cleaned up much of the idolatry in Judah (2 Chron. 33:15-17). Manasseh’s sins had stained Judah deeply, however, and even later reforms under Josiah could not avert God’s judgment (</a:t>
            </a:r>
            <a:r>
              <a:rPr lang="zh-TW" altLang="en-US" sz="1200" b="0" i="0" u="none" strike="noStrike" kern="1200" baseline="0">
                <a:solidFill>
                  <a:schemeClr val="tx1"/>
                </a:solidFill>
                <a:latin typeface="Times New Roman" charset="0"/>
                <a:ea typeface="ＭＳ Ｐゴシック" charset="0"/>
                <a:cs typeface="Arial" charset="0"/>
              </a:rPr>
              <a:t>列王纪下</a:t>
            </a:r>
            <a:r>
              <a:rPr lang="en-SG" sz="1200" b="0" i="0" u="none" strike="noStrike" kern="1200" baseline="0">
                <a:solidFill>
                  <a:schemeClr val="tx1"/>
                </a:solidFill>
                <a:latin typeface="Times New Roman" charset="0"/>
                <a:ea typeface="ＭＳ Ｐゴシック" charset="0"/>
                <a:cs typeface="Arial" charset="0"/>
              </a:rPr>
              <a:t> 23:26)" (Bible Knowledge Commentary, 1:580-81).</a:t>
            </a: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09999737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One short</a:t>
            </a:r>
            <a:r>
              <a:rPr lang="en-US" baseline="0"/>
              <a:t> A</a:t>
            </a:r>
            <a:r>
              <a:rPr lang="en-US"/>
              <a:t>pocryphal</a:t>
            </a:r>
            <a:r>
              <a:rPr lang="en-US" baseline="0"/>
              <a:t> writing actually records the prayer of Manasseh where he repents.</a:t>
            </a: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204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55303880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2"/>
          <p:cNvSpPr>
            <a:spLocks noGrp="1" noRot="1" noChangeAspect="1" noChangeArrowheads="1" noTextEdit="1"/>
          </p:cNvSpPr>
          <p:nvPr>
            <p:ph type="sldImg"/>
          </p:nvPr>
        </p:nvSpPr>
        <p:spPr>
          <a:ln/>
        </p:spPr>
      </p:sp>
      <p:sp>
        <p:nvSpPr>
          <p:cNvPr id="3368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117810324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2"/>
          <p:cNvSpPr>
            <a:spLocks noGrp="1" noRot="1" noChangeAspect="1" noChangeArrowheads="1" noTextEdit="1"/>
          </p:cNvSpPr>
          <p:nvPr>
            <p:ph type="sldImg"/>
          </p:nvPr>
        </p:nvSpPr>
        <p:spPr>
          <a:ln/>
        </p:spPr>
      </p:sp>
      <p:sp>
        <p:nvSpPr>
          <p:cNvPr id="26112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Slide Image Placeholder 1"/>
          <p:cNvSpPr>
            <a:spLocks noGrp="1" noRot="1" noChangeAspect="1" noTextEdit="1"/>
          </p:cNvSpPr>
          <p:nvPr>
            <p:ph type="sldImg"/>
          </p:nvPr>
        </p:nvSpPr>
        <p:spPr>
          <a:ln/>
        </p:spPr>
      </p:sp>
      <p:sp>
        <p:nvSpPr>
          <p:cNvPr id="441346"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Times New Roman" charset="0"/>
              </a:rPr>
              <a:t>“After becoming king at age 8, King Josiah was said to have “begun to seek God” on his own when he was 16.  After seeking God for 4 years, King Josiah was led by God to purge his kingdom of all its false gods.  Then at the age of 26, having cleaned out his kingdom, he concentrated his efforts on repairing the house of the Lord.  It was while the priests were clearing out the treasury in the house of the Lord that they found the Book of the Law” (http://sheddinglightonthepath.blogspot.sg/2012/02/complete-revelation.html).  This book was probably the scroll of Deuteronomy.</a:t>
            </a:r>
          </a:p>
        </p:txBody>
      </p:sp>
      <p:sp>
        <p:nvSpPr>
          <p:cNvPr id="441347"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332F49A-FEDA-3749-B9A2-A41200A16AA6}" type="slidenum">
              <a:rPr lang="en-US" sz="1200">
                <a:solidFill>
                  <a:srgbClr val="000000"/>
                </a:solidFill>
                <a:cs typeface="Arial" charset="0"/>
              </a:rPr>
              <a:pPr eaLnBrk="1" hangingPunct="1"/>
              <a:t>209</a:t>
            </a:fld>
            <a:endParaRPr lang="en-US" sz="1200">
              <a:solidFill>
                <a:srgbClr val="000000"/>
              </a:solidFill>
              <a:cs typeface="Arial"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E485216-85FF-4EC0-B8A9-45A3A2C74FA2}" type="slidenum">
              <a:rPr lang="en-GB" smtClean="0">
                <a:solidFill>
                  <a:prstClr val="black"/>
                </a:solidFill>
              </a:rPr>
              <a:pPr/>
              <a:t>210</a:t>
            </a:fld>
            <a:endParaRPr lang="en-GB">
              <a:solidFill>
                <a:prstClr val="black"/>
              </a:solidFill>
            </a:endParaRPr>
          </a:p>
        </p:txBody>
      </p:sp>
    </p:spTree>
    <p:extLst>
      <p:ext uri="{BB962C8B-B14F-4D97-AF65-F5344CB8AC3E}">
        <p14:creationId xmlns:p14="http://schemas.microsoft.com/office/powerpoint/2010/main" val="170074797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2"/>
          <p:cNvSpPr>
            <a:spLocks noGrp="1" noRot="1" noChangeAspect="1" noChangeArrowheads="1" noTextEdit="1"/>
          </p:cNvSpPr>
          <p:nvPr>
            <p:ph type="sldImg"/>
          </p:nvPr>
        </p:nvSpPr>
        <p:spPr>
          <a:xfrm>
            <a:off x="1150938" y="692150"/>
            <a:ext cx="4556125" cy="3416300"/>
          </a:xfrm>
          <a:ln/>
        </p:spPr>
      </p:sp>
      <p:sp>
        <p:nvSpPr>
          <p:cNvPr id="105474" name="Rectangle 3"/>
          <p:cNvSpPr>
            <a:spLocks noGrp="1" noChangeArrowheads="1"/>
          </p:cNvSpPr>
          <p:nvPr>
            <p:ph type="body" idx="1"/>
          </p:nvPr>
        </p:nvSpPr>
        <p:spPr>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a:lstStyle/>
          <a:p>
            <a:pPr>
              <a:defRPr/>
            </a:pPr>
            <a:endParaRPr lang="zh-CN" altLang="en-US">
              <a:latin typeface="Times New Roman" charset="0"/>
              <a:ea typeface="SimSun" charset="0"/>
              <a:cs typeface="SimSun" charset="0"/>
            </a:endParaRPr>
          </a:p>
        </p:txBody>
      </p:sp>
    </p:spTree>
    <p:extLst>
      <p:ext uri="{BB962C8B-B14F-4D97-AF65-F5344CB8AC3E}">
        <p14:creationId xmlns:p14="http://schemas.microsoft.com/office/powerpoint/2010/main" val="353004186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2"/>
          <p:cNvSpPr>
            <a:spLocks noGrp="1" noRot="1" noChangeAspect="1" noChangeArrowheads="1" noTextEdit="1"/>
          </p:cNvSpPr>
          <p:nvPr>
            <p:ph type="sldImg"/>
          </p:nvPr>
        </p:nvSpPr>
        <p:spPr>
          <a:xfrm>
            <a:off x="1150938" y="692150"/>
            <a:ext cx="4556125" cy="3416300"/>
          </a:xfrm>
          <a:ln/>
          <a:extLs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sp>
      <p:sp>
        <p:nvSpPr>
          <p:cNvPr id="109570" name="Rectangle 3"/>
          <p:cNvSpPr>
            <a:spLocks noGrp="1" noChangeArrowheads="1"/>
          </p:cNvSpPr>
          <p:nvPr>
            <p:ph type="body" idx="1"/>
          </p:nvPr>
        </p:nvSpPr>
        <p:spPr>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a:lstStyle/>
          <a:p>
            <a:pPr>
              <a:defRPr/>
            </a:pPr>
            <a:endParaRPr lang="zh-CN" altLang="en-US">
              <a:latin typeface="Times New Roman" charset="0"/>
              <a:ea typeface="SimSun" charset="0"/>
              <a:cs typeface="SimSun" charset="0"/>
            </a:endParaRPr>
          </a:p>
        </p:txBody>
      </p:sp>
    </p:spTree>
    <p:extLst>
      <p:ext uri="{BB962C8B-B14F-4D97-AF65-F5344CB8AC3E}">
        <p14:creationId xmlns:p14="http://schemas.microsoft.com/office/powerpoint/2010/main" val="1305729446"/>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Rectangle 2"/>
          <p:cNvSpPr>
            <a:spLocks noGrp="1" noRot="1" noChangeAspect="1" noChangeArrowheads="1" noTextEdit="1"/>
          </p:cNvSpPr>
          <p:nvPr>
            <p:ph type="sldImg"/>
          </p:nvPr>
        </p:nvSpPr>
        <p:spPr>
          <a:ln/>
        </p:spPr>
      </p:sp>
      <p:sp>
        <p:nvSpPr>
          <p:cNvPr id="44544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641DFC6-EED7-CD40-9526-5E046A8DE7DA}" type="slidenum">
              <a:rPr lang="en-US" sz="1200">
                <a:cs typeface="Arial" charset="0"/>
              </a:rPr>
              <a:pPr eaLnBrk="1" hangingPunct="1"/>
              <a:t>216</a:t>
            </a:fld>
            <a:endParaRPr lang="en-US" sz="1200">
              <a:cs typeface="Arial" charset="0"/>
            </a:endParaRPr>
          </a:p>
        </p:txBody>
      </p:sp>
      <p:sp>
        <p:nvSpPr>
          <p:cNvPr id="449538" name="Rectangle 2"/>
          <p:cNvSpPr>
            <a:spLocks noGrp="1" noRot="1" noChangeAspect="1" noChangeArrowheads="1" noTextEdit="1"/>
          </p:cNvSpPr>
          <p:nvPr>
            <p:ph type="sldImg"/>
          </p:nvPr>
        </p:nvSpPr>
        <p:spPr>
          <a:solidFill>
            <a:srgbClr val="FFFFFF"/>
          </a:solidFill>
          <a:ln/>
        </p:spPr>
      </p:sp>
      <p:sp>
        <p:nvSpPr>
          <p:cNvPr id="449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E143A92-5A3A-CC47-A15A-4FB7945B6300}" type="slidenum">
              <a:rPr lang="en-US" sz="1200">
                <a:cs typeface="Arial" charset="0"/>
              </a:rPr>
              <a:pPr eaLnBrk="1" hangingPunct="1"/>
              <a:t>217</a:t>
            </a:fld>
            <a:endParaRPr lang="en-US" sz="1200">
              <a:cs typeface="Arial" charset="0"/>
            </a:endParaRPr>
          </a:p>
        </p:txBody>
      </p:sp>
      <p:sp>
        <p:nvSpPr>
          <p:cNvPr id="447490" name="Rectangle 2"/>
          <p:cNvSpPr>
            <a:spLocks noGrp="1" noRot="1" noChangeAspect="1" noChangeArrowheads="1" noTextEdit="1"/>
          </p:cNvSpPr>
          <p:nvPr>
            <p:ph type="sldImg"/>
          </p:nvPr>
        </p:nvSpPr>
        <p:spPr>
          <a:solidFill>
            <a:srgbClr val="FFFFFF"/>
          </a:solidFill>
          <a:ln/>
        </p:spPr>
      </p:sp>
      <p:sp>
        <p:nvSpPr>
          <p:cNvPr id="4474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982E2AE-A89C-5745-829A-F953501A29B6}" type="slidenum">
              <a:rPr lang="en-US" sz="1200">
                <a:solidFill>
                  <a:srgbClr val="000000"/>
                </a:solidFill>
                <a:latin typeface="Times" charset="0"/>
                <a:cs typeface="Arial" charset="0"/>
              </a:rPr>
              <a:pPr eaLnBrk="1" hangingPunct="1"/>
              <a:t>218</a:t>
            </a:fld>
            <a:endParaRPr lang="en-US" sz="1200">
              <a:solidFill>
                <a:srgbClr val="000000"/>
              </a:solidFill>
              <a:latin typeface="Times" charset="0"/>
              <a:cs typeface="Arial" charset="0"/>
            </a:endParaRPr>
          </a:p>
        </p:txBody>
      </p:sp>
      <p:sp>
        <p:nvSpPr>
          <p:cNvPr id="451586" name="Rectangle 2"/>
          <p:cNvSpPr>
            <a:spLocks noGrp="1" noRot="1" noChangeAspect="1" noChangeArrowheads="1" noTextEdit="1"/>
          </p:cNvSpPr>
          <p:nvPr>
            <p:ph type="sldImg"/>
          </p:nvPr>
        </p:nvSpPr>
        <p:spPr>
          <a:ln/>
        </p:spPr>
      </p:sp>
      <p:sp>
        <p:nvSpPr>
          <p:cNvPr id="451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2"/>
          <p:cNvSpPr>
            <a:spLocks noGrp="1" noRot="1" noChangeAspect="1" noChangeArrowheads="1" noTextEdit="1"/>
          </p:cNvSpPr>
          <p:nvPr>
            <p:ph type="sldImg"/>
          </p:nvPr>
        </p:nvSpPr>
        <p:spPr>
          <a:ln/>
        </p:spPr>
      </p:sp>
      <p:sp>
        <p:nvSpPr>
          <p:cNvPr id="3368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101190186"/>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2"/>
          <p:cNvSpPr>
            <a:spLocks noGrp="1" noRot="1" noChangeAspect="1" noChangeArrowheads="1" noTextEdit="1"/>
          </p:cNvSpPr>
          <p:nvPr>
            <p:ph type="sldImg"/>
          </p:nvPr>
        </p:nvSpPr>
        <p:spPr>
          <a:ln/>
        </p:spPr>
      </p:sp>
      <p:sp>
        <p:nvSpPr>
          <p:cNvPr id="45773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B7AC3E3E-2CD6-5C4A-A0F7-263A62D40894}"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1" fontAlgn="base" latinLnBrk="0" hangingPunct="1">
                <a:lnSpc>
                  <a:spcPct val="100000"/>
                </a:lnSpc>
                <a:spcBef>
                  <a:spcPct val="50000"/>
                </a:spcBef>
                <a:spcAft>
                  <a:spcPct val="0"/>
                </a:spcAft>
                <a:buClrTx/>
                <a:buSzTx/>
                <a:buFontTx/>
                <a:buNone/>
                <a:tabLst/>
                <a:defRPr/>
              </a:pPr>
              <a:t>22</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393218" name="Rectangle 2"/>
          <p:cNvSpPr>
            <a:spLocks noGrp="1" noRot="1" noChangeAspect="1" noChangeArrowheads="1" noTextEdit="1"/>
          </p:cNvSpPr>
          <p:nvPr>
            <p:ph type="sldImg"/>
          </p:nvPr>
        </p:nvSpPr>
        <p:spPr>
          <a:ln/>
        </p:spPr>
      </p:sp>
      <p:sp>
        <p:nvSpPr>
          <p:cNvPr id="393219"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MS PGothic"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2"/>
          <p:cNvSpPr>
            <a:spLocks noGrp="1" noRot="1" noChangeAspect="1" noChangeArrowheads="1" noTextEdit="1"/>
          </p:cNvSpPr>
          <p:nvPr>
            <p:ph type="sldImg"/>
          </p:nvPr>
        </p:nvSpPr>
        <p:spPr>
          <a:xfrm>
            <a:off x="1150938" y="692150"/>
            <a:ext cx="4556125" cy="3416300"/>
          </a:xfrm>
          <a:ln/>
          <a:extLs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sp>
      <p:sp>
        <p:nvSpPr>
          <p:cNvPr id="107522" name="Rectangle 3"/>
          <p:cNvSpPr>
            <a:spLocks noGrp="1" noChangeArrowheads="1"/>
          </p:cNvSpPr>
          <p:nvPr>
            <p:ph type="body" idx="1"/>
          </p:nvPr>
        </p:nvSpPr>
        <p:spPr>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a:lstStyle/>
          <a:p>
            <a:pPr>
              <a:defRPr/>
            </a:pPr>
            <a:endParaRPr lang="zh-CN" altLang="en-US">
              <a:latin typeface="Times New Roman" charset="0"/>
              <a:ea typeface="SimSun" charset="0"/>
              <a:cs typeface="SimSun" charset="0"/>
            </a:endParaRPr>
          </a:p>
        </p:txBody>
      </p:sp>
    </p:spTree>
    <p:extLst>
      <p:ext uri="{BB962C8B-B14F-4D97-AF65-F5344CB8AC3E}">
        <p14:creationId xmlns:p14="http://schemas.microsoft.com/office/powerpoint/2010/main" val="174262392"/>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2"/>
          <p:cNvSpPr>
            <a:spLocks noGrp="1" noRot="1" noChangeAspect="1" noTextEdit="1"/>
          </p:cNvSpPr>
          <p:nvPr>
            <p:ph type="sldImg"/>
          </p:nvPr>
        </p:nvSpPr>
        <p:spPr>
          <a:ln/>
        </p:spPr>
      </p:sp>
      <p:sp>
        <p:nvSpPr>
          <p:cNvPr id="459778"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Calibri" charset="0"/>
              </a:rPr>
              <a:t>This slide shows the Nebuchadnezzar</a:t>
            </a:r>
            <a:r>
              <a:rPr lang="fr-FR" altLang="ja-JP">
                <a:latin typeface="Calibri" charset="0"/>
              </a:rPr>
              <a:t>'</a:t>
            </a:r>
            <a:r>
              <a:rPr lang="en-US">
                <a:latin typeface="Calibri" charset="0"/>
              </a:rPr>
              <a:t>s 6 deportations to Babylon. The 597 BC deportation was the third of the six and the first of 2 major deportations, with 10,000 people deported.</a:t>
            </a: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59AD62E-8C3B-B34C-951A-39636DEF9AF1}" type="slidenum">
              <a:rPr lang="en-US" sz="1200">
                <a:cs typeface="Arial" charset="0"/>
              </a:rPr>
              <a:pPr eaLnBrk="1" hangingPunct="1"/>
              <a:t>225</a:t>
            </a:fld>
            <a:endParaRPr lang="en-US" sz="1200">
              <a:cs typeface="Arial" charset="0"/>
            </a:endParaRPr>
          </a:p>
        </p:txBody>
      </p:sp>
      <p:sp>
        <p:nvSpPr>
          <p:cNvPr id="461826" name="Rectangle 2"/>
          <p:cNvSpPr>
            <a:spLocks noGrp="1" noRot="1" noChangeAspect="1" noChangeArrowheads="1" noTextEdit="1"/>
          </p:cNvSpPr>
          <p:nvPr>
            <p:ph type="sldImg"/>
          </p:nvPr>
        </p:nvSpPr>
        <p:spPr>
          <a:solidFill>
            <a:srgbClr val="FFFFFF"/>
          </a:solidFill>
          <a:ln/>
        </p:spPr>
      </p:sp>
      <p:sp>
        <p:nvSpPr>
          <p:cNvPr id="4618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Restatement</a:t>
            </a:r>
          </a:p>
          <a:p>
            <a:endParaRPr lang="en-US">
              <a:latin typeface="Arial"/>
              <a:cs typeface="Arial"/>
            </a:endParaRPr>
          </a:p>
        </p:txBody>
      </p:sp>
    </p:spTree>
    <p:extLst>
      <p:ext uri="{BB962C8B-B14F-4D97-AF65-F5344CB8AC3E}">
        <p14:creationId xmlns:p14="http://schemas.microsoft.com/office/powerpoint/2010/main" val="3762057289"/>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Grp="1" noRot="1" noChangeAspect="1" noChangeArrowheads="1" noTextEdit="1"/>
          </p:cNvSpPr>
          <p:nvPr>
            <p:ph type="sldImg"/>
          </p:nvPr>
        </p:nvSpPr>
        <p:spPr>
          <a:ln/>
        </p:spPr>
      </p:sp>
      <p:sp>
        <p:nvSpPr>
          <p:cNvPr id="1484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extLst>
      <p:ext uri="{BB962C8B-B14F-4D97-AF65-F5344CB8AC3E}">
        <p14:creationId xmlns:p14="http://schemas.microsoft.com/office/powerpoint/2010/main" val="1173196699"/>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r>
              <a:rPr lang="en-US">
                <a:latin typeface="Arial"/>
                <a:cs typeface="Arial"/>
              </a:rPr>
              <a:t>Restatement</a:t>
            </a:r>
          </a:p>
          <a:p>
            <a:endParaRPr lang="en-US">
              <a:cs typeface="ＭＳ Ｐゴシック" charset="0"/>
            </a:endParaRPr>
          </a:p>
        </p:txBody>
      </p:sp>
    </p:spTree>
    <p:extLst>
      <p:ext uri="{BB962C8B-B14F-4D97-AF65-F5344CB8AC3E}">
        <p14:creationId xmlns:p14="http://schemas.microsoft.com/office/powerpoint/2010/main" val="3462460742"/>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Restatement</a:t>
            </a:r>
          </a:p>
          <a:p>
            <a:endParaRPr lang="en-US">
              <a:latin typeface="Arial"/>
              <a:cs typeface="Arial"/>
            </a:endParaRPr>
          </a:p>
        </p:txBody>
      </p:sp>
    </p:spTree>
    <p:extLst>
      <p:ext uri="{BB962C8B-B14F-4D97-AF65-F5344CB8AC3E}">
        <p14:creationId xmlns:p14="http://schemas.microsoft.com/office/powerpoint/2010/main" val="212226536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eaLnBrk="1" hangingPunct="1"/>
            <a:fld id="{E71FD3BA-F0B8-DA4C-B590-69A23FF2915B}" type="slidenum">
              <a:rPr lang="en-US" sz="1200" b="0">
                <a:solidFill>
                  <a:srgbClr val="000000"/>
                </a:solidFill>
                <a:latin typeface="Times New Roman" charset="0"/>
              </a:rPr>
              <a:pPr eaLnBrk="1" hangingPunct="1"/>
              <a:t>236</a:t>
            </a:fld>
            <a:endParaRPr lang="en-US" sz="1200" b="0">
              <a:solidFill>
                <a:srgbClr val="000000"/>
              </a:solidFill>
              <a:latin typeface="Times New Roman" charset="0"/>
            </a:endParaRPr>
          </a:p>
        </p:txBody>
      </p:sp>
      <p:sp>
        <p:nvSpPr>
          <p:cNvPr id="203778" name="Rectangle 2"/>
          <p:cNvSpPr>
            <a:spLocks noGrp="1" noRot="1" noChangeAspect="1" noChangeArrowheads="1"/>
          </p:cNvSpPr>
          <p:nvPr>
            <p:ph type="sldImg"/>
          </p:nvPr>
        </p:nvSpPr>
        <p:spPr>
          <a:solidFill>
            <a:srgbClr val="FFFFFF"/>
          </a:solidFill>
          <a:ln/>
        </p:spPr>
      </p:sp>
      <p:sp>
        <p:nvSpPr>
          <p:cNvPr id="203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rPr>
              <a:t>The explanation for free</a:t>
            </a:r>
          </a:p>
          <a:p>
            <a:pPr eaLnBrk="1" hangingPunct="1"/>
            <a:r>
              <a:rPr lang="en-US" dirty="0">
                <a:latin typeface="Arial" charset="0"/>
              </a:rPr>
              <a:t>OT Preaching link address</a:t>
            </a: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3" name="Rectangle 2"/>
          <p:cNvSpPr>
            <a:spLocks noGrp="1" noRot="1" noChangeAspect="1" noChangeArrowheads="1" noTextEdit="1"/>
          </p:cNvSpPr>
          <p:nvPr>
            <p:ph type="sldImg"/>
          </p:nvPr>
        </p:nvSpPr>
        <p:spPr>
          <a:ln/>
        </p:spPr>
      </p:sp>
      <p:sp>
        <p:nvSpPr>
          <p:cNvPr id="46387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1" name="Rectangle 2"/>
          <p:cNvSpPr>
            <a:spLocks noGrp="1" noRot="1" noChangeAspect="1" noChangeArrowheads="1" noTextEdit="1"/>
          </p:cNvSpPr>
          <p:nvPr>
            <p:ph type="sldImg"/>
          </p:nvPr>
        </p:nvSpPr>
        <p:spPr>
          <a:ln/>
        </p:spPr>
      </p:sp>
      <p:sp>
        <p:nvSpPr>
          <p:cNvPr id="46592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EF4479BF-BB37-9044-915C-F855147EE334}"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1" fontAlgn="base" latinLnBrk="0" hangingPunct="1">
                <a:lnSpc>
                  <a:spcPct val="100000"/>
                </a:lnSpc>
                <a:spcBef>
                  <a:spcPct val="50000"/>
                </a:spcBef>
                <a:spcAft>
                  <a:spcPct val="0"/>
                </a:spcAft>
                <a:buClrTx/>
                <a:buSzTx/>
                <a:buFontTx/>
                <a:buNone/>
                <a:tabLst/>
                <a:defRPr/>
              </a:pPr>
              <a:t>23</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395266" name="Rectangle 2"/>
          <p:cNvSpPr>
            <a:spLocks noGrp="1" noRot="1" noChangeAspect="1" noChangeArrowheads="1" noTextEdit="1"/>
          </p:cNvSpPr>
          <p:nvPr>
            <p:ph type="sldImg"/>
          </p:nvPr>
        </p:nvSpPr>
        <p:spPr>
          <a:ln/>
        </p:spPr>
      </p:sp>
      <p:sp>
        <p:nvSpPr>
          <p:cNvPr id="395267"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MS PGothic"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69" name="Rectangle 2"/>
          <p:cNvSpPr>
            <a:spLocks noGrp="1" noRot="1" noChangeAspect="1" noChangeArrowheads="1" noTextEdit="1"/>
          </p:cNvSpPr>
          <p:nvPr>
            <p:ph type="sldImg"/>
          </p:nvPr>
        </p:nvSpPr>
        <p:spPr>
          <a:ln/>
        </p:spPr>
      </p:sp>
      <p:sp>
        <p:nvSpPr>
          <p:cNvPr id="46797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Rectangle 2"/>
          <p:cNvSpPr>
            <a:spLocks noGrp="1" noRot="1" noChangeAspect="1" noChangeArrowheads="1" noTextEdit="1"/>
          </p:cNvSpPr>
          <p:nvPr>
            <p:ph type="sldImg"/>
          </p:nvPr>
        </p:nvSpPr>
        <p:spPr>
          <a:ln/>
        </p:spPr>
      </p:sp>
      <p:sp>
        <p:nvSpPr>
          <p:cNvPr id="47001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5" name="Rectangle 2"/>
          <p:cNvSpPr>
            <a:spLocks noGrp="1" noRot="1" noChangeAspect="1" noChangeArrowheads="1" noTextEdit="1"/>
          </p:cNvSpPr>
          <p:nvPr>
            <p:ph type="sldImg"/>
          </p:nvPr>
        </p:nvSpPr>
        <p:spPr>
          <a:ln/>
        </p:spPr>
      </p:sp>
      <p:sp>
        <p:nvSpPr>
          <p:cNvPr id="47206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113" name="Rectangle 2"/>
          <p:cNvSpPr>
            <a:spLocks noGrp="1" noRot="1" noChangeAspect="1" noChangeArrowheads="1" noTextEdit="1"/>
          </p:cNvSpPr>
          <p:nvPr>
            <p:ph type="sldImg"/>
          </p:nvPr>
        </p:nvSpPr>
        <p:spPr>
          <a:ln/>
        </p:spPr>
      </p:sp>
      <p:sp>
        <p:nvSpPr>
          <p:cNvPr id="47411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1" name="Rectangle 2"/>
          <p:cNvSpPr>
            <a:spLocks noGrp="1" noRot="1" noChangeAspect="1" noChangeArrowheads="1" noTextEdit="1"/>
          </p:cNvSpPr>
          <p:nvPr>
            <p:ph type="sldImg"/>
          </p:nvPr>
        </p:nvSpPr>
        <p:spPr>
          <a:ln/>
        </p:spPr>
      </p:sp>
      <p:sp>
        <p:nvSpPr>
          <p:cNvPr id="47616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09" name="Rectangle 2"/>
          <p:cNvSpPr>
            <a:spLocks noGrp="1" noRot="1" noChangeAspect="1" noChangeArrowheads="1" noTextEdit="1"/>
          </p:cNvSpPr>
          <p:nvPr>
            <p:ph type="sldImg"/>
          </p:nvPr>
        </p:nvSpPr>
        <p:spPr>
          <a:ln/>
        </p:spPr>
      </p:sp>
      <p:sp>
        <p:nvSpPr>
          <p:cNvPr id="47821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7" name="Slide Image Placeholder 1"/>
          <p:cNvSpPr>
            <a:spLocks noGrp="1" noRot="1" noChangeAspect="1" noTextEdit="1"/>
          </p:cNvSpPr>
          <p:nvPr>
            <p:ph type="sldImg"/>
          </p:nvPr>
        </p:nvSpPr>
        <p:spPr>
          <a:ln/>
        </p:spPr>
      </p:sp>
      <p:sp>
        <p:nvSpPr>
          <p:cNvPr id="480258"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spcBef>
                <a:spcPct val="0"/>
              </a:spcBef>
            </a:pPr>
            <a:endParaRPr lang="en-US">
              <a:latin typeface="Arial" charset="0"/>
            </a:endParaRPr>
          </a:p>
        </p:txBody>
      </p:sp>
      <p:sp>
        <p:nvSpPr>
          <p:cNvPr id="480259"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50958E8-7E70-844D-9541-5E30B86BF66E}" type="slidenum">
              <a:rPr lang="en-US" sz="1200">
                <a:solidFill>
                  <a:srgbClr val="000000"/>
                </a:solidFill>
                <a:cs typeface="Arial" charset="0"/>
              </a:rPr>
              <a:pPr eaLnBrk="1" hangingPunct="1"/>
              <a:t>250</a:t>
            </a:fld>
            <a:endParaRPr lang="en-US" sz="1200">
              <a:solidFill>
                <a:srgbClr val="000000"/>
              </a:solidFill>
              <a:cs typeface="Arial"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5" name="Rectangle 2"/>
          <p:cNvSpPr>
            <a:spLocks noGrp="1" noRot="1" noChangeAspect="1" noChangeArrowheads="1" noTextEdit="1"/>
          </p:cNvSpPr>
          <p:nvPr>
            <p:ph type="sldImg"/>
          </p:nvPr>
        </p:nvSpPr>
        <p:spPr>
          <a:ln/>
        </p:spPr>
      </p:sp>
      <p:sp>
        <p:nvSpPr>
          <p:cNvPr id="48230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2"/>
          <p:cNvSpPr>
            <a:spLocks noGrp="1" noRot="1" noChangeAspect="1" noChangeArrowheads="1" noTextEdit="1"/>
          </p:cNvSpPr>
          <p:nvPr>
            <p:ph type="sldImg"/>
          </p:nvPr>
        </p:nvSpPr>
        <p:spPr>
          <a:ln/>
        </p:spPr>
      </p:sp>
      <p:sp>
        <p:nvSpPr>
          <p:cNvPr id="48435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2"/>
          <p:cNvSpPr>
            <a:spLocks noGrp="1" noRot="1" noChangeAspect="1" noChangeArrowheads="1" noTextEdit="1"/>
          </p:cNvSpPr>
          <p:nvPr>
            <p:ph type="sldImg"/>
          </p:nvPr>
        </p:nvSpPr>
        <p:spPr>
          <a:ln/>
        </p:spPr>
      </p:sp>
      <p:sp>
        <p:nvSpPr>
          <p:cNvPr id="4904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2634269-B3A0-1848-BA1F-99DAD218A6F9}" type="slidenum">
              <a:rPr lang="en-US" sz="1200">
                <a:solidFill>
                  <a:prstClr val="black"/>
                </a:solidFill>
                <a:cs typeface="Arial" charset="0"/>
              </a:rPr>
              <a:pPr eaLnBrk="1" hangingPunct="1"/>
              <a:t>24</a:t>
            </a:fld>
            <a:endParaRPr lang="en-US" sz="1200">
              <a:solidFill>
                <a:prstClr val="black"/>
              </a:solidFill>
              <a:cs typeface="Arial" charset="0"/>
            </a:endParaRPr>
          </a:p>
        </p:txBody>
      </p:sp>
      <p:sp>
        <p:nvSpPr>
          <p:cNvPr id="427010" name="Rectangle 2"/>
          <p:cNvSpPr>
            <a:spLocks noGrp="1" noRot="1" noChangeAspect="1" noChangeArrowheads="1" noTextEdit="1"/>
          </p:cNvSpPr>
          <p:nvPr>
            <p:ph type="sldImg"/>
          </p:nvPr>
        </p:nvSpPr>
        <p:spPr>
          <a:solidFill>
            <a:srgbClr val="FFFFFF"/>
          </a:solidFill>
          <a:ln/>
        </p:spPr>
      </p:sp>
      <p:sp>
        <p:nvSpPr>
          <p:cNvPr id="4270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fld id="{CA168311-8E3A-DF47-940D-C4E79C847CDD}" type="slidenum">
              <a:rPr lang="en-US" sz="1200">
                <a:solidFill>
                  <a:srgbClr val="000000"/>
                </a:solidFill>
              </a:rPr>
              <a:pPr eaLnBrk="1" hangingPunct="1"/>
              <a:t>259</a:t>
            </a:fld>
            <a:endParaRPr lang="en-US" sz="1200">
              <a:solidFill>
                <a:srgbClr val="000000"/>
              </a:solidFil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rPr>
              <a:t>The explanation for free!</a:t>
            </a:r>
          </a:p>
          <a:p>
            <a:pPr eaLnBrk="1" hangingPunct="1"/>
            <a:r>
              <a:rPr lang="en-US" dirty="0">
                <a:latin typeface="Arial" charset="0"/>
              </a:rPr>
              <a:t>OT</a:t>
            </a:r>
            <a:r>
              <a:rPr lang="en-US" baseline="0" dirty="0">
                <a:latin typeface="Arial" charset="0"/>
              </a:rPr>
              <a:t> Survey </a:t>
            </a:r>
            <a:r>
              <a:rPr lang="en-US" dirty="0">
                <a:latin typeface="Arial" charset="0"/>
              </a:rPr>
              <a:t>link address</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eaLnBrk="1" hangingPunct="1"/>
            <a:fld id="{B5DBF2C0-B084-C845-A8D6-95089CFA7E97}" type="slidenum">
              <a:rPr lang="en-US" sz="1200">
                <a:solidFill>
                  <a:prstClr val="black"/>
                </a:solidFill>
              </a:rPr>
              <a:pPr eaLnBrk="1" hangingPunct="1"/>
              <a:t>25</a:t>
            </a:fld>
            <a:endParaRPr lang="en-US" sz="1200">
              <a:solidFill>
                <a:prstClr val="black"/>
              </a:solidFill>
            </a:endParaRPr>
          </a:p>
        </p:txBody>
      </p:sp>
      <p:sp>
        <p:nvSpPr>
          <p:cNvPr id="513026" name="Rectangle 2"/>
          <p:cNvSpPr>
            <a:spLocks noGrp="1" noRot="1" noChangeAspect="1" noChangeArrowheads="1" noTextEdit="1"/>
          </p:cNvSpPr>
          <p:nvPr>
            <p:ph type="sldImg"/>
          </p:nvPr>
        </p:nvSpPr>
        <p:spPr>
          <a:ln/>
        </p:spPr>
      </p:sp>
      <p:sp>
        <p:nvSpPr>
          <p:cNvPr id="5130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MS PGothic"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eaLnBrk="1" hangingPunct="1"/>
            <a:fld id="{973BFF42-92EF-0B45-B183-1C6BC369168E}" type="slidenum">
              <a:rPr lang="en-US" sz="1200">
                <a:solidFill>
                  <a:prstClr val="black"/>
                </a:solidFill>
              </a:rPr>
              <a:pPr eaLnBrk="1" hangingPunct="1"/>
              <a:t>26</a:t>
            </a:fld>
            <a:endParaRPr lang="en-US" sz="1200">
              <a:solidFill>
                <a:prstClr val="black"/>
              </a:solidFill>
            </a:endParaRPr>
          </a:p>
        </p:txBody>
      </p:sp>
      <p:sp>
        <p:nvSpPr>
          <p:cNvPr id="515074" name="Rectangle 2"/>
          <p:cNvSpPr>
            <a:spLocks noGrp="1" noRot="1" noChangeAspect="1" noChangeArrowheads="1" noTextEdit="1"/>
          </p:cNvSpPr>
          <p:nvPr>
            <p:ph type="sldImg"/>
          </p:nvPr>
        </p:nvSpPr>
        <p:spPr>
          <a:ln/>
        </p:spPr>
      </p:sp>
      <p:sp>
        <p:nvSpPr>
          <p:cNvPr id="5150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MS PGothic"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39D095C2-E11B-2D4B-8B1E-A70723B2CA54}" type="slidenum">
              <a:rPr lang="en-US" sz="1200">
                <a:solidFill>
                  <a:prstClr val="black"/>
                </a:solidFill>
              </a:rPr>
              <a:pPr eaLnBrk="1" hangingPunct="1"/>
              <a:t>27</a:t>
            </a:fld>
            <a:endParaRPr lang="en-US" sz="1200">
              <a:solidFill>
                <a:prstClr val="black"/>
              </a:solidFill>
            </a:endParaRPr>
          </a:p>
        </p:txBody>
      </p:sp>
      <p:sp>
        <p:nvSpPr>
          <p:cNvPr id="393218" name="Rectangle 2"/>
          <p:cNvSpPr>
            <a:spLocks noGrp="1" noRot="1" noChangeAspect="1" noChangeArrowheads="1"/>
          </p:cNvSpPr>
          <p:nvPr>
            <p:ph type="sldImg"/>
          </p:nvPr>
        </p:nvSpPr>
        <p:spPr>
          <a:solidFill>
            <a:srgbClr val="FFFFFF"/>
          </a:solidFill>
          <a:ln/>
        </p:spPr>
      </p:sp>
      <p:sp>
        <p:nvSpPr>
          <p:cNvPr id="39321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fld id="{3E289A2E-2773-6C47-AC1E-58FAE0A3C8D1}" type="slidenum">
              <a:rPr lang="en-US" sz="1200">
                <a:solidFill>
                  <a:prstClr val="black"/>
                </a:solidFill>
              </a:rPr>
              <a:pPr/>
              <a:t>28</a:t>
            </a:fld>
            <a:endParaRPr lang="en-US" sz="1200">
              <a:solidFill>
                <a:prstClr val="black"/>
              </a:solidFill>
            </a:endParaRPr>
          </a:p>
        </p:txBody>
      </p:sp>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fld id="{84D6F42A-0F5E-4171-985F-47D0250D2A85}" type="slidenum">
              <a:rPr lang="en-US" altLang="en-US" sz="1200">
                <a:solidFill>
                  <a:prstClr val="black"/>
                </a:solidFill>
                <a:latin typeface="Arial" pitchFamily="34" charset="0"/>
              </a:rPr>
              <a:pPr/>
              <a:t>37</a:t>
            </a:fld>
            <a:endParaRPr lang="en-US" altLang="en-US" sz="1200">
              <a:solidFill>
                <a:prstClr val="black"/>
              </a:solidFill>
              <a:latin typeface="Arial" pitchFamily="34" charset="0"/>
            </a:endParaRPr>
          </a:p>
        </p:txBody>
      </p:sp>
      <p:sp>
        <p:nvSpPr>
          <p:cNvPr id="310274"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3FC7A5D-B8D8-4562-9C02-DB890D0CB686}" type="slidenum">
              <a:rPr lang="en-US" altLang="en-US">
                <a:solidFill>
                  <a:prstClr val="black"/>
                </a:solidFill>
              </a:rPr>
              <a:pPr/>
              <a:t>40</a:t>
            </a:fld>
            <a:endParaRPr lang="en-US" altLang="en-US">
              <a:solidFill>
                <a:prstClr val="black"/>
              </a:solidFill>
            </a:endParaRPr>
          </a:p>
        </p:txBody>
      </p:sp>
      <p:sp>
        <p:nvSpPr>
          <p:cNvPr id="528386" name="Rectangle 2"/>
          <p:cNvSpPr>
            <a:spLocks noGrp="1" noRot="1" noChangeAspect="1" noChangeArrowheads="1" noTextEdit="1"/>
          </p:cNvSpPr>
          <p:nvPr>
            <p:ph type="sldImg"/>
          </p:nvPr>
        </p:nvSpPr>
        <p:spPr>
          <a:ln/>
        </p:spPr>
      </p:sp>
      <p:sp>
        <p:nvSpPr>
          <p:cNvPr id="528387"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C86390A-1EA0-4366-B28E-8DE49001E2AC}" type="slidenum">
              <a:rPr lang="en-US" altLang="en-US">
                <a:solidFill>
                  <a:prstClr val="black"/>
                </a:solidFill>
              </a:rPr>
              <a:pPr/>
              <a:t>41</a:t>
            </a:fld>
            <a:endParaRPr lang="en-US" altLang="en-US">
              <a:solidFill>
                <a:prstClr val="black"/>
              </a:solidFill>
            </a:endParaRPr>
          </a:p>
        </p:txBody>
      </p:sp>
      <p:sp>
        <p:nvSpPr>
          <p:cNvPr id="529410" name="Rectangle 2"/>
          <p:cNvSpPr>
            <a:spLocks noGrp="1" noRot="1" noChangeAspect="1" noChangeArrowheads="1" noTextEdit="1"/>
          </p:cNvSpPr>
          <p:nvPr>
            <p:ph type="sldImg"/>
          </p:nvPr>
        </p:nvSpPr>
        <p:spPr>
          <a:ln/>
        </p:spPr>
      </p:sp>
      <p:sp>
        <p:nvSpPr>
          <p:cNvPr id="529411"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C51373-5C6D-491A-A1C3-1F21D3D4E4FE}" type="slidenum">
              <a:rPr lang="en-US" altLang="en-US">
                <a:solidFill>
                  <a:prstClr val="black"/>
                </a:solidFill>
              </a:rPr>
              <a:pPr/>
              <a:t>42</a:t>
            </a:fld>
            <a:endParaRPr lang="en-US" altLang="en-US">
              <a:solidFill>
                <a:prstClr val="black"/>
              </a:solidFill>
            </a:endParaRPr>
          </a:p>
        </p:txBody>
      </p:sp>
      <p:sp>
        <p:nvSpPr>
          <p:cNvPr id="530434" name="Rectangle 2"/>
          <p:cNvSpPr>
            <a:spLocks noGrp="1" noRot="1" noChangeAspect="1" noChangeArrowheads="1" noTextEdit="1"/>
          </p:cNvSpPr>
          <p:nvPr>
            <p:ph type="sldImg"/>
          </p:nvPr>
        </p:nvSpPr>
        <p:spPr>
          <a:ln/>
        </p:spPr>
      </p:sp>
      <p:sp>
        <p:nvSpPr>
          <p:cNvPr id="530435"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DC7EA57-079B-4427-BC75-0D345D0049FF}" type="slidenum">
              <a:rPr lang="en-US" altLang="en-US">
                <a:solidFill>
                  <a:prstClr val="black"/>
                </a:solidFill>
              </a:rPr>
              <a:pPr/>
              <a:t>43</a:t>
            </a:fld>
            <a:endParaRPr lang="en-US" altLang="en-US">
              <a:solidFill>
                <a:prstClr val="black"/>
              </a:solidFill>
            </a:endParaRPr>
          </a:p>
        </p:txBody>
      </p:sp>
      <p:sp>
        <p:nvSpPr>
          <p:cNvPr id="531458" name="Rectangle 2"/>
          <p:cNvSpPr>
            <a:spLocks noGrp="1" noRot="1" noChangeAspect="1" noChangeArrowheads="1" noTextEdit="1"/>
          </p:cNvSpPr>
          <p:nvPr>
            <p:ph type="sldImg"/>
          </p:nvPr>
        </p:nvSpPr>
        <p:spPr>
          <a:ln/>
        </p:spPr>
      </p:sp>
      <p:sp>
        <p:nvSpPr>
          <p:cNvPr id="531459"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E289A2E-2773-6C47-AC1E-58FAE0A3C8D1}"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0220845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E289A2E-2773-6C47-AC1E-58FAE0A3C8D1}"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797771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2802497B-DD0F-A24B-B262-BAFBF6C53D50}"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1" fontAlgn="base" latinLnBrk="0" hangingPunct="1">
                <a:lnSpc>
                  <a:spcPct val="100000"/>
                </a:lnSpc>
                <a:spcBef>
                  <a:spcPct val="5000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03810" name="Rectangle 2"/>
          <p:cNvSpPr>
            <a:spLocks noGrp="1" noRot="1" noChangeAspect="1" noChangeArrowheads="1" noTextEdit="1"/>
          </p:cNvSpPr>
          <p:nvPr>
            <p:ph type="sldImg"/>
          </p:nvPr>
        </p:nvSpPr>
        <p:spPr>
          <a:solidFill>
            <a:srgbClr val="FFFFFF"/>
          </a:solidFill>
          <a:ln/>
        </p:spPr>
      </p:sp>
      <p:sp>
        <p:nvSpPr>
          <p:cNvPr id="50381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MS PGothic"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813BBD24-C3F2-BF49-A6B2-F73FFF787201}"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1" fontAlgn="base" latinLnBrk="0" hangingPunct="1">
                <a:lnSpc>
                  <a:spcPct val="100000"/>
                </a:lnSpc>
                <a:spcBef>
                  <a:spcPct val="5000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05858" name="Rectangle 2"/>
          <p:cNvSpPr>
            <a:spLocks noGrp="1" noRot="1" noChangeAspect="1" noChangeArrowheads="1" noTextEdit="1"/>
          </p:cNvSpPr>
          <p:nvPr>
            <p:ph type="sldImg"/>
          </p:nvPr>
        </p:nvSpPr>
        <p:spPr>
          <a:solidFill>
            <a:srgbClr val="FFFFFF"/>
          </a:solidFill>
          <a:ln/>
        </p:spPr>
      </p:sp>
      <p:sp>
        <p:nvSpPr>
          <p:cNvPr id="505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MS PGothic"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E06AFAF8-DFB8-DA4C-B4F1-F8630922F1C8}"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1" fontAlgn="base" latinLnBrk="0" hangingPunct="1">
                <a:lnSpc>
                  <a:spcPct val="100000"/>
                </a:lnSpc>
                <a:spcBef>
                  <a:spcPct val="5000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07906" name="Rectangle 2"/>
          <p:cNvSpPr>
            <a:spLocks noGrp="1" noRot="1" noChangeAspect="1" noChangeArrowheads="1" noTextEdit="1"/>
          </p:cNvSpPr>
          <p:nvPr>
            <p:ph type="sldImg"/>
          </p:nvPr>
        </p:nvSpPr>
        <p:spPr>
          <a:solidFill>
            <a:srgbClr val="FFFFFF"/>
          </a:solidFill>
          <a:ln/>
        </p:spPr>
      </p:sp>
      <p:sp>
        <p:nvSpPr>
          <p:cNvPr id="50790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MS PGothic"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DC7EA57-079B-4427-BC75-0D345D0049FF}" type="slidenum">
              <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31458" name="Rectangle 2"/>
          <p:cNvSpPr>
            <a:spLocks noGrp="1" noRot="1" noChangeAspect="1" noChangeArrowheads="1" noTextEdit="1"/>
          </p:cNvSpPr>
          <p:nvPr>
            <p:ph type="sldImg"/>
          </p:nvPr>
        </p:nvSpPr>
        <p:spPr>
          <a:ln/>
        </p:spPr>
      </p:sp>
      <p:sp>
        <p:nvSpPr>
          <p:cNvPr id="531459"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25843866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EC51373-5C6D-491A-A1C3-1F21D3D4E4FE}" type="slidenum">
              <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30434" name="Rectangle 2"/>
          <p:cNvSpPr>
            <a:spLocks noGrp="1" noRot="1" noChangeAspect="1" noChangeArrowheads="1" noTextEdit="1"/>
          </p:cNvSpPr>
          <p:nvPr>
            <p:ph type="sldImg"/>
          </p:nvPr>
        </p:nvSpPr>
        <p:spPr>
          <a:ln/>
        </p:spPr>
      </p:sp>
      <p:sp>
        <p:nvSpPr>
          <p:cNvPr id="530435"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152875509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2"/>
          <p:cNvSpPr>
            <a:spLocks noGrp="1" noRot="1" noChangeAspect="1" noChangeArrowheads="1" noTextEdit="1"/>
          </p:cNvSpPr>
          <p:nvPr>
            <p:ph type="sldImg"/>
          </p:nvPr>
        </p:nvSpPr>
        <p:spPr>
          <a:ln/>
        </p:spPr>
      </p:sp>
      <p:sp>
        <p:nvSpPr>
          <p:cNvPr id="27443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2"/>
          <p:cNvSpPr>
            <a:spLocks noGrp="1" noRot="1" noChangeAspect="1" noChangeArrowheads="1" noTextEdit="1"/>
          </p:cNvSpPr>
          <p:nvPr>
            <p:ph type="sldImg"/>
          </p:nvPr>
        </p:nvSpPr>
        <p:spPr>
          <a:ln/>
        </p:spPr>
      </p:sp>
      <p:sp>
        <p:nvSpPr>
          <p:cNvPr id="27648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Grp="1" noRot="1" noChangeAspect="1" noChangeArrowheads="1" noTextEdit="1"/>
          </p:cNvSpPr>
          <p:nvPr>
            <p:ph type="sldImg"/>
          </p:nvPr>
        </p:nvSpPr>
        <p:spPr>
          <a:ln/>
        </p:spPr>
      </p:sp>
      <p:sp>
        <p:nvSpPr>
          <p:cNvPr id="28057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146544269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Grp="1" noRot="1" noChangeAspect="1" noChangeArrowheads="1" noTextEdit="1"/>
          </p:cNvSpPr>
          <p:nvPr>
            <p:ph type="sldImg"/>
          </p:nvPr>
        </p:nvSpPr>
        <p:spPr>
          <a:ln/>
        </p:spPr>
      </p:sp>
      <p:sp>
        <p:nvSpPr>
          <p:cNvPr id="28057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82255648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2"/>
          <p:cNvSpPr>
            <a:spLocks noGrp="1" noRot="1" noChangeAspect="1" noChangeArrowheads="1" noTextEdit="1"/>
          </p:cNvSpPr>
          <p:nvPr>
            <p:ph type="sldImg"/>
          </p:nvPr>
        </p:nvSpPr>
        <p:spPr>
          <a:ln/>
        </p:spPr>
      </p:sp>
      <p:sp>
        <p:nvSpPr>
          <p:cNvPr id="28262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Grp="1" noRot="1" noChangeAspect="1" noChangeArrowheads="1" noTextEdit="1"/>
          </p:cNvSpPr>
          <p:nvPr>
            <p:ph type="sldImg"/>
          </p:nvPr>
        </p:nvSpPr>
        <p:spPr>
          <a:ln/>
        </p:spPr>
      </p:sp>
      <p:sp>
        <p:nvSpPr>
          <p:cNvPr id="28467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2"/>
          <p:cNvSpPr>
            <a:spLocks noGrp="1" noRot="1" noChangeAspect="1" noChangeArrowheads="1" noTextEdit="1"/>
          </p:cNvSpPr>
          <p:nvPr>
            <p:ph type="sldImg"/>
          </p:nvPr>
        </p:nvSpPr>
        <p:spPr>
          <a:ln/>
        </p:spPr>
      </p:sp>
      <p:sp>
        <p:nvSpPr>
          <p:cNvPr id="28672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Grp="1" noRot="1" noChangeAspect="1" noChangeArrowheads="1" noTextEdit="1"/>
          </p:cNvSpPr>
          <p:nvPr>
            <p:ph type="sldImg"/>
          </p:nvPr>
        </p:nvSpPr>
        <p:spPr>
          <a:ln/>
        </p:spPr>
      </p:sp>
      <p:sp>
        <p:nvSpPr>
          <p:cNvPr id="28057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extLst>
      <p:ext uri="{BB962C8B-B14F-4D97-AF65-F5344CB8AC3E}">
        <p14:creationId xmlns:p14="http://schemas.microsoft.com/office/powerpoint/2010/main" val="58857327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2"/>
          <p:cNvSpPr>
            <a:spLocks noGrp="1" noRot="1" noChangeAspect="1" noChangeArrowheads="1" noTextEdit="1"/>
          </p:cNvSpPr>
          <p:nvPr>
            <p:ph type="sldImg"/>
          </p:nvPr>
        </p:nvSpPr>
        <p:spPr>
          <a:ln/>
        </p:spPr>
      </p:sp>
      <p:sp>
        <p:nvSpPr>
          <p:cNvPr id="28877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DF1DD2F-1B97-DD4D-BD54-FEBB76153554}" type="slidenum">
              <a:rPr lang="en-US" sz="1200">
                <a:solidFill>
                  <a:srgbClr val="000000"/>
                </a:solidFill>
                <a:latin typeface="Times New Roman" charset="0"/>
                <a:cs typeface="Arial" charset="0"/>
              </a:rPr>
              <a:pPr eaLnBrk="1" hangingPunct="1"/>
              <a:t>61</a:t>
            </a:fld>
            <a:endParaRPr lang="en-US" sz="1200">
              <a:solidFill>
                <a:srgbClr val="000000"/>
              </a:solidFill>
              <a:latin typeface="Times New Roman" charset="0"/>
              <a:cs typeface="Arial" charset="0"/>
            </a:endParaRPr>
          </a:p>
        </p:txBody>
      </p:sp>
      <p:sp>
        <p:nvSpPr>
          <p:cNvPr id="292866" name="Rectangle 2"/>
          <p:cNvSpPr>
            <a:spLocks noGrp="1" noRot="1" noChangeAspect="1" noChangeArrowheads="1" noTextEdit="1"/>
          </p:cNvSpPr>
          <p:nvPr>
            <p:ph type="sldImg"/>
          </p:nvPr>
        </p:nvSpPr>
        <p:spPr>
          <a:ln/>
        </p:spPr>
      </p:sp>
      <p:sp>
        <p:nvSpPr>
          <p:cNvPr id="292867"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B188D75-4405-544B-AF80-0354080CDC72}" type="slidenum">
              <a:rPr lang="en-US" sz="1200">
                <a:solidFill>
                  <a:srgbClr val="000000"/>
                </a:solidFill>
                <a:latin typeface="Times New Roman" charset="0"/>
                <a:cs typeface="Arial" charset="0"/>
              </a:rPr>
              <a:pPr eaLnBrk="1" hangingPunct="1"/>
              <a:t>64</a:t>
            </a:fld>
            <a:endParaRPr lang="en-US" sz="1200">
              <a:solidFill>
                <a:srgbClr val="000000"/>
              </a:solidFill>
              <a:latin typeface="Times New Roman" charset="0"/>
              <a:cs typeface="Arial" charset="0"/>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AA3188-A9F6-E449-91B1-79DB37FC3D53}"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1298364" y="3257550"/>
            <a:ext cx="7140998" cy="20597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cs typeface="ＭＳ Ｐゴシック" charset="0"/>
              </a:rPr>
              <a:t>OS-09-1Sam-210</a:t>
            </a:r>
          </a:p>
          <a:p>
            <a:pPr eaLnBrk="1" hangingPunct="1"/>
            <a:r>
              <a:rPr lang="en-US" dirty="0">
                <a:latin typeface="Arial" charset="0"/>
                <a:cs typeface="ＭＳ Ｐゴシック" charset="0"/>
              </a:rPr>
              <a:t>OS-12-2Kings-95</a:t>
            </a:r>
          </a:p>
          <a:p>
            <a:pPr eaLnBrk="1" hangingPunct="1"/>
            <a:r>
              <a:rPr lang="en-US" dirty="0">
                <a:latin typeface="Arial" charset="0"/>
                <a:cs typeface="ＭＳ Ｐゴシック" charset="0"/>
              </a:rPr>
              <a:t>OS-14-2Chron-27</a:t>
            </a:r>
          </a:p>
        </p:txBody>
      </p:sp>
    </p:spTree>
    <p:extLst>
      <p:ext uri="{BB962C8B-B14F-4D97-AF65-F5344CB8AC3E}">
        <p14:creationId xmlns:p14="http://schemas.microsoft.com/office/powerpoint/2010/main" val="381547011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443CAC-29E8-F84D-9154-B00997D66581}"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0338" name="Rectangle 1026"/>
          <p:cNvSpPr>
            <a:spLocks noGrp="1" noRot="1" noChangeAspect="1" noChangeArrowheads="1"/>
          </p:cNvSpPr>
          <p:nvPr>
            <p:ph type="sldImg"/>
          </p:nvPr>
        </p:nvSpPr>
        <p:spPr>
          <a:solidFill>
            <a:srgbClr val="FFFFFF"/>
          </a:solidFill>
          <a:ln/>
        </p:spPr>
      </p:sp>
      <p:sp>
        <p:nvSpPr>
          <p:cNvPr id="270339" name="Rectangle 1027"/>
          <p:cNvSpPr>
            <a:spLocks noGrp="1" noChangeArrowheads="1"/>
          </p:cNvSpPr>
          <p:nvPr>
            <p:ph type="body" idx="1"/>
          </p:nvPr>
        </p:nvSpPr>
        <p:spPr>
          <a:xfrm>
            <a:off x="1298364" y="3257550"/>
            <a:ext cx="7140998" cy="20597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OS-09-1Sam-211</a:t>
            </a:r>
          </a:p>
          <a:p>
            <a:pPr eaLnBrk="1" hangingPunct="1"/>
            <a:r>
              <a:rPr lang="en-US" dirty="0">
                <a:latin typeface="Arial" charset="0"/>
                <a:ea typeface="ＭＳ Ｐゴシック" charset="0"/>
                <a:cs typeface="ＭＳ Ｐゴシック" charset="0"/>
              </a:rPr>
              <a:t>OS-10-2Sam-30</a:t>
            </a:r>
          </a:p>
          <a:p>
            <a:pPr eaLnBrk="1" hangingPunct="1"/>
            <a:r>
              <a:rPr lang="en-US" dirty="0">
                <a:latin typeface="Arial" charset="0"/>
                <a:ea typeface="ＭＳ Ｐゴシック" charset="0"/>
                <a:cs typeface="ＭＳ Ｐゴシック" charset="0"/>
              </a:rPr>
              <a:t>OS-12-2Kings-57, 60</a:t>
            </a:r>
          </a:p>
        </p:txBody>
      </p:sp>
    </p:spTree>
    <p:extLst>
      <p:ext uri="{BB962C8B-B14F-4D97-AF65-F5344CB8AC3E}">
        <p14:creationId xmlns:p14="http://schemas.microsoft.com/office/powerpoint/2010/main" val="145285466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7706438-F59B-5847-AFBA-1CA6B3E22649}" type="slidenum">
              <a:rPr lang="en-US" sz="1200">
                <a:solidFill>
                  <a:srgbClr val="000000"/>
                </a:solidFill>
                <a:latin typeface="Times New Roman" charset="0"/>
                <a:cs typeface="Arial" charset="0"/>
              </a:rPr>
              <a:pPr eaLnBrk="1" hangingPunct="1"/>
              <a:t>67</a:t>
            </a:fld>
            <a:endParaRPr lang="en-US" sz="1200">
              <a:solidFill>
                <a:srgbClr val="000000"/>
              </a:solidFill>
              <a:latin typeface="Times New Roman" charset="0"/>
              <a:cs typeface="Arial" charset="0"/>
            </a:endParaRPr>
          </a:p>
        </p:txBody>
      </p:sp>
      <p:sp>
        <p:nvSpPr>
          <p:cNvPr id="299010" name="Rectangle 2"/>
          <p:cNvSpPr>
            <a:spLocks noGrp="1" noRot="1" noChangeAspect="1" noChangeArrowheads="1" noTextEdit="1"/>
          </p:cNvSpPr>
          <p:nvPr>
            <p:ph type="sldImg"/>
          </p:nvPr>
        </p:nvSpPr>
        <p:spPr>
          <a:ln/>
        </p:spPr>
      </p:sp>
      <p:sp>
        <p:nvSpPr>
          <p:cNvPr id="299011"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2"/>
          <p:cNvSpPr>
            <a:spLocks noGrp="1" noRot="1" noChangeAspect="1" noChangeArrowheads="1" noTextEdit="1"/>
          </p:cNvSpPr>
          <p:nvPr>
            <p:ph type="sldImg"/>
          </p:nvPr>
        </p:nvSpPr>
        <p:spPr>
          <a:xfrm>
            <a:off x="1150938" y="692150"/>
            <a:ext cx="4556125" cy="3416300"/>
          </a:xfrm>
          <a:ln/>
        </p:spPr>
      </p:sp>
      <p:sp>
        <p:nvSpPr>
          <p:cNvPr id="30617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SimSun" charset="0"/>
              <a:cs typeface="SimSun"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2"/>
          <p:cNvSpPr>
            <a:spLocks noGrp="1" noRot="1" noChangeAspect="1" noChangeArrowheads="1" noTextEdit="1"/>
          </p:cNvSpPr>
          <p:nvPr>
            <p:ph type="sldImg"/>
          </p:nvPr>
        </p:nvSpPr>
        <p:spPr>
          <a:xfrm>
            <a:off x="1150938" y="692150"/>
            <a:ext cx="4556125" cy="3416300"/>
          </a:xfrm>
          <a:ln/>
        </p:spPr>
      </p:sp>
      <p:sp>
        <p:nvSpPr>
          <p:cNvPr id="30822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SimSun" charset="0"/>
              <a:cs typeface="SimSun"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2"/>
          <p:cNvSpPr>
            <a:spLocks noGrp="1" noRot="1" noChangeAspect="1" noChangeArrowheads="1" noTextEdit="1"/>
          </p:cNvSpPr>
          <p:nvPr>
            <p:ph type="sldImg"/>
          </p:nvPr>
        </p:nvSpPr>
        <p:spPr>
          <a:xfrm>
            <a:off x="1150938" y="692150"/>
            <a:ext cx="4556125" cy="3416300"/>
          </a:xfrm>
          <a:ln/>
        </p:spPr>
      </p:sp>
      <p:sp>
        <p:nvSpPr>
          <p:cNvPr id="31027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SimSun" charset="0"/>
              <a:cs typeface="SimSun"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2"/>
          <p:cNvSpPr>
            <a:spLocks noGrp="1" noRot="1" noChangeAspect="1" noChangeArrowheads="1" noTextEdit="1"/>
          </p:cNvSpPr>
          <p:nvPr>
            <p:ph type="sldImg"/>
          </p:nvPr>
        </p:nvSpPr>
        <p:spPr>
          <a:xfrm>
            <a:off x="1150938" y="692150"/>
            <a:ext cx="4556125" cy="3416300"/>
          </a:xfrm>
          <a:ln/>
        </p:spPr>
      </p:sp>
      <p:sp>
        <p:nvSpPr>
          <p:cNvPr id="31232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SimSun" charset="0"/>
              <a:cs typeface="SimSun"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705638A-B361-1544-9CAB-5BE54C3B0565}"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81295451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Grp="1" noRot="1" noChangeAspect="1" noChangeArrowheads="1" noTextEdit="1"/>
          </p:cNvSpPr>
          <p:nvPr>
            <p:ph type="sldImg"/>
          </p:nvPr>
        </p:nvSpPr>
        <p:spPr>
          <a:xfrm>
            <a:off x="1150938" y="692150"/>
            <a:ext cx="4556125" cy="3416300"/>
          </a:xfrm>
          <a:ln/>
        </p:spPr>
      </p:sp>
      <p:sp>
        <p:nvSpPr>
          <p:cNvPr id="31437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SimSun" charset="0"/>
              <a:cs typeface="SimSun"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2"/>
          <p:cNvSpPr>
            <a:spLocks noGrp="1" noRot="1" noChangeAspect="1" noChangeArrowheads="1" noTextEdit="1"/>
          </p:cNvSpPr>
          <p:nvPr>
            <p:ph type="sldImg"/>
          </p:nvPr>
        </p:nvSpPr>
        <p:spPr>
          <a:ln/>
        </p:spPr>
      </p:sp>
      <p:sp>
        <p:nvSpPr>
          <p:cNvPr id="32870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2"/>
          <p:cNvSpPr>
            <a:spLocks noGrp="1" noRot="1" noChangeAspect="1" noChangeArrowheads="1" noTextEdit="1"/>
          </p:cNvSpPr>
          <p:nvPr>
            <p:ph type="sldImg"/>
          </p:nvPr>
        </p:nvSpPr>
        <p:spPr>
          <a:ln/>
        </p:spPr>
      </p:sp>
      <p:sp>
        <p:nvSpPr>
          <p:cNvPr id="33075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2"/>
          <p:cNvSpPr>
            <a:spLocks noGrp="1" noRot="1" noChangeAspect="1" noChangeArrowheads="1" noTextEdit="1"/>
          </p:cNvSpPr>
          <p:nvPr>
            <p:ph type="sldImg"/>
          </p:nvPr>
        </p:nvSpPr>
        <p:spPr>
          <a:ln/>
        </p:spPr>
      </p:sp>
      <p:sp>
        <p:nvSpPr>
          <p:cNvPr id="33280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BB6C56D-432A-4E40-8CC1-03A179F80063}" type="slidenum">
              <a:rPr lang="en-US" sz="1200">
                <a:cs typeface="Arial" charset="0"/>
              </a:rPr>
              <a:pPr eaLnBrk="1" hangingPunct="1"/>
              <a:t>86</a:t>
            </a:fld>
            <a:endParaRPr lang="en-US" sz="1200">
              <a:cs typeface="Arial" charset="0"/>
            </a:endParaRPr>
          </a:p>
        </p:txBody>
      </p:sp>
      <p:sp>
        <p:nvSpPr>
          <p:cNvPr id="334850" name="Rectangle 2"/>
          <p:cNvSpPr>
            <a:spLocks noGrp="1" noRot="1" noChangeAspect="1" noChangeArrowheads="1" noTextEdit="1"/>
          </p:cNvSpPr>
          <p:nvPr>
            <p:ph type="sldImg"/>
          </p:nvPr>
        </p:nvSpPr>
        <p:spPr>
          <a:solidFill>
            <a:srgbClr val="FFFFFF"/>
          </a:solidFill>
          <a:ln/>
        </p:spPr>
      </p:sp>
      <p:sp>
        <p:nvSpPr>
          <p:cNvPr id="334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2"/>
          <p:cNvSpPr>
            <a:spLocks noGrp="1" noRot="1" noChangeAspect="1" noChangeArrowheads="1" noTextEdit="1"/>
          </p:cNvSpPr>
          <p:nvPr>
            <p:ph type="sldImg"/>
          </p:nvPr>
        </p:nvSpPr>
        <p:spPr>
          <a:ln/>
        </p:spPr>
      </p:sp>
      <p:sp>
        <p:nvSpPr>
          <p:cNvPr id="3368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6366576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a:latin typeface="Arial"/>
                <a:cs typeface="Arial"/>
              </a:rPr>
              <a:t>What do you</a:t>
            </a:r>
            <a:r>
              <a:rPr lang="en-US" baseline="0">
                <a:latin typeface="Arial"/>
                <a:cs typeface="Arial"/>
              </a:rPr>
              <a:t> think when you see a warning sign? When you think about it</a:t>
            </a:r>
            <a:r>
              <a:rPr lang="mr-IN" baseline="0">
                <a:latin typeface="Arial"/>
                <a:cs typeface="Arial"/>
              </a:rPr>
              <a:t>…</a:t>
            </a:r>
            <a:endParaRPr lang="en-US">
              <a:latin typeface="Arial"/>
              <a:cs typeface="Arial"/>
            </a:endParaRPr>
          </a:p>
        </p:txBody>
      </p:sp>
    </p:spTree>
    <p:extLst>
      <p:ext uri="{BB962C8B-B14F-4D97-AF65-F5344CB8AC3E}">
        <p14:creationId xmlns:p14="http://schemas.microsoft.com/office/powerpoint/2010/main" val="402907783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a:p>
            <a:r>
              <a:rPr lang="en-US">
                <a:latin typeface="Arial"/>
                <a:cs typeface="Arial"/>
              </a:rPr>
              <a:t>Text</a:t>
            </a:r>
          </a:p>
        </p:txBody>
      </p:sp>
    </p:spTree>
    <p:extLst>
      <p:ext uri="{BB962C8B-B14F-4D97-AF65-F5344CB8AC3E}">
        <p14:creationId xmlns:p14="http://schemas.microsoft.com/office/powerpoint/2010/main" val="291122274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mr-IN">
                <a:latin typeface="Arial"/>
                <a:cs typeface="Arial"/>
              </a:rPr>
              <a:t>…</a:t>
            </a:r>
            <a:r>
              <a:rPr lang="en-US" sz="1200" kern="1200">
                <a:solidFill>
                  <a:schemeClr val="tx1"/>
                </a:solidFill>
                <a:effectLst/>
                <a:latin typeface="Arial"/>
                <a:ea typeface="ＭＳ Ｐゴシック" charset="0"/>
                <a:cs typeface="Arial"/>
              </a:rPr>
              <a:t>or heart attacks</a:t>
            </a:r>
            <a:r>
              <a:rPr lang="en-SG" sz="1200" kern="1200">
                <a:solidFill>
                  <a:schemeClr val="tx1"/>
                </a:solidFill>
                <a:effectLst/>
                <a:latin typeface="Arial"/>
                <a:ea typeface="ＭＳ Ｐゴシック" charset="0"/>
                <a:cs typeface="Arial"/>
              </a:rPr>
              <a:t>.</a:t>
            </a:r>
            <a:endParaRPr lang="en-US">
              <a:latin typeface="Arial"/>
              <a:cs typeface="Arial"/>
            </a:endParaRPr>
          </a:p>
        </p:txBody>
      </p:sp>
    </p:spTree>
    <p:extLst>
      <p:ext uri="{BB962C8B-B14F-4D97-AF65-F5344CB8AC3E}">
        <p14:creationId xmlns:p14="http://schemas.microsoft.com/office/powerpoint/2010/main" val="336134150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77180960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a:latin typeface="Arial"/>
                <a:cs typeface="Arial"/>
              </a:rPr>
              <a:t>Text</a:t>
            </a:r>
          </a:p>
        </p:txBody>
      </p:sp>
    </p:spTree>
    <p:extLst>
      <p:ext uri="{BB962C8B-B14F-4D97-AF65-F5344CB8AC3E}">
        <p14:creationId xmlns:p14="http://schemas.microsoft.com/office/powerpoint/2010/main" val="36510844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Everyone worships something—that’s God’s warning. </a:t>
            </a:r>
          </a:p>
        </p:txBody>
      </p:sp>
    </p:spTree>
    <p:extLst>
      <p:ext uri="{BB962C8B-B14F-4D97-AF65-F5344CB8AC3E}">
        <p14:creationId xmlns:p14="http://schemas.microsoft.com/office/powerpoint/2010/main" val="156291507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Most people don’t worship God even though he warns of the dire results of worshipping other things. </a:t>
            </a:r>
          </a:p>
        </p:txBody>
      </p:sp>
    </p:spTree>
    <p:extLst>
      <p:ext uri="{BB962C8B-B14F-4D97-AF65-F5344CB8AC3E}">
        <p14:creationId xmlns:p14="http://schemas.microsoft.com/office/powerpoint/2010/main" val="44400967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r>
              <a:rPr lang="en-US">
                <a:latin typeface="Arial"/>
                <a:cs typeface="Arial"/>
              </a:rPr>
              <a:t>Restatement</a:t>
            </a:r>
          </a:p>
          <a:p>
            <a:endParaRPr lang="en-US">
              <a:cs typeface="ＭＳ Ｐゴシック" charset="0"/>
            </a:endParaRPr>
          </a:p>
        </p:txBody>
      </p:sp>
    </p:spTree>
    <p:extLst>
      <p:ext uri="{BB962C8B-B14F-4D97-AF65-F5344CB8AC3E}">
        <p14:creationId xmlns:p14="http://schemas.microsoft.com/office/powerpoint/2010/main" val="252908868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God had warned Israel of the results of idolatry for centuries.</a:t>
            </a:r>
          </a:p>
        </p:txBody>
      </p:sp>
    </p:spTree>
    <p:extLst>
      <p:ext uri="{BB962C8B-B14F-4D97-AF65-F5344CB8AC3E}">
        <p14:creationId xmlns:p14="http://schemas.microsoft.com/office/powerpoint/2010/main" val="43072945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E2DDABD-E164-8542-A0F9-CB81F1DC931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04130" name="Rectangle 2"/>
          <p:cNvSpPr>
            <a:spLocks noGrp="1" noRot="1" noChangeAspect="1" noChangeArrowheads="1" noTextEdit="1"/>
          </p:cNvSpPr>
          <p:nvPr>
            <p:ph type="sldImg"/>
          </p:nvPr>
        </p:nvSpPr>
        <p:spPr>
          <a:ln/>
        </p:spPr>
      </p:sp>
      <p:sp>
        <p:nvSpPr>
          <p:cNvPr id="304131" name="Rectangle 3"/>
          <p:cNvSpPr>
            <a:spLocks noGrp="1" noChangeArrowheads="1"/>
          </p:cNvSpPr>
          <p:nvPr>
            <p:ph type="body" idx="1"/>
          </p:nvPr>
        </p:nvSpPr>
        <p:spPr>
          <a:xfrm>
            <a:off x="914400" y="4343400"/>
            <a:ext cx="5029200" cy="8601075"/>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p>
            <a:pPr eaLnBrk="1" hangingPunct="1">
              <a:lnSpc>
                <a:spcPct val="90000"/>
              </a:lnSpc>
              <a:spcBef>
                <a:spcPct val="20000"/>
              </a:spcBef>
              <a:buFont typeface="Wingdings" charset="0"/>
              <a:buChar char="v"/>
            </a:pPr>
            <a:r>
              <a:rPr lang="en-US" altLang="zh-CN" sz="3100" b="1">
                <a:solidFill>
                  <a:srgbClr val="FFFF00"/>
                </a:solidFill>
                <a:latin typeface="Times" charset="0"/>
              </a:rPr>
              <a:t>Jeremiah’s prophecy and Lamentations record his eyewitness account of Babylon’s siege and destruction of Jerusalem for the nation’s sin, the Holy Spirit moved him to record an historical compilation which provides the context and justification for God’s judgment upon these two nations. The leaders and the people sinned through ungodliness and idolatry, and true to the curses of Deut. 28, God gave the people the consequences of their obedience.</a:t>
            </a:r>
            <a:endParaRPr lang="en-US">
              <a:latin typeface="Times New Roman" charset="0"/>
            </a:endParaRPr>
          </a:p>
        </p:txBody>
      </p:sp>
    </p:spTree>
    <p:extLst>
      <p:ext uri="{BB962C8B-B14F-4D97-AF65-F5344CB8AC3E}">
        <p14:creationId xmlns:p14="http://schemas.microsoft.com/office/powerpoint/2010/main" val="94963842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endParaRPr lang="en-US"/>
          </a:p>
        </p:txBody>
      </p:sp>
    </p:spTree>
    <p:extLst>
      <p:ext uri="{BB962C8B-B14F-4D97-AF65-F5344CB8AC3E}">
        <p14:creationId xmlns:p14="http://schemas.microsoft.com/office/powerpoint/2010/main" val="90014770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2"/>
          <p:cNvSpPr>
            <a:spLocks noGrp="1" noRot="1" noChangeAspect="1" noChangeArrowheads="1" noTextEdit="1"/>
          </p:cNvSpPr>
          <p:nvPr>
            <p:ph type="sldImg"/>
          </p:nvPr>
        </p:nvSpPr>
        <p:spPr>
          <a:xfrm>
            <a:off x="1150938" y="692150"/>
            <a:ext cx="4556125" cy="3416300"/>
          </a:xfrm>
          <a:noFill/>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 uri="{FAA26D3D-D897-4be2-8F04-BA451C77F1D7}">
              <ma14:placeholderFlag xmlns="" xmlns:ma14="http://schemas.microsoft.com/office/mac/drawingml/2011/main" val="1"/>
            </a:ext>
          </a:extLst>
        </p:spPr>
      </p:sp>
      <p:sp>
        <p:nvSpPr>
          <p:cNvPr id="99330" name="Rectangle 3"/>
          <p:cNvSpPr>
            <a:spLocks noGrp="1" noChangeArrowheads="1"/>
          </p:cNvSpPr>
          <p:nvPr>
            <p:ph type="body" idx="1"/>
          </p:nvPr>
        </p:nvSpPr>
        <p:spPr>
          <a:noFill/>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endParaRPr lang="zh-CN" altLang="en-US">
              <a:ea typeface="宋体" charset="0"/>
              <a:cs typeface="宋体"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6"/>
        <p:cNvGrpSpPr/>
        <p:nvPr/>
      </p:nvGrpSpPr>
      <p:grpSpPr>
        <a:xfrm>
          <a:off x="0" y="0"/>
          <a:ext cx="0" cy="0"/>
          <a:chOff x="0" y="0"/>
          <a:chExt cx="0" cy="0"/>
        </a:xfrm>
      </p:grpSpPr>
      <p:sp>
        <p:nvSpPr>
          <p:cNvPr id="4407" name="Google Shape;4407;p1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fld id="{00000000-1234-1234-1234-123412341234}" type="slidenum">
              <a:rPr kumimoji="0" lang="en-US" sz="1200" b="0" i="0" u="none" strike="noStrike" kern="0" cap="none" spc="0" normalizeH="0" baseline="0" noProof="0">
                <a:ln>
                  <a:noFill/>
                </a:ln>
                <a:solidFill>
                  <a:srgbClr val="FFFFFF"/>
                </a:solidFill>
                <a:effectLst/>
                <a:uLnTx/>
                <a:uFillTx/>
                <a:latin typeface="Comic Sans MS"/>
                <a:ea typeface="Comic Sans MS"/>
                <a:cs typeface="Comic Sans MS"/>
                <a:sym typeface="Comic Sans MS"/>
              </a:rPr>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t>101</a:t>
            </a:fld>
            <a:endParaRPr kumimoji="0" sz="1200" b="0" i="0" u="none" strike="noStrike" kern="0" cap="none" spc="0" normalizeH="0" baseline="0" noProof="0">
              <a:ln>
                <a:noFill/>
              </a:ln>
              <a:solidFill>
                <a:srgbClr val="FFFFFF"/>
              </a:solidFill>
              <a:effectLst/>
              <a:uLnTx/>
              <a:uFillTx/>
              <a:latin typeface="Comic Sans MS"/>
              <a:ea typeface="Comic Sans MS"/>
              <a:cs typeface="Comic Sans MS"/>
              <a:sym typeface="Comic Sans MS"/>
            </a:endParaRPr>
          </a:p>
        </p:txBody>
      </p:sp>
      <p:sp>
        <p:nvSpPr>
          <p:cNvPr id="4408" name="Google Shape;4408;p1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solidFill>
            <a:srgbClr val="FFFFFF"/>
          </a:solidFill>
          <a:ln>
            <a:noFill/>
          </a:ln>
        </p:spPr>
      </p:sp>
      <p:sp>
        <p:nvSpPr>
          <p:cNvPr id="4409" name="Google Shape;4409;p13:notes"/>
          <p:cNvSpPr txBox="1">
            <a:spLocks noGrp="1"/>
          </p:cNvSpPr>
          <p:nvPr>
            <p:ph type="body" idx="1"/>
          </p:nvPr>
        </p:nvSpPr>
        <p:spPr>
          <a:xfrm>
            <a:off x="685800" y="4343400"/>
            <a:ext cx="5486400" cy="4114800"/>
          </a:xfrm>
          <a:prstGeom prst="rect">
            <a:avLst/>
          </a:prstGeom>
          <a:solidFill>
            <a:srgbClr val="FFFFFF"/>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lvl="0" indent="0" algn="l" rtl="0">
              <a:spcBef>
                <a:spcPts val="0"/>
              </a:spcBef>
              <a:spcAft>
                <a:spcPts val="0"/>
              </a:spcAft>
              <a:buNone/>
            </a:pPr>
            <a:r>
              <a:rPr lang="en-US" dirty="0" err="1"/>
              <a:t>让我们一起考察经文</a:t>
            </a:r>
            <a:endParaRPr dirty="0"/>
          </a:p>
          <a:p>
            <a:pPr marL="0" lvl="0" indent="0" algn="l" rtl="0">
              <a:spcBef>
                <a:spcPts val="360"/>
              </a:spcBef>
              <a:spcAft>
                <a:spcPts val="0"/>
              </a:spcAft>
              <a:buNone/>
            </a:pPr>
            <a:r>
              <a:rPr lang="en-US" dirty="0" err="1"/>
              <a:t>圣经：每一卷书</a:t>
            </a:r>
            <a:endParaRPr dirty="0"/>
          </a:p>
        </p:txBody>
      </p:sp>
    </p:spTree>
    <p:extLst>
      <p:ext uri="{BB962C8B-B14F-4D97-AF65-F5344CB8AC3E}">
        <p14:creationId xmlns:p14="http://schemas.microsoft.com/office/powerpoint/2010/main" val="161887363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AA3188-A9F6-E449-91B1-79DB37FC3D53}"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1298364" y="3257550"/>
            <a:ext cx="7140998" cy="20597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cs typeface="ＭＳ Ｐゴシック" charset="0"/>
              </a:rPr>
              <a:t>OS-09-1Sam-210</a:t>
            </a:r>
          </a:p>
          <a:p>
            <a:pPr eaLnBrk="1" hangingPunct="1"/>
            <a:r>
              <a:rPr lang="en-US" dirty="0">
                <a:latin typeface="Arial" charset="0"/>
                <a:cs typeface="ＭＳ Ｐゴシック" charset="0"/>
              </a:rPr>
              <a:t>OS-12-2Kings-95</a:t>
            </a:r>
          </a:p>
          <a:p>
            <a:pPr eaLnBrk="1" hangingPunct="1"/>
            <a:r>
              <a:rPr lang="en-US" dirty="0">
                <a:latin typeface="Arial" charset="0"/>
                <a:cs typeface="ＭＳ Ｐゴシック" charset="0"/>
              </a:rPr>
              <a:t>OS-14-2Chron-27</a:t>
            </a:r>
          </a:p>
        </p:txBody>
      </p:sp>
    </p:spTree>
    <p:extLst>
      <p:ext uri="{BB962C8B-B14F-4D97-AF65-F5344CB8AC3E}">
        <p14:creationId xmlns:p14="http://schemas.microsoft.com/office/powerpoint/2010/main" val="378595057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a:p>
            <a:r>
              <a:rPr lang="en-US">
                <a:latin typeface="Arial"/>
                <a:cs typeface="Arial"/>
              </a:rPr>
              <a:t>Text</a:t>
            </a:r>
          </a:p>
        </p:txBody>
      </p:sp>
    </p:spTree>
    <p:extLst>
      <p:ext uri="{BB962C8B-B14F-4D97-AF65-F5344CB8AC3E}">
        <p14:creationId xmlns:p14="http://schemas.microsoft.com/office/powerpoint/2010/main" val="284057709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F346A28-D051-AE41-B235-BAFF1A51DDD5}" type="slidenum">
              <a:rPr kumimoji="0" lang="en-US" sz="1200" b="0" i="0" u="none" strike="noStrike" kern="1200" cap="none" spc="0" normalizeH="0" baseline="0" noProof="0">
                <a:ln>
                  <a:noFill/>
                </a:ln>
                <a:solidFill>
                  <a:prstClr val="black"/>
                </a:solidFill>
                <a:effectLst/>
                <a:uLnTx/>
                <a:uFillTx/>
                <a:latin typeface="Times New Roman" charset="0"/>
                <a:ea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Times New Roman" charset="0"/>
              <a:ea typeface="MS PGothic" charset="0"/>
            </a:endParaRPr>
          </a:p>
        </p:txBody>
      </p:sp>
      <p:sp>
        <p:nvSpPr>
          <p:cNvPr id="362498" name="Rectangle 2"/>
          <p:cNvSpPr>
            <a:spLocks noGrp="1" noRot="1" noChangeAspect="1" noChangeArrowheads="1" noTextEdit="1"/>
          </p:cNvSpPr>
          <p:nvPr>
            <p:ph type="sldImg"/>
          </p:nvPr>
        </p:nvSpPr>
        <p:spPr>
          <a:ln/>
        </p:spPr>
      </p:sp>
      <p:sp>
        <p:nvSpPr>
          <p:cNvPr id="362499"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MS PGothic" charset="0"/>
            </a:endParaRPr>
          </a:p>
        </p:txBody>
      </p:sp>
    </p:spTree>
    <p:extLst>
      <p:ext uri="{BB962C8B-B14F-4D97-AF65-F5344CB8AC3E}">
        <p14:creationId xmlns:p14="http://schemas.microsoft.com/office/powerpoint/2010/main" val="235184546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a:latin typeface="Arial"/>
                <a:cs typeface="Arial"/>
              </a:rPr>
              <a:t>Restatement</a:t>
            </a:r>
          </a:p>
          <a:p>
            <a:endParaRPr lang="en-US">
              <a:cs typeface="ＭＳ Ｐゴシック" charset="0"/>
            </a:endParaRPr>
          </a:p>
        </p:txBody>
      </p:sp>
    </p:spTree>
    <p:extLst>
      <p:ext uri="{BB962C8B-B14F-4D97-AF65-F5344CB8AC3E}">
        <p14:creationId xmlns:p14="http://schemas.microsoft.com/office/powerpoint/2010/main" val="76320662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p>
            <a:r>
              <a:rPr lang="en-US">
                <a:cs typeface="ＭＳ Ｐゴシック" charset="0"/>
              </a:rPr>
              <a:t>9 Chinese edition slides still in English: 19, 24, 37, 63, 66, 73, 82, 102, 112</a:t>
            </a:r>
          </a:p>
        </p:txBody>
      </p:sp>
      <p:sp>
        <p:nvSpPr>
          <p:cNvPr id="310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9C38D9F-BBFD-844C-94EC-03439E4F27D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12185563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Restatement</a:t>
            </a:r>
          </a:p>
        </p:txBody>
      </p:sp>
    </p:spTree>
    <p:extLst>
      <p:ext uri="{BB962C8B-B14F-4D97-AF65-F5344CB8AC3E}">
        <p14:creationId xmlns:p14="http://schemas.microsoft.com/office/powerpoint/2010/main" val="245026800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74030147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2"/>
          <p:cNvSpPr>
            <a:spLocks noGrp="1" noRot="1" noChangeAspect="1" noChangeArrowheads="1" noTextEdit="1"/>
          </p:cNvSpPr>
          <p:nvPr>
            <p:ph type="sldImg"/>
          </p:nvPr>
        </p:nvSpPr>
        <p:spPr>
          <a:ln/>
        </p:spPr>
      </p:sp>
      <p:sp>
        <p:nvSpPr>
          <p:cNvPr id="3368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111674459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2"/>
          <p:cNvSpPr>
            <a:spLocks noGrp="1" noRot="1" noChangeAspect="1" noChangeArrowheads="1" noTextEdit="1"/>
          </p:cNvSpPr>
          <p:nvPr>
            <p:ph type="sldImg"/>
          </p:nvPr>
        </p:nvSpPr>
        <p:spPr>
          <a:ln/>
        </p:spPr>
      </p:sp>
      <p:sp>
        <p:nvSpPr>
          <p:cNvPr id="34099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2"/>
          <p:cNvSpPr>
            <a:spLocks noGrp="1" noRot="1" noChangeAspect="1" noChangeArrowheads="1" noTextEdit="1"/>
          </p:cNvSpPr>
          <p:nvPr>
            <p:ph type="sldImg"/>
          </p:nvPr>
        </p:nvSpPr>
        <p:spPr>
          <a:ln/>
        </p:spPr>
      </p:sp>
      <p:sp>
        <p:nvSpPr>
          <p:cNvPr id="34304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2"/>
          <p:cNvSpPr>
            <a:spLocks noGrp="1" noRot="1" noChangeAspect="1" noChangeArrowheads="1" noTextEdit="1"/>
          </p:cNvSpPr>
          <p:nvPr>
            <p:ph type="sldImg"/>
          </p:nvPr>
        </p:nvSpPr>
        <p:spPr>
          <a:ln/>
        </p:spPr>
      </p:sp>
      <p:sp>
        <p:nvSpPr>
          <p:cNvPr id="34509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2"/>
          <p:cNvSpPr>
            <a:spLocks noGrp="1" noRot="1" noChangeAspect="1" noChangeArrowheads="1" noTextEdit="1"/>
          </p:cNvSpPr>
          <p:nvPr>
            <p:ph type="sldImg"/>
          </p:nvPr>
        </p:nvSpPr>
        <p:spPr>
          <a:ln/>
        </p:spPr>
      </p:sp>
      <p:sp>
        <p:nvSpPr>
          <p:cNvPr id="34713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AA3188-A9F6-E449-91B1-79DB37FC3D53}"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1298364" y="3257550"/>
            <a:ext cx="7140998" cy="20597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cs typeface="ＭＳ Ｐゴシック" charset="0"/>
              </a:rPr>
              <a:t>OS-09-1Sam-210</a:t>
            </a:r>
          </a:p>
          <a:p>
            <a:pPr eaLnBrk="1" hangingPunct="1"/>
            <a:r>
              <a:rPr lang="en-US" dirty="0">
                <a:latin typeface="Arial" charset="0"/>
                <a:cs typeface="ＭＳ Ｐゴシック" charset="0"/>
              </a:rPr>
              <a:t>OS-12-2Kings-14, 95</a:t>
            </a:r>
          </a:p>
          <a:p>
            <a:pPr eaLnBrk="1" hangingPunct="1"/>
            <a:r>
              <a:rPr lang="en-US" dirty="0">
                <a:latin typeface="Arial" charset="0"/>
                <a:cs typeface="ＭＳ Ｐゴシック" charset="0"/>
              </a:rPr>
              <a:t>OS-14-2Chron-27</a:t>
            </a:r>
          </a:p>
        </p:txBody>
      </p:sp>
    </p:spTree>
    <p:extLst>
      <p:ext uri="{BB962C8B-B14F-4D97-AF65-F5344CB8AC3E}">
        <p14:creationId xmlns:p14="http://schemas.microsoft.com/office/powerpoint/2010/main" val="52251894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2"/>
          <p:cNvSpPr>
            <a:spLocks noGrp="1" noRot="1" noChangeAspect="1" noChangeArrowheads="1" noTextEdit="1"/>
          </p:cNvSpPr>
          <p:nvPr>
            <p:ph type="sldImg"/>
          </p:nvPr>
        </p:nvSpPr>
        <p:spPr>
          <a:ln/>
        </p:spPr>
      </p:sp>
      <p:sp>
        <p:nvSpPr>
          <p:cNvPr id="34918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2"/>
          <p:cNvSpPr>
            <a:spLocks noGrp="1" noRot="1" noChangeAspect="1" noChangeArrowheads="1" noTextEdit="1"/>
          </p:cNvSpPr>
          <p:nvPr>
            <p:ph type="sldImg"/>
          </p:nvPr>
        </p:nvSpPr>
        <p:spPr>
          <a:ln/>
        </p:spPr>
      </p:sp>
      <p:sp>
        <p:nvSpPr>
          <p:cNvPr id="35123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1" name="Rectangle 2"/>
          <p:cNvSpPr>
            <a:spLocks noGrp="1" noRot="1" noChangeAspect="1" noChangeArrowheads="1" noTextEdit="1"/>
          </p:cNvSpPr>
          <p:nvPr>
            <p:ph type="sldImg"/>
          </p:nvPr>
        </p:nvSpPr>
        <p:spPr>
          <a:ln/>
        </p:spPr>
      </p:sp>
      <p:sp>
        <p:nvSpPr>
          <p:cNvPr id="35328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29" name="Rectangle 2"/>
          <p:cNvSpPr>
            <a:spLocks noGrp="1" noRot="1" noChangeAspect="1" noChangeArrowheads="1" noTextEdit="1"/>
          </p:cNvSpPr>
          <p:nvPr>
            <p:ph type="sldImg"/>
          </p:nvPr>
        </p:nvSpPr>
        <p:spPr>
          <a:ln/>
        </p:spPr>
      </p:sp>
      <p:sp>
        <p:nvSpPr>
          <p:cNvPr id="35533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2"/>
          <p:cNvSpPr>
            <a:spLocks noGrp="1" noRot="1" noChangeAspect="1" noChangeArrowheads="1" noTextEdit="1"/>
          </p:cNvSpPr>
          <p:nvPr>
            <p:ph type="sldImg"/>
          </p:nvPr>
        </p:nvSpPr>
        <p:spPr>
          <a:ln/>
        </p:spPr>
      </p:sp>
      <p:sp>
        <p:nvSpPr>
          <p:cNvPr id="3368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335963018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C1D2A6D-084B-9846-923B-1A782DA21C92}" type="slidenum">
              <a:rPr lang="en-US" sz="1200">
                <a:solidFill>
                  <a:srgbClr val="000000"/>
                </a:solidFill>
                <a:cs typeface="Arial" charset="0"/>
              </a:rPr>
              <a:pPr eaLnBrk="1" hangingPunct="1"/>
              <a:t>136</a:t>
            </a:fld>
            <a:endParaRPr lang="en-US" sz="1200">
              <a:solidFill>
                <a:srgbClr val="000000"/>
              </a:solidFill>
              <a:cs typeface="Arial" charset="0"/>
            </a:endParaRPr>
          </a:p>
        </p:txBody>
      </p:sp>
      <p:sp>
        <p:nvSpPr>
          <p:cNvPr id="37273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23E89985-AEE8-9449-A627-16592961C5AD}" type="slidenum">
              <a:rPr lang="en-US" sz="1200">
                <a:solidFill>
                  <a:srgbClr val="000000"/>
                </a:solidFill>
                <a:latin typeface="Times" charset="0"/>
                <a:cs typeface="Arial" charset="0"/>
              </a:rPr>
              <a:pPr algn="r"/>
              <a:t>136</a:t>
            </a:fld>
            <a:endParaRPr lang="en-US" sz="1200">
              <a:solidFill>
                <a:srgbClr val="000000"/>
              </a:solidFill>
              <a:latin typeface="Times" charset="0"/>
              <a:cs typeface="Arial" charset="0"/>
            </a:endParaRPr>
          </a:p>
        </p:txBody>
      </p:sp>
      <p:sp>
        <p:nvSpPr>
          <p:cNvPr id="372739" name="Rectangle 2"/>
          <p:cNvSpPr>
            <a:spLocks noGrp="1" noRot="1" noChangeAspect="1" noChangeArrowheads="1" noTextEdit="1"/>
          </p:cNvSpPr>
          <p:nvPr>
            <p:ph type="sldImg"/>
          </p:nvPr>
        </p:nvSpPr>
        <p:spPr>
          <a:solidFill>
            <a:srgbClr val="FFFFFF"/>
          </a:solidFill>
          <a:ln/>
        </p:spPr>
      </p:sp>
      <p:sp>
        <p:nvSpPr>
          <p:cNvPr id="3727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5FD4172-15EA-0E4B-BCD3-EA12331130D8}" type="slidenum">
              <a:rPr lang="en-US" sz="1200">
                <a:cs typeface="Arial" charset="0"/>
              </a:rPr>
              <a:pPr eaLnBrk="1" hangingPunct="1"/>
              <a:t>138</a:t>
            </a:fld>
            <a:endParaRPr lang="en-US" sz="1200">
              <a:cs typeface="Arial" charset="0"/>
            </a:endParaRPr>
          </a:p>
        </p:txBody>
      </p:sp>
      <p:sp>
        <p:nvSpPr>
          <p:cNvPr id="36454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CC23AC74-C27D-9D4B-8FC1-DBB8F3C7259F}" type="slidenum">
              <a:rPr lang="en-US" sz="1200">
                <a:latin typeface="Times" charset="0"/>
                <a:cs typeface="Arial" charset="0"/>
              </a:rPr>
              <a:pPr algn="r"/>
              <a:t>138</a:t>
            </a:fld>
            <a:endParaRPr lang="en-US" sz="1200">
              <a:latin typeface="Times" charset="0"/>
              <a:cs typeface="Arial" charset="0"/>
            </a:endParaRPr>
          </a:p>
        </p:txBody>
      </p:sp>
      <p:sp>
        <p:nvSpPr>
          <p:cNvPr id="364547" name="Rectangle 2"/>
          <p:cNvSpPr>
            <a:spLocks noGrp="1" noRot="1" noChangeAspect="1" noChangeArrowheads="1" noTextEdit="1"/>
          </p:cNvSpPr>
          <p:nvPr>
            <p:ph type="sldImg"/>
          </p:nvPr>
        </p:nvSpPr>
        <p:spPr>
          <a:solidFill>
            <a:srgbClr val="FFFFFF"/>
          </a:solidFill>
          <a:ln/>
        </p:spPr>
      </p:sp>
      <p:sp>
        <p:nvSpPr>
          <p:cNvPr id="36454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49" name="Rectangle 2"/>
          <p:cNvSpPr>
            <a:spLocks noGrp="1" noRot="1" noChangeAspect="1" noChangeArrowheads="1" noTextEdit="1"/>
          </p:cNvSpPr>
          <p:nvPr>
            <p:ph type="sldImg"/>
          </p:nvPr>
        </p:nvSpPr>
        <p:spPr>
          <a:ln/>
        </p:spPr>
      </p:sp>
      <p:sp>
        <p:nvSpPr>
          <p:cNvPr id="36045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2"/>
          <p:cNvSpPr>
            <a:spLocks noGrp="1" noRot="1" noChangeAspect="1" noChangeArrowheads="1" noTextEdit="1"/>
          </p:cNvSpPr>
          <p:nvPr>
            <p:ph type="sldImg"/>
          </p:nvPr>
        </p:nvSpPr>
        <p:spPr>
          <a:ln/>
        </p:spPr>
      </p:sp>
      <p:sp>
        <p:nvSpPr>
          <p:cNvPr id="3624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2"/>
          <p:cNvSpPr>
            <a:spLocks noGrp="1" noRot="1" noChangeAspect="1" noChangeArrowheads="1" noTextEdit="1"/>
          </p:cNvSpPr>
          <p:nvPr>
            <p:ph type="sldImg"/>
          </p:nvPr>
        </p:nvSpPr>
        <p:spPr>
          <a:ln/>
        </p:spPr>
      </p:sp>
      <p:sp>
        <p:nvSpPr>
          <p:cNvPr id="36659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r>
              <a:rPr lang="en-US">
                <a:latin typeface="Arial"/>
                <a:cs typeface="Arial"/>
              </a:rPr>
              <a:t>Restatement</a:t>
            </a:r>
          </a:p>
          <a:p>
            <a:endParaRPr lang="en-US">
              <a:cs typeface="ＭＳ Ｐゴシック" charset="0"/>
            </a:endParaRPr>
          </a:p>
        </p:txBody>
      </p:sp>
    </p:spTree>
    <p:extLst>
      <p:ext uri="{BB962C8B-B14F-4D97-AF65-F5344CB8AC3E}">
        <p14:creationId xmlns:p14="http://schemas.microsoft.com/office/powerpoint/2010/main" val="30775868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2"/>
          <p:cNvSpPr>
            <a:spLocks noGrp="1" noRot="1" noChangeAspect="1" noChangeArrowheads="1" noTextEdit="1"/>
          </p:cNvSpPr>
          <p:nvPr>
            <p:ph type="sldImg"/>
          </p:nvPr>
        </p:nvSpPr>
        <p:spPr>
          <a:ln/>
        </p:spPr>
      </p:sp>
      <p:sp>
        <p:nvSpPr>
          <p:cNvPr id="36864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Rectangle 2"/>
          <p:cNvSpPr>
            <a:spLocks noGrp="1" noRot="1" noChangeAspect="1" noChangeArrowheads="1" noTextEdit="1"/>
          </p:cNvSpPr>
          <p:nvPr>
            <p:ph type="sldImg"/>
          </p:nvPr>
        </p:nvSpPr>
        <p:spPr>
          <a:ln/>
        </p:spPr>
      </p:sp>
      <p:sp>
        <p:nvSpPr>
          <p:cNvPr id="37069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2"/>
          <p:cNvSpPr>
            <a:spLocks noGrp="1" noRot="1" noChangeAspect="1" noChangeArrowheads="1" noTextEdit="1"/>
          </p:cNvSpPr>
          <p:nvPr>
            <p:ph type="sldImg"/>
          </p:nvPr>
        </p:nvSpPr>
        <p:spPr>
          <a:ln/>
        </p:spPr>
      </p:sp>
      <p:sp>
        <p:nvSpPr>
          <p:cNvPr id="7270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C1D2A6D-084B-9846-923B-1A782DA21C92}" type="slidenum">
              <a:rPr lang="en-US" sz="1200">
                <a:solidFill>
                  <a:srgbClr val="000000"/>
                </a:solidFill>
                <a:cs typeface="Arial" charset="0"/>
              </a:rPr>
              <a:pPr eaLnBrk="1" hangingPunct="1"/>
              <a:t>147</a:t>
            </a:fld>
            <a:endParaRPr lang="en-US" sz="1200">
              <a:solidFill>
                <a:srgbClr val="000000"/>
              </a:solidFill>
              <a:cs typeface="Arial" charset="0"/>
            </a:endParaRPr>
          </a:p>
        </p:txBody>
      </p:sp>
      <p:sp>
        <p:nvSpPr>
          <p:cNvPr id="37273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23E89985-AEE8-9449-A627-16592961C5AD}" type="slidenum">
              <a:rPr lang="en-US" sz="1200">
                <a:solidFill>
                  <a:srgbClr val="000000"/>
                </a:solidFill>
                <a:latin typeface="Times" charset="0"/>
                <a:cs typeface="Arial" charset="0"/>
              </a:rPr>
              <a:pPr algn="r"/>
              <a:t>147</a:t>
            </a:fld>
            <a:endParaRPr lang="en-US" sz="1200">
              <a:solidFill>
                <a:srgbClr val="000000"/>
              </a:solidFill>
              <a:latin typeface="Times" charset="0"/>
              <a:cs typeface="Arial" charset="0"/>
            </a:endParaRPr>
          </a:p>
        </p:txBody>
      </p:sp>
      <p:sp>
        <p:nvSpPr>
          <p:cNvPr id="372739" name="Rectangle 2"/>
          <p:cNvSpPr>
            <a:spLocks noGrp="1" noRot="1" noChangeAspect="1" noChangeArrowheads="1" noTextEdit="1"/>
          </p:cNvSpPr>
          <p:nvPr>
            <p:ph type="sldImg"/>
          </p:nvPr>
        </p:nvSpPr>
        <p:spPr>
          <a:solidFill>
            <a:srgbClr val="FFFFFF"/>
          </a:solidFill>
          <a:ln/>
        </p:spPr>
      </p:sp>
      <p:sp>
        <p:nvSpPr>
          <p:cNvPr id="3727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2744764-CEE6-9C46-BAEB-DD701B8D7053}" type="slidenum">
              <a:rPr lang="en-US" sz="1200">
                <a:solidFill>
                  <a:srgbClr val="000000"/>
                </a:solidFill>
                <a:cs typeface="Arial" charset="0"/>
              </a:rPr>
              <a:pPr eaLnBrk="1" hangingPunct="1"/>
              <a:t>148</a:t>
            </a:fld>
            <a:endParaRPr lang="en-US" sz="1200">
              <a:solidFill>
                <a:srgbClr val="000000"/>
              </a:solidFill>
              <a:cs typeface="Arial" charset="0"/>
            </a:endParaRPr>
          </a:p>
        </p:txBody>
      </p:sp>
      <p:sp>
        <p:nvSpPr>
          <p:cNvPr id="3747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01AA9AB0-C0F4-1D42-9F40-A3F7D4455227}" type="slidenum">
              <a:rPr lang="en-US" sz="1200">
                <a:solidFill>
                  <a:srgbClr val="000000"/>
                </a:solidFill>
                <a:latin typeface="Times" charset="0"/>
                <a:cs typeface="Arial" charset="0"/>
              </a:rPr>
              <a:pPr algn="r"/>
              <a:t>148</a:t>
            </a:fld>
            <a:endParaRPr lang="en-US" sz="1200">
              <a:solidFill>
                <a:srgbClr val="000000"/>
              </a:solidFill>
              <a:latin typeface="Times" charset="0"/>
              <a:cs typeface="Arial" charset="0"/>
            </a:endParaRPr>
          </a:p>
        </p:txBody>
      </p:sp>
      <p:sp>
        <p:nvSpPr>
          <p:cNvPr id="374787" name="Rectangle 2"/>
          <p:cNvSpPr>
            <a:spLocks noGrp="1" noRot="1" noChangeAspect="1" noChangeArrowheads="1" noTextEdit="1"/>
          </p:cNvSpPr>
          <p:nvPr>
            <p:ph type="sldImg"/>
          </p:nvPr>
        </p:nvSpPr>
        <p:spPr>
          <a:solidFill>
            <a:srgbClr val="FFFFFF"/>
          </a:solidFill>
          <a:ln/>
        </p:spPr>
      </p:sp>
      <p:sp>
        <p:nvSpPr>
          <p:cNvPr id="37478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5042A34-CB6C-6E4E-AE6A-3F8F2868E6C2}" type="slidenum">
              <a:rPr lang="en-US" sz="1200">
                <a:solidFill>
                  <a:srgbClr val="000000"/>
                </a:solidFill>
                <a:latin typeface="Times" charset="0"/>
                <a:cs typeface="Arial" charset="0"/>
              </a:rPr>
              <a:pPr eaLnBrk="1" hangingPunct="1"/>
              <a:t>150</a:t>
            </a:fld>
            <a:endParaRPr lang="en-US" sz="1200">
              <a:solidFill>
                <a:srgbClr val="000000"/>
              </a:solidFill>
              <a:latin typeface="Times" charset="0"/>
              <a:cs typeface="Arial" charset="0"/>
            </a:endParaRPr>
          </a:p>
        </p:txBody>
      </p:sp>
      <p:sp>
        <p:nvSpPr>
          <p:cNvPr id="376834" name="Rectangle 2"/>
          <p:cNvSpPr>
            <a:spLocks noGrp="1" noRot="1" noChangeAspect="1" noChangeArrowheads="1" noTextEdit="1"/>
          </p:cNvSpPr>
          <p:nvPr>
            <p:ph type="sldImg"/>
          </p:nvPr>
        </p:nvSpPr>
        <p:spPr>
          <a:ln/>
        </p:spPr>
      </p:sp>
      <p:sp>
        <p:nvSpPr>
          <p:cNvPr id="3768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Times New Roman" charset="0"/>
              </a:rPr>
              <a:t>In </a:t>
            </a:r>
            <a:r>
              <a:rPr lang="zh-TW" altLang="en-US">
                <a:latin typeface="Times New Roman" charset="0"/>
              </a:rPr>
              <a:t>列王纪下</a:t>
            </a:r>
            <a:r>
              <a:rPr lang="en-US">
                <a:latin typeface="Times New Roman" charset="0"/>
              </a:rPr>
              <a:t> 11:2 (cf. 2 Chron. 22:11), we read how the Davidic line was all wiped out by the mother of Ahaziah of Judah—all except one of her grandsons named Joash.  God</a:t>
            </a:r>
            <a:r>
              <a:rPr lang="fr-FR" altLang="ja-JP">
                <a:latin typeface="Times New Roman" charset="0"/>
              </a:rPr>
              <a:t>'</a:t>
            </a:r>
            <a:r>
              <a:rPr lang="en-US" altLang="ja-JP">
                <a:latin typeface="Times New Roman" charset="0"/>
              </a:rPr>
              <a:t>s promise of an eternal king through David (2 Sam. 7:14) would have been unfulfilled had it not been through the courage of Jehoshebah, Ahaziah</a:t>
            </a:r>
            <a:r>
              <a:rPr lang="fr-FR" altLang="ja-JP">
                <a:latin typeface="Times New Roman" charset="0"/>
              </a:rPr>
              <a:t>'</a:t>
            </a:r>
            <a:r>
              <a:rPr lang="en-US" altLang="ja-JP">
                <a:latin typeface="Times New Roman" charset="0"/>
              </a:rPr>
              <a:t>s sister and husband of Jehoiada the priest. Jehoshebah saved the life of her infant nephew, Joash, with the courageous help of his unnamed nurse who raised him for 6 years in the temple out of the murderous eye of Athaliah.</a:t>
            </a:r>
            <a:endParaRPr lang="en-US">
              <a:latin typeface="Times New Roman"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1" name="Rectangle 2"/>
          <p:cNvSpPr>
            <a:spLocks noGrp="1" noRot="1" noChangeAspect="1" noChangeArrowheads="1" noTextEdit="1"/>
          </p:cNvSpPr>
          <p:nvPr>
            <p:ph type="sldImg"/>
          </p:nvPr>
        </p:nvSpPr>
        <p:spPr>
          <a:ln/>
        </p:spPr>
      </p:sp>
      <p:sp>
        <p:nvSpPr>
          <p:cNvPr id="38400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49" name="Rectangle 2"/>
          <p:cNvSpPr>
            <a:spLocks noGrp="1" noRot="1" noChangeAspect="1" noChangeArrowheads="1" noTextEdit="1"/>
          </p:cNvSpPr>
          <p:nvPr>
            <p:ph type="sldImg"/>
          </p:nvPr>
        </p:nvSpPr>
        <p:spPr>
          <a:ln/>
        </p:spPr>
      </p:sp>
      <p:sp>
        <p:nvSpPr>
          <p:cNvPr id="38605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Rectangle 2"/>
          <p:cNvSpPr>
            <a:spLocks noGrp="1" noRot="1" noChangeAspect="1" noChangeArrowheads="1" noTextEdit="1"/>
          </p:cNvSpPr>
          <p:nvPr>
            <p:ph type="sldImg"/>
          </p:nvPr>
        </p:nvSpPr>
        <p:spPr>
          <a:ln/>
        </p:spPr>
      </p:sp>
      <p:sp>
        <p:nvSpPr>
          <p:cNvPr id="3880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Rectangle 2"/>
          <p:cNvSpPr>
            <a:spLocks noGrp="1" noRot="1" noChangeAspect="1" noChangeArrowheads="1" noTextEdit="1"/>
          </p:cNvSpPr>
          <p:nvPr>
            <p:ph type="sldImg"/>
          </p:nvPr>
        </p:nvSpPr>
        <p:spPr>
          <a:ln/>
        </p:spPr>
      </p:sp>
      <p:sp>
        <p:nvSpPr>
          <p:cNvPr id="39014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jpeg"/><Relationship Id="rId1" Type="http://schemas.openxmlformats.org/officeDocument/2006/relationships/slideMaster" Target="../slideMasters/slideMaster51.xml"/><Relationship Id="rId4" Type="http://schemas.openxmlformats.org/officeDocument/2006/relationships/image" Target="../media/image6.png"/></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4.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jpeg"/><Relationship Id="rId1" Type="http://schemas.openxmlformats.org/officeDocument/2006/relationships/slideMaster" Target="../slideMasters/slideMaster6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9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jpeg"/><Relationship Id="rId1" Type="http://schemas.openxmlformats.org/officeDocument/2006/relationships/slideMaster" Target="../slideMasters/slideMaster70.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8.xml.rels><?xml version="1.0" encoding="UTF-8" standalone="yes"?>
<Relationships xmlns="http://schemas.openxmlformats.org/package/2006/relationships"><Relationship Id="rId2" Type="http://schemas.openxmlformats.org/officeDocument/2006/relationships/slideMaster" Target="../slideMasters/slideMaster73.xml"/><Relationship Id="rId1" Type="http://schemas.openxmlformats.org/officeDocument/2006/relationships/themeOverride" Target="../theme/themeOverride1.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A8F3A72A-9FDB-2B4B-AD8F-890EFDEFFA50}" type="slidenum">
              <a:rPr lang="en-GB"/>
              <a:pPr>
                <a:defRPr/>
              </a:pPr>
              <a:t>‹#›</a:t>
            </a:fld>
            <a:endParaRPr lang="en-GB"/>
          </a:p>
        </p:txBody>
      </p:sp>
    </p:spTree>
    <p:extLst>
      <p:ext uri="{BB962C8B-B14F-4D97-AF65-F5344CB8AC3E}">
        <p14:creationId xmlns:p14="http://schemas.microsoft.com/office/powerpoint/2010/main" val="293907107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7366DFBA-2350-E348-BCBF-A6BD07A160D6}" type="slidenum">
              <a:rPr lang="en-GB"/>
              <a:pPr>
                <a:defRPr/>
              </a:pPr>
              <a:t>‹#›</a:t>
            </a:fld>
            <a:endParaRPr lang="en-GB"/>
          </a:p>
        </p:txBody>
      </p:sp>
    </p:spTree>
    <p:extLst>
      <p:ext uri="{BB962C8B-B14F-4D97-AF65-F5344CB8AC3E}">
        <p14:creationId xmlns:p14="http://schemas.microsoft.com/office/powerpoint/2010/main" val="346028181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20AF3A8-6270-EF47-AD87-17BC40A0F4D4}" type="slidenum">
              <a:rPr lang="en-US"/>
              <a:pPr>
                <a:defRPr/>
              </a:pPr>
              <a:t>‹#›</a:t>
            </a:fld>
            <a:endParaRPr lang="en-US"/>
          </a:p>
        </p:txBody>
      </p:sp>
    </p:spTree>
    <p:extLst>
      <p:ext uri="{BB962C8B-B14F-4D97-AF65-F5344CB8AC3E}">
        <p14:creationId xmlns:p14="http://schemas.microsoft.com/office/powerpoint/2010/main" val="158145470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031A6D2-6AAA-4145-9709-6799516120D3}" type="slidenum">
              <a:rPr lang="en-US"/>
              <a:pPr>
                <a:defRPr/>
              </a:pPr>
              <a:t>‹#›</a:t>
            </a:fld>
            <a:endParaRPr lang="en-US"/>
          </a:p>
        </p:txBody>
      </p:sp>
    </p:spTree>
    <p:extLst>
      <p:ext uri="{BB962C8B-B14F-4D97-AF65-F5344CB8AC3E}">
        <p14:creationId xmlns:p14="http://schemas.microsoft.com/office/powerpoint/2010/main" val="124909912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A2E142E-FADF-734C-AA4B-B5A5C7AB1D4D}" type="slidenum">
              <a:rPr lang="en-US"/>
              <a:pPr>
                <a:defRPr/>
              </a:pPr>
              <a:t>‹#›</a:t>
            </a:fld>
            <a:endParaRPr lang="en-US"/>
          </a:p>
        </p:txBody>
      </p:sp>
    </p:spTree>
    <p:extLst>
      <p:ext uri="{BB962C8B-B14F-4D97-AF65-F5344CB8AC3E}">
        <p14:creationId xmlns:p14="http://schemas.microsoft.com/office/powerpoint/2010/main" val="398126390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EEFE482-9A75-354D-B822-8C9A2B0B2132}" type="slidenum">
              <a:rPr lang="en-US"/>
              <a:pPr>
                <a:defRPr/>
              </a:pPr>
              <a:t>‹#›</a:t>
            </a:fld>
            <a:endParaRPr lang="en-US"/>
          </a:p>
        </p:txBody>
      </p:sp>
    </p:spTree>
    <p:extLst>
      <p:ext uri="{BB962C8B-B14F-4D97-AF65-F5344CB8AC3E}">
        <p14:creationId xmlns:p14="http://schemas.microsoft.com/office/powerpoint/2010/main" val="93872978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11E6AD5-7900-4244-B9CE-68167FD5C33F}" type="slidenum">
              <a:rPr lang="en-US"/>
              <a:pPr>
                <a:defRPr/>
              </a:pPr>
              <a:t>‹#›</a:t>
            </a:fld>
            <a:endParaRPr lang="en-US"/>
          </a:p>
        </p:txBody>
      </p:sp>
    </p:spTree>
    <p:extLst>
      <p:ext uri="{BB962C8B-B14F-4D97-AF65-F5344CB8AC3E}">
        <p14:creationId xmlns:p14="http://schemas.microsoft.com/office/powerpoint/2010/main" val="112959039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95BC217-6F09-E541-9286-DF5DCDC04C59}" type="slidenum">
              <a:rPr lang="en-US"/>
              <a:pPr>
                <a:defRPr/>
              </a:pPr>
              <a:t>‹#›</a:t>
            </a:fld>
            <a:endParaRPr lang="en-US"/>
          </a:p>
        </p:txBody>
      </p:sp>
    </p:spTree>
    <p:extLst>
      <p:ext uri="{BB962C8B-B14F-4D97-AF65-F5344CB8AC3E}">
        <p14:creationId xmlns:p14="http://schemas.microsoft.com/office/powerpoint/2010/main" val="145121416"/>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569040D-17A3-254B-A322-08DB5794CCB5}" type="slidenum">
              <a:rPr lang="en-US"/>
              <a:pPr>
                <a:defRPr/>
              </a:pPr>
              <a:t>‹#›</a:t>
            </a:fld>
            <a:endParaRPr lang="en-US"/>
          </a:p>
        </p:txBody>
      </p:sp>
    </p:spTree>
    <p:extLst>
      <p:ext uri="{BB962C8B-B14F-4D97-AF65-F5344CB8AC3E}">
        <p14:creationId xmlns:p14="http://schemas.microsoft.com/office/powerpoint/2010/main" val="21641940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6A663FF-29C6-224A-96B3-29E907603FF8}" type="slidenum">
              <a:rPr lang="en-US"/>
              <a:pPr>
                <a:defRPr/>
              </a:pPr>
              <a:t>‹#›</a:t>
            </a:fld>
            <a:endParaRPr lang="en-US"/>
          </a:p>
        </p:txBody>
      </p:sp>
    </p:spTree>
    <p:extLst>
      <p:ext uri="{BB962C8B-B14F-4D97-AF65-F5344CB8AC3E}">
        <p14:creationId xmlns:p14="http://schemas.microsoft.com/office/powerpoint/2010/main" val="121189328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43F5A26-EA56-7740-8611-9081DC8AAC78}" type="slidenum">
              <a:rPr lang="en-US"/>
              <a:pPr>
                <a:defRPr/>
              </a:pPr>
              <a:t>‹#›</a:t>
            </a:fld>
            <a:endParaRPr lang="en-US"/>
          </a:p>
        </p:txBody>
      </p:sp>
    </p:spTree>
    <p:extLst>
      <p:ext uri="{BB962C8B-B14F-4D97-AF65-F5344CB8AC3E}">
        <p14:creationId xmlns:p14="http://schemas.microsoft.com/office/powerpoint/2010/main" val="143230266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lnSpc>
                <a:spcPct val="90000"/>
              </a:lnSpc>
              <a:spcBef>
                <a:spcPct val="20000"/>
              </a:spcBef>
              <a:buFontTx/>
              <a:buChar char="•"/>
              <a:defRPr kumimoji="1" b="1" smtClean="0"/>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lnSpc>
                <a:spcPct val="90000"/>
              </a:lnSpc>
              <a:spcBef>
                <a:spcPct val="20000"/>
              </a:spcBef>
              <a:buFontTx/>
              <a:buChar char="•"/>
              <a:defRPr kumimoji="1" b="1" smtClean="0"/>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lnSpc>
                <a:spcPct val="90000"/>
              </a:lnSpc>
              <a:spcBef>
                <a:spcPct val="20000"/>
              </a:spcBef>
              <a:buFontTx/>
              <a:buChar char="•"/>
              <a:defRPr kumimoji="1" b="1" smtClean="0">
                <a:latin typeface="Arial Narrow" charset="0"/>
              </a:defRPr>
            </a:lvl1pPr>
          </a:lstStyle>
          <a:p>
            <a:pPr>
              <a:defRPr/>
            </a:pPr>
            <a:fld id="{05C1200B-62F4-1844-832B-8CB4CEF826AF}" type="slidenum">
              <a:rPr lang="en-US"/>
              <a:pPr>
                <a:defRPr/>
              </a:pPr>
              <a:t>‹#›</a:t>
            </a:fld>
            <a:endParaRPr lang="en-US"/>
          </a:p>
        </p:txBody>
      </p:sp>
    </p:spTree>
    <p:extLst>
      <p:ext uri="{BB962C8B-B14F-4D97-AF65-F5344CB8AC3E}">
        <p14:creationId xmlns:p14="http://schemas.microsoft.com/office/powerpoint/2010/main" val="42709898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746A5852-D9AF-F44C-BC8E-5A3BC1B27D21}" type="slidenum">
              <a:rPr lang="en-GB"/>
              <a:pPr>
                <a:defRPr/>
              </a:pPr>
              <a:t>‹#›</a:t>
            </a:fld>
            <a:endParaRPr lang="en-GB"/>
          </a:p>
        </p:txBody>
      </p:sp>
    </p:spTree>
    <p:extLst>
      <p:ext uri="{BB962C8B-B14F-4D97-AF65-F5344CB8AC3E}">
        <p14:creationId xmlns:p14="http://schemas.microsoft.com/office/powerpoint/2010/main" val="32928883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BF4668D0-456A-1844-89FA-D171998EE75F}" type="slidenum">
              <a:rPr lang="en-US"/>
              <a:pPr>
                <a:defRPr/>
              </a:pPr>
              <a:t>‹#›</a:t>
            </a:fld>
            <a:endParaRPr lang="en-US"/>
          </a:p>
        </p:txBody>
      </p:sp>
    </p:spTree>
    <p:extLst>
      <p:ext uri="{BB962C8B-B14F-4D97-AF65-F5344CB8AC3E}">
        <p14:creationId xmlns:p14="http://schemas.microsoft.com/office/powerpoint/2010/main" val="64268840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6E83DE9D-86A1-C34D-8C2A-F7C58C2A1732}" type="slidenum">
              <a:rPr lang="en-US"/>
              <a:pPr>
                <a:defRPr/>
              </a:pPr>
              <a:t>‹#›</a:t>
            </a:fld>
            <a:endParaRPr lang="en-US"/>
          </a:p>
        </p:txBody>
      </p:sp>
    </p:spTree>
    <p:extLst>
      <p:ext uri="{BB962C8B-B14F-4D97-AF65-F5344CB8AC3E}">
        <p14:creationId xmlns:p14="http://schemas.microsoft.com/office/powerpoint/2010/main" val="49495107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533F095C-1AD4-B54C-B846-F4200A5E1103}" type="slidenum">
              <a:rPr lang="en-US"/>
              <a:pPr>
                <a:defRPr/>
              </a:pPr>
              <a:t>‹#›</a:t>
            </a:fld>
            <a:endParaRPr lang="en-US"/>
          </a:p>
        </p:txBody>
      </p:sp>
    </p:spTree>
    <p:extLst>
      <p:ext uri="{BB962C8B-B14F-4D97-AF65-F5344CB8AC3E}">
        <p14:creationId xmlns:p14="http://schemas.microsoft.com/office/powerpoint/2010/main" val="52981628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8"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9"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5ED9743A-FF50-D541-BE5F-65541ACDF2C4}" type="slidenum">
              <a:rPr lang="en-US"/>
              <a:pPr>
                <a:defRPr/>
              </a:pPr>
              <a:t>‹#›</a:t>
            </a:fld>
            <a:endParaRPr lang="en-US"/>
          </a:p>
        </p:txBody>
      </p:sp>
    </p:spTree>
    <p:extLst>
      <p:ext uri="{BB962C8B-B14F-4D97-AF65-F5344CB8AC3E}">
        <p14:creationId xmlns:p14="http://schemas.microsoft.com/office/powerpoint/2010/main" val="270980451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4"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0C831621-B521-0940-B6D6-710E920E3C50}" type="slidenum">
              <a:rPr lang="en-US"/>
              <a:pPr>
                <a:defRPr/>
              </a:pPr>
              <a:t>‹#›</a:t>
            </a:fld>
            <a:endParaRPr lang="en-US"/>
          </a:p>
        </p:txBody>
      </p:sp>
    </p:spTree>
    <p:extLst>
      <p:ext uri="{BB962C8B-B14F-4D97-AF65-F5344CB8AC3E}">
        <p14:creationId xmlns:p14="http://schemas.microsoft.com/office/powerpoint/2010/main" val="309378281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3"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4"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70573F25-86BC-2244-A002-67B6085E67DD}" type="slidenum">
              <a:rPr lang="en-US"/>
              <a:pPr>
                <a:defRPr/>
              </a:pPr>
              <a:t>‹#›</a:t>
            </a:fld>
            <a:endParaRPr lang="en-US"/>
          </a:p>
        </p:txBody>
      </p:sp>
    </p:spTree>
    <p:extLst>
      <p:ext uri="{BB962C8B-B14F-4D97-AF65-F5344CB8AC3E}">
        <p14:creationId xmlns:p14="http://schemas.microsoft.com/office/powerpoint/2010/main" val="202560366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7C8DB19F-6218-3D44-A11E-A5762E897121}" type="slidenum">
              <a:rPr lang="en-US"/>
              <a:pPr>
                <a:defRPr/>
              </a:pPr>
              <a:t>‹#›</a:t>
            </a:fld>
            <a:endParaRPr lang="en-US"/>
          </a:p>
        </p:txBody>
      </p:sp>
    </p:spTree>
    <p:extLst>
      <p:ext uri="{BB962C8B-B14F-4D97-AF65-F5344CB8AC3E}">
        <p14:creationId xmlns:p14="http://schemas.microsoft.com/office/powerpoint/2010/main" val="150621393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A96DF28B-2EEC-974C-B582-8F681196B3F2}" type="slidenum">
              <a:rPr lang="en-US"/>
              <a:pPr>
                <a:defRPr/>
              </a:pPr>
              <a:t>‹#›</a:t>
            </a:fld>
            <a:endParaRPr lang="en-US"/>
          </a:p>
        </p:txBody>
      </p:sp>
    </p:spTree>
    <p:extLst>
      <p:ext uri="{BB962C8B-B14F-4D97-AF65-F5344CB8AC3E}">
        <p14:creationId xmlns:p14="http://schemas.microsoft.com/office/powerpoint/2010/main" val="193291999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C6933B9E-0704-6B45-B0DC-3B3D28B33E70}" type="slidenum">
              <a:rPr lang="en-US"/>
              <a:pPr>
                <a:defRPr/>
              </a:pPr>
              <a:t>‹#›</a:t>
            </a:fld>
            <a:endParaRPr lang="en-US"/>
          </a:p>
        </p:txBody>
      </p:sp>
    </p:spTree>
    <p:extLst>
      <p:ext uri="{BB962C8B-B14F-4D97-AF65-F5344CB8AC3E}">
        <p14:creationId xmlns:p14="http://schemas.microsoft.com/office/powerpoint/2010/main" val="181298960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837FB176-0368-D946-8B05-6E303E59AA37}" type="slidenum">
              <a:rPr lang="en-US"/>
              <a:pPr>
                <a:defRPr/>
              </a:pPr>
              <a:t>‹#›</a:t>
            </a:fld>
            <a:endParaRPr lang="en-US"/>
          </a:p>
        </p:txBody>
      </p:sp>
    </p:spTree>
    <p:extLst>
      <p:ext uri="{BB962C8B-B14F-4D97-AF65-F5344CB8AC3E}">
        <p14:creationId xmlns:p14="http://schemas.microsoft.com/office/powerpoint/2010/main" val="233051741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A44394F4-2919-2749-ADEC-EAFF6930DDF7}" type="slidenum">
              <a:rPr lang="en-GB"/>
              <a:pPr>
                <a:defRPr/>
              </a:pPr>
              <a:t>‹#›</a:t>
            </a:fld>
            <a:endParaRPr lang="en-GB"/>
          </a:p>
        </p:txBody>
      </p:sp>
    </p:spTree>
    <p:extLst>
      <p:ext uri="{BB962C8B-B14F-4D97-AF65-F5344CB8AC3E}">
        <p14:creationId xmlns:p14="http://schemas.microsoft.com/office/powerpoint/2010/main" val="236602990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676BC03F-801C-AD40-AE70-EBA94FAE192E}" type="slidenum">
              <a:rPr lang="en-US"/>
              <a:pPr>
                <a:defRPr/>
              </a:pPr>
              <a:t>‹#›</a:t>
            </a:fld>
            <a:endParaRPr lang="en-US"/>
          </a:p>
        </p:txBody>
      </p:sp>
    </p:spTree>
    <p:extLst>
      <p:ext uri="{BB962C8B-B14F-4D97-AF65-F5344CB8AC3E}">
        <p14:creationId xmlns:p14="http://schemas.microsoft.com/office/powerpoint/2010/main" val="3451292617"/>
      </p:ext>
    </p:extLst>
  </p:cSld>
  <p:clrMapOvr>
    <a:masterClrMapping/>
  </p:clrMapOvr>
  <p:transition spd="med">
    <p:randomBar dir="ver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AA5D5295-FDB1-274B-89D1-35037A498573}" type="slidenum">
              <a:rPr lang="en-US"/>
              <a:pPr>
                <a:defRPr/>
              </a:pPr>
              <a:t>‹#›</a:t>
            </a:fld>
            <a:endParaRPr lang="en-US"/>
          </a:p>
        </p:txBody>
      </p:sp>
    </p:spTree>
    <p:extLst>
      <p:ext uri="{BB962C8B-B14F-4D97-AF65-F5344CB8AC3E}">
        <p14:creationId xmlns:p14="http://schemas.microsoft.com/office/powerpoint/2010/main" val="407479180"/>
      </p:ext>
    </p:extLst>
  </p:cSld>
  <p:clrMapOvr>
    <a:masterClrMapping/>
  </p:clrMapOvr>
  <p:transition spd="med">
    <p:randomBar dir="ver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39FFCDAF-24D9-4343-BBB0-53A29E86742F}" type="slidenum">
              <a:rPr lang="en-US"/>
              <a:pPr>
                <a:defRPr/>
              </a:pPr>
              <a:t>‹#›</a:t>
            </a:fld>
            <a:endParaRPr lang="en-US"/>
          </a:p>
        </p:txBody>
      </p:sp>
    </p:spTree>
    <p:extLst>
      <p:ext uri="{BB962C8B-B14F-4D97-AF65-F5344CB8AC3E}">
        <p14:creationId xmlns:p14="http://schemas.microsoft.com/office/powerpoint/2010/main" val="2084592429"/>
      </p:ext>
    </p:extLst>
  </p:cSld>
  <p:clrMapOvr>
    <a:masterClrMapping/>
  </p:clrMapOvr>
  <p:transition spd="med">
    <p:randomBar dir="ver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B72519EB-1F18-8A40-80AC-4EC28C69A526}" type="slidenum">
              <a:rPr lang="en-US"/>
              <a:pPr>
                <a:defRPr/>
              </a:pPr>
              <a:t>‹#›</a:t>
            </a:fld>
            <a:endParaRPr lang="en-US"/>
          </a:p>
        </p:txBody>
      </p:sp>
    </p:spTree>
    <p:extLst>
      <p:ext uri="{BB962C8B-B14F-4D97-AF65-F5344CB8AC3E}">
        <p14:creationId xmlns:p14="http://schemas.microsoft.com/office/powerpoint/2010/main" val="3636262978"/>
      </p:ext>
    </p:extLst>
  </p:cSld>
  <p:clrMapOvr>
    <a:masterClrMapping/>
  </p:clrMapOvr>
  <p:transition spd="med">
    <p:randomBar dir="ver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F7CC4E8D-A4C6-FA43-A370-1F20A7210CF0}" type="slidenum">
              <a:rPr lang="en-US"/>
              <a:pPr>
                <a:defRPr/>
              </a:pPr>
              <a:t>‹#›</a:t>
            </a:fld>
            <a:endParaRPr lang="en-US"/>
          </a:p>
        </p:txBody>
      </p:sp>
    </p:spTree>
    <p:extLst>
      <p:ext uri="{BB962C8B-B14F-4D97-AF65-F5344CB8AC3E}">
        <p14:creationId xmlns:p14="http://schemas.microsoft.com/office/powerpoint/2010/main" val="3951089606"/>
      </p:ext>
    </p:extLst>
  </p:cSld>
  <p:clrMapOvr>
    <a:masterClrMapping/>
  </p:clrMapOvr>
  <p:transition spd="med">
    <p:randomBar dir="ver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84799BD5-809F-AB4A-942C-8FB50B63A59A}" type="slidenum">
              <a:rPr lang="en-US"/>
              <a:pPr>
                <a:defRPr/>
              </a:pPr>
              <a:t>‹#›</a:t>
            </a:fld>
            <a:endParaRPr lang="en-US"/>
          </a:p>
        </p:txBody>
      </p:sp>
    </p:spTree>
    <p:extLst>
      <p:ext uri="{BB962C8B-B14F-4D97-AF65-F5344CB8AC3E}">
        <p14:creationId xmlns:p14="http://schemas.microsoft.com/office/powerpoint/2010/main" val="1500782980"/>
      </p:ext>
    </p:extLst>
  </p:cSld>
  <p:clrMapOvr>
    <a:masterClrMapping/>
  </p:clrMapOvr>
  <p:transition spd="med">
    <p:randomBar dir="ver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FD399BD0-ED53-8A40-9A32-7555A1EAFDAB}" type="slidenum">
              <a:rPr lang="en-US"/>
              <a:pPr>
                <a:defRPr/>
              </a:pPr>
              <a:t>‹#›</a:t>
            </a:fld>
            <a:endParaRPr lang="en-US"/>
          </a:p>
        </p:txBody>
      </p:sp>
    </p:spTree>
    <p:extLst>
      <p:ext uri="{BB962C8B-B14F-4D97-AF65-F5344CB8AC3E}">
        <p14:creationId xmlns:p14="http://schemas.microsoft.com/office/powerpoint/2010/main" val="2203890534"/>
      </p:ext>
    </p:extLst>
  </p:cSld>
  <p:clrMapOvr>
    <a:masterClrMapping/>
  </p:clrMapOvr>
  <p:transition spd="med">
    <p:randomBar dir="ver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296E5E4A-FAC1-DF4F-84F1-4140FAB22329}" type="slidenum">
              <a:rPr lang="en-US"/>
              <a:pPr>
                <a:defRPr/>
              </a:pPr>
              <a:t>‹#›</a:t>
            </a:fld>
            <a:endParaRPr lang="en-US"/>
          </a:p>
        </p:txBody>
      </p:sp>
    </p:spTree>
    <p:extLst>
      <p:ext uri="{BB962C8B-B14F-4D97-AF65-F5344CB8AC3E}">
        <p14:creationId xmlns:p14="http://schemas.microsoft.com/office/powerpoint/2010/main" val="3602982850"/>
      </p:ext>
    </p:extLst>
  </p:cSld>
  <p:clrMapOvr>
    <a:masterClrMapping/>
  </p:clrMapOvr>
  <p:transition spd="med">
    <p:randomBar dir="ver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46159097-3002-754F-857A-C20A1BD9557D}" type="slidenum">
              <a:rPr lang="en-US"/>
              <a:pPr>
                <a:defRPr/>
              </a:pPr>
              <a:t>‹#›</a:t>
            </a:fld>
            <a:endParaRPr lang="en-US"/>
          </a:p>
        </p:txBody>
      </p:sp>
    </p:spTree>
    <p:extLst>
      <p:ext uri="{BB962C8B-B14F-4D97-AF65-F5344CB8AC3E}">
        <p14:creationId xmlns:p14="http://schemas.microsoft.com/office/powerpoint/2010/main" val="2854981391"/>
      </p:ext>
    </p:extLst>
  </p:cSld>
  <p:clrMapOvr>
    <a:masterClrMapping/>
  </p:clrMapOvr>
  <p:transition spd="med">
    <p:randomBar dir="ver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2A389602-BE78-EC4F-9BD2-807EE454BB49}" type="slidenum">
              <a:rPr lang="en-US"/>
              <a:pPr>
                <a:defRPr/>
              </a:pPr>
              <a:t>‹#›</a:t>
            </a:fld>
            <a:endParaRPr lang="en-US"/>
          </a:p>
        </p:txBody>
      </p:sp>
    </p:spTree>
    <p:extLst>
      <p:ext uri="{BB962C8B-B14F-4D97-AF65-F5344CB8AC3E}">
        <p14:creationId xmlns:p14="http://schemas.microsoft.com/office/powerpoint/2010/main" val="423422991"/>
      </p:ext>
    </p:extLst>
  </p:cSld>
  <p:clrMapOvr>
    <a:masterClrMapping/>
  </p:clrMapOvr>
  <p:transition spd="med">
    <p:randomBar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0DEB1B45-247F-704D-B09B-92A1CB86FBA2}" type="slidenum">
              <a:rPr lang="en-GB"/>
              <a:pPr>
                <a:defRPr/>
              </a:pPr>
              <a:t>‹#›</a:t>
            </a:fld>
            <a:endParaRPr lang="en-GB"/>
          </a:p>
        </p:txBody>
      </p:sp>
    </p:spTree>
    <p:extLst>
      <p:ext uri="{BB962C8B-B14F-4D97-AF65-F5344CB8AC3E}">
        <p14:creationId xmlns:p14="http://schemas.microsoft.com/office/powerpoint/2010/main" val="1258171372"/>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7ED3F355-037F-2E46-9F7D-C83B2F525714}" type="slidenum">
              <a:rPr lang="en-US"/>
              <a:pPr>
                <a:defRPr/>
              </a:pPr>
              <a:t>‹#›</a:t>
            </a:fld>
            <a:endParaRPr lang="en-US"/>
          </a:p>
        </p:txBody>
      </p:sp>
    </p:spTree>
    <p:extLst>
      <p:ext uri="{BB962C8B-B14F-4D97-AF65-F5344CB8AC3E}">
        <p14:creationId xmlns:p14="http://schemas.microsoft.com/office/powerpoint/2010/main" val="2968394177"/>
      </p:ext>
    </p:extLst>
  </p:cSld>
  <p:clrMapOvr>
    <a:masterClrMapping/>
  </p:clrMapOvr>
  <p:transition spd="med">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smtClean="0"/>
            </a:lvl1pPr>
          </a:lstStyle>
          <a:p>
            <a:pPr>
              <a:defRPr/>
            </a:pPr>
            <a:endParaRPr lang="en-US"/>
          </a:p>
        </p:txBody>
      </p:sp>
      <p:sp>
        <p:nvSpPr>
          <p:cNvPr id="28" name="Rectangle 28"/>
          <p:cNvSpPr>
            <a:spLocks noGrp="1" noChangeArrowheads="1"/>
          </p:cNvSpPr>
          <p:nvPr>
            <p:ph type="ftr" sz="quarter" idx="11"/>
          </p:nvPr>
        </p:nvSpPr>
        <p:spPr/>
        <p:txBody>
          <a:bodyPr/>
          <a:lstStyle>
            <a:lvl1pPr>
              <a:defRPr b="0" smtClean="0"/>
            </a:lvl1pPr>
          </a:lstStyle>
          <a:p>
            <a:pPr>
              <a:defRPr/>
            </a:pPr>
            <a:endParaRPr lang="en-US"/>
          </a:p>
        </p:txBody>
      </p:sp>
      <p:sp>
        <p:nvSpPr>
          <p:cNvPr id="29" name="Rectangle 29"/>
          <p:cNvSpPr>
            <a:spLocks noGrp="1" noChangeArrowheads="1"/>
          </p:cNvSpPr>
          <p:nvPr>
            <p:ph type="sldNum" sz="quarter" idx="12"/>
          </p:nvPr>
        </p:nvSpPr>
        <p:spPr/>
        <p:txBody>
          <a:bodyPr/>
          <a:lstStyle>
            <a:lvl1pPr>
              <a:defRPr b="0" smtClean="0"/>
            </a:lvl1pPr>
          </a:lstStyle>
          <a:p>
            <a:pPr>
              <a:defRPr/>
            </a:pPr>
            <a:fld id="{6EC8D4F1-147A-1B4A-8982-A8C2A76EBAB3}" type="slidenum">
              <a:rPr lang="en-US"/>
              <a:pPr>
                <a:defRPr/>
              </a:pPr>
              <a:t>‹#›</a:t>
            </a:fld>
            <a:endParaRPr lang="en-US"/>
          </a:p>
        </p:txBody>
      </p:sp>
    </p:spTree>
    <p:extLst>
      <p:ext uri="{BB962C8B-B14F-4D97-AF65-F5344CB8AC3E}">
        <p14:creationId xmlns:p14="http://schemas.microsoft.com/office/powerpoint/2010/main" val="401200183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4A785ACE-188D-A843-AFAA-93D58A563EBA}" type="slidenum">
              <a:rPr lang="en-US"/>
              <a:pPr>
                <a:defRPr/>
              </a:pPr>
              <a:t>‹#›</a:t>
            </a:fld>
            <a:endParaRPr lang="en-US"/>
          </a:p>
        </p:txBody>
      </p:sp>
    </p:spTree>
    <p:extLst>
      <p:ext uri="{BB962C8B-B14F-4D97-AF65-F5344CB8AC3E}">
        <p14:creationId xmlns:p14="http://schemas.microsoft.com/office/powerpoint/2010/main" val="326382711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B66CFAE4-C075-304A-9A3D-38D68D6707DC}" type="slidenum">
              <a:rPr lang="en-US"/>
              <a:pPr>
                <a:defRPr/>
              </a:pPr>
              <a:t>‹#›</a:t>
            </a:fld>
            <a:endParaRPr lang="en-US"/>
          </a:p>
        </p:txBody>
      </p:sp>
    </p:spTree>
    <p:extLst>
      <p:ext uri="{BB962C8B-B14F-4D97-AF65-F5344CB8AC3E}">
        <p14:creationId xmlns:p14="http://schemas.microsoft.com/office/powerpoint/2010/main" val="149683623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0590D10B-3E2D-AA40-9FF0-E334EC2C79C5}" type="slidenum">
              <a:rPr lang="en-US"/>
              <a:pPr>
                <a:defRPr/>
              </a:pPr>
              <a:t>‹#›</a:t>
            </a:fld>
            <a:endParaRPr lang="en-US"/>
          </a:p>
        </p:txBody>
      </p:sp>
    </p:spTree>
    <p:extLst>
      <p:ext uri="{BB962C8B-B14F-4D97-AF65-F5344CB8AC3E}">
        <p14:creationId xmlns:p14="http://schemas.microsoft.com/office/powerpoint/2010/main" val="382571804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216EE3B8-21A1-774C-AF71-0B5865D4FA10}" type="slidenum">
              <a:rPr lang="en-US"/>
              <a:pPr>
                <a:defRPr/>
              </a:pPr>
              <a:t>‹#›</a:t>
            </a:fld>
            <a:endParaRPr lang="en-US"/>
          </a:p>
        </p:txBody>
      </p:sp>
    </p:spTree>
    <p:extLst>
      <p:ext uri="{BB962C8B-B14F-4D97-AF65-F5344CB8AC3E}">
        <p14:creationId xmlns:p14="http://schemas.microsoft.com/office/powerpoint/2010/main" val="237814042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E601FE6A-AADB-E346-B963-A565CCCA1510}" type="slidenum">
              <a:rPr lang="en-US"/>
              <a:pPr>
                <a:defRPr/>
              </a:pPr>
              <a:t>‹#›</a:t>
            </a:fld>
            <a:endParaRPr lang="en-US"/>
          </a:p>
        </p:txBody>
      </p:sp>
    </p:spTree>
    <p:extLst>
      <p:ext uri="{BB962C8B-B14F-4D97-AF65-F5344CB8AC3E}">
        <p14:creationId xmlns:p14="http://schemas.microsoft.com/office/powerpoint/2010/main" val="345309694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EB2BE282-FD03-2B4A-9972-6B8F8D3BD7FF}" type="slidenum">
              <a:rPr lang="en-US"/>
              <a:pPr>
                <a:defRPr/>
              </a:pPr>
              <a:t>‹#›</a:t>
            </a:fld>
            <a:endParaRPr lang="en-US"/>
          </a:p>
        </p:txBody>
      </p:sp>
    </p:spTree>
    <p:extLst>
      <p:ext uri="{BB962C8B-B14F-4D97-AF65-F5344CB8AC3E}">
        <p14:creationId xmlns:p14="http://schemas.microsoft.com/office/powerpoint/2010/main" val="7420628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86347140-5150-974D-B18C-124F6483B902}" type="slidenum">
              <a:rPr lang="en-US"/>
              <a:pPr>
                <a:defRPr/>
              </a:pPr>
              <a:t>‹#›</a:t>
            </a:fld>
            <a:endParaRPr lang="en-US"/>
          </a:p>
        </p:txBody>
      </p:sp>
    </p:spTree>
    <p:extLst>
      <p:ext uri="{BB962C8B-B14F-4D97-AF65-F5344CB8AC3E}">
        <p14:creationId xmlns:p14="http://schemas.microsoft.com/office/powerpoint/2010/main" val="147393330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F819C40D-B28E-E045-BDD7-040069BC4ADC}" type="slidenum">
              <a:rPr lang="en-US"/>
              <a:pPr>
                <a:defRPr/>
              </a:pPr>
              <a:t>‹#›</a:t>
            </a:fld>
            <a:endParaRPr lang="en-US"/>
          </a:p>
        </p:txBody>
      </p:sp>
    </p:spTree>
    <p:extLst>
      <p:ext uri="{BB962C8B-B14F-4D97-AF65-F5344CB8AC3E}">
        <p14:creationId xmlns:p14="http://schemas.microsoft.com/office/powerpoint/2010/main" val="365486723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12AC1B6F-4BE0-214D-B69F-25895C75766D}" type="slidenum">
              <a:rPr lang="en-GB"/>
              <a:pPr>
                <a:defRPr/>
              </a:pPr>
              <a:t>‹#›</a:t>
            </a:fld>
            <a:endParaRPr lang="en-GB"/>
          </a:p>
        </p:txBody>
      </p:sp>
    </p:spTree>
    <p:extLst>
      <p:ext uri="{BB962C8B-B14F-4D97-AF65-F5344CB8AC3E}">
        <p14:creationId xmlns:p14="http://schemas.microsoft.com/office/powerpoint/2010/main" val="130567822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55A1CD30-F49F-554E-BDDB-191DE79A62AF}" type="slidenum">
              <a:rPr lang="en-US"/>
              <a:pPr>
                <a:defRPr/>
              </a:pPr>
              <a:t>‹#›</a:t>
            </a:fld>
            <a:endParaRPr lang="en-US"/>
          </a:p>
        </p:txBody>
      </p:sp>
    </p:spTree>
    <p:extLst>
      <p:ext uri="{BB962C8B-B14F-4D97-AF65-F5344CB8AC3E}">
        <p14:creationId xmlns:p14="http://schemas.microsoft.com/office/powerpoint/2010/main" val="220241283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728CDC9D-8710-9D46-9AC7-11CF16291238}" type="slidenum">
              <a:rPr lang="en-US"/>
              <a:pPr>
                <a:defRPr/>
              </a:pPr>
              <a:t>‹#›</a:t>
            </a:fld>
            <a:endParaRPr lang="en-US"/>
          </a:p>
        </p:txBody>
      </p:sp>
    </p:spTree>
    <p:extLst>
      <p:ext uri="{BB962C8B-B14F-4D97-AF65-F5344CB8AC3E}">
        <p14:creationId xmlns:p14="http://schemas.microsoft.com/office/powerpoint/2010/main" val="372664619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a:defRPr smtClean="0"/>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smtClean="0"/>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smtClean="0">
                <a:latin typeface="Arial" charset="0"/>
              </a:defRPr>
            </a:lvl1pPr>
          </a:lstStyle>
          <a:p>
            <a:pPr>
              <a:defRPr/>
            </a:pPr>
            <a:fld id="{073260A8-4DD1-3743-9BF3-B3D141BF3950}" type="slidenum">
              <a:rPr lang="en-US"/>
              <a:pPr>
                <a:defRPr/>
              </a:pPr>
              <a:t>‹#›</a:t>
            </a:fld>
            <a:endParaRPr lang="en-US"/>
          </a:p>
        </p:txBody>
      </p:sp>
    </p:spTree>
    <p:extLst>
      <p:ext uri="{BB962C8B-B14F-4D97-AF65-F5344CB8AC3E}">
        <p14:creationId xmlns:p14="http://schemas.microsoft.com/office/powerpoint/2010/main" val="785476080"/>
      </p:ext>
    </p:extLst>
  </p:cSld>
  <p:clrMapOvr>
    <a:masterClrMapping/>
  </p:clrMapOvr>
  <p:transition spd="med">
    <p:randomBar dir="vert"/>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smtClean="0"/>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smtClean="0"/>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smtClean="0">
                <a:latin typeface="Arial" charset="0"/>
              </a:defRPr>
            </a:lvl1pPr>
          </a:lstStyle>
          <a:p>
            <a:pPr>
              <a:defRPr/>
            </a:pPr>
            <a:fld id="{D112521B-14EF-8349-AD99-BE081754932F}" type="slidenum">
              <a:rPr lang="en-US"/>
              <a:pPr>
                <a:defRPr/>
              </a:pPr>
              <a:t>‹#›</a:t>
            </a:fld>
            <a:endParaRPr lang="en-US"/>
          </a:p>
        </p:txBody>
      </p:sp>
    </p:spTree>
    <p:extLst>
      <p:ext uri="{BB962C8B-B14F-4D97-AF65-F5344CB8AC3E}">
        <p14:creationId xmlns:p14="http://schemas.microsoft.com/office/powerpoint/2010/main" val="3081027755"/>
      </p:ext>
    </p:extLst>
  </p:cSld>
  <p:clrMapOvr>
    <a:masterClrMapping/>
  </p:clrMapOvr>
  <p:transition spd="med">
    <p:randomBar dir="vert"/>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a:defRPr smtClean="0"/>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smtClean="0"/>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smtClean="0">
                <a:latin typeface="Arial" charset="0"/>
              </a:defRPr>
            </a:lvl1pPr>
          </a:lstStyle>
          <a:p>
            <a:pPr>
              <a:defRPr/>
            </a:pPr>
            <a:fld id="{A73C742A-B857-DF42-A230-2B3099BC1002}" type="slidenum">
              <a:rPr lang="en-US"/>
              <a:pPr>
                <a:defRPr/>
              </a:pPr>
              <a:t>‹#›</a:t>
            </a:fld>
            <a:endParaRPr lang="en-US"/>
          </a:p>
        </p:txBody>
      </p:sp>
    </p:spTree>
    <p:extLst>
      <p:ext uri="{BB962C8B-B14F-4D97-AF65-F5344CB8AC3E}">
        <p14:creationId xmlns:p14="http://schemas.microsoft.com/office/powerpoint/2010/main" val="2096896135"/>
      </p:ext>
    </p:extLst>
  </p:cSld>
  <p:clrMapOvr>
    <a:masterClrMapping/>
  </p:clrMapOvr>
  <p:transition spd="med">
    <p:randomBar dir="vert"/>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a:defRPr smtClean="0"/>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smtClean="0"/>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smtClean="0">
                <a:latin typeface="Arial" charset="0"/>
              </a:defRPr>
            </a:lvl1pPr>
          </a:lstStyle>
          <a:p>
            <a:pPr>
              <a:defRPr/>
            </a:pPr>
            <a:fld id="{C5C32B2C-B0CB-1149-B282-BDD7A003B312}" type="slidenum">
              <a:rPr lang="en-US"/>
              <a:pPr>
                <a:defRPr/>
              </a:pPr>
              <a:t>‹#›</a:t>
            </a:fld>
            <a:endParaRPr lang="en-US"/>
          </a:p>
        </p:txBody>
      </p:sp>
    </p:spTree>
    <p:extLst>
      <p:ext uri="{BB962C8B-B14F-4D97-AF65-F5344CB8AC3E}">
        <p14:creationId xmlns:p14="http://schemas.microsoft.com/office/powerpoint/2010/main" val="2159938378"/>
      </p:ext>
    </p:extLst>
  </p:cSld>
  <p:clrMapOvr>
    <a:masterClrMapping/>
  </p:clrMapOvr>
  <p:transition spd="med">
    <p:randomBar dir="vert"/>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a:defRPr smtClean="0"/>
            </a:lvl1pPr>
          </a:lstStyle>
          <a:p>
            <a:pPr>
              <a:defRPr/>
            </a:pPr>
            <a:endParaRPr lang="en-US"/>
          </a:p>
        </p:txBody>
      </p:sp>
      <p:sp>
        <p:nvSpPr>
          <p:cNvPr id="8" name="Rectangle 5"/>
          <p:cNvSpPr>
            <a:spLocks noGrp="1" noChangeArrowheads="1"/>
          </p:cNvSpPr>
          <p:nvPr>
            <p:ph type="ftr" sz="quarter" idx="11"/>
          </p:nvPr>
        </p:nvSpPr>
        <p:spPr/>
        <p:txBody>
          <a:bodyPr/>
          <a:lstStyle>
            <a:lvl1pPr defTabSz="457200">
              <a:defRPr smtClean="0"/>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smtClean="0">
                <a:latin typeface="Arial" charset="0"/>
              </a:defRPr>
            </a:lvl1pPr>
          </a:lstStyle>
          <a:p>
            <a:pPr>
              <a:defRPr/>
            </a:pPr>
            <a:fld id="{4D38A783-0954-0A47-B9E4-E82C2A778C4C}" type="slidenum">
              <a:rPr lang="en-US"/>
              <a:pPr>
                <a:defRPr/>
              </a:pPr>
              <a:t>‹#›</a:t>
            </a:fld>
            <a:endParaRPr lang="en-US"/>
          </a:p>
        </p:txBody>
      </p:sp>
    </p:spTree>
    <p:extLst>
      <p:ext uri="{BB962C8B-B14F-4D97-AF65-F5344CB8AC3E}">
        <p14:creationId xmlns:p14="http://schemas.microsoft.com/office/powerpoint/2010/main" val="3035753507"/>
      </p:ext>
    </p:extLst>
  </p:cSld>
  <p:clrMapOvr>
    <a:masterClrMapping/>
  </p:clrMapOvr>
  <p:transition spd="med">
    <p:randomBar dir="vert"/>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a:defRPr smtClean="0"/>
            </a:lvl1pPr>
          </a:lstStyle>
          <a:p>
            <a:pPr>
              <a:defRPr/>
            </a:pPr>
            <a:endParaRPr lang="en-US"/>
          </a:p>
        </p:txBody>
      </p:sp>
      <p:sp>
        <p:nvSpPr>
          <p:cNvPr id="4" name="Rectangle 5"/>
          <p:cNvSpPr>
            <a:spLocks noGrp="1" noChangeArrowheads="1"/>
          </p:cNvSpPr>
          <p:nvPr>
            <p:ph type="ftr" sz="quarter" idx="11"/>
          </p:nvPr>
        </p:nvSpPr>
        <p:spPr/>
        <p:txBody>
          <a:bodyPr/>
          <a:lstStyle>
            <a:lvl1pPr defTabSz="457200">
              <a:defRPr smtClean="0"/>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smtClean="0">
                <a:latin typeface="Arial" charset="0"/>
              </a:defRPr>
            </a:lvl1pPr>
          </a:lstStyle>
          <a:p>
            <a:pPr>
              <a:defRPr/>
            </a:pPr>
            <a:fld id="{C0729E8F-0C32-5744-9AC0-E38FE5354FDD}" type="slidenum">
              <a:rPr lang="en-US"/>
              <a:pPr>
                <a:defRPr/>
              </a:pPr>
              <a:t>‹#›</a:t>
            </a:fld>
            <a:endParaRPr lang="en-US"/>
          </a:p>
        </p:txBody>
      </p:sp>
    </p:spTree>
    <p:extLst>
      <p:ext uri="{BB962C8B-B14F-4D97-AF65-F5344CB8AC3E}">
        <p14:creationId xmlns:p14="http://schemas.microsoft.com/office/powerpoint/2010/main" val="2722849231"/>
      </p:ext>
    </p:extLst>
  </p:cSld>
  <p:clrMapOvr>
    <a:masterClrMapping/>
  </p:clrMapOvr>
  <p:transition spd="med">
    <p:randomBar dir="vert"/>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a:defRPr smtClean="0"/>
            </a:lvl1pPr>
          </a:lstStyle>
          <a:p>
            <a:pPr>
              <a:defRPr/>
            </a:pPr>
            <a:endParaRPr lang="en-US"/>
          </a:p>
        </p:txBody>
      </p:sp>
      <p:sp>
        <p:nvSpPr>
          <p:cNvPr id="3" name="Rectangle 5"/>
          <p:cNvSpPr>
            <a:spLocks noGrp="1" noChangeArrowheads="1"/>
          </p:cNvSpPr>
          <p:nvPr>
            <p:ph type="ftr" sz="quarter" idx="11"/>
          </p:nvPr>
        </p:nvSpPr>
        <p:spPr/>
        <p:txBody>
          <a:bodyPr/>
          <a:lstStyle>
            <a:lvl1pPr defTabSz="457200">
              <a:defRPr smtClean="0"/>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smtClean="0">
                <a:latin typeface="Arial" charset="0"/>
              </a:defRPr>
            </a:lvl1pPr>
          </a:lstStyle>
          <a:p>
            <a:pPr>
              <a:defRPr/>
            </a:pPr>
            <a:fld id="{0948BB97-5FFC-8B41-87A1-B47D6BFF9783}" type="slidenum">
              <a:rPr lang="en-US"/>
              <a:pPr>
                <a:defRPr/>
              </a:pPr>
              <a:t>‹#›</a:t>
            </a:fld>
            <a:endParaRPr lang="en-US"/>
          </a:p>
        </p:txBody>
      </p:sp>
    </p:spTree>
    <p:extLst>
      <p:ext uri="{BB962C8B-B14F-4D97-AF65-F5344CB8AC3E}">
        <p14:creationId xmlns:p14="http://schemas.microsoft.com/office/powerpoint/2010/main" val="757153660"/>
      </p:ext>
    </p:extLst>
  </p:cSld>
  <p:clrMapOvr>
    <a:masterClrMapping/>
  </p:clrMapOvr>
  <p:transition spd="med">
    <p:randomBar dir="vert"/>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smtClean="0"/>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smtClean="0"/>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smtClean="0">
                <a:latin typeface="Arial" charset="0"/>
              </a:defRPr>
            </a:lvl1pPr>
          </a:lstStyle>
          <a:p>
            <a:pPr>
              <a:defRPr/>
            </a:pPr>
            <a:fld id="{8635BF5F-5997-BF43-BB9C-2E8C5D0FF77A}" type="slidenum">
              <a:rPr lang="en-US"/>
              <a:pPr>
                <a:defRPr/>
              </a:pPr>
              <a:t>‹#›</a:t>
            </a:fld>
            <a:endParaRPr lang="en-US"/>
          </a:p>
        </p:txBody>
      </p:sp>
    </p:spTree>
    <p:extLst>
      <p:ext uri="{BB962C8B-B14F-4D97-AF65-F5344CB8AC3E}">
        <p14:creationId xmlns:p14="http://schemas.microsoft.com/office/powerpoint/2010/main" val="249634092"/>
      </p:ext>
    </p:extLst>
  </p:cSld>
  <p:clrMapOvr>
    <a:masterClrMapping/>
  </p:clrMapOvr>
  <p:transition spd="med">
    <p:randomBar dir="ver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8BB6B736-3E29-324A-BE0A-6DBDA020DD6D}" type="slidenum">
              <a:rPr lang="en-GB"/>
              <a:pPr>
                <a:defRPr/>
              </a:pPr>
              <a:t>‹#›</a:t>
            </a:fld>
            <a:endParaRPr lang="en-GB"/>
          </a:p>
        </p:txBody>
      </p:sp>
    </p:spTree>
    <p:extLst>
      <p:ext uri="{BB962C8B-B14F-4D97-AF65-F5344CB8AC3E}">
        <p14:creationId xmlns:p14="http://schemas.microsoft.com/office/powerpoint/2010/main" val="374132565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smtClean="0"/>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smtClean="0"/>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smtClean="0">
                <a:latin typeface="Arial" charset="0"/>
              </a:defRPr>
            </a:lvl1pPr>
          </a:lstStyle>
          <a:p>
            <a:pPr>
              <a:defRPr/>
            </a:pPr>
            <a:fld id="{9D669E70-4F24-D440-BCA5-876BDD9C1A43}" type="slidenum">
              <a:rPr lang="en-US"/>
              <a:pPr>
                <a:defRPr/>
              </a:pPr>
              <a:t>‹#›</a:t>
            </a:fld>
            <a:endParaRPr lang="en-US"/>
          </a:p>
        </p:txBody>
      </p:sp>
    </p:spTree>
    <p:extLst>
      <p:ext uri="{BB962C8B-B14F-4D97-AF65-F5344CB8AC3E}">
        <p14:creationId xmlns:p14="http://schemas.microsoft.com/office/powerpoint/2010/main" val="54748224"/>
      </p:ext>
    </p:extLst>
  </p:cSld>
  <p:clrMapOvr>
    <a:masterClrMapping/>
  </p:clrMapOvr>
  <p:transition spd="med">
    <p:randomBar dir="vert"/>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smtClean="0"/>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smtClean="0"/>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smtClean="0">
                <a:latin typeface="Arial" charset="0"/>
              </a:defRPr>
            </a:lvl1pPr>
          </a:lstStyle>
          <a:p>
            <a:pPr>
              <a:defRPr/>
            </a:pPr>
            <a:fld id="{F2A63F0B-83B9-A844-AE6C-E7752288467E}" type="slidenum">
              <a:rPr lang="en-US"/>
              <a:pPr>
                <a:defRPr/>
              </a:pPr>
              <a:t>‹#›</a:t>
            </a:fld>
            <a:endParaRPr lang="en-US"/>
          </a:p>
        </p:txBody>
      </p:sp>
    </p:spTree>
    <p:extLst>
      <p:ext uri="{BB962C8B-B14F-4D97-AF65-F5344CB8AC3E}">
        <p14:creationId xmlns:p14="http://schemas.microsoft.com/office/powerpoint/2010/main" val="2206265690"/>
      </p:ext>
    </p:extLst>
  </p:cSld>
  <p:clrMapOvr>
    <a:masterClrMapping/>
  </p:clrMapOvr>
  <p:transition spd="med">
    <p:randomBar dir="vert"/>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smtClean="0"/>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smtClean="0"/>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smtClean="0">
                <a:latin typeface="Arial" charset="0"/>
              </a:defRPr>
            </a:lvl1pPr>
          </a:lstStyle>
          <a:p>
            <a:pPr>
              <a:defRPr/>
            </a:pPr>
            <a:fld id="{A05D5E40-06C7-1646-8C14-ED79D712CC02}" type="slidenum">
              <a:rPr lang="en-US"/>
              <a:pPr>
                <a:defRPr/>
              </a:pPr>
              <a:t>‹#›</a:t>
            </a:fld>
            <a:endParaRPr lang="en-US"/>
          </a:p>
        </p:txBody>
      </p:sp>
    </p:spTree>
    <p:extLst>
      <p:ext uri="{BB962C8B-B14F-4D97-AF65-F5344CB8AC3E}">
        <p14:creationId xmlns:p14="http://schemas.microsoft.com/office/powerpoint/2010/main" val="3238533259"/>
      </p:ext>
    </p:extLst>
  </p:cSld>
  <p:clrMapOvr>
    <a:masterClrMapping/>
  </p:clrMapOvr>
  <p:transition spd="med">
    <p:randomBar dir="vert"/>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3">
                    <a:shade val="75000"/>
                  </a:schemeClr>
                </a:solidFill>
              </a:defRPr>
            </a:lvl1pPr>
          </a:lstStyle>
          <a:p>
            <a:r>
              <a:rPr lang="en-US"/>
              <a:t>Click to edit Master title style</a:t>
            </a:r>
          </a:p>
        </p:txBody>
      </p:sp>
      <p:sp>
        <p:nvSpPr>
          <p:cNvPr id="8" name="Content Placeholder 7"/>
          <p:cNvSpPr>
            <a:spLocks noGrp="1"/>
          </p:cNvSpPr>
          <p:nvPr>
            <p:ph sz="quarter" idx="1"/>
          </p:nvPr>
        </p:nvSpPr>
        <p:spPr>
          <a:xfrm>
            <a:off x="301752" y="1527048"/>
            <a:ext cx="850392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smtClean="0"/>
            </a:lvl1pPr>
          </a:lstStyle>
          <a:p>
            <a:pPr>
              <a:defRPr/>
            </a:pPr>
            <a:fld id="{DF6618B9-B3E2-4C41-A1D2-C14C1CD238AE}" type="datetime1">
              <a:rPr lang="en-US"/>
              <a:pPr>
                <a:defRPr/>
              </a:pPr>
              <a:t>8/12/20</a:t>
            </a:fld>
            <a:endParaRPr lang="en-US"/>
          </a:p>
        </p:txBody>
      </p:sp>
      <p:sp>
        <p:nvSpPr>
          <p:cNvPr id="5" name="Footer Placeholder 4"/>
          <p:cNvSpPr>
            <a:spLocks noGrp="1"/>
          </p:cNvSpPr>
          <p:nvPr>
            <p:ph type="ftr" sz="quarter" idx="11"/>
          </p:nvPr>
        </p:nvSpPr>
        <p:spPr/>
        <p:txBody>
          <a:bodyPr/>
          <a:lstStyle>
            <a:lvl1pPr>
              <a:defRPr smtClean="0"/>
            </a:lvl1pPr>
          </a:lstStyle>
          <a:p>
            <a:pPr>
              <a:defRPr/>
            </a:pPr>
            <a:endParaRPr lang="en-US"/>
          </a:p>
        </p:txBody>
      </p:sp>
      <p:sp>
        <p:nvSpPr>
          <p:cNvPr id="6" name="Slide Number Placeholder 5"/>
          <p:cNvSpPr>
            <a:spLocks noGrp="1"/>
          </p:cNvSpPr>
          <p:nvPr>
            <p:ph type="sldNum" sz="quarter" idx="12"/>
          </p:nvPr>
        </p:nvSpPr>
        <p:spPr>
          <a:xfrm>
            <a:off x="4362450" y="1027113"/>
            <a:ext cx="457200" cy="441325"/>
          </a:xfrm>
        </p:spPr>
        <p:txBody>
          <a:bodyPr/>
          <a:lstStyle>
            <a:lvl1pPr>
              <a:defRPr smtClean="0"/>
            </a:lvl1pPr>
          </a:lstStyle>
          <a:p>
            <a:pPr>
              <a:defRPr/>
            </a:pPr>
            <a:fld id="{AB809F16-8008-9F4D-947A-48794391ECFB}" type="slidenum">
              <a:rPr lang="en-US"/>
              <a:pPr>
                <a:defRPr/>
              </a:pPr>
              <a:t>‹#›</a:t>
            </a:fld>
            <a:endParaRPr lang="en-US"/>
          </a:p>
        </p:txBody>
      </p:sp>
    </p:spTree>
    <p:extLst>
      <p:ext uri="{BB962C8B-B14F-4D97-AF65-F5344CB8AC3E}">
        <p14:creationId xmlns:p14="http://schemas.microsoft.com/office/powerpoint/2010/main" val="50819862"/>
      </p:ext>
    </p:extLst>
  </p:cSld>
  <p:clrMapOvr>
    <a:overrideClrMapping bg1="lt1" tx1="dk1" bg2="lt2" tx2="dk2" accent1="accent1" accent2="accent2" accent3="accent3" accent4="accent4" accent5="accent5" accent6="accent6" hlink="hlink" folHlink="folHlink"/>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16"/>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14"/>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15"/>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7"/>
          <p:cNvSpPr>
            <a:spLocks noChangeArrowheads="1"/>
          </p:cNvSpPr>
          <p:nvPr/>
        </p:nvSpPr>
        <p:spPr bwMode="white">
          <a:xfrm>
            <a:off x="8991600" y="1905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8"/>
          <p:cNvSpPr>
            <a:spLocks noChangeArrowheads="1"/>
          </p:cNvSpPr>
          <p:nvPr/>
        </p:nvSpPr>
        <p:spPr bwMode="white">
          <a:xfrm>
            <a:off x="152400" y="2286000"/>
            <a:ext cx="8832850" cy="304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1"/>
          <p:cNvSpPr>
            <a:spLocks noChangeArrowheads="1"/>
          </p:cNvSpPr>
          <p:nvPr/>
        </p:nvSpPr>
        <p:spPr bwMode="auto">
          <a:xfrm>
            <a:off x="155575" y="142875"/>
            <a:ext cx="8832850" cy="21399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2"/>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11" name="Rectangle 13"/>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12" name="Straight Connector 7"/>
          <p:cNvSpPr>
            <a:spLocks noChangeShapeType="1"/>
          </p:cNvSpPr>
          <p:nvPr/>
        </p:nvSpPr>
        <p:spPr bwMode="auto">
          <a:xfrm>
            <a:off x="152400" y="2438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3" name="Oval 9"/>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4" name="Oval 10"/>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3" name="Text Placeholder 2"/>
          <p:cNvSpPr>
            <a:spLocks noGrp="1"/>
          </p:cNvSpPr>
          <p:nvPr>
            <p:ph type="body" idx="1"/>
          </p:nvPr>
        </p:nvSpPr>
        <p:spPr>
          <a:xfrm>
            <a:off x="1368426" y="2743200"/>
            <a:ext cx="6480174" cy="1673225"/>
          </a:xfrm>
        </p:spPr>
        <p:txBody>
          <a:bodyPr/>
          <a:lstStyle>
            <a:lvl1pPr marL="0" indent="0" algn="ctr">
              <a:buNone/>
              <a:defRPr sz="1600" b="1" cap="all" spc="250" baseline="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722313" y="533400"/>
            <a:ext cx="7772400" cy="1524000"/>
          </a:xfrm>
        </p:spPr>
        <p:txBody>
          <a:bodyPr/>
          <a:lstStyle>
            <a:lvl1pPr algn="ctr">
              <a:buNone/>
              <a:defRPr sz="4200" b="0" cap="none" baseline="0">
                <a:solidFill>
                  <a:srgbClr val="FFFFFF"/>
                </a:solidFill>
              </a:defRPr>
            </a:lvl1pPr>
          </a:lstStyle>
          <a:p>
            <a:r>
              <a:rPr lang="en-US"/>
              <a:t>Click to edit Master title style</a:t>
            </a:r>
          </a:p>
        </p:txBody>
      </p:sp>
      <p:sp>
        <p:nvSpPr>
          <p:cNvPr id="15" name="Footer Placeholder 4"/>
          <p:cNvSpPr>
            <a:spLocks noGrp="1"/>
          </p:cNvSpPr>
          <p:nvPr>
            <p:ph type="ftr" sz="quarter" idx="10"/>
          </p:nvPr>
        </p:nvSpPr>
        <p:spPr/>
        <p:txBody>
          <a:bodyPr/>
          <a:lstStyle>
            <a:lvl1pPr>
              <a:defRPr smtClean="0"/>
            </a:lvl1pPr>
          </a:lstStyle>
          <a:p>
            <a:pPr>
              <a:defRPr/>
            </a:pPr>
            <a:endParaRPr lang="en-US"/>
          </a:p>
        </p:txBody>
      </p:sp>
      <p:sp>
        <p:nvSpPr>
          <p:cNvPr id="16" name="Date Placeholder 3"/>
          <p:cNvSpPr>
            <a:spLocks noGrp="1"/>
          </p:cNvSpPr>
          <p:nvPr>
            <p:ph type="dt" sz="half" idx="11"/>
          </p:nvPr>
        </p:nvSpPr>
        <p:spPr/>
        <p:txBody>
          <a:bodyPr/>
          <a:lstStyle>
            <a:lvl1pPr>
              <a:defRPr smtClean="0"/>
            </a:lvl1pPr>
          </a:lstStyle>
          <a:p>
            <a:pPr>
              <a:defRPr/>
            </a:pPr>
            <a:fld id="{B95CC0A9-CCDD-8147-BF29-D8513DC59484}" type="datetime1">
              <a:rPr lang="en-US"/>
              <a:pPr>
                <a:defRPr/>
              </a:pPr>
              <a:t>8/12/20</a:t>
            </a:fld>
            <a:endParaRPr lang="en-US"/>
          </a:p>
        </p:txBody>
      </p:sp>
      <p:sp>
        <p:nvSpPr>
          <p:cNvPr id="17" name="Slide Number Placeholder 5"/>
          <p:cNvSpPr>
            <a:spLocks noGrp="1"/>
          </p:cNvSpPr>
          <p:nvPr>
            <p:ph type="sldNum" sz="quarter" idx="12"/>
          </p:nvPr>
        </p:nvSpPr>
        <p:spPr>
          <a:xfrm>
            <a:off x="4343400" y="2198688"/>
            <a:ext cx="457200" cy="441325"/>
          </a:xfrm>
        </p:spPr>
        <p:txBody>
          <a:bodyPr/>
          <a:lstStyle>
            <a:lvl1pPr>
              <a:defRPr smtClean="0"/>
            </a:lvl1pPr>
          </a:lstStyle>
          <a:p>
            <a:pPr>
              <a:defRPr/>
            </a:pPr>
            <a:fld id="{902B118D-C798-B245-A53B-7F347751C871}" type="slidenum">
              <a:rPr lang="en-US"/>
              <a:pPr>
                <a:defRPr/>
              </a:pPr>
              <a:t>‹#›</a:t>
            </a:fld>
            <a:endParaRPr lang="en-US"/>
          </a:p>
        </p:txBody>
      </p:sp>
    </p:spTree>
    <p:extLst>
      <p:ext uri="{BB962C8B-B14F-4D97-AF65-F5344CB8AC3E}">
        <p14:creationId xmlns:p14="http://schemas.microsoft.com/office/powerpoint/2010/main" val="3063099084"/>
      </p:ext>
    </p:extLst>
  </p:cSld>
  <p:clrMapOvr>
    <a:overrideClrMapping bg1="lt1" tx1="dk1" bg2="lt2" tx2="dk2" accent1="accent1" accent2="accent2" accent3="accent3" accent4="accent4" accent5="accent5" accent6="accent6" hlink="hlink" folHlink="folHlink"/>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woTxTwoObj" preserve="1">
  <p:cSld name="Comparison">
    <p:bg>
      <p:bgPr>
        <a:solidFill>
          <a:schemeClr val="bg2"/>
        </a:solidFill>
        <a:effectLst/>
      </p:bgPr>
    </p:bg>
    <p:spTree>
      <p:nvGrpSpPr>
        <p:cNvPr id="1" name=""/>
        <p:cNvGrpSpPr/>
        <p:nvPr/>
      </p:nvGrpSpPr>
      <p:grpSpPr>
        <a:xfrm>
          <a:off x="0" y="0"/>
          <a:ext cx="0" cy="0"/>
          <a:chOff x="0" y="0"/>
          <a:chExt cx="0" cy="0"/>
        </a:xfrm>
      </p:grpSpPr>
      <p:sp>
        <p:nvSpPr>
          <p:cNvPr id="7" name="Straight Connector 9"/>
          <p:cNvSpPr>
            <a:spLocks noChangeShapeType="1"/>
          </p:cNvSpPr>
          <p:nvPr/>
        </p:nvSpPr>
        <p:spPr bwMode="auto">
          <a:xfrm flipV="1">
            <a:off x="4572000" y="2200275"/>
            <a:ext cx="0" cy="4187825"/>
          </a:xfrm>
          <a:prstGeom prst="line">
            <a:avLst/>
          </a:prstGeom>
          <a:noFill/>
          <a:ln w="9525">
            <a:solidFill>
              <a:schemeClr val="tx2"/>
            </a:solidFill>
            <a:prstDash val="sys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Rectangle 19"/>
          <p:cNvSpPr>
            <a:spLocks noChangeArrowheads="1"/>
          </p:cNvSpPr>
          <p:nvPr/>
        </p:nvSpPr>
        <p:spPr bwMode="white">
          <a:xfrm>
            <a:off x="0" y="0"/>
            <a:ext cx="9144000" cy="1447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20"/>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1"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2" name="Rectangle 10"/>
          <p:cNvSpPr/>
          <p:nvPr/>
        </p:nvSpPr>
        <p:spPr>
          <a:xfrm>
            <a:off x="152400" y="1371600"/>
            <a:ext cx="8832850" cy="914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3" name="Rectangle 12"/>
          <p:cNvSpPr>
            <a:spLocks noChangeArrowheads="1"/>
          </p:cNvSpPr>
          <p:nvPr/>
        </p:nvSpPr>
        <p:spPr bwMode="auto">
          <a:xfrm>
            <a:off x="146050" y="6391275"/>
            <a:ext cx="8832850" cy="31115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14" name="Straight Connector 14"/>
          <p:cNvSpPr>
            <a:spLocks noChangeShapeType="1"/>
          </p:cNvSpPr>
          <p:nvPr/>
        </p:nvSpPr>
        <p:spPr bwMode="auto">
          <a:xfrm>
            <a:off x="152400" y="1279525"/>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5" name="Rectangle 1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16" name="Oval 24"/>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7" name="Oval 16"/>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3" name="Text Placeholder 2"/>
          <p:cNvSpPr>
            <a:spLocks noGrp="1"/>
          </p:cNvSpPr>
          <p:nvPr>
            <p:ph type="body" idx="1"/>
          </p:nvPr>
        </p:nvSpPr>
        <p:spPr>
          <a:xfrm>
            <a:off x="301752" y="1524000"/>
            <a:ext cx="4040188" cy="732974"/>
          </a:xfrm>
          <a:noFill/>
          <a:ln w="15875" cap="rnd" cmpd="sng" algn="ctr">
            <a:noFill/>
            <a:prstDash val="solid"/>
          </a:ln>
        </p:spPr>
        <p:style>
          <a:lnRef idx="3">
            <a:schemeClr val="lt1"/>
          </a:lnRef>
          <a:fillRef idx="1">
            <a:schemeClr val="accent1"/>
          </a:fillRef>
          <a:effectRef idx="1">
            <a:schemeClr val="accent1"/>
          </a:effectRef>
          <a:fontRef idx="minor">
            <a:schemeClr val="lt1"/>
          </a:fontRef>
        </p:style>
        <p:txBody>
          <a:bodyPr anchor="ctr">
            <a:noAutofit/>
          </a:bodyPr>
          <a:lstStyle>
            <a:lvl1pPr marL="0" indent="0">
              <a:buNone/>
              <a:defRPr lang="en-US" sz="2200" b="1" dirty="0" smtClean="0">
                <a:solidFill>
                  <a:srgbClr val="FFFFFF"/>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91330" y="1524000"/>
            <a:ext cx="4041775" cy="731520"/>
          </a:xfrm>
          <a:noFill/>
          <a:ln w="15875" cap="rnd" cmpd="sng" algn="ctr">
            <a:noFill/>
            <a:prstDash val="solid"/>
          </a:ln>
        </p:spPr>
        <p:style>
          <a:lnRef idx="3">
            <a:schemeClr val="lt1"/>
          </a:lnRef>
          <a:fillRef idx="1">
            <a:schemeClr val="accent2"/>
          </a:fillRef>
          <a:effectRef idx="1">
            <a:schemeClr val="accent2"/>
          </a:effectRef>
          <a:fontRef idx="minor">
            <a:schemeClr val="lt1"/>
          </a:fontRef>
        </p:style>
        <p:txBody>
          <a:bodyPr anchor="ctr">
            <a:noAutofit/>
          </a:bodyPr>
          <a:lstStyle>
            <a:lvl1pPr marL="0" indent="0">
              <a:buNone/>
              <a:defRPr sz="2200" b="1"/>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24" name="Content Placeholder 23"/>
          <p:cNvSpPr>
            <a:spLocks noGrp="1"/>
          </p:cNvSpPr>
          <p:nvPr>
            <p:ph sz="quarter" idx="2"/>
          </p:nvPr>
        </p:nvSpPr>
        <p:spPr>
          <a:xfrm>
            <a:off x="301752" y="2471383"/>
            <a:ext cx="4041648" cy="38184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25"/>
          <p:cNvSpPr>
            <a:spLocks noGrp="1"/>
          </p:cNvSpPr>
          <p:nvPr>
            <p:ph sz="quarter" idx="4"/>
          </p:nvPr>
        </p:nvSpPr>
        <p:spPr>
          <a:xfrm>
            <a:off x="4800600" y="2471383"/>
            <a:ext cx="4038600" cy="382219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22"/>
          <p:cNvSpPr>
            <a:spLocks noGrp="1"/>
          </p:cNvSpPr>
          <p:nvPr>
            <p:ph type="title"/>
          </p:nvPr>
        </p:nvSpPr>
        <p:spPr/>
        <p:txBody>
          <a:bodyPr rtlCol="0"/>
          <a:lstStyle/>
          <a:p>
            <a:r>
              <a:rPr lang="en-US"/>
              <a:t>Click to edit Master title style</a:t>
            </a:r>
          </a:p>
        </p:txBody>
      </p:sp>
      <p:sp>
        <p:nvSpPr>
          <p:cNvPr id="18" name="Date Placeholder 6"/>
          <p:cNvSpPr>
            <a:spLocks noGrp="1"/>
          </p:cNvSpPr>
          <p:nvPr>
            <p:ph type="dt" sz="half" idx="10"/>
          </p:nvPr>
        </p:nvSpPr>
        <p:spPr/>
        <p:txBody>
          <a:bodyPr/>
          <a:lstStyle>
            <a:lvl1pPr>
              <a:defRPr smtClean="0"/>
            </a:lvl1pPr>
          </a:lstStyle>
          <a:p>
            <a:pPr>
              <a:defRPr/>
            </a:pPr>
            <a:fld id="{55B40B67-753A-6444-94F8-0A45DDE61003}" type="datetime1">
              <a:rPr lang="en-US"/>
              <a:pPr>
                <a:defRPr/>
              </a:pPr>
              <a:t>8/12/20</a:t>
            </a:fld>
            <a:endParaRPr lang="en-US"/>
          </a:p>
        </p:txBody>
      </p:sp>
      <p:sp>
        <p:nvSpPr>
          <p:cNvPr id="19" name="Footer Placeholder 7"/>
          <p:cNvSpPr>
            <a:spLocks noGrp="1"/>
          </p:cNvSpPr>
          <p:nvPr>
            <p:ph type="ftr" sz="quarter" idx="11"/>
          </p:nvPr>
        </p:nvSpPr>
        <p:spPr>
          <a:xfrm>
            <a:off x="304800" y="6410325"/>
            <a:ext cx="3581400" cy="365125"/>
          </a:xfrm>
        </p:spPr>
        <p:txBody>
          <a:bodyPr/>
          <a:lstStyle>
            <a:lvl1pPr>
              <a:defRPr smtClean="0"/>
            </a:lvl1pPr>
          </a:lstStyle>
          <a:p>
            <a:pPr>
              <a:defRPr/>
            </a:pPr>
            <a:endParaRPr lang="en-US"/>
          </a:p>
        </p:txBody>
      </p:sp>
      <p:sp>
        <p:nvSpPr>
          <p:cNvPr id="20" name="Slide Number Placeholder 8"/>
          <p:cNvSpPr>
            <a:spLocks noGrp="1"/>
          </p:cNvSpPr>
          <p:nvPr>
            <p:ph type="sldNum" sz="quarter" idx="12"/>
          </p:nvPr>
        </p:nvSpPr>
        <p:spPr>
          <a:xfrm>
            <a:off x="4343400" y="1042988"/>
            <a:ext cx="457200" cy="441325"/>
          </a:xfrm>
        </p:spPr>
        <p:txBody>
          <a:bodyPr/>
          <a:lstStyle>
            <a:lvl1pPr>
              <a:defRPr smtClean="0"/>
            </a:lvl1pPr>
          </a:lstStyle>
          <a:p>
            <a:pPr>
              <a:defRPr/>
            </a:pPr>
            <a:fld id="{B1FDA95C-F1C9-7E4E-8477-C39B29EA6DBE}" type="slidenum">
              <a:rPr lang="en-US"/>
              <a:pPr>
                <a:defRPr/>
              </a:pPr>
              <a:t>‹#›</a:t>
            </a:fld>
            <a:endParaRPr lang="en-US"/>
          </a:p>
        </p:txBody>
      </p:sp>
    </p:spTree>
    <p:extLst>
      <p:ext uri="{BB962C8B-B14F-4D97-AF65-F5344CB8AC3E}">
        <p14:creationId xmlns:p14="http://schemas.microsoft.com/office/powerpoint/2010/main" val="3184640580"/>
      </p:ext>
    </p:extLst>
  </p:cSld>
  <p:clrMapOvr>
    <a:overrideClrMapping bg1="lt1" tx1="dk1" bg2="lt2" tx2="dk2" accent1="accent1" accent2="accent2" accent3="accent3" accent4="accent4" accent5="accent5" accent6="accent6" hlink="hlink" folHlink="folHlink"/>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smtClean="0"/>
            </a:lvl1pPr>
          </a:lstStyle>
          <a:p>
            <a:pPr>
              <a:defRPr/>
            </a:pPr>
            <a:fld id="{D142E0ED-7CA6-9C46-965D-74DFC3C57426}" type="datetime1">
              <a:rPr lang="en-US"/>
              <a:pPr>
                <a:defRPr/>
              </a:pPr>
              <a:t>8/12/20</a:t>
            </a:fld>
            <a:endParaRPr lang="en-US"/>
          </a:p>
        </p:txBody>
      </p:sp>
      <p:sp>
        <p:nvSpPr>
          <p:cNvPr id="4" name="Footer Placeholder 3"/>
          <p:cNvSpPr>
            <a:spLocks noGrp="1"/>
          </p:cNvSpPr>
          <p:nvPr>
            <p:ph type="ftr" sz="quarter" idx="11"/>
          </p:nvPr>
        </p:nvSpPr>
        <p:spPr/>
        <p:txBody>
          <a:bodyPr/>
          <a:lstStyle>
            <a:lvl1pPr>
              <a:defRPr smtClean="0"/>
            </a:lvl1pPr>
          </a:lstStyle>
          <a:p>
            <a:pPr>
              <a:defRPr/>
            </a:pPr>
            <a:endParaRPr lang="en-US"/>
          </a:p>
        </p:txBody>
      </p:sp>
      <p:sp>
        <p:nvSpPr>
          <p:cNvPr id="5" name="Slide Number Placeholder 4"/>
          <p:cNvSpPr>
            <a:spLocks noGrp="1"/>
          </p:cNvSpPr>
          <p:nvPr>
            <p:ph type="sldNum" sz="quarter" idx="12"/>
          </p:nvPr>
        </p:nvSpPr>
        <p:spPr>
          <a:xfrm>
            <a:off x="4343400" y="1036638"/>
            <a:ext cx="457200" cy="441325"/>
          </a:xfrm>
        </p:spPr>
        <p:txBody>
          <a:bodyPr/>
          <a:lstStyle>
            <a:lvl1pPr>
              <a:defRPr smtClean="0"/>
            </a:lvl1pPr>
          </a:lstStyle>
          <a:p>
            <a:pPr>
              <a:defRPr/>
            </a:pPr>
            <a:fld id="{9CE410B9-D27C-B348-AB67-830030F9AF79}" type="slidenum">
              <a:rPr lang="en-US"/>
              <a:pPr>
                <a:defRPr/>
              </a:pPr>
              <a:t>‹#›</a:t>
            </a:fld>
            <a:endParaRPr lang="en-US"/>
          </a:p>
        </p:txBody>
      </p:sp>
    </p:spTree>
    <p:extLst>
      <p:ext uri="{BB962C8B-B14F-4D97-AF65-F5344CB8AC3E}">
        <p14:creationId xmlns:p14="http://schemas.microsoft.com/office/powerpoint/2010/main" val="278435469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8" name="Date Placeholder 1"/>
          <p:cNvSpPr>
            <a:spLocks noGrp="1"/>
          </p:cNvSpPr>
          <p:nvPr>
            <p:ph type="dt" sz="half" idx="10"/>
          </p:nvPr>
        </p:nvSpPr>
        <p:spPr/>
        <p:txBody>
          <a:bodyPr/>
          <a:lstStyle>
            <a:lvl1pPr>
              <a:defRPr smtClean="0"/>
            </a:lvl1pPr>
          </a:lstStyle>
          <a:p>
            <a:pPr>
              <a:defRPr/>
            </a:pPr>
            <a:fld id="{A8143EB6-B5AE-D94A-A3F1-CA5B76E735E8}" type="datetime1">
              <a:rPr lang="en-US"/>
              <a:pPr>
                <a:defRPr/>
              </a:pPr>
              <a:t>8/12/20</a:t>
            </a:fld>
            <a:endParaRPr lang="en-US"/>
          </a:p>
        </p:txBody>
      </p:sp>
      <p:sp>
        <p:nvSpPr>
          <p:cNvPr id="9" name="Footer Placeholder 2"/>
          <p:cNvSpPr>
            <a:spLocks noGrp="1"/>
          </p:cNvSpPr>
          <p:nvPr>
            <p:ph type="ftr" sz="quarter" idx="11"/>
          </p:nvPr>
        </p:nvSpPr>
        <p:spPr/>
        <p:txBody>
          <a:bodyPr/>
          <a:lstStyle>
            <a:lvl1pPr>
              <a:defRPr smtClean="0"/>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smtClean="0">
                <a:solidFill>
                  <a:srgbClr val="FFFFFF"/>
                </a:solidFill>
              </a:defRPr>
            </a:lvl1pPr>
          </a:lstStyle>
          <a:p>
            <a:pPr>
              <a:defRPr/>
            </a:pPr>
            <a:fld id="{363D4919-ACA1-EE43-8BD3-E44A35C36BF7}" type="slidenum">
              <a:rPr lang="en-US"/>
              <a:pPr>
                <a:defRPr/>
              </a:pPr>
              <a:t>‹#›</a:t>
            </a:fld>
            <a:endParaRPr lang="en-US"/>
          </a:p>
        </p:txBody>
      </p:sp>
    </p:spTree>
    <p:extLst>
      <p:ext uri="{BB962C8B-B14F-4D97-AF65-F5344CB8AC3E}">
        <p14:creationId xmlns:p14="http://schemas.microsoft.com/office/powerpoint/2010/main" val="2181821035"/>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Straight Connector 20"/>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6"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5"/>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6"/>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9"/>
          <p:cNvSpPr>
            <a:spLocks noChangeArrowheads="1"/>
          </p:cNvSpPr>
          <p:nvPr/>
        </p:nvSpPr>
        <p:spPr bwMode="auto">
          <a:xfrm>
            <a:off x="152400" y="152400"/>
            <a:ext cx="8832850" cy="301625"/>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11" name="Rectangle 7"/>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2" name="Rectangle 14"/>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13" name="Oval 11"/>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4" name="Oval 12"/>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5" name="Rectangle 21"/>
          <p:cNvSpPr>
            <a:spLocks noChangeArrowheads="1"/>
          </p:cNvSpPr>
          <p:nvPr userDrawn="1"/>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2" name="Title 1"/>
          <p:cNvSpPr>
            <a:spLocks noGrp="1"/>
          </p:cNvSpPr>
          <p:nvPr>
            <p:ph type="title"/>
          </p:nvPr>
        </p:nvSpPr>
        <p:spPr>
          <a:xfrm>
            <a:off x="3000375" y="5029200"/>
            <a:ext cx="5867400" cy="1219200"/>
          </a:xfrm>
        </p:spPr>
        <p:txBody>
          <a:bodyPr anchor="t">
            <a:noAutofit/>
          </a:bodyPr>
          <a:lstStyle>
            <a:lvl1pPr algn="l">
              <a:buNone/>
              <a:defRPr sz="2400" b="1">
                <a:solidFill>
                  <a:schemeClr val="tx2"/>
                </a:solidFill>
                <a:latin typeface="Arial"/>
                <a:cs typeface="Arial"/>
              </a:defRPr>
            </a:lvl1pPr>
          </a:lstStyle>
          <a:p>
            <a:r>
              <a:rPr lang="en-US"/>
              <a:t>Click to edit Master title style</a:t>
            </a:r>
          </a:p>
        </p:txBody>
      </p:sp>
      <p:sp>
        <p:nvSpPr>
          <p:cNvPr id="3" name="Picture Placeholder 2"/>
          <p:cNvSpPr>
            <a:spLocks noGrp="1"/>
          </p:cNvSpPr>
          <p:nvPr>
            <p:ph type="pic" idx="1"/>
          </p:nvPr>
        </p:nvSpPr>
        <p:spPr>
          <a:xfrm>
            <a:off x="3000375" y="609600"/>
            <a:ext cx="5867400" cy="4267200"/>
          </a:xfrm>
        </p:spPr>
        <p:txBody>
          <a:bodyPr>
            <a:normAutofit/>
          </a:bodyPr>
          <a:lstStyle>
            <a:lvl1pPr marL="0" indent="0">
              <a:buNone/>
              <a:defRPr sz="3200">
                <a:latin typeface="Arial"/>
                <a:cs typeface="Arial"/>
              </a:defRPr>
            </a:lvl1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304800" y="914400"/>
            <a:ext cx="2438400" cy="5257800"/>
          </a:xfrm>
        </p:spPr>
        <p:txBody>
          <a:bodyPr/>
          <a:lstStyle>
            <a:lvl1pPr marL="0" indent="0">
              <a:spcAft>
                <a:spcPts val="1000"/>
              </a:spcAft>
              <a:buFontTx/>
              <a:buNone/>
              <a:defRPr sz="1600">
                <a:solidFill>
                  <a:srgbClr val="FFFFFF"/>
                </a:solidFill>
                <a:latin typeface="Arial"/>
                <a:cs typeface="Arial"/>
              </a:defRPr>
            </a:lvl1pPr>
            <a:lvl2pPr>
              <a:defRPr sz="1200"/>
            </a:lvl2pPr>
            <a:lvl3pPr>
              <a:defRPr sz="1000"/>
            </a:lvl3pPr>
            <a:lvl4pPr>
              <a:defRPr sz="900"/>
            </a:lvl4pPr>
            <a:lvl5pPr>
              <a:defRPr sz="900"/>
            </a:lvl5pPr>
          </a:lstStyle>
          <a:p>
            <a:pPr lvl="0"/>
            <a:r>
              <a:rPr lang="en-US"/>
              <a:t>Click to edit Master text styles</a:t>
            </a:r>
          </a:p>
        </p:txBody>
      </p:sp>
      <p:sp>
        <p:nvSpPr>
          <p:cNvPr id="16" name="Slide Number Placeholder 6"/>
          <p:cNvSpPr>
            <a:spLocks noGrp="1"/>
          </p:cNvSpPr>
          <p:nvPr>
            <p:ph type="sldNum" sz="quarter" idx="10"/>
          </p:nvPr>
        </p:nvSpPr>
        <p:spPr>
          <a:xfrm>
            <a:off x="1371600" y="312738"/>
            <a:ext cx="457200" cy="441325"/>
          </a:xfrm>
        </p:spPr>
        <p:txBody>
          <a:bodyPr/>
          <a:lstStyle>
            <a:lvl1pPr>
              <a:defRPr smtClean="0"/>
            </a:lvl1pPr>
          </a:lstStyle>
          <a:p>
            <a:pPr>
              <a:defRPr/>
            </a:pPr>
            <a:fld id="{5F9DA074-1004-BE4D-898E-7BCCEDC8AA6D}" type="slidenum">
              <a:rPr lang="en-US"/>
              <a:pPr>
                <a:defRPr/>
              </a:pPr>
              <a:t>‹#›</a:t>
            </a:fld>
            <a:endParaRPr lang="en-US"/>
          </a:p>
        </p:txBody>
      </p:sp>
    </p:spTree>
    <p:extLst>
      <p:ext uri="{BB962C8B-B14F-4D97-AF65-F5344CB8AC3E}">
        <p14:creationId xmlns:p14="http://schemas.microsoft.com/office/powerpoint/2010/main" val="270664570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smtClean="0"/>
            </a:lvl1pPr>
          </a:lstStyle>
          <a:p>
            <a:pPr>
              <a:defRPr/>
            </a:pPr>
            <a:fld id="{7D984314-4F37-4A4B-8FF6-D04A7DEA3599}" type="datetime1">
              <a:rPr lang="en-US"/>
              <a:pPr>
                <a:defRPr/>
              </a:pPr>
              <a:t>8/12/20</a:t>
            </a:fld>
            <a:endParaRPr lang="en-US"/>
          </a:p>
        </p:txBody>
      </p:sp>
      <p:sp>
        <p:nvSpPr>
          <p:cNvPr id="5" name="Footer Placeholder 4"/>
          <p:cNvSpPr>
            <a:spLocks noGrp="1"/>
          </p:cNvSpPr>
          <p:nvPr>
            <p:ph type="ftr" sz="quarter" idx="11"/>
          </p:nvPr>
        </p:nvSpPr>
        <p:spPr/>
        <p:txBody>
          <a:bodyPr/>
          <a:lstStyle>
            <a:lvl1pPr>
              <a:defRPr smtClean="0"/>
            </a:lvl1pPr>
          </a:lstStyle>
          <a:p>
            <a:pPr>
              <a:defRPr/>
            </a:pPr>
            <a:endParaRPr lang="en-US"/>
          </a:p>
        </p:txBody>
      </p:sp>
      <p:sp>
        <p:nvSpPr>
          <p:cNvPr id="6" name="Slide Number Placeholder 5"/>
          <p:cNvSpPr>
            <a:spLocks noGrp="1"/>
          </p:cNvSpPr>
          <p:nvPr>
            <p:ph type="sldNum" sz="quarter" idx="12"/>
          </p:nvPr>
        </p:nvSpPr>
        <p:spPr/>
        <p:txBody>
          <a:bodyPr/>
          <a:lstStyle>
            <a:lvl1pPr>
              <a:defRPr smtClean="0"/>
            </a:lvl1pPr>
          </a:lstStyle>
          <a:p>
            <a:pPr>
              <a:defRPr/>
            </a:pPr>
            <a:fld id="{1273374E-F09F-C84F-84B9-5CFF4C8DA8E1}" type="slidenum">
              <a:rPr lang="en-US"/>
              <a:pPr>
                <a:defRPr/>
              </a:pPr>
              <a:t>‹#›</a:t>
            </a:fld>
            <a:endParaRPr lang="en-US"/>
          </a:p>
        </p:txBody>
      </p:sp>
    </p:spTree>
    <p:extLst>
      <p:ext uri="{BB962C8B-B14F-4D97-AF65-F5344CB8AC3E}">
        <p14:creationId xmlns:p14="http://schemas.microsoft.com/office/powerpoint/2010/main" val="4087276826"/>
      </p:ext>
    </p:extLst>
  </p:cSld>
  <p:clrMapOvr>
    <a:overrideClrMapping bg1="lt1" tx1="dk1" bg2="lt2" tx2="dk2" accent1="accent1" accent2="accent2" accent3="accent3" accent4="accent4" accent5="accent5" accent6="accent6" hlink="hlink" folHlink="folHlink"/>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D3B9950A-2D4C-2342-A240-DC06E7B53510}" type="slidenum">
              <a:rPr lang="en-GB"/>
              <a:pPr>
                <a:defRPr/>
              </a:pPr>
              <a:t>‹#›</a:t>
            </a:fld>
            <a:endParaRPr lang="en-GB"/>
          </a:p>
        </p:txBody>
      </p:sp>
    </p:spTree>
    <p:extLst>
      <p:ext uri="{BB962C8B-B14F-4D97-AF65-F5344CB8AC3E}">
        <p14:creationId xmlns:p14="http://schemas.microsoft.com/office/powerpoint/2010/main" val="8241059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bg>
      <p:bgPr>
        <a:solidFill>
          <a:schemeClr val="bg2"/>
        </a:solidFill>
        <a:effectLst/>
      </p:bgPr>
    </p:bg>
    <p:spTree>
      <p:nvGrpSpPr>
        <p:cNvPr id="1" name=""/>
        <p:cNvGrpSpPr/>
        <p:nvPr/>
      </p:nvGrpSpPr>
      <p:grpSpPr>
        <a:xfrm>
          <a:off x="0" y="0"/>
          <a:ext cx="0" cy="0"/>
          <a:chOff x="0" y="0"/>
          <a:chExt cx="0" cy="0"/>
        </a:xfrm>
      </p:grpSpPr>
      <p:sp>
        <p:nvSpPr>
          <p:cNvPr id="4"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7"/>
          <p:cNvSpPr>
            <a:spLocks noChangeArrowheads="1"/>
          </p:cNvSpPr>
          <p:nvPr/>
        </p:nvSpPr>
        <p:spPr bwMode="white">
          <a:xfrm>
            <a:off x="7010400" y="0"/>
            <a:ext cx="21336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8"/>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9"/>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0"/>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9" name="Rectangle 11"/>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10" name="Straight Connector 12"/>
          <p:cNvSpPr>
            <a:spLocks noChangeShapeType="1"/>
          </p:cNvSpPr>
          <p:nvPr/>
        </p:nvSpPr>
        <p:spPr bwMode="auto">
          <a:xfrm rot="5400000">
            <a:off x="4021137" y="3278188"/>
            <a:ext cx="6245225"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Oval 13"/>
          <p:cNvSpPr/>
          <p:nvPr/>
        </p:nvSpPr>
        <p:spPr>
          <a:xfrm>
            <a:off x="6838950" y="2925763"/>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2" name="Oval 14"/>
          <p:cNvSpPr/>
          <p:nvPr/>
        </p:nvSpPr>
        <p:spPr>
          <a:xfrm>
            <a:off x="6934200" y="3021013"/>
            <a:ext cx="420688"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3" name="Vertical Text Placeholder 2"/>
          <p:cNvSpPr>
            <a:spLocks noGrp="1"/>
          </p:cNvSpPr>
          <p:nvPr>
            <p:ph type="body" orient="vert" idx="1"/>
          </p:nvPr>
        </p:nvSpPr>
        <p:spPr>
          <a:xfrm>
            <a:off x="304800" y="304800"/>
            <a:ext cx="6553200" cy="58213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Vertical Title 1"/>
          <p:cNvSpPr>
            <a:spLocks noGrp="1"/>
          </p:cNvSpPr>
          <p:nvPr>
            <p:ph type="title" orient="vert"/>
          </p:nvPr>
        </p:nvSpPr>
        <p:spPr>
          <a:xfrm>
            <a:off x="7391400" y="304801"/>
            <a:ext cx="1447800" cy="5851525"/>
          </a:xfrm>
        </p:spPr>
        <p:txBody>
          <a:bodyPr vert="eaVert"/>
          <a:lstStyle/>
          <a:p>
            <a:r>
              <a:rPr lang="en-US"/>
              <a:t>Click to edit Master title style</a:t>
            </a:r>
          </a:p>
        </p:txBody>
      </p:sp>
      <p:sp>
        <p:nvSpPr>
          <p:cNvPr id="13" name="Slide Number Placeholder 5"/>
          <p:cNvSpPr>
            <a:spLocks noGrp="1"/>
          </p:cNvSpPr>
          <p:nvPr>
            <p:ph type="sldNum" sz="quarter" idx="10"/>
          </p:nvPr>
        </p:nvSpPr>
        <p:spPr>
          <a:xfrm>
            <a:off x="6915150" y="3009900"/>
            <a:ext cx="457200" cy="441325"/>
          </a:xfrm>
        </p:spPr>
        <p:txBody>
          <a:bodyPr/>
          <a:lstStyle>
            <a:lvl1pPr>
              <a:defRPr smtClean="0"/>
            </a:lvl1pPr>
          </a:lstStyle>
          <a:p>
            <a:pPr>
              <a:defRPr/>
            </a:pPr>
            <a:fld id="{4FA5DFA0-5202-0642-B5B1-1DBF8C7A3A01}" type="slidenum">
              <a:rPr lang="en-US"/>
              <a:pPr>
                <a:defRPr/>
              </a:pPr>
              <a:t>‹#›</a:t>
            </a:fld>
            <a:endParaRPr lang="en-US"/>
          </a:p>
        </p:txBody>
      </p:sp>
      <p:sp>
        <p:nvSpPr>
          <p:cNvPr id="14" name="Date Placeholder 3"/>
          <p:cNvSpPr>
            <a:spLocks noGrp="1"/>
          </p:cNvSpPr>
          <p:nvPr>
            <p:ph type="dt" sz="half" idx="11"/>
          </p:nvPr>
        </p:nvSpPr>
        <p:spPr/>
        <p:txBody>
          <a:bodyPr/>
          <a:lstStyle>
            <a:lvl1pPr>
              <a:defRPr smtClean="0"/>
            </a:lvl1pPr>
          </a:lstStyle>
          <a:p>
            <a:pPr>
              <a:defRPr/>
            </a:pPr>
            <a:fld id="{77F2740A-C2A8-E04D-BA4B-F1B97BB8CCFF}" type="datetime1">
              <a:rPr lang="en-US"/>
              <a:pPr>
                <a:defRPr/>
              </a:pPr>
              <a:t>8/12/20</a:t>
            </a:fld>
            <a:endParaRPr lang="en-US"/>
          </a:p>
        </p:txBody>
      </p:sp>
      <p:sp>
        <p:nvSpPr>
          <p:cNvPr id="15" name="Footer Placeholder 4"/>
          <p:cNvSpPr>
            <a:spLocks noGrp="1"/>
          </p:cNvSpPr>
          <p:nvPr>
            <p:ph type="ftr" sz="quarter" idx="12"/>
          </p:nvPr>
        </p:nvSpPr>
        <p:spPr/>
        <p:txBody>
          <a:bodyPr/>
          <a:lstStyle>
            <a:lvl1pPr>
              <a:defRPr smtClean="0"/>
            </a:lvl1pPr>
          </a:lstStyle>
          <a:p>
            <a:pPr>
              <a:defRPr/>
            </a:pPr>
            <a:endParaRPr lang="en-US"/>
          </a:p>
        </p:txBody>
      </p:sp>
    </p:spTree>
    <p:extLst>
      <p:ext uri="{BB962C8B-B14F-4D97-AF65-F5344CB8AC3E}">
        <p14:creationId xmlns:p14="http://schemas.microsoft.com/office/powerpoint/2010/main" val="2829009594"/>
      </p:ext>
    </p:extLst>
  </p:cSld>
  <p:clrMapOvr>
    <a:overrideClrMapping bg1="lt1" tx1="dk1" bg2="lt2" tx2="dk2" accent1="accent1" accent2="accent2" accent3="accent3" accent4="accent4" accent5="accent5" accent6="accent6" hlink="hlink" folHlink="folHlink"/>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type="objTx">
  <p:cSld name="Content with Caption">
    <p:spTree>
      <p:nvGrpSpPr>
        <p:cNvPr id="1" name=""/>
        <p:cNvGrpSpPr/>
        <p:nvPr/>
      </p:nvGrpSpPr>
      <p:grpSpPr>
        <a:xfrm>
          <a:off x="0" y="0"/>
          <a:ext cx="0" cy="0"/>
          <a:chOff x="0" y="0"/>
          <a:chExt cx="0" cy="0"/>
        </a:xfrm>
      </p:grpSpPr>
      <p:sp>
        <p:nvSpPr>
          <p:cNvPr id="5" name="Rectangle 4"/>
          <p:cNvSpPr>
            <a:spLocks noChangeArrowheads="1"/>
          </p:cNvSpPr>
          <p:nvPr/>
        </p:nvSpPr>
        <p:spPr bwMode="auto">
          <a:xfrm>
            <a:off x="152400" y="152400"/>
            <a:ext cx="8832850" cy="30480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srgbClr val="000000"/>
              </a:solidFill>
            </a:endParaRPr>
          </a:p>
        </p:txBody>
      </p:sp>
      <p:sp>
        <p:nvSpPr>
          <p:cNvPr id="6" name="Rectangle 20"/>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8" name="Rectangle 23"/>
          <p:cNvSpPr>
            <a:spLocks noChangeArrowheads="1"/>
          </p:cNvSpPr>
          <p:nvPr/>
        </p:nvSpPr>
        <p:spPr bwMode="white">
          <a:xfrm>
            <a:off x="0" y="0"/>
            <a:ext cx="9144000" cy="119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24"/>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9"/>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1" name="Rectangle 10"/>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a:solidFill>
                <a:srgbClr val="000000"/>
              </a:solidFill>
            </a:endParaRPr>
          </a:p>
        </p:txBody>
      </p:sp>
      <p:sp>
        <p:nvSpPr>
          <p:cNvPr id="12" name="Straight Connector 11"/>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13" name="Oval 12"/>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4" name="Oval 13"/>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5" name="Rectangle 14"/>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srgbClr val="000000"/>
              </a:solidFill>
            </a:endParaRPr>
          </a:p>
        </p:txBody>
      </p:sp>
      <p:sp>
        <p:nvSpPr>
          <p:cNvPr id="2" name="Title 1"/>
          <p:cNvSpPr>
            <a:spLocks noGrp="1"/>
          </p:cNvSpPr>
          <p:nvPr>
            <p:ph type="title"/>
          </p:nvPr>
        </p:nvSpPr>
        <p:spPr>
          <a:xfrm>
            <a:off x="381000" y="914400"/>
            <a:ext cx="2362200" cy="990600"/>
          </a:xfrm>
        </p:spPr>
        <p:txBody>
          <a:bodyPr>
            <a:noAutofit/>
          </a:bodyPr>
          <a:lstStyle>
            <a:lvl1pPr algn="l">
              <a:buNone/>
              <a:defRPr sz="2200" b="1">
                <a:solidFill>
                  <a:srgbClr val="FFFFFF"/>
                </a:solidFill>
                <a:latin typeface="Arial"/>
                <a:cs typeface="Arial"/>
              </a:defRPr>
            </a:lvl1pPr>
          </a:lstStyle>
          <a:p>
            <a:r>
              <a:rPr lang="en-US" dirty="0"/>
              <a:t>Click to edit Master title style</a:t>
            </a:r>
          </a:p>
        </p:txBody>
      </p:sp>
      <p:sp>
        <p:nvSpPr>
          <p:cNvPr id="3" name="Text Placeholder 2"/>
          <p:cNvSpPr>
            <a:spLocks noGrp="1"/>
          </p:cNvSpPr>
          <p:nvPr>
            <p:ph type="body" idx="2"/>
          </p:nvPr>
        </p:nvSpPr>
        <p:spPr>
          <a:xfrm>
            <a:off x="381000" y="1981200"/>
            <a:ext cx="2362200" cy="4144963"/>
          </a:xfrm>
        </p:spPr>
        <p:txBody>
          <a:bodyPr/>
          <a:lstStyle>
            <a:lvl1pPr marL="0" indent="0">
              <a:spcAft>
                <a:spcPts val="1000"/>
              </a:spcAft>
              <a:buNone/>
              <a:defRPr sz="1600">
                <a:solidFill>
                  <a:srgbClr val="FFFFFF"/>
                </a:solidFill>
                <a:latin typeface="Arial"/>
                <a:cs typeface="Arial"/>
              </a:defRPr>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20" name="Content Placeholder 19"/>
          <p:cNvSpPr>
            <a:spLocks noGrp="1"/>
          </p:cNvSpPr>
          <p:nvPr>
            <p:ph sz="quarter" idx="1"/>
          </p:nvPr>
        </p:nvSpPr>
        <p:spPr>
          <a:xfrm>
            <a:off x="3124200" y="685800"/>
            <a:ext cx="5638800" cy="5410200"/>
          </a:xfrm>
        </p:spPr>
        <p:txBody>
          <a:bodyPr/>
          <a:lstStyle>
            <a:lvl1pPr>
              <a:defRPr>
                <a:latin typeface="Arial"/>
                <a:cs typeface="Arial"/>
              </a:defRPr>
            </a:lvl1pPr>
            <a:lvl2pPr>
              <a:defRPr>
                <a:latin typeface="Arial"/>
                <a:cs typeface="Arial"/>
              </a:defRPr>
            </a:lvl2pPr>
            <a:lvl3pPr>
              <a:defRPr>
                <a:latin typeface="Arial"/>
                <a:cs typeface="Arial"/>
              </a:defRPr>
            </a:lvl3pPr>
            <a:lvl4pPr>
              <a:defRPr>
                <a:latin typeface="Arial"/>
                <a:cs typeface="Arial"/>
              </a:defRPr>
            </a:lvl4pPr>
            <a:lvl5pPr>
              <a:defRPr>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lide Number Placeholder 6"/>
          <p:cNvSpPr>
            <a:spLocks noGrp="1"/>
          </p:cNvSpPr>
          <p:nvPr>
            <p:ph type="sldNum" sz="quarter" idx="10"/>
          </p:nvPr>
        </p:nvSpPr>
        <p:spPr>
          <a:xfrm>
            <a:off x="1371600" y="312738"/>
            <a:ext cx="457200" cy="441325"/>
          </a:xfrm>
        </p:spPr>
        <p:txBody>
          <a:bodyPr/>
          <a:lstStyle>
            <a:lvl1pPr>
              <a:defRPr smtClean="0"/>
            </a:lvl1pPr>
          </a:lstStyle>
          <a:p>
            <a:pPr>
              <a:defRPr/>
            </a:pPr>
            <a:fld id="{60496A7C-F93F-DD4A-B042-97A63D7A8B7C}" type="slidenum">
              <a:rPr lang="en-US"/>
              <a:pPr>
                <a:defRPr/>
              </a:pPr>
              <a:t>‹#›</a:t>
            </a:fld>
            <a:endParaRPr lang="en-US"/>
          </a:p>
        </p:txBody>
      </p:sp>
      <p:sp>
        <p:nvSpPr>
          <p:cNvPr id="17" name="Date Placeholder 4"/>
          <p:cNvSpPr>
            <a:spLocks noGrp="1"/>
          </p:cNvSpPr>
          <p:nvPr>
            <p:ph type="dt" sz="half" idx="11"/>
          </p:nvPr>
        </p:nvSpPr>
        <p:spPr/>
        <p:txBody>
          <a:bodyPr/>
          <a:lstStyle>
            <a:lvl1pPr>
              <a:defRPr smtClean="0"/>
            </a:lvl1pPr>
          </a:lstStyle>
          <a:p>
            <a:pPr>
              <a:defRPr/>
            </a:pPr>
            <a:fld id="{5982D3CA-D826-1347-BF96-559E49FB1DB5}" type="datetime1">
              <a:rPr lang="en-US"/>
              <a:pPr>
                <a:defRPr/>
              </a:pPr>
              <a:t>8/12/20</a:t>
            </a:fld>
            <a:endParaRPr lang="en-US"/>
          </a:p>
        </p:txBody>
      </p:sp>
      <p:sp>
        <p:nvSpPr>
          <p:cNvPr id="18" name="Footer Placeholder 5"/>
          <p:cNvSpPr>
            <a:spLocks noGrp="1"/>
          </p:cNvSpPr>
          <p:nvPr>
            <p:ph type="ftr" sz="quarter" idx="12"/>
          </p:nvPr>
        </p:nvSpPr>
        <p:spPr>
          <a:xfrm>
            <a:off x="301625" y="6410325"/>
            <a:ext cx="3382963" cy="366713"/>
          </a:xfrm>
        </p:spPr>
        <p:txBody>
          <a:bodyPr/>
          <a:lstStyle>
            <a:lvl1pPr>
              <a:defRPr smtClean="0"/>
            </a:lvl1pPr>
          </a:lstStyle>
          <a:p>
            <a:pPr>
              <a:defRPr/>
            </a:pPr>
            <a:endParaRPr lang="en-US"/>
          </a:p>
        </p:txBody>
      </p:sp>
    </p:spTree>
    <p:extLst>
      <p:ext uri="{BB962C8B-B14F-4D97-AF65-F5344CB8AC3E}">
        <p14:creationId xmlns:p14="http://schemas.microsoft.com/office/powerpoint/2010/main" val="1015664397"/>
      </p:ext>
    </p:extLst>
  </p:cSld>
  <p:clrMapOvr>
    <a:overrideClrMapping bg1="lt1" tx1="dk1" bg2="lt2" tx2="dk2" accent1="accent1" accent2="accent2" accent3="accent3" accent4="accent4" accent5="accent5" accent6="accent6" hlink="hlink" folHlink="folHlink"/>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itle">
  <p:cSld name="Title Slide">
    <p:bg>
      <p:bgPr>
        <a:solidFill>
          <a:schemeClr val="bg2"/>
        </a:solidFill>
        <a:effectLst/>
      </p:bgPr>
    </p:bg>
    <p:spTree>
      <p:nvGrpSpPr>
        <p:cNvPr id="1" name=""/>
        <p:cNvGrpSpPr/>
        <p:nvPr/>
      </p:nvGrpSpPr>
      <p:grpSpPr>
        <a:xfrm>
          <a:off x="0" y="0"/>
          <a:ext cx="0" cy="0"/>
          <a:chOff x="0" y="0"/>
          <a:chExt cx="0" cy="0"/>
        </a:xfrm>
      </p:grpSpPr>
      <p:sp>
        <p:nvSpPr>
          <p:cNvPr id="4" name="Rectangle 19"/>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 name="Rectangle 20"/>
          <p:cNvSpPr>
            <a:spLocks noChangeArrowheads="1"/>
          </p:cNvSpPr>
          <p:nvPr/>
        </p:nvSpPr>
        <p:spPr bwMode="white">
          <a:xfrm>
            <a:off x="8991600" y="3175"/>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21"/>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23"/>
          <p:cNvSpPr>
            <a:spLocks noChangeArrowheads="1"/>
          </p:cNvSpPr>
          <p:nvPr/>
        </p:nvSpPr>
        <p:spPr bwMode="white">
          <a:xfrm>
            <a:off x="0" y="0"/>
            <a:ext cx="9144000" cy="2514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9"/>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srgbClr val="000000"/>
              </a:solidFill>
            </a:endParaRPr>
          </a:p>
        </p:txBody>
      </p:sp>
      <p:sp>
        <p:nvSpPr>
          <p:cNvPr id="11" name="Straight Connector 10"/>
          <p:cNvSpPr>
            <a:spLocks noChangeShapeType="1"/>
          </p:cNvSpPr>
          <p:nvPr/>
        </p:nvSpPr>
        <p:spPr bwMode="auto">
          <a:xfrm>
            <a:off x="155575" y="241935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12" name="Rectangle 11"/>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a:solidFill>
                <a:srgbClr val="000000"/>
              </a:solidFill>
            </a:endParaRPr>
          </a:p>
        </p:txBody>
      </p:sp>
      <p:sp>
        <p:nvSpPr>
          <p:cNvPr id="13" name="Oval 12"/>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4" name="Oval 13"/>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9" name="Subtitle 8"/>
          <p:cNvSpPr>
            <a:spLocks noGrp="1"/>
          </p:cNvSpPr>
          <p:nvPr>
            <p:ph type="subTitle" idx="1"/>
          </p:nvPr>
        </p:nvSpPr>
        <p:spPr>
          <a:xfrm>
            <a:off x="1371600" y="2819400"/>
            <a:ext cx="6400800" cy="1752600"/>
          </a:xfrm>
        </p:spPr>
        <p:txBody>
          <a:bodyPr/>
          <a:lstStyle>
            <a:lvl1pPr marL="0" indent="0" algn="ctr">
              <a:buNone/>
              <a:defRPr sz="1600" b="1" cap="all" spc="250" baseline="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8" name="Title 7"/>
          <p:cNvSpPr>
            <a:spLocks noGrp="1"/>
          </p:cNvSpPr>
          <p:nvPr>
            <p:ph type="ctrTitle"/>
          </p:nvPr>
        </p:nvSpPr>
        <p:spPr>
          <a:xfrm>
            <a:off x="685800" y="381000"/>
            <a:ext cx="7772400" cy="1752600"/>
          </a:xfrm>
        </p:spPr>
        <p:txBody>
          <a:bodyPr/>
          <a:lstStyle>
            <a:lvl1pPr>
              <a:defRPr sz="4200">
                <a:solidFill>
                  <a:schemeClr val="accent1"/>
                </a:solidFill>
              </a:defRPr>
            </a:lvl1pPr>
          </a:lstStyle>
          <a:p>
            <a:r>
              <a:rPr lang="en-US"/>
              <a:t>Click to edit Master title style</a:t>
            </a:r>
          </a:p>
        </p:txBody>
      </p:sp>
      <p:sp>
        <p:nvSpPr>
          <p:cNvPr id="15" name="Date Placeholder 27"/>
          <p:cNvSpPr>
            <a:spLocks noGrp="1"/>
          </p:cNvSpPr>
          <p:nvPr>
            <p:ph type="dt" sz="half" idx="10"/>
          </p:nvPr>
        </p:nvSpPr>
        <p:spPr/>
        <p:txBody>
          <a:bodyPr/>
          <a:lstStyle>
            <a:lvl1pPr>
              <a:defRPr smtClean="0"/>
            </a:lvl1pPr>
          </a:lstStyle>
          <a:p>
            <a:pPr>
              <a:defRPr/>
            </a:pPr>
            <a:fld id="{86FFCF89-4E7C-6149-A3A8-3C23F8C30957}" type="datetime1">
              <a:rPr lang="en-US"/>
              <a:pPr>
                <a:defRPr/>
              </a:pPr>
              <a:t>8/12/20</a:t>
            </a:fld>
            <a:endParaRPr lang="en-US"/>
          </a:p>
        </p:txBody>
      </p:sp>
      <p:sp>
        <p:nvSpPr>
          <p:cNvPr id="16" name="Footer Placeholder 16"/>
          <p:cNvSpPr>
            <a:spLocks noGrp="1"/>
          </p:cNvSpPr>
          <p:nvPr>
            <p:ph type="ftr" sz="quarter" idx="11"/>
          </p:nvPr>
        </p:nvSpPr>
        <p:spPr/>
        <p:txBody>
          <a:bodyPr/>
          <a:lstStyle>
            <a:lvl1pPr>
              <a:defRPr smtClean="0"/>
            </a:lvl1pPr>
          </a:lstStyle>
          <a:p>
            <a:pPr>
              <a:defRPr/>
            </a:pPr>
            <a:endParaRPr lang="en-US"/>
          </a:p>
        </p:txBody>
      </p:sp>
      <p:sp>
        <p:nvSpPr>
          <p:cNvPr id="17" name="Slide Number Placeholder 28"/>
          <p:cNvSpPr>
            <a:spLocks noGrp="1"/>
          </p:cNvSpPr>
          <p:nvPr>
            <p:ph type="sldNum" sz="quarter" idx="12"/>
          </p:nvPr>
        </p:nvSpPr>
        <p:spPr>
          <a:xfrm>
            <a:off x="4343400" y="2198688"/>
            <a:ext cx="457200" cy="441325"/>
          </a:xfrm>
        </p:spPr>
        <p:txBody>
          <a:bodyPr/>
          <a:lstStyle>
            <a:lvl1pPr>
              <a:defRPr smtClean="0"/>
            </a:lvl1pPr>
          </a:lstStyle>
          <a:p>
            <a:pPr>
              <a:defRPr/>
            </a:pPr>
            <a:fld id="{AD2DF6DA-FDE9-7044-9F4A-A438C3447D57}" type="slidenum">
              <a:rPr lang="en-US"/>
              <a:pPr>
                <a:defRPr/>
              </a:pPr>
              <a:t>‹#›</a:t>
            </a:fld>
            <a:endParaRPr lang="en-US"/>
          </a:p>
        </p:txBody>
      </p:sp>
    </p:spTree>
    <p:extLst>
      <p:ext uri="{BB962C8B-B14F-4D97-AF65-F5344CB8AC3E}">
        <p14:creationId xmlns:p14="http://schemas.microsoft.com/office/powerpoint/2010/main" val="2128804258"/>
      </p:ext>
    </p:extLst>
  </p:cSld>
  <p:clrMapOvr>
    <a:overrideClrMapping bg1="lt1" tx1="dk1" bg2="lt2" tx2="dk2" accent1="accent1" accent2="accent2" accent3="accent3" accent4="accent4" accent5="accent5" accent6="accent6" hlink="hlink" folHlink="folHlink"/>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F277FFBC-995C-FE42-9061-E8E6BB351958}" type="slidenum">
              <a:rPr lang="en-GB"/>
              <a:pPr>
                <a:defRPr/>
              </a:pPr>
              <a:t>‹#›</a:t>
            </a:fld>
            <a:endParaRPr lang="en-GB"/>
          </a:p>
        </p:txBody>
      </p:sp>
    </p:spTree>
    <p:extLst>
      <p:ext uri="{BB962C8B-B14F-4D97-AF65-F5344CB8AC3E}">
        <p14:creationId xmlns:p14="http://schemas.microsoft.com/office/powerpoint/2010/main" val="15417656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23092C67-A84D-7A42-81F2-8D6B89B30594}" type="slidenum">
              <a:rPr lang="en-GB"/>
              <a:pPr>
                <a:defRPr/>
              </a:pPr>
              <a:t>‹#›</a:t>
            </a:fld>
            <a:endParaRPr lang="en-GB"/>
          </a:p>
        </p:txBody>
      </p:sp>
    </p:spTree>
    <p:extLst>
      <p:ext uri="{BB962C8B-B14F-4D97-AF65-F5344CB8AC3E}">
        <p14:creationId xmlns:p14="http://schemas.microsoft.com/office/powerpoint/2010/main" val="4059265293"/>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11536FF9-B3F6-224E-82C8-0263109B4FC7}" type="slidenum">
              <a:rPr lang="en-GB"/>
              <a:pPr>
                <a:defRPr/>
              </a:pPr>
              <a:t>‹#›</a:t>
            </a:fld>
            <a:endParaRPr lang="en-GB"/>
          </a:p>
        </p:txBody>
      </p:sp>
    </p:spTree>
    <p:extLst>
      <p:ext uri="{BB962C8B-B14F-4D97-AF65-F5344CB8AC3E}">
        <p14:creationId xmlns:p14="http://schemas.microsoft.com/office/powerpoint/2010/main" val="154279219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6DD56079-F295-4847-901C-0091A163F244}" type="slidenum">
              <a:rPr lang="en-GB"/>
              <a:pPr>
                <a:defRPr/>
              </a:pPr>
              <a:t>‹#›</a:t>
            </a:fld>
            <a:endParaRPr lang="en-GB"/>
          </a:p>
        </p:txBody>
      </p:sp>
    </p:spTree>
    <p:extLst>
      <p:ext uri="{BB962C8B-B14F-4D97-AF65-F5344CB8AC3E}">
        <p14:creationId xmlns:p14="http://schemas.microsoft.com/office/powerpoint/2010/main" val="284230444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5BBEBD96-D909-C148-9D82-905AB802EFE7}" type="slidenum">
              <a:rPr lang="en-GB"/>
              <a:pPr>
                <a:defRPr/>
              </a:pPr>
              <a:t>‹#›</a:t>
            </a:fld>
            <a:endParaRPr lang="en-GB"/>
          </a:p>
        </p:txBody>
      </p:sp>
    </p:spTree>
    <p:extLst>
      <p:ext uri="{BB962C8B-B14F-4D97-AF65-F5344CB8AC3E}">
        <p14:creationId xmlns:p14="http://schemas.microsoft.com/office/powerpoint/2010/main" val="223345097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p>
        </p:txBody>
      </p:sp>
      <p:sp>
        <p:nvSpPr>
          <p:cNvPr id="4" name="Rectangle 5"/>
          <p:cNvSpPr>
            <a:spLocks noGrp="1" noChangeArrowheads="1"/>
          </p:cNvSpPr>
          <p:nvPr>
            <p:ph type="ftr" sz="quarter" idx="11"/>
          </p:nvPr>
        </p:nvSpPr>
        <p:spPr>
          <a:ln/>
        </p:spPr>
        <p:txBody>
          <a:bodyPr/>
          <a:lstStyle>
            <a:lvl1pPr>
              <a:defRPr/>
            </a:lvl1pPr>
          </a:lstStyle>
          <a:p>
            <a:pPr>
              <a:defRPr/>
            </a:pPr>
            <a:endParaRPr lang="en-GB"/>
          </a:p>
        </p:txBody>
      </p:sp>
      <p:sp>
        <p:nvSpPr>
          <p:cNvPr id="5" name="Rectangle 6"/>
          <p:cNvSpPr>
            <a:spLocks noGrp="1" noChangeArrowheads="1"/>
          </p:cNvSpPr>
          <p:nvPr>
            <p:ph type="sldNum" sz="quarter" idx="12"/>
          </p:nvPr>
        </p:nvSpPr>
        <p:spPr>
          <a:ln/>
        </p:spPr>
        <p:txBody>
          <a:bodyPr/>
          <a:lstStyle>
            <a:lvl1pPr>
              <a:defRPr/>
            </a:lvl1pPr>
          </a:lstStyle>
          <a:p>
            <a:pPr>
              <a:defRPr/>
            </a:pPr>
            <a:fld id="{768C0E0F-3F07-F045-8F43-B580804D2415}" type="slidenum">
              <a:rPr lang="en-GB"/>
              <a:pPr>
                <a:defRPr/>
              </a:pPr>
              <a:t>‹#›</a:t>
            </a:fld>
            <a:endParaRPr lang="en-GB"/>
          </a:p>
        </p:txBody>
      </p:sp>
    </p:spTree>
    <p:extLst>
      <p:ext uri="{BB962C8B-B14F-4D97-AF65-F5344CB8AC3E}">
        <p14:creationId xmlns:p14="http://schemas.microsoft.com/office/powerpoint/2010/main" val="286109962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892708D3-37E3-1649-9835-3EF4CC915AF5}" type="slidenum">
              <a:rPr lang="en-GB"/>
              <a:pPr>
                <a:defRPr/>
              </a:pPr>
              <a:t>‹#›</a:t>
            </a:fld>
            <a:endParaRPr lang="en-GB"/>
          </a:p>
        </p:txBody>
      </p:sp>
    </p:spTree>
    <p:extLst>
      <p:ext uri="{BB962C8B-B14F-4D97-AF65-F5344CB8AC3E}">
        <p14:creationId xmlns:p14="http://schemas.microsoft.com/office/powerpoint/2010/main" val="54395762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D7FD504-80AB-C94B-B6F1-8D7CFC11748E}" type="slidenum">
              <a:rPr lang="en-US"/>
              <a:pPr>
                <a:defRPr/>
              </a:pPr>
              <a:t>‹#›</a:t>
            </a:fld>
            <a:endParaRPr lang="en-US"/>
          </a:p>
        </p:txBody>
      </p:sp>
    </p:spTree>
    <p:extLst>
      <p:ext uri="{BB962C8B-B14F-4D97-AF65-F5344CB8AC3E}">
        <p14:creationId xmlns:p14="http://schemas.microsoft.com/office/powerpoint/2010/main" val="188274497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B7361A57-155A-8E40-B2E0-E9F4085C56DA}" type="slidenum">
              <a:rPr lang="en-GB"/>
              <a:pPr>
                <a:defRPr/>
              </a:pPr>
              <a:t>‹#›</a:t>
            </a:fld>
            <a:endParaRPr lang="en-GB"/>
          </a:p>
        </p:txBody>
      </p:sp>
    </p:spTree>
    <p:extLst>
      <p:ext uri="{BB962C8B-B14F-4D97-AF65-F5344CB8AC3E}">
        <p14:creationId xmlns:p14="http://schemas.microsoft.com/office/powerpoint/2010/main" val="363709325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06B8D849-55D7-7248-A4DE-1655C660F3DD}" type="slidenum">
              <a:rPr lang="en-GB"/>
              <a:pPr>
                <a:defRPr/>
              </a:pPr>
              <a:t>‹#›</a:t>
            </a:fld>
            <a:endParaRPr lang="en-GB"/>
          </a:p>
        </p:txBody>
      </p:sp>
    </p:spTree>
    <p:extLst>
      <p:ext uri="{BB962C8B-B14F-4D97-AF65-F5344CB8AC3E}">
        <p14:creationId xmlns:p14="http://schemas.microsoft.com/office/powerpoint/2010/main" val="221283196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464F7C3F-C895-EA4C-892A-F3A0F715DD91}" type="slidenum">
              <a:rPr lang="en-GB"/>
              <a:pPr>
                <a:defRPr/>
              </a:pPr>
              <a:t>‹#›</a:t>
            </a:fld>
            <a:endParaRPr lang="en-GB"/>
          </a:p>
        </p:txBody>
      </p:sp>
    </p:spTree>
    <p:extLst>
      <p:ext uri="{BB962C8B-B14F-4D97-AF65-F5344CB8AC3E}">
        <p14:creationId xmlns:p14="http://schemas.microsoft.com/office/powerpoint/2010/main" val="155045449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56F9C8FE-9B96-3D4A-A5C3-F8444FAA1A50}" type="slidenum">
              <a:rPr lang="en-GB"/>
              <a:pPr>
                <a:defRPr/>
              </a:pPr>
              <a:t>‹#›</a:t>
            </a:fld>
            <a:endParaRPr lang="en-GB"/>
          </a:p>
        </p:txBody>
      </p:sp>
    </p:spTree>
    <p:extLst>
      <p:ext uri="{BB962C8B-B14F-4D97-AF65-F5344CB8AC3E}">
        <p14:creationId xmlns:p14="http://schemas.microsoft.com/office/powerpoint/2010/main" val="908947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D450800F-C253-5647-82B7-AF33D4F1F377}" type="slidenum">
              <a:rPr lang="en-GB"/>
              <a:pPr>
                <a:defRPr/>
              </a:pPr>
              <a:t>‹#›</a:t>
            </a:fld>
            <a:endParaRPr lang="en-GB"/>
          </a:p>
        </p:txBody>
      </p:sp>
    </p:spTree>
    <p:extLst>
      <p:ext uri="{BB962C8B-B14F-4D97-AF65-F5344CB8AC3E}">
        <p14:creationId xmlns:p14="http://schemas.microsoft.com/office/powerpoint/2010/main" val="52407089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F84B85F7-0282-D844-A527-BC0EE462B463}" type="slidenum">
              <a:rPr lang="en-GB"/>
              <a:pPr>
                <a:defRPr/>
              </a:pPr>
              <a:t>‹#›</a:t>
            </a:fld>
            <a:endParaRPr lang="en-GB"/>
          </a:p>
        </p:txBody>
      </p:sp>
    </p:spTree>
    <p:extLst>
      <p:ext uri="{BB962C8B-B14F-4D97-AF65-F5344CB8AC3E}">
        <p14:creationId xmlns:p14="http://schemas.microsoft.com/office/powerpoint/2010/main" val="393919673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F9BDD41A-C22B-1045-AD95-F65EF64DD020}" type="slidenum">
              <a:rPr lang="en-GB"/>
              <a:pPr>
                <a:defRPr/>
              </a:pPr>
              <a:t>‹#›</a:t>
            </a:fld>
            <a:endParaRPr lang="en-GB"/>
          </a:p>
        </p:txBody>
      </p:sp>
    </p:spTree>
    <p:extLst>
      <p:ext uri="{BB962C8B-B14F-4D97-AF65-F5344CB8AC3E}">
        <p14:creationId xmlns:p14="http://schemas.microsoft.com/office/powerpoint/2010/main" val="230737272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F4E39DBD-5C9E-104C-A15D-B488AEB00A07}" type="slidenum">
              <a:rPr lang="en-GB"/>
              <a:pPr>
                <a:defRPr/>
              </a:pPr>
              <a:t>‹#›</a:t>
            </a:fld>
            <a:endParaRPr lang="en-GB"/>
          </a:p>
        </p:txBody>
      </p:sp>
    </p:spTree>
    <p:extLst>
      <p:ext uri="{BB962C8B-B14F-4D97-AF65-F5344CB8AC3E}">
        <p14:creationId xmlns:p14="http://schemas.microsoft.com/office/powerpoint/2010/main" val="416006650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97CD56C2-078D-1F4D-AB4F-DEEAD8FFEE96}" type="slidenum">
              <a:rPr lang="en-GB"/>
              <a:pPr>
                <a:defRPr/>
              </a:pPr>
              <a:t>‹#›</a:t>
            </a:fld>
            <a:endParaRPr lang="en-GB"/>
          </a:p>
        </p:txBody>
      </p:sp>
    </p:spTree>
    <p:extLst>
      <p:ext uri="{BB962C8B-B14F-4D97-AF65-F5344CB8AC3E}">
        <p14:creationId xmlns:p14="http://schemas.microsoft.com/office/powerpoint/2010/main" val="134188828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81082521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A37326-C7ED-174D-8D92-82B878744344}" type="slidenum">
              <a:rPr lang="en-US"/>
              <a:pPr>
                <a:defRPr/>
              </a:pPr>
              <a:t>‹#›</a:t>
            </a:fld>
            <a:endParaRPr lang="en-US"/>
          </a:p>
        </p:txBody>
      </p:sp>
    </p:spTree>
    <p:extLst>
      <p:ext uri="{BB962C8B-B14F-4D97-AF65-F5344CB8AC3E}">
        <p14:creationId xmlns:p14="http://schemas.microsoft.com/office/powerpoint/2010/main" val="578974111"/>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17736075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901336105"/>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46996957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19193183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7017179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65979543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690642913"/>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83780471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72276823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52380228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94D8CDE-4CAB-6349-8220-F5643A7E9235}" type="slidenum">
              <a:rPr lang="en-US"/>
              <a:pPr>
                <a:defRPr/>
              </a:pPr>
              <a:t>‹#›</a:t>
            </a:fld>
            <a:endParaRPr lang="en-US"/>
          </a:p>
        </p:txBody>
      </p:sp>
    </p:spTree>
    <p:extLst>
      <p:ext uri="{BB962C8B-B14F-4D97-AF65-F5344CB8AC3E}">
        <p14:creationId xmlns:p14="http://schemas.microsoft.com/office/powerpoint/2010/main" val="297586724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0558580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91415718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74777516"/>
      </p:ext>
    </p:extLst>
  </p:cSld>
  <p:clrMapOvr>
    <a:masterClrMapping/>
  </p:clrMapOvr>
  <p:transition spd="med">
    <p:fade/>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06117556"/>
      </p:ext>
    </p:extLst>
  </p:cSld>
  <p:clrMapOvr>
    <a:masterClrMapping/>
  </p:clrMapOvr>
  <p:transition spd="med">
    <p:fade/>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334334774"/>
      </p:ext>
    </p:extLst>
  </p:cSld>
  <p:clrMapOvr>
    <a:masterClrMapping/>
  </p:clrMapOvr>
  <p:transition spd="med">
    <p:fade/>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71658388"/>
      </p:ext>
    </p:extLst>
  </p:cSld>
  <p:clrMapOvr>
    <a:masterClrMapping/>
  </p:clrMapOvr>
  <p:transition spd="med">
    <p:fade/>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30465253"/>
      </p:ext>
    </p:extLst>
  </p:cSld>
  <p:clrMapOvr>
    <a:masterClrMapping/>
  </p:clrMapOvr>
  <p:transition spd="med">
    <p:fade/>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780052259"/>
      </p:ext>
    </p:extLst>
  </p:cSld>
  <p:clrMapOvr>
    <a:masterClrMapping/>
  </p:clrMapOvr>
  <p:transition spd="med">
    <p:fade/>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7691373"/>
      </p:ext>
    </p:extLst>
  </p:cSld>
  <p:clrMapOvr>
    <a:masterClrMapping/>
  </p:clrMapOvr>
  <p:transition spd="med">
    <p:fade/>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53375675"/>
      </p:ext>
    </p:extLst>
  </p:cSld>
  <p:clrMapOvr>
    <a:masterClrMapping/>
  </p:clrMapOvr>
  <p:transition spd="med">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19042BE5-EC9E-204E-B3FD-EE61B96D12D7}" type="slidenum">
              <a:rPr lang="en-GB"/>
              <a:pPr>
                <a:defRPr/>
              </a:pPr>
              <a:t>‹#›</a:t>
            </a:fld>
            <a:endParaRPr lang="en-GB"/>
          </a:p>
        </p:txBody>
      </p:sp>
    </p:spTree>
    <p:extLst>
      <p:ext uri="{BB962C8B-B14F-4D97-AF65-F5344CB8AC3E}">
        <p14:creationId xmlns:p14="http://schemas.microsoft.com/office/powerpoint/2010/main" val="362553498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C22FECF-DB2B-7C48-9798-19D1BBBBAA1C}" type="slidenum">
              <a:rPr lang="en-US"/>
              <a:pPr>
                <a:defRPr/>
              </a:pPr>
              <a:t>‹#›</a:t>
            </a:fld>
            <a:endParaRPr lang="en-US"/>
          </a:p>
        </p:txBody>
      </p:sp>
    </p:spTree>
    <p:extLst>
      <p:ext uri="{BB962C8B-B14F-4D97-AF65-F5344CB8AC3E}">
        <p14:creationId xmlns:p14="http://schemas.microsoft.com/office/powerpoint/2010/main" val="196441116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93772982"/>
      </p:ext>
    </p:extLst>
  </p:cSld>
  <p:clrMapOvr>
    <a:masterClrMapping/>
  </p:clrMapOvr>
  <p:transition spd="med">
    <p:fade/>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4924548"/>
      </p:ext>
    </p:extLst>
  </p:cSld>
  <p:clrMapOvr>
    <a:masterClrMapping/>
  </p:clrMapOvr>
  <p:transition spd="med">
    <p:fade/>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05030005"/>
      </p:ext>
    </p:extLst>
  </p:cSld>
  <p:clrMapOvr>
    <a:masterClrMapping/>
  </p:clrMapOvr>
  <p:transition spd="med">
    <p:fade/>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a:defRPr/>
            </a:pPr>
            <a:r>
              <a:rPr lang="en-US" sz="2000" b="1">
                <a:solidFill>
                  <a:srgbClr val="FFD34A"/>
                </a:solidFill>
                <a:latin typeface="Times" pitchFamily="-112" charset="0"/>
                <a:ea typeface="ＭＳ Ｐゴシック" pitchFamily="-112" charset="-128"/>
                <a:cs typeface="ＭＳ Ｐゴシック" pitchFamily="-112" charset="-128"/>
              </a:rPr>
              <a:t>        THE                                    </a:t>
            </a:r>
          </a:p>
          <a:p>
            <a:pPr>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909522702"/>
      </p:ext>
    </p:extLst>
  </p:cSld>
  <p:clrMapOvr>
    <a:masterClrMapping/>
  </p:clrMapOvr>
  <p:transition spd="med">
    <p:cut/>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grpSp>
      <p:sp>
        <p:nvSpPr>
          <p:cNvPr id="247821" name="Rectangle 1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247822"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FFFFFF"/>
              </a:solidFill>
            </a:endParaRPr>
          </a:p>
        </p:txBody>
      </p:sp>
      <p:sp>
        <p:nvSpPr>
          <p:cNvPr id="13"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FFFFFF"/>
              </a:solidFill>
            </a:endParaRPr>
          </a:p>
        </p:txBody>
      </p:sp>
      <p:sp>
        <p:nvSpPr>
          <p:cNvPr id="14"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87754D6D-5474-5E47-8418-ECCE9D0C667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58221055"/>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D33EE13-E60B-1A40-907D-7C7B524CA2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6701016"/>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C22EBB9-0566-CF43-8091-4B36EE0889B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327803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42CB38-3C0D-DC46-B8CC-ED19600563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765257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2964138-D536-A748-8F74-63F1528BB9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585165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C98877-8C6C-2440-AAEB-5FFDC6ABED6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9828476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D7E0B8E-0218-B041-88AF-5196DA8361C8}" type="slidenum">
              <a:rPr lang="en-US"/>
              <a:pPr>
                <a:defRPr/>
              </a:pPr>
              <a:t>‹#›</a:t>
            </a:fld>
            <a:endParaRPr lang="en-US"/>
          </a:p>
        </p:txBody>
      </p:sp>
    </p:spTree>
    <p:extLst>
      <p:ext uri="{BB962C8B-B14F-4D97-AF65-F5344CB8AC3E}">
        <p14:creationId xmlns:p14="http://schemas.microsoft.com/office/powerpoint/2010/main" val="159490248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7328582-7EB6-B84E-A12D-0913BE5354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79061086"/>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8E84A13-B4CC-D340-AB0C-829608C87EB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183790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65D5BFE-C29D-EA4F-B965-A9191E0B137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072460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C855CA2-BDC9-1A45-AD38-7549D4B38F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468928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E027FBC-6AFB-FC49-A66C-70DA0CD8061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16201570"/>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52400" y="152400"/>
            <a:ext cx="8915400" cy="1143000"/>
          </a:xfrm>
        </p:spPr>
        <p:txBody>
          <a:bodyPr/>
          <a:lstStyle/>
          <a:p>
            <a:r>
              <a:rPr lang="en-US"/>
              <a:t>Click to edit Master title style</a:t>
            </a:r>
          </a:p>
        </p:txBody>
      </p:sp>
      <p:sp>
        <p:nvSpPr>
          <p:cNvPr id="3" name="Text Placeholder 2"/>
          <p:cNvSpPr>
            <a:spLocks noGrp="1"/>
          </p:cNvSpPr>
          <p:nvPr>
            <p:ph type="body" sz="half" idx="1"/>
          </p:nvPr>
        </p:nvSpPr>
        <p:spPr>
          <a:xfrm>
            <a:off x="1219200" y="1676400"/>
            <a:ext cx="38100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5181600" y="1676400"/>
            <a:ext cx="3810000" cy="45720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E225744-1A84-B54F-8E7C-6A3B6CBC5DC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010099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5B1E544D-E813-BA41-B996-E5AD07143B70}" type="slidenum">
              <a:rPr lang="en-US"/>
              <a:pPr>
                <a:defRPr/>
              </a:pPr>
              <a:t>‹#›</a:t>
            </a:fld>
            <a:endParaRPr lang="en-US"/>
          </a:p>
        </p:txBody>
      </p:sp>
    </p:spTree>
    <p:extLst>
      <p:ext uri="{BB962C8B-B14F-4D97-AF65-F5344CB8AC3E}">
        <p14:creationId xmlns:p14="http://schemas.microsoft.com/office/powerpoint/2010/main" val="1392844213"/>
      </p:ext>
    </p:extLst>
  </p:cSld>
  <p:clrMapOvr>
    <a:masterClrMapping/>
  </p:clrMapOvr>
  <p:transition spd="med">
    <p:randomBar dir="vert"/>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609815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2448193"/>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7599160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0367CDF-D725-5841-8DB4-7923FF75711C}" type="slidenum">
              <a:rPr lang="en-US"/>
              <a:pPr>
                <a:defRPr/>
              </a:pPr>
              <a:t>‹#›</a:t>
            </a:fld>
            <a:endParaRPr lang="en-US"/>
          </a:p>
        </p:txBody>
      </p:sp>
    </p:spTree>
    <p:extLst>
      <p:ext uri="{BB962C8B-B14F-4D97-AF65-F5344CB8AC3E}">
        <p14:creationId xmlns:p14="http://schemas.microsoft.com/office/powerpoint/2010/main" val="66448708"/>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3189188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141627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8540632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775657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729347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982983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21502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568579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618902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261744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11A264C-74CF-A146-8AEE-EC7229978F88}" type="slidenum">
              <a:rPr lang="en-US"/>
              <a:pPr>
                <a:defRPr/>
              </a:pPr>
              <a:t>‹#›</a:t>
            </a:fld>
            <a:endParaRPr lang="en-US"/>
          </a:p>
        </p:txBody>
      </p:sp>
    </p:spTree>
    <p:extLst>
      <p:ext uri="{BB962C8B-B14F-4D97-AF65-F5344CB8AC3E}">
        <p14:creationId xmlns:p14="http://schemas.microsoft.com/office/powerpoint/2010/main" val="302253356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8256414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7774920"/>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660751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82300003"/>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114300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2924275"/>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80557435"/>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730702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115719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0444692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582C084-299D-4646-AA33-4CE07BF2E28D}" type="slidenum">
              <a:rPr lang="en-US"/>
              <a:pPr>
                <a:defRPr/>
              </a:pPr>
              <a:t>‹#›</a:t>
            </a:fld>
            <a:endParaRPr lang="en-US"/>
          </a:p>
        </p:txBody>
      </p:sp>
    </p:spTree>
    <p:extLst>
      <p:ext uri="{BB962C8B-B14F-4D97-AF65-F5344CB8AC3E}">
        <p14:creationId xmlns:p14="http://schemas.microsoft.com/office/powerpoint/2010/main" val="1094178108"/>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372104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1391470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6721183"/>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933061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5335302"/>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2921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9432443"/>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7467735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0130121"/>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1225625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72524CE-D065-0D4B-A952-D5D9068CCCC6}" type="slidenum">
              <a:rPr lang="en-US"/>
              <a:pPr>
                <a:defRPr/>
              </a:pPr>
              <a:t>‹#›</a:t>
            </a:fld>
            <a:endParaRPr lang="en-US"/>
          </a:p>
        </p:txBody>
      </p:sp>
    </p:spTree>
    <p:extLst>
      <p:ext uri="{BB962C8B-B14F-4D97-AF65-F5344CB8AC3E}">
        <p14:creationId xmlns:p14="http://schemas.microsoft.com/office/powerpoint/2010/main" val="395934123"/>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9488356"/>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091345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872514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712084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43778094"/>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715054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2503012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7338866"/>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98320962"/>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217909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67B980B-D6D9-6543-A58F-0B4067B079F7}" type="slidenum">
              <a:rPr lang="en-US"/>
              <a:pPr>
                <a:defRPr/>
              </a:pPr>
              <a:t>‹#›</a:t>
            </a:fld>
            <a:endParaRPr lang="en-US"/>
          </a:p>
        </p:txBody>
      </p:sp>
    </p:spTree>
    <p:extLst>
      <p:ext uri="{BB962C8B-B14F-4D97-AF65-F5344CB8AC3E}">
        <p14:creationId xmlns:p14="http://schemas.microsoft.com/office/powerpoint/2010/main" val="3030879639"/>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8762116"/>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260362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0524093"/>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526413"/>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42847890"/>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8403858"/>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6938276"/>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177675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2183568"/>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4062164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F9511C3-3898-1249-B856-B06037B06E93}" type="slidenum">
              <a:rPr lang="en-US"/>
              <a:pPr>
                <a:defRPr/>
              </a:pPr>
              <a:t>‹#›</a:t>
            </a:fld>
            <a:endParaRPr lang="en-US"/>
          </a:p>
        </p:txBody>
      </p:sp>
    </p:spTree>
    <p:extLst>
      <p:ext uri="{BB962C8B-B14F-4D97-AF65-F5344CB8AC3E}">
        <p14:creationId xmlns:p14="http://schemas.microsoft.com/office/powerpoint/2010/main" val="134892223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291748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839879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9738933"/>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5385543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5529806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5778071"/>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0062789"/>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87526629"/>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7976523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098759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p>
          </p:txBody>
        </p:sp>
      </p:grpSp>
      <p:sp>
        <p:nvSpPr>
          <p:cNvPr id="374797" name="Rectangle 13"/>
          <p:cNvSpPr>
            <a:spLocks noGrp="1" noChangeArrowheads="1"/>
          </p:cNvSpPr>
          <p:nvPr>
            <p:ph type="subTitle" idx="1"/>
          </p:nvPr>
        </p:nvSpPr>
        <p:spPr>
          <a:xfrm>
            <a:off x="1371600" y="3886200"/>
            <a:ext cx="6400800" cy="1752600"/>
          </a:xfrm>
        </p:spPr>
        <p:txBody>
          <a:bodyPr/>
          <a:lstStyle>
            <a:lvl1pPr marL="0" indent="0" algn="ctr">
              <a:buFont typeface="Times" pitchFamily="-128" charset="0"/>
              <a:buNone/>
              <a:defRPr/>
            </a:lvl1pPr>
          </a:lstStyle>
          <a:p>
            <a:r>
              <a:rPr lang="en-US"/>
              <a:t>Click to edit Master subtitle style</a:t>
            </a:r>
          </a:p>
        </p:txBody>
      </p:sp>
      <p:sp>
        <p:nvSpPr>
          <p:cNvPr id="374798"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defRPr smtClean="0"/>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defRPr smtClean="0"/>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defRPr smtClean="0"/>
            </a:lvl1pPr>
          </a:lstStyle>
          <a:p>
            <a:pPr>
              <a:defRPr/>
            </a:pPr>
            <a:fld id="{812D0039-AFFB-5342-B2EB-EAD7036B836B}" type="slidenum">
              <a:rPr lang="en-US"/>
              <a:pPr>
                <a:defRPr/>
              </a:pPr>
              <a:t>‹#›</a:t>
            </a:fld>
            <a:endParaRPr lang="en-US"/>
          </a:p>
        </p:txBody>
      </p:sp>
    </p:spTree>
    <p:extLst>
      <p:ext uri="{BB962C8B-B14F-4D97-AF65-F5344CB8AC3E}">
        <p14:creationId xmlns:p14="http://schemas.microsoft.com/office/powerpoint/2010/main" val="387188576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550186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171195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87407434"/>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03215742"/>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26002526"/>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2431142"/>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7248430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951504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369132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363766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ECC0B90-A333-9E42-A1A1-7CFB22D54215}" type="slidenum">
              <a:rPr lang="en-US"/>
              <a:pPr>
                <a:defRPr/>
              </a:pPr>
              <a:t>‹#›</a:t>
            </a:fld>
            <a:endParaRPr lang="en-US"/>
          </a:p>
        </p:txBody>
      </p:sp>
    </p:spTree>
    <p:extLst>
      <p:ext uri="{BB962C8B-B14F-4D97-AF65-F5344CB8AC3E}">
        <p14:creationId xmlns:p14="http://schemas.microsoft.com/office/powerpoint/2010/main" val="2387967225"/>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1732221"/>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873304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499348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2285405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776414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5492403"/>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6269156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30333308"/>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0080164"/>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6777581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F2F3B22F-6894-1D4A-8EEC-599257262D7E}" type="slidenum">
              <a:rPr lang="en-GB"/>
              <a:pPr>
                <a:defRPr/>
              </a:pPr>
              <a:t>‹#›</a:t>
            </a:fld>
            <a:endParaRPr lang="en-GB"/>
          </a:p>
        </p:txBody>
      </p:sp>
    </p:spTree>
    <p:extLst>
      <p:ext uri="{BB962C8B-B14F-4D97-AF65-F5344CB8AC3E}">
        <p14:creationId xmlns:p14="http://schemas.microsoft.com/office/powerpoint/2010/main" val="221139025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B3CFD66-5AD4-5A47-96D0-5B4D81D4D408}" type="slidenum">
              <a:rPr lang="en-US"/>
              <a:pPr>
                <a:defRPr/>
              </a:pPr>
              <a:t>‹#›</a:t>
            </a:fld>
            <a:endParaRPr lang="en-US"/>
          </a:p>
        </p:txBody>
      </p:sp>
    </p:spTree>
    <p:extLst>
      <p:ext uri="{BB962C8B-B14F-4D97-AF65-F5344CB8AC3E}">
        <p14:creationId xmlns:p14="http://schemas.microsoft.com/office/powerpoint/2010/main" val="1180062442"/>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20610744"/>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08928855"/>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77221526"/>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50792509"/>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6799285"/>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3781793"/>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3193534"/>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1459137"/>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5809962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876810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93E2227-1FF1-E948-BD06-6AE64B1F1AE6}" type="slidenum">
              <a:rPr lang="en-US"/>
              <a:pPr>
                <a:defRPr/>
              </a:pPr>
              <a:t>‹#›</a:t>
            </a:fld>
            <a:endParaRPr lang="en-US"/>
          </a:p>
        </p:txBody>
      </p:sp>
    </p:spTree>
    <p:extLst>
      <p:ext uri="{BB962C8B-B14F-4D97-AF65-F5344CB8AC3E}">
        <p14:creationId xmlns:p14="http://schemas.microsoft.com/office/powerpoint/2010/main" val="1555881127"/>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95255795"/>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39187898"/>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7472732"/>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554449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96586649"/>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8884918"/>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224583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77536516"/>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66537623"/>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337957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03FEB68-223C-594F-95BD-4A8C4B60DAA0}" type="slidenum">
              <a:rPr lang="en-US"/>
              <a:pPr>
                <a:defRPr/>
              </a:pPr>
              <a:t>‹#›</a:t>
            </a:fld>
            <a:endParaRPr lang="en-US"/>
          </a:p>
        </p:txBody>
      </p:sp>
    </p:spTree>
    <p:extLst>
      <p:ext uri="{BB962C8B-B14F-4D97-AF65-F5344CB8AC3E}">
        <p14:creationId xmlns:p14="http://schemas.microsoft.com/office/powerpoint/2010/main" val="3469011069"/>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0491778"/>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0938043"/>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2411319"/>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654158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5568364"/>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29016942"/>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6806226"/>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3859702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1636767"/>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688038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63EDC4B-A18D-834C-AC6B-518E3C8FB433}" type="slidenum">
              <a:rPr lang="en-US"/>
              <a:pPr>
                <a:defRPr/>
              </a:pPr>
              <a:t>‹#›</a:t>
            </a:fld>
            <a:endParaRPr lang="en-US"/>
          </a:p>
        </p:txBody>
      </p:sp>
    </p:spTree>
    <p:extLst>
      <p:ext uri="{BB962C8B-B14F-4D97-AF65-F5344CB8AC3E}">
        <p14:creationId xmlns:p14="http://schemas.microsoft.com/office/powerpoint/2010/main" val="1141188006"/>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0028609"/>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95107123"/>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5174012"/>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2994734"/>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48566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8737217"/>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5377066"/>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47546610"/>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7780767"/>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670645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AA3F911-520D-8942-8FF7-94835B7D31CF}" type="slidenum">
              <a:rPr lang="en-US"/>
              <a:pPr>
                <a:defRPr/>
              </a:pPr>
              <a:t>‹#›</a:t>
            </a:fld>
            <a:endParaRPr lang="en-US"/>
          </a:p>
        </p:txBody>
      </p:sp>
    </p:spTree>
    <p:extLst>
      <p:ext uri="{BB962C8B-B14F-4D97-AF65-F5344CB8AC3E}">
        <p14:creationId xmlns:p14="http://schemas.microsoft.com/office/powerpoint/2010/main" val="2132882132"/>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97015796"/>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4119500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4121730"/>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35251764"/>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45376791"/>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23272181"/>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1537401"/>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907492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35278382"/>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0167554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0A5AC49-2393-8C41-9EAD-CD97BC164E8E}" type="slidenum">
              <a:rPr lang="en-US"/>
              <a:pPr>
                <a:defRPr/>
              </a:pPr>
              <a:t>‹#›</a:t>
            </a:fld>
            <a:endParaRPr lang="en-US"/>
          </a:p>
        </p:txBody>
      </p:sp>
    </p:spTree>
    <p:extLst>
      <p:ext uri="{BB962C8B-B14F-4D97-AF65-F5344CB8AC3E}">
        <p14:creationId xmlns:p14="http://schemas.microsoft.com/office/powerpoint/2010/main" val="132982342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4239096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0834448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8453970"/>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8141075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5362684"/>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60313787"/>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7009297"/>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1822430"/>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2349111"/>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247339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1881179-C781-264B-B1D3-4F244887123A}" type="slidenum">
              <a:rPr lang="en-US"/>
              <a:pPr>
                <a:defRPr/>
              </a:pPr>
              <a:t>‹#›</a:t>
            </a:fld>
            <a:endParaRPr lang="en-US"/>
          </a:p>
        </p:txBody>
      </p:sp>
    </p:spTree>
    <p:extLst>
      <p:ext uri="{BB962C8B-B14F-4D97-AF65-F5344CB8AC3E}">
        <p14:creationId xmlns:p14="http://schemas.microsoft.com/office/powerpoint/2010/main" val="3085076281"/>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87074" name="Rectangle 2"/>
          <p:cNvSpPr>
            <a:spLocks noGrp="1" noChangeArrowheads="1"/>
          </p:cNvSpPr>
          <p:nvPr>
            <p:ph type="ctrTitle"/>
          </p:nvPr>
        </p:nvSpPr>
        <p:spPr>
          <a:xfrm>
            <a:off x="2819400" y="914400"/>
            <a:ext cx="5867400" cy="2514600"/>
          </a:xfrm>
        </p:spPr>
        <p:txBody>
          <a:bodyPr/>
          <a:lstStyle>
            <a:lvl1pPr>
              <a:defRPr sz="4400"/>
            </a:lvl1pPr>
          </a:lstStyle>
          <a:p>
            <a:r>
              <a:rPr lang="en-US"/>
              <a:t>Click to edit Master title style</a:t>
            </a:r>
          </a:p>
        </p:txBody>
      </p:sp>
      <p:sp>
        <p:nvSpPr>
          <p:cNvPr id="387075" name="Rectangle 3"/>
          <p:cNvSpPr>
            <a:spLocks noGrp="1" noChangeArrowheads="1"/>
          </p:cNvSpPr>
          <p:nvPr>
            <p:ph type="subTitle" idx="1"/>
          </p:nvPr>
        </p:nvSpPr>
        <p:spPr>
          <a:xfrm>
            <a:off x="2590800" y="3733800"/>
            <a:ext cx="6096000" cy="1752600"/>
          </a:xfrm>
        </p:spPr>
        <p:txBody>
          <a:bodyPr/>
          <a:lstStyle>
            <a:lvl1pPr marL="0" indent="0" algn="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ndParaRPr>
          </a:p>
        </p:txBody>
      </p:sp>
      <p:sp>
        <p:nvSpPr>
          <p:cNvPr id="6" name="Rectangle 6"/>
          <p:cNvSpPr>
            <a:spLocks noGrp="1" noChangeArrowheads="1"/>
          </p:cNvSpPr>
          <p:nvPr>
            <p:ph type="sldNum" sz="quarter" idx="12"/>
          </p:nvPr>
        </p:nvSpPr>
        <p:spPr>
          <a:ln/>
        </p:spPr>
        <p:txBody>
          <a:bodyPr/>
          <a:lstStyle>
            <a:lvl1pPr>
              <a:defRPr/>
            </a:lvl1pPr>
          </a:lstStyle>
          <a:p>
            <a:fld id="{6FFD5E05-39ED-3349-897A-4B979FA43F57}"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2963822169"/>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ndParaRPr>
          </a:p>
        </p:txBody>
      </p:sp>
      <p:sp>
        <p:nvSpPr>
          <p:cNvPr id="6" name="Rectangle 6"/>
          <p:cNvSpPr>
            <a:spLocks noGrp="1" noChangeArrowheads="1"/>
          </p:cNvSpPr>
          <p:nvPr>
            <p:ph type="sldNum" sz="quarter" idx="12"/>
          </p:nvPr>
        </p:nvSpPr>
        <p:spPr>
          <a:ln/>
        </p:spPr>
        <p:txBody>
          <a:bodyPr/>
          <a:lstStyle>
            <a:lvl1pPr>
              <a:defRPr/>
            </a:lvl1pPr>
          </a:lstStyle>
          <a:p>
            <a:fld id="{89EBC19C-57FD-E44E-8F32-5B695D2FC0A3}"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13287936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ndParaRPr>
          </a:p>
        </p:txBody>
      </p:sp>
      <p:sp>
        <p:nvSpPr>
          <p:cNvPr id="6" name="Rectangle 6"/>
          <p:cNvSpPr>
            <a:spLocks noGrp="1" noChangeArrowheads="1"/>
          </p:cNvSpPr>
          <p:nvPr>
            <p:ph type="sldNum" sz="quarter" idx="12"/>
          </p:nvPr>
        </p:nvSpPr>
        <p:spPr>
          <a:ln/>
        </p:spPr>
        <p:txBody>
          <a:bodyPr/>
          <a:lstStyle>
            <a:lvl1pPr>
              <a:defRPr/>
            </a:lvl1pPr>
          </a:lstStyle>
          <a:p>
            <a:fld id="{01F1EACC-13E7-FF47-9212-F485436D8C85}"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182225625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5908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7150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ndParaRPr>
          </a:p>
        </p:txBody>
      </p:sp>
      <p:sp>
        <p:nvSpPr>
          <p:cNvPr id="7" name="Rectangle 6"/>
          <p:cNvSpPr>
            <a:spLocks noGrp="1" noChangeArrowheads="1"/>
          </p:cNvSpPr>
          <p:nvPr>
            <p:ph type="sldNum" sz="quarter" idx="12"/>
          </p:nvPr>
        </p:nvSpPr>
        <p:spPr>
          <a:ln/>
        </p:spPr>
        <p:txBody>
          <a:bodyPr/>
          <a:lstStyle>
            <a:lvl1pPr>
              <a:defRPr/>
            </a:lvl1pPr>
          </a:lstStyle>
          <a:p>
            <a:fld id="{AE0E5454-1A24-1349-B027-73D351EB3A6C}"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314155336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ndParaRPr>
          </a:p>
        </p:txBody>
      </p:sp>
      <p:sp>
        <p:nvSpPr>
          <p:cNvPr id="9" name="Rectangle 6"/>
          <p:cNvSpPr>
            <a:spLocks noGrp="1" noChangeArrowheads="1"/>
          </p:cNvSpPr>
          <p:nvPr>
            <p:ph type="sldNum" sz="quarter" idx="12"/>
          </p:nvPr>
        </p:nvSpPr>
        <p:spPr>
          <a:ln/>
        </p:spPr>
        <p:txBody>
          <a:bodyPr/>
          <a:lstStyle>
            <a:lvl1pPr>
              <a:defRPr/>
            </a:lvl1pPr>
          </a:lstStyle>
          <a:p>
            <a:fld id="{D82F5FC2-0045-D540-879D-0E69626F67DA}"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326653679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ndParaRPr>
          </a:p>
        </p:txBody>
      </p:sp>
      <p:sp>
        <p:nvSpPr>
          <p:cNvPr id="5" name="Rectangle 6"/>
          <p:cNvSpPr>
            <a:spLocks noGrp="1" noChangeArrowheads="1"/>
          </p:cNvSpPr>
          <p:nvPr>
            <p:ph type="sldNum" sz="quarter" idx="12"/>
          </p:nvPr>
        </p:nvSpPr>
        <p:spPr>
          <a:ln/>
        </p:spPr>
        <p:txBody>
          <a:bodyPr/>
          <a:lstStyle>
            <a:lvl1pPr>
              <a:defRPr/>
            </a:lvl1pPr>
          </a:lstStyle>
          <a:p>
            <a:fld id="{72DEEA52-900B-E74D-917A-285D6E3FA45B}"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213776053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ndParaRPr>
          </a:p>
        </p:txBody>
      </p:sp>
      <p:sp>
        <p:nvSpPr>
          <p:cNvPr id="4" name="Rectangle 6"/>
          <p:cNvSpPr>
            <a:spLocks noGrp="1" noChangeArrowheads="1"/>
          </p:cNvSpPr>
          <p:nvPr>
            <p:ph type="sldNum" sz="quarter" idx="12"/>
          </p:nvPr>
        </p:nvSpPr>
        <p:spPr>
          <a:ln/>
        </p:spPr>
        <p:txBody>
          <a:bodyPr/>
          <a:lstStyle>
            <a:lvl1pPr>
              <a:defRPr/>
            </a:lvl1pPr>
          </a:lstStyle>
          <a:p>
            <a:fld id="{A24C1E0D-0E6D-E84E-B85F-5A8069EF2E32}"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2425014689"/>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ndParaRPr>
          </a:p>
        </p:txBody>
      </p:sp>
      <p:sp>
        <p:nvSpPr>
          <p:cNvPr id="7" name="Rectangle 6"/>
          <p:cNvSpPr>
            <a:spLocks noGrp="1" noChangeArrowheads="1"/>
          </p:cNvSpPr>
          <p:nvPr>
            <p:ph type="sldNum" sz="quarter" idx="12"/>
          </p:nvPr>
        </p:nvSpPr>
        <p:spPr>
          <a:ln/>
        </p:spPr>
        <p:txBody>
          <a:bodyPr/>
          <a:lstStyle>
            <a:lvl1pPr>
              <a:defRPr/>
            </a:lvl1pPr>
          </a:lstStyle>
          <a:p>
            <a:fld id="{A81BD93C-3A9D-8C4B-A490-E94EC9D2B530}"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989764938"/>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ndParaRPr>
          </a:p>
        </p:txBody>
      </p:sp>
      <p:sp>
        <p:nvSpPr>
          <p:cNvPr id="7" name="Rectangle 6"/>
          <p:cNvSpPr>
            <a:spLocks noGrp="1" noChangeArrowheads="1"/>
          </p:cNvSpPr>
          <p:nvPr>
            <p:ph type="sldNum" sz="quarter" idx="12"/>
          </p:nvPr>
        </p:nvSpPr>
        <p:spPr>
          <a:ln/>
        </p:spPr>
        <p:txBody>
          <a:bodyPr/>
          <a:lstStyle>
            <a:lvl1pPr>
              <a:defRPr/>
            </a:lvl1pPr>
          </a:lstStyle>
          <a:p>
            <a:fld id="{78668584-209F-4641-A96D-46C75012337A}"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1167932310"/>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ndParaRPr>
          </a:p>
        </p:txBody>
      </p:sp>
      <p:sp>
        <p:nvSpPr>
          <p:cNvPr id="6" name="Rectangle 6"/>
          <p:cNvSpPr>
            <a:spLocks noGrp="1" noChangeArrowheads="1"/>
          </p:cNvSpPr>
          <p:nvPr>
            <p:ph type="sldNum" sz="quarter" idx="12"/>
          </p:nvPr>
        </p:nvSpPr>
        <p:spPr>
          <a:ln/>
        </p:spPr>
        <p:txBody>
          <a:bodyPr/>
          <a:lstStyle>
            <a:lvl1pPr>
              <a:defRPr/>
            </a:lvl1pPr>
          </a:lstStyle>
          <a:p>
            <a:fld id="{8F675E59-357F-194F-BF1F-3DDB532CD4A1}"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32065806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614AFE-1F65-BE4A-BD75-B9F26D4DA2C4}" type="slidenum">
              <a:rPr lang="en-US"/>
              <a:pPr>
                <a:defRPr/>
              </a:pPr>
              <a:t>‹#›</a:t>
            </a:fld>
            <a:endParaRPr lang="en-US"/>
          </a:p>
        </p:txBody>
      </p:sp>
    </p:spTree>
    <p:extLst>
      <p:ext uri="{BB962C8B-B14F-4D97-AF65-F5344CB8AC3E}">
        <p14:creationId xmlns:p14="http://schemas.microsoft.com/office/powerpoint/2010/main" val="3876944855"/>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0850" y="609600"/>
            <a:ext cx="18859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5054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ndParaRPr>
          </a:p>
        </p:txBody>
      </p:sp>
      <p:sp>
        <p:nvSpPr>
          <p:cNvPr id="6" name="Rectangle 6"/>
          <p:cNvSpPr>
            <a:spLocks noGrp="1" noChangeArrowheads="1"/>
          </p:cNvSpPr>
          <p:nvPr>
            <p:ph type="sldNum" sz="quarter" idx="12"/>
          </p:nvPr>
        </p:nvSpPr>
        <p:spPr>
          <a:ln/>
        </p:spPr>
        <p:txBody>
          <a:bodyPr/>
          <a:lstStyle>
            <a:lvl1pPr>
              <a:defRPr/>
            </a:lvl1pPr>
          </a:lstStyle>
          <a:p>
            <a:fld id="{E95058A0-96C8-4C4A-A706-247135DC473A}"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391210620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064907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6993589"/>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3925306"/>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7046199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6967689"/>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4307968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362298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33307189"/>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936418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8EDDD47-26E2-B24A-8D95-063C4156EB2A}" type="slidenum">
              <a:rPr lang="en-US"/>
              <a:pPr>
                <a:defRPr/>
              </a:pPr>
              <a:t>‹#›</a:t>
            </a:fld>
            <a:endParaRPr lang="en-US"/>
          </a:p>
        </p:txBody>
      </p:sp>
    </p:spTree>
    <p:extLst>
      <p:ext uri="{BB962C8B-B14F-4D97-AF65-F5344CB8AC3E}">
        <p14:creationId xmlns:p14="http://schemas.microsoft.com/office/powerpoint/2010/main" val="3543369943"/>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1637167"/>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2812200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4854000"/>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20312244"/>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67810906"/>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231069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081244"/>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1514692"/>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0181956"/>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9340586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grpSp>
      <p:sp>
        <p:nvSpPr>
          <p:cNvPr id="68" name="Freeform 70"/>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45156"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345157" name="Rectangle 69"/>
          <p:cNvSpPr>
            <a:spLocks noGrp="1" noChangeArrowheads="1"/>
          </p:cNvSpPr>
          <p:nvPr>
            <p:ph type="subTitle" idx="1"/>
          </p:nvPr>
        </p:nvSpPr>
        <p:spPr>
          <a:xfrm>
            <a:off x="1371600" y="3886200"/>
            <a:ext cx="6400800" cy="1752600"/>
          </a:xfrm>
        </p:spPr>
        <p:txBody>
          <a:bodyPr/>
          <a:lstStyle>
            <a:lvl1pPr marL="0" indent="101600" algn="ctr">
              <a:buFont typeface="Wingdings" pitchFamily="-128"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smtClean="0">
                <a:solidFill>
                  <a:schemeClr val="tx2"/>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smtClean="0">
                <a:solidFill>
                  <a:schemeClr val="tx2"/>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smtClean="0"/>
            </a:lvl1pPr>
          </a:lstStyle>
          <a:p>
            <a:pPr>
              <a:defRPr/>
            </a:pPr>
            <a:fld id="{325678F9-8815-6441-8DE2-6FA8FC1FC6A8}" type="slidenum">
              <a:rPr lang="en-US" altLang="ja-JP"/>
              <a:pPr>
                <a:defRPr/>
              </a:pPr>
              <a:t>‹#›</a:t>
            </a:fld>
            <a:endParaRPr lang="en-US" altLang="ja-JP"/>
          </a:p>
        </p:txBody>
      </p:sp>
    </p:spTree>
    <p:extLst>
      <p:ext uri="{BB962C8B-B14F-4D97-AF65-F5344CB8AC3E}">
        <p14:creationId xmlns:p14="http://schemas.microsoft.com/office/powerpoint/2010/main" val="1107596904"/>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37463006"/>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6461460"/>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70904092"/>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91913181"/>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9048049"/>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13998635"/>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6383204"/>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2106823"/>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8670492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001439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D5FB75CA-7B12-2841-B22F-D9919B121F8E}" type="slidenum">
              <a:rPr lang="en-GB"/>
              <a:pPr>
                <a:defRPr/>
              </a:pPr>
              <a:t>‹#›</a:t>
            </a:fld>
            <a:endParaRPr lang="en-GB"/>
          </a:p>
        </p:txBody>
      </p:sp>
    </p:spTree>
    <p:extLst>
      <p:ext uri="{BB962C8B-B14F-4D97-AF65-F5344CB8AC3E}">
        <p14:creationId xmlns:p14="http://schemas.microsoft.com/office/powerpoint/2010/main" val="286422608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F4F55848-2F58-C044-9EA4-21A1026C7FC5}" type="slidenum">
              <a:rPr lang="en-US" altLang="ja-JP"/>
              <a:pPr>
                <a:defRPr/>
              </a:pPr>
              <a:t>‹#›</a:t>
            </a:fld>
            <a:endParaRPr lang="en-US" altLang="ja-JP"/>
          </a:p>
        </p:txBody>
      </p:sp>
    </p:spTree>
    <p:extLst>
      <p:ext uri="{BB962C8B-B14F-4D97-AF65-F5344CB8AC3E}">
        <p14:creationId xmlns:p14="http://schemas.microsoft.com/office/powerpoint/2010/main" val="680933905"/>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772502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8776303"/>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2951522"/>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46999947"/>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50000"/>
              </a:spcBef>
            </a:pPr>
            <a:endParaRPr lang="en-US" sz="2800">
              <a:solidFill>
                <a:srgbClr val="FFFFFF"/>
              </a:solidFill>
              <a:latin typeface="Times New Roman" charset="0"/>
            </a:endParaRPr>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0">
                <a:latin typeface="Times New Roman" pitchFamily="-112"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94771089"/>
      </p:ext>
    </p:extLst>
  </p:cSld>
  <p:clrMapOvr>
    <a:masterClrMapping/>
  </p:clrMapOvr>
  <p:transition spd="med">
    <p:zoom dir="in"/>
  </p:transition>
</p:sldLayout>
</file>

<file path=ppt/slideLayouts/slideLayout4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21130489"/>
      </p:ext>
    </p:extLst>
  </p:cSld>
  <p:clrMapOvr>
    <a:masterClrMapping/>
  </p:clrMapOvr>
  <p:transition spd="med">
    <p:zoom dir="in"/>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7718077"/>
      </p:ext>
    </p:extLst>
  </p:cSld>
  <p:clrMapOvr>
    <a:masterClrMapping/>
  </p:clrMapOvr>
  <p:transition spd="med">
    <p:zoom dir="in"/>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88268832"/>
      </p:ext>
    </p:extLst>
  </p:cSld>
  <p:clrMapOvr>
    <a:masterClrMapping/>
  </p:clrMapOvr>
  <p:transition spd="med">
    <p:zoom dir="in"/>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38773618"/>
      </p:ext>
    </p:extLst>
  </p:cSld>
  <p:clrMapOvr>
    <a:masterClrMapping/>
  </p:clrMapOvr>
  <p:transition spd="med">
    <p:zoom dir="in"/>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67225454"/>
      </p:ext>
    </p:extLst>
  </p:cSld>
  <p:clrMapOvr>
    <a:masterClrMapping/>
  </p:clrMapOvr>
  <p:transition spd="med">
    <p:zoom dir="in"/>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65C02B5B-B94B-A94D-9AA4-ED9183858C3D}" type="slidenum">
              <a:rPr lang="en-US" altLang="ja-JP"/>
              <a:pPr>
                <a:defRPr/>
              </a:pPr>
              <a:t>‹#›</a:t>
            </a:fld>
            <a:endParaRPr lang="en-US" altLang="ja-JP"/>
          </a:p>
        </p:txBody>
      </p:sp>
    </p:spTree>
    <p:extLst>
      <p:ext uri="{BB962C8B-B14F-4D97-AF65-F5344CB8AC3E}">
        <p14:creationId xmlns:p14="http://schemas.microsoft.com/office/powerpoint/2010/main" val="2527602098"/>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83933755"/>
      </p:ext>
    </p:extLst>
  </p:cSld>
  <p:clrMapOvr>
    <a:masterClrMapping/>
  </p:clrMapOvr>
  <p:transition spd="med">
    <p:zoom dir="in"/>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184942406"/>
      </p:ext>
    </p:extLst>
  </p:cSld>
  <p:clrMapOvr>
    <a:masterClrMapping/>
  </p:clrMapOvr>
  <p:transition spd="med">
    <p:zoom dir="in"/>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71379320"/>
      </p:ext>
    </p:extLst>
  </p:cSld>
  <p:clrMapOvr>
    <a:masterClrMapping/>
  </p:clrMapOvr>
  <p:transition spd="med">
    <p:zoom dir="in"/>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1712070"/>
      </p:ext>
    </p:extLst>
  </p:cSld>
  <p:clrMapOvr>
    <a:masterClrMapping/>
  </p:clrMapOvr>
  <p:transition spd="med">
    <p:zoom dir="in"/>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343199593"/>
      </p:ext>
    </p:extLst>
  </p:cSld>
  <p:clrMapOvr>
    <a:masterClrMapping/>
  </p:clrMapOvr>
  <p:transition spd="med">
    <p:zoom dir="in"/>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302449"/>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8989763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4501127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8710310"/>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747371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5503ED9A-3C10-7849-BE51-A54FACD02934}" type="slidenum">
              <a:rPr lang="en-US" altLang="ja-JP"/>
              <a:pPr>
                <a:defRPr/>
              </a:pPr>
              <a:t>‹#›</a:t>
            </a:fld>
            <a:endParaRPr lang="en-US" altLang="ja-JP"/>
          </a:p>
        </p:txBody>
      </p:sp>
    </p:spTree>
    <p:extLst>
      <p:ext uri="{BB962C8B-B14F-4D97-AF65-F5344CB8AC3E}">
        <p14:creationId xmlns:p14="http://schemas.microsoft.com/office/powerpoint/2010/main" val="1419315842"/>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2625361"/>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5506663"/>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7012070"/>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077098"/>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9878212"/>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953613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3778979"/>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8579735"/>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06129927"/>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417034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D9390A12-DD92-C845-8B2B-323F4CCA28FC}" type="slidenum">
              <a:rPr lang="en-US" altLang="ja-JP"/>
              <a:pPr>
                <a:defRPr/>
              </a:pPr>
              <a:t>‹#›</a:t>
            </a:fld>
            <a:endParaRPr lang="en-US" altLang="ja-JP"/>
          </a:p>
        </p:txBody>
      </p:sp>
    </p:spTree>
    <p:extLst>
      <p:ext uri="{BB962C8B-B14F-4D97-AF65-F5344CB8AC3E}">
        <p14:creationId xmlns:p14="http://schemas.microsoft.com/office/powerpoint/2010/main" val="2825353586"/>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625858"/>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9568953"/>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0225426"/>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1281220"/>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5331868"/>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3190521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8308224"/>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4700510"/>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9719093"/>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737613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09965AA4-236B-F34E-95A8-B3B575282F8E}" type="slidenum">
              <a:rPr lang="en-US" altLang="ja-JP"/>
              <a:pPr>
                <a:defRPr/>
              </a:pPr>
              <a:t>‹#›</a:t>
            </a:fld>
            <a:endParaRPr lang="en-US" altLang="ja-JP"/>
          </a:p>
        </p:txBody>
      </p:sp>
    </p:spTree>
    <p:extLst>
      <p:ext uri="{BB962C8B-B14F-4D97-AF65-F5344CB8AC3E}">
        <p14:creationId xmlns:p14="http://schemas.microsoft.com/office/powerpoint/2010/main" val="2973848178"/>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9045088"/>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23778812"/>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53039248"/>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71618380"/>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7110926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9417770"/>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8424763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759043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000576"/>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097798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2475CE60-B6B9-5646-9C6D-0A82F7DE86BD}" type="slidenum">
              <a:rPr lang="en-US" altLang="ja-JP"/>
              <a:pPr>
                <a:defRPr/>
              </a:pPr>
              <a:t>‹#›</a:t>
            </a:fld>
            <a:endParaRPr lang="en-US" altLang="ja-JP"/>
          </a:p>
        </p:txBody>
      </p:sp>
    </p:spTree>
    <p:extLst>
      <p:ext uri="{BB962C8B-B14F-4D97-AF65-F5344CB8AC3E}">
        <p14:creationId xmlns:p14="http://schemas.microsoft.com/office/powerpoint/2010/main" val="2287091949"/>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115631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61332258"/>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73971308"/>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79132962"/>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17735940"/>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67095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873322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3251011"/>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95524830"/>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3034015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BD51286E-B170-FB4E-9D29-BB3D7968386F}" type="slidenum">
              <a:rPr lang="en-US" altLang="ja-JP"/>
              <a:pPr>
                <a:defRPr/>
              </a:pPr>
              <a:t>‹#›</a:t>
            </a:fld>
            <a:endParaRPr lang="en-US" altLang="ja-JP"/>
          </a:p>
        </p:txBody>
      </p:sp>
    </p:spTree>
    <p:extLst>
      <p:ext uri="{BB962C8B-B14F-4D97-AF65-F5344CB8AC3E}">
        <p14:creationId xmlns:p14="http://schemas.microsoft.com/office/powerpoint/2010/main" val="3647541372"/>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85441093"/>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6678497"/>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02183144"/>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73971587"/>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63918925"/>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09921673"/>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189187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6005898"/>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8776035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3425854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C8411FCD-4BAA-6548-A975-D1AB1AF2D2D2}" type="slidenum">
              <a:rPr lang="en-US" altLang="ja-JP"/>
              <a:pPr>
                <a:defRPr/>
              </a:pPr>
              <a:t>‹#›</a:t>
            </a:fld>
            <a:endParaRPr lang="en-US" altLang="ja-JP"/>
          </a:p>
        </p:txBody>
      </p:sp>
    </p:spTree>
    <p:extLst>
      <p:ext uri="{BB962C8B-B14F-4D97-AF65-F5344CB8AC3E}">
        <p14:creationId xmlns:p14="http://schemas.microsoft.com/office/powerpoint/2010/main" val="4064837721"/>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5056244"/>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82302278"/>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2125364"/>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1568102"/>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04082046"/>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010976"/>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9595823"/>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5550553"/>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965964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495140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AEEEAD3F-2BD2-D444-AB84-2E5B25C11D66}" type="slidenum">
              <a:rPr lang="en-US" altLang="ja-JP"/>
              <a:pPr>
                <a:defRPr/>
              </a:pPr>
              <a:t>‹#›</a:t>
            </a:fld>
            <a:endParaRPr lang="en-US" altLang="ja-JP"/>
          </a:p>
        </p:txBody>
      </p:sp>
    </p:spTree>
    <p:extLst>
      <p:ext uri="{BB962C8B-B14F-4D97-AF65-F5344CB8AC3E}">
        <p14:creationId xmlns:p14="http://schemas.microsoft.com/office/powerpoint/2010/main" val="3694680519"/>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2018762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54024855"/>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8980121"/>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9046828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9575340"/>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3176896"/>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7960899"/>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7510775"/>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98232976"/>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825698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A2F8B651-6FE5-0C49-AFFD-D12B0E1B3EE7}" type="slidenum">
              <a:rPr lang="en-US" altLang="ja-JP"/>
              <a:pPr>
                <a:defRPr/>
              </a:pPr>
              <a:t>‹#›</a:t>
            </a:fld>
            <a:endParaRPr lang="en-US" altLang="ja-JP"/>
          </a:p>
        </p:txBody>
      </p:sp>
    </p:spTree>
    <p:extLst>
      <p:ext uri="{BB962C8B-B14F-4D97-AF65-F5344CB8AC3E}">
        <p14:creationId xmlns:p14="http://schemas.microsoft.com/office/powerpoint/2010/main" val="59821486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28802208"/>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90186727"/>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32349256"/>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2933432"/>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7494960"/>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84908859"/>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1411915"/>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73745300"/>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3602300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86831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57610245-AAFB-0849-B06C-E6DC725FCA6E}" type="slidenum">
              <a:rPr lang="en-GB"/>
              <a:pPr>
                <a:defRPr/>
              </a:pPr>
              <a:t>‹#›</a:t>
            </a:fld>
            <a:endParaRPr lang="en-GB"/>
          </a:p>
        </p:txBody>
      </p:sp>
    </p:spTree>
    <p:extLst>
      <p:ext uri="{BB962C8B-B14F-4D97-AF65-F5344CB8AC3E}">
        <p14:creationId xmlns:p14="http://schemas.microsoft.com/office/powerpoint/2010/main" val="18638752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332825"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32826"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smtClean="0"/>
            </a:lvl1pPr>
          </a:lstStyle>
          <a:p>
            <a:pPr>
              <a:defRPr/>
            </a:pPr>
            <a:endParaRPr lang="en-US"/>
          </a:p>
        </p:txBody>
      </p:sp>
      <p:sp>
        <p:nvSpPr>
          <p:cNvPr id="28" name="Rectangle 28"/>
          <p:cNvSpPr>
            <a:spLocks noGrp="1" noChangeArrowheads="1"/>
          </p:cNvSpPr>
          <p:nvPr>
            <p:ph type="ftr" sz="quarter" idx="11"/>
          </p:nvPr>
        </p:nvSpPr>
        <p:spPr/>
        <p:txBody>
          <a:bodyPr/>
          <a:lstStyle>
            <a:lvl1pPr>
              <a:defRPr b="0" smtClean="0"/>
            </a:lvl1pPr>
          </a:lstStyle>
          <a:p>
            <a:pPr>
              <a:defRPr/>
            </a:pPr>
            <a:endParaRPr lang="en-US"/>
          </a:p>
        </p:txBody>
      </p:sp>
      <p:sp>
        <p:nvSpPr>
          <p:cNvPr id="29" name="Rectangle 29"/>
          <p:cNvSpPr>
            <a:spLocks noGrp="1" noChangeArrowheads="1"/>
          </p:cNvSpPr>
          <p:nvPr>
            <p:ph type="sldNum" sz="quarter" idx="12"/>
          </p:nvPr>
        </p:nvSpPr>
        <p:spPr/>
        <p:txBody>
          <a:bodyPr/>
          <a:lstStyle>
            <a:lvl1pPr>
              <a:defRPr b="0" smtClean="0"/>
            </a:lvl1pPr>
          </a:lstStyle>
          <a:p>
            <a:pPr>
              <a:defRPr/>
            </a:pPr>
            <a:fld id="{317E9AF1-1556-B047-AD6B-FB1C4D1F872C}" type="slidenum">
              <a:rPr lang="en-US"/>
              <a:pPr>
                <a:defRPr/>
              </a:pPr>
              <a:t>‹#›</a:t>
            </a:fld>
            <a:endParaRPr lang="en-US"/>
          </a:p>
        </p:txBody>
      </p:sp>
    </p:spTree>
    <p:extLst>
      <p:ext uri="{BB962C8B-B14F-4D97-AF65-F5344CB8AC3E}">
        <p14:creationId xmlns:p14="http://schemas.microsoft.com/office/powerpoint/2010/main" val="37040556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8460629"/>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195255"/>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734680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FF02F86-F0D1-D148-8E71-029D43C64BA0}" type="slidenum">
              <a:rPr lang="en-US"/>
              <a:pPr/>
              <a:t>‹#›</a:t>
            </a:fld>
            <a:endParaRPr lang="en-US"/>
          </a:p>
        </p:txBody>
      </p:sp>
    </p:spTree>
    <p:extLst>
      <p:ext uri="{BB962C8B-B14F-4D97-AF65-F5344CB8AC3E}">
        <p14:creationId xmlns:p14="http://schemas.microsoft.com/office/powerpoint/2010/main" val="1423667478"/>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E70F8E9B-E471-F446-B2DA-B18EF30943BB}" type="slidenum">
              <a:rPr lang="en-US"/>
              <a:pPr/>
              <a:t>‹#›</a:t>
            </a:fld>
            <a:endParaRPr lang="en-US"/>
          </a:p>
        </p:txBody>
      </p:sp>
    </p:spTree>
    <p:extLst>
      <p:ext uri="{BB962C8B-B14F-4D97-AF65-F5344CB8AC3E}">
        <p14:creationId xmlns:p14="http://schemas.microsoft.com/office/powerpoint/2010/main" val="3159316575"/>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8E3684AA-747A-F34E-9AB6-A8F75F43F76E}" type="slidenum">
              <a:rPr lang="en-US"/>
              <a:pPr/>
              <a:t>‹#›</a:t>
            </a:fld>
            <a:endParaRPr lang="en-US"/>
          </a:p>
        </p:txBody>
      </p:sp>
    </p:spTree>
    <p:extLst>
      <p:ext uri="{BB962C8B-B14F-4D97-AF65-F5344CB8AC3E}">
        <p14:creationId xmlns:p14="http://schemas.microsoft.com/office/powerpoint/2010/main" val="2196121837"/>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3B81A6F9-A58C-4544-AE01-883D7FB34475}" type="slidenum">
              <a:rPr lang="en-US"/>
              <a:pPr/>
              <a:t>‹#›</a:t>
            </a:fld>
            <a:endParaRPr lang="en-US"/>
          </a:p>
        </p:txBody>
      </p:sp>
    </p:spTree>
    <p:extLst>
      <p:ext uri="{BB962C8B-B14F-4D97-AF65-F5344CB8AC3E}">
        <p14:creationId xmlns:p14="http://schemas.microsoft.com/office/powerpoint/2010/main" val="354583934"/>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E6CB433B-B211-5F48-A3A6-93DF062A72F1}" type="slidenum">
              <a:rPr lang="en-US"/>
              <a:pPr/>
              <a:t>‹#›</a:t>
            </a:fld>
            <a:endParaRPr lang="en-US"/>
          </a:p>
        </p:txBody>
      </p:sp>
    </p:spTree>
    <p:extLst>
      <p:ext uri="{BB962C8B-B14F-4D97-AF65-F5344CB8AC3E}">
        <p14:creationId xmlns:p14="http://schemas.microsoft.com/office/powerpoint/2010/main" val="581153412"/>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BAD18714-DCC4-A54E-8617-E59C8BC596C1}" type="slidenum">
              <a:rPr lang="en-US"/>
              <a:pPr/>
              <a:t>‹#›</a:t>
            </a:fld>
            <a:endParaRPr lang="en-US"/>
          </a:p>
        </p:txBody>
      </p:sp>
    </p:spTree>
    <p:extLst>
      <p:ext uri="{BB962C8B-B14F-4D97-AF65-F5344CB8AC3E}">
        <p14:creationId xmlns:p14="http://schemas.microsoft.com/office/powerpoint/2010/main" val="2012122896"/>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D9D389D7-8313-9248-AC3D-1CBCFB2AD466}" type="slidenum">
              <a:rPr lang="en-US"/>
              <a:pPr/>
              <a:t>‹#›</a:t>
            </a:fld>
            <a:endParaRPr lang="en-US"/>
          </a:p>
        </p:txBody>
      </p:sp>
    </p:spTree>
    <p:extLst>
      <p:ext uri="{BB962C8B-B14F-4D97-AF65-F5344CB8AC3E}">
        <p14:creationId xmlns:p14="http://schemas.microsoft.com/office/powerpoint/2010/main" val="65117426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34AA5CA6-E3A3-A846-9258-0805EAAF7714}" type="slidenum">
              <a:rPr lang="en-US"/>
              <a:pPr>
                <a:defRPr/>
              </a:pPr>
              <a:t>‹#›</a:t>
            </a:fld>
            <a:endParaRPr lang="en-US"/>
          </a:p>
        </p:txBody>
      </p:sp>
    </p:spTree>
    <p:extLst>
      <p:ext uri="{BB962C8B-B14F-4D97-AF65-F5344CB8AC3E}">
        <p14:creationId xmlns:p14="http://schemas.microsoft.com/office/powerpoint/2010/main" val="423368618"/>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8AE8EDFA-EF51-1244-9BDF-15D6EB397CF7}" type="slidenum">
              <a:rPr lang="en-US"/>
              <a:pPr/>
              <a:t>‹#›</a:t>
            </a:fld>
            <a:endParaRPr lang="en-US"/>
          </a:p>
        </p:txBody>
      </p:sp>
    </p:spTree>
    <p:extLst>
      <p:ext uri="{BB962C8B-B14F-4D97-AF65-F5344CB8AC3E}">
        <p14:creationId xmlns:p14="http://schemas.microsoft.com/office/powerpoint/2010/main" val="47692801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C2F44DCB-E444-6949-9F48-6DF817B198B3}" type="slidenum">
              <a:rPr lang="en-US"/>
              <a:pPr/>
              <a:t>‹#›</a:t>
            </a:fld>
            <a:endParaRPr lang="en-US"/>
          </a:p>
        </p:txBody>
      </p:sp>
    </p:spTree>
    <p:extLst>
      <p:ext uri="{BB962C8B-B14F-4D97-AF65-F5344CB8AC3E}">
        <p14:creationId xmlns:p14="http://schemas.microsoft.com/office/powerpoint/2010/main" val="3792091870"/>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9D2D043-21EC-EB4B-9CB2-15CA99403EDC}" type="slidenum">
              <a:rPr lang="en-US"/>
              <a:pPr/>
              <a:t>‹#›</a:t>
            </a:fld>
            <a:endParaRPr lang="en-US"/>
          </a:p>
        </p:txBody>
      </p:sp>
    </p:spTree>
    <p:extLst>
      <p:ext uri="{BB962C8B-B14F-4D97-AF65-F5344CB8AC3E}">
        <p14:creationId xmlns:p14="http://schemas.microsoft.com/office/powerpoint/2010/main" val="440189788"/>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0164CA6-8770-BF4D-898A-B43DDFF46069}" type="slidenum">
              <a:rPr lang="en-US"/>
              <a:pPr/>
              <a:t>‹#›</a:t>
            </a:fld>
            <a:endParaRPr lang="en-US"/>
          </a:p>
        </p:txBody>
      </p:sp>
    </p:spTree>
    <p:extLst>
      <p:ext uri="{BB962C8B-B14F-4D97-AF65-F5344CB8AC3E}">
        <p14:creationId xmlns:p14="http://schemas.microsoft.com/office/powerpoint/2010/main" val="3713735291"/>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4103681027"/>
      </p:ext>
    </p:extLst>
  </p:cSld>
  <p:clrMapOvr>
    <a:masterClrMapping/>
  </p:clrMapOvr>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4191350649"/>
      </p:ext>
    </p:extLst>
  </p:cSld>
  <p:clrMapOvr>
    <a:masterClrMapping/>
  </p:clrMapOvr>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599041400"/>
      </p:ext>
    </p:extLst>
  </p:cSld>
  <p:clrMapOvr>
    <a:masterClrMapping/>
  </p:clrMapOvr>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645045321"/>
      </p:ext>
    </p:extLst>
  </p:cSld>
  <p:clrMapOvr>
    <a:masterClrMapping/>
  </p:clrMapOvr>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4188706831"/>
      </p:ext>
    </p:extLst>
  </p:cSld>
  <p:clrMapOvr>
    <a:masterClrMapping/>
  </p:clrMapOvr>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2108807793"/>
      </p:ext>
    </p:extLst>
  </p:cSld>
  <p:clrMapOvr>
    <a:masterClrMapping/>
  </p:clrMapOvr>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857B5E67-4046-7A48-93B0-EC063DE3DFAA}" type="slidenum">
              <a:rPr lang="en-US"/>
              <a:pPr>
                <a:defRPr/>
              </a:pPr>
              <a:t>‹#›</a:t>
            </a:fld>
            <a:endParaRPr lang="en-US"/>
          </a:p>
        </p:txBody>
      </p:sp>
    </p:spTree>
    <p:extLst>
      <p:ext uri="{BB962C8B-B14F-4D97-AF65-F5344CB8AC3E}">
        <p14:creationId xmlns:p14="http://schemas.microsoft.com/office/powerpoint/2010/main" val="3281073717"/>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829420979"/>
      </p:ext>
    </p:extLst>
  </p:cSld>
  <p:clrMapOvr>
    <a:masterClrMapping/>
  </p:clrMapOvr>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238520032"/>
      </p:ext>
    </p:extLst>
  </p:cSld>
  <p:clrMapOvr>
    <a:masterClrMapping/>
  </p:clrMapOvr>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983833299"/>
      </p:ext>
    </p:extLst>
  </p:cSld>
  <p:clrMapOvr>
    <a:masterClrMapping/>
  </p:clrMapOvr>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4223070539"/>
      </p:ext>
    </p:extLst>
  </p:cSld>
  <p:clrMapOvr>
    <a:masterClrMapping/>
  </p:clrMapOvr>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284596385"/>
      </p:ext>
    </p:extLst>
  </p:cSld>
  <p:clrMapOvr>
    <a:masterClrMapping/>
  </p:clrMapOvr>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60DD047-75A6-6841-B927-F82FBAE1C7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0074930"/>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83DB39-FD83-C442-90C8-D092F01495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5206347"/>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31C209E-01B6-5F45-BCAC-1440D77D33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163780"/>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34F4889-C208-3449-BA2A-67B63B3EEC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543823"/>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B67339A-5284-5143-BA1C-9984E65E29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150688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56B0E216-C8F9-AA4C-8C6A-6755D1A7C92C}" type="slidenum">
              <a:rPr lang="en-US"/>
              <a:pPr>
                <a:defRPr/>
              </a:pPr>
              <a:t>‹#›</a:t>
            </a:fld>
            <a:endParaRPr lang="en-US"/>
          </a:p>
        </p:txBody>
      </p:sp>
    </p:spTree>
    <p:extLst>
      <p:ext uri="{BB962C8B-B14F-4D97-AF65-F5344CB8AC3E}">
        <p14:creationId xmlns:p14="http://schemas.microsoft.com/office/powerpoint/2010/main" val="744481778"/>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DC0D6FB5-8E6F-E84E-B953-4917D21D10D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4214863"/>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93D5133-7A3B-C84E-B77D-14E142F545C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3312320"/>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4B0DE8C-D943-E840-BC95-129EE7536A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65036729"/>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A536015-413C-8C48-A3B5-ECC01107EAC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60112"/>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06E8AD-D5B5-0A45-AFC0-9399BE6046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0989464"/>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65764A-1DE0-4447-B749-C93E91CAAB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37699015"/>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F5A7CA-7035-9948-9CB5-71C2C29FCA1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471807083"/>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B5E59C6-5D5B-2543-B100-D90A69DD1E0F}"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606009469"/>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6BDD4F-3BF9-A843-974C-99B8EE863DA1}"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312940936"/>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0FADB6-B921-EA4F-AF4D-397E34EFFC8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63224150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09533919-9250-5644-BB62-8AB3C116E39F}" type="slidenum">
              <a:rPr lang="en-US"/>
              <a:pPr>
                <a:defRPr/>
              </a:pPr>
              <a:t>‹#›</a:t>
            </a:fld>
            <a:endParaRPr lang="en-US"/>
          </a:p>
        </p:txBody>
      </p:sp>
    </p:spTree>
    <p:extLst>
      <p:ext uri="{BB962C8B-B14F-4D97-AF65-F5344CB8AC3E}">
        <p14:creationId xmlns:p14="http://schemas.microsoft.com/office/powerpoint/2010/main" val="38474933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A4CFEB-A802-574E-A1D9-7C017FFEBA1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152350827"/>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75DCD80-C07C-B34C-8EC8-8C003DF9EE4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990825432"/>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C52C4D7-94CB-B94A-A9B1-6DDA3F946118}"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898554474"/>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F9F961-640B-074C-93DD-0ACAAE544C1D}"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645994691"/>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DBAD3C5-01D0-3644-BABC-076CB42784C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703117676"/>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9D70C9-4553-1849-84D9-94AAF84834E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151273439"/>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656DEFE-5BFF-1B41-AD7B-B70F1693724F}"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323644805"/>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109397268"/>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E06C3DF-83EC-4A46-8742-60BFFED282E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77551644"/>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9F9FA17-AA27-4641-9DD8-BE5B88780A8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0353445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DE2D76D3-9662-AE42-AAE7-B0F889CC7D23}" type="slidenum">
              <a:rPr lang="en-US"/>
              <a:pPr>
                <a:defRPr/>
              </a:pPr>
              <a:t>‹#›</a:t>
            </a:fld>
            <a:endParaRPr lang="en-US"/>
          </a:p>
        </p:txBody>
      </p:sp>
    </p:spTree>
    <p:extLst>
      <p:ext uri="{BB962C8B-B14F-4D97-AF65-F5344CB8AC3E}">
        <p14:creationId xmlns:p14="http://schemas.microsoft.com/office/powerpoint/2010/main" val="396421346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14982C7-8B58-4342-8A57-9C12BEFF327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764412039"/>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BF4985A-D175-E248-8BB6-CAD015E7363B}"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7345675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3A72A-9FDB-2B4B-AD8F-890EFDEFFA5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564456072"/>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042BE5-EC9E-204E-B3FD-EE61B96D12D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28596443"/>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F3B22F-6894-1D4A-8EEC-599257262D7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45734647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5FB75CA-7B12-2841-B22F-D9919B121F8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678180325"/>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610245-AAFB-0849-B06C-E6DC725FCA6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416602888"/>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6FBEC2D-F02C-A643-921C-FF0C6CC9E9D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904091538"/>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05612ED-2DFE-4F4B-A6CD-2EB66195C371}"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48963754"/>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F0B09D-8AE1-6149-9535-5A8C002526A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12504460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D9B09396-9E29-1D42-B7B5-BE130E92E60F}" type="slidenum">
              <a:rPr lang="en-US"/>
              <a:pPr>
                <a:defRPr/>
              </a:pPr>
              <a:t>‹#›</a:t>
            </a:fld>
            <a:endParaRPr lang="en-US"/>
          </a:p>
        </p:txBody>
      </p:sp>
    </p:spTree>
    <p:extLst>
      <p:ext uri="{BB962C8B-B14F-4D97-AF65-F5344CB8AC3E}">
        <p14:creationId xmlns:p14="http://schemas.microsoft.com/office/powerpoint/2010/main" val="1377821654"/>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3DD642E-94F1-144A-B752-41F5E7F5463B}"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269459403"/>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66DFBA-2350-E348-BCBF-A6BD07A160D6}"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688569532"/>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6A5852-D9AF-F44C-BC8E-5A3BC1B27D21}"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650274029"/>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4394F4-2919-2749-ADEC-EAFF6930DDF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567408531"/>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DEB1B45-247F-704D-B09B-92A1CB86FBA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76831185"/>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2AC1B6F-4BE0-214D-B69F-25895C75766D}"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648450633"/>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8BB6B736-3E29-324A-BE0A-6DBDA020DD6D}"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267080068"/>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D3B9950A-2D4C-2342-A240-DC06E7B5351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125784183"/>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a typeface="MS PGothic"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a typeface="MS PGothic"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6982"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6983"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DC8B8617-6C83-5C4D-B910-FF6C4F8A0F1B}" type="slidenum">
              <a:rPr lang="en-US"/>
              <a:pPr>
                <a:defRPr/>
              </a:pPr>
              <a:t>‹#›</a:t>
            </a:fld>
            <a:endParaRPr lang="en-US"/>
          </a:p>
        </p:txBody>
      </p:sp>
    </p:spTree>
    <p:extLst>
      <p:ext uri="{BB962C8B-B14F-4D97-AF65-F5344CB8AC3E}">
        <p14:creationId xmlns:p14="http://schemas.microsoft.com/office/powerpoint/2010/main" val="2023999427"/>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94DE7E0-183D-B24D-95B5-8FD50BADEAB7}" type="slidenum">
              <a:rPr lang="en-US"/>
              <a:pPr>
                <a:defRPr/>
              </a:pPr>
              <a:t>‹#›</a:t>
            </a:fld>
            <a:endParaRPr lang="en-US"/>
          </a:p>
        </p:txBody>
      </p:sp>
    </p:spTree>
    <p:extLst>
      <p:ext uri="{BB962C8B-B14F-4D97-AF65-F5344CB8AC3E}">
        <p14:creationId xmlns:p14="http://schemas.microsoft.com/office/powerpoint/2010/main" val="94197717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812FFE94-B018-9741-8FD4-F06A04AB0E18}" type="slidenum">
              <a:rPr lang="en-US"/>
              <a:pPr>
                <a:defRPr/>
              </a:pPr>
              <a:t>‹#›</a:t>
            </a:fld>
            <a:endParaRPr lang="en-US"/>
          </a:p>
        </p:txBody>
      </p:sp>
    </p:spTree>
    <p:extLst>
      <p:ext uri="{BB962C8B-B14F-4D97-AF65-F5344CB8AC3E}">
        <p14:creationId xmlns:p14="http://schemas.microsoft.com/office/powerpoint/2010/main" val="235713886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18798111-8A5D-7348-9327-6D00513A3D4A}" type="slidenum">
              <a:rPr lang="en-US"/>
              <a:pPr>
                <a:defRPr/>
              </a:pPr>
              <a:t>‹#›</a:t>
            </a:fld>
            <a:endParaRPr lang="en-US"/>
          </a:p>
        </p:txBody>
      </p:sp>
    </p:spTree>
    <p:extLst>
      <p:ext uri="{BB962C8B-B14F-4D97-AF65-F5344CB8AC3E}">
        <p14:creationId xmlns:p14="http://schemas.microsoft.com/office/powerpoint/2010/main" val="348063511"/>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5728CA27-C366-3B47-A7CD-A391C5D8D254}" type="slidenum">
              <a:rPr lang="en-US"/>
              <a:pPr>
                <a:defRPr/>
              </a:pPr>
              <a:t>‹#›</a:t>
            </a:fld>
            <a:endParaRPr lang="en-US"/>
          </a:p>
        </p:txBody>
      </p:sp>
    </p:spTree>
    <p:extLst>
      <p:ext uri="{BB962C8B-B14F-4D97-AF65-F5344CB8AC3E}">
        <p14:creationId xmlns:p14="http://schemas.microsoft.com/office/powerpoint/2010/main" val="3404062294"/>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210FB976-BD3E-4C45-8C44-B60638614AFA}" type="slidenum">
              <a:rPr lang="en-US"/>
              <a:pPr>
                <a:defRPr/>
              </a:pPr>
              <a:t>‹#›</a:t>
            </a:fld>
            <a:endParaRPr lang="en-US"/>
          </a:p>
        </p:txBody>
      </p:sp>
    </p:spTree>
    <p:extLst>
      <p:ext uri="{BB962C8B-B14F-4D97-AF65-F5344CB8AC3E}">
        <p14:creationId xmlns:p14="http://schemas.microsoft.com/office/powerpoint/2010/main" val="3888835310"/>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A31E7B3D-C0F5-CE4E-9020-1072F36806D3}" type="slidenum">
              <a:rPr lang="en-US"/>
              <a:pPr>
                <a:defRPr/>
              </a:pPr>
              <a:t>‹#›</a:t>
            </a:fld>
            <a:endParaRPr lang="en-US"/>
          </a:p>
        </p:txBody>
      </p:sp>
    </p:spTree>
    <p:extLst>
      <p:ext uri="{BB962C8B-B14F-4D97-AF65-F5344CB8AC3E}">
        <p14:creationId xmlns:p14="http://schemas.microsoft.com/office/powerpoint/2010/main" val="1274118817"/>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990BCC1D-9F2A-504E-BC00-8E02FED72569}" type="slidenum">
              <a:rPr lang="en-US"/>
              <a:pPr>
                <a:defRPr/>
              </a:pPr>
              <a:t>‹#›</a:t>
            </a:fld>
            <a:endParaRPr lang="en-US"/>
          </a:p>
        </p:txBody>
      </p:sp>
    </p:spTree>
    <p:extLst>
      <p:ext uri="{BB962C8B-B14F-4D97-AF65-F5344CB8AC3E}">
        <p14:creationId xmlns:p14="http://schemas.microsoft.com/office/powerpoint/2010/main" val="1904857806"/>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C998823A-47D8-2149-9C65-E4C79B3FD28D}" type="slidenum">
              <a:rPr lang="en-US"/>
              <a:pPr>
                <a:defRPr/>
              </a:pPr>
              <a:t>‹#›</a:t>
            </a:fld>
            <a:endParaRPr lang="en-US"/>
          </a:p>
        </p:txBody>
      </p:sp>
    </p:spTree>
    <p:extLst>
      <p:ext uri="{BB962C8B-B14F-4D97-AF65-F5344CB8AC3E}">
        <p14:creationId xmlns:p14="http://schemas.microsoft.com/office/powerpoint/2010/main" val="4072254790"/>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C1A4E179-F79E-1546-85C1-35C9342D8786}" type="slidenum">
              <a:rPr lang="en-US"/>
              <a:pPr>
                <a:defRPr/>
              </a:pPr>
              <a:t>‹#›</a:t>
            </a:fld>
            <a:endParaRPr lang="en-US"/>
          </a:p>
        </p:txBody>
      </p:sp>
    </p:spTree>
    <p:extLst>
      <p:ext uri="{BB962C8B-B14F-4D97-AF65-F5344CB8AC3E}">
        <p14:creationId xmlns:p14="http://schemas.microsoft.com/office/powerpoint/2010/main" val="1804191435"/>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E90B8BC-44C6-DD4D-88D8-0991A36A78D6}" type="slidenum">
              <a:rPr lang="en-US"/>
              <a:pPr>
                <a:defRPr/>
              </a:pPr>
              <a:t>‹#›</a:t>
            </a:fld>
            <a:endParaRPr lang="en-US"/>
          </a:p>
        </p:txBody>
      </p:sp>
    </p:spTree>
    <p:extLst>
      <p:ext uri="{BB962C8B-B14F-4D97-AF65-F5344CB8AC3E}">
        <p14:creationId xmlns:p14="http://schemas.microsoft.com/office/powerpoint/2010/main" val="423442849"/>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58B128B9-11E1-A143-92E0-C436EA00C86B}" type="slidenum">
              <a:rPr lang="en-US"/>
              <a:pPr>
                <a:defRPr/>
              </a:pPr>
              <a:t>‹#›</a:t>
            </a:fld>
            <a:endParaRPr lang="en-US"/>
          </a:p>
        </p:txBody>
      </p:sp>
    </p:spTree>
    <p:extLst>
      <p:ext uri="{BB962C8B-B14F-4D97-AF65-F5344CB8AC3E}">
        <p14:creationId xmlns:p14="http://schemas.microsoft.com/office/powerpoint/2010/main" val="1112360724"/>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9987" name="Rectangle 3"/>
          <p:cNvSpPr>
            <a:spLocks noGrp="1" noChangeArrowheads="1"/>
          </p:cNvSpPr>
          <p:nvPr>
            <p:ph type="ctrTitle"/>
          </p:nvPr>
        </p:nvSpPr>
        <p:spPr>
          <a:xfrm>
            <a:off x="914400" y="838200"/>
            <a:ext cx="7772400" cy="1143000"/>
          </a:xfrm>
        </p:spPr>
        <p:txBody>
          <a:bodyPr/>
          <a:lstStyle>
            <a:lvl1pPr algn="r">
              <a:defRPr/>
            </a:lvl1pPr>
          </a:lstStyle>
          <a:p>
            <a:r>
              <a:rPr lang="en-US"/>
              <a:t>Click to edit Master title style</a:t>
            </a:r>
          </a:p>
        </p:txBody>
      </p:sp>
      <p:sp>
        <p:nvSpPr>
          <p:cNvPr id="169988" name="Rectangle 4"/>
          <p:cNvSpPr>
            <a:spLocks noGrp="1" noChangeArrowheads="1"/>
          </p:cNvSpPr>
          <p:nvPr>
            <p:ph type="subTitle" idx="1"/>
          </p:nvPr>
        </p:nvSpPr>
        <p:spPr>
          <a:xfrm>
            <a:off x="2286000" y="2438400"/>
            <a:ext cx="6400800" cy="1752600"/>
          </a:xfrm>
        </p:spPr>
        <p:txBody>
          <a:bodyPr/>
          <a:lstStyle>
            <a:lvl1pPr marL="0" indent="0" algn="r">
              <a:buFont typeface="Wingdings" pitchFamily="-108" charset="2"/>
              <a:buNone/>
              <a:defRPr/>
            </a:lvl1pPr>
          </a:lstStyle>
          <a:p>
            <a:r>
              <a:rPr lang="en-US"/>
              <a:t>Click to edit Master subtitle style</a:t>
            </a:r>
          </a:p>
        </p:txBody>
      </p:sp>
      <p:sp>
        <p:nvSpPr>
          <p:cNvPr id="5" name="Rectangle 5"/>
          <p:cNvSpPr>
            <a:spLocks noGrp="1" noChangeArrowheads="1"/>
          </p:cNvSpPr>
          <p:nvPr>
            <p:ph type="dt" sz="half" idx="10"/>
          </p:nvPr>
        </p:nvSpPr>
        <p:spPr>
          <a:xfrm>
            <a:off x="1905000" y="6248400"/>
            <a:ext cx="1905000" cy="457200"/>
          </a:xfrm>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xfrm>
            <a:off x="3886200" y="6248400"/>
            <a:ext cx="2895600" cy="457200"/>
          </a:xfrm>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xfrm>
            <a:off x="6858000" y="6248400"/>
            <a:ext cx="1905000" cy="457200"/>
          </a:xfrm>
        </p:spPr>
        <p:txBody>
          <a:bodyPr/>
          <a:lstStyle>
            <a:lvl1pPr>
              <a:defRPr/>
            </a:lvl1pPr>
          </a:lstStyle>
          <a:p>
            <a:pPr>
              <a:defRPr/>
            </a:pPr>
            <a:fld id="{79002D51-801B-0A43-B481-56DF7549368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570899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8269EDAC-1ADA-6E40-8D72-4AD8B204DF9F}" type="slidenum">
              <a:rPr lang="en-US"/>
              <a:pPr>
                <a:defRPr/>
              </a:pPr>
              <a:t>‹#›</a:t>
            </a:fld>
            <a:endParaRPr lang="en-US"/>
          </a:p>
        </p:txBody>
      </p:sp>
    </p:spTree>
    <p:extLst>
      <p:ext uri="{BB962C8B-B14F-4D97-AF65-F5344CB8AC3E}">
        <p14:creationId xmlns:p14="http://schemas.microsoft.com/office/powerpoint/2010/main" val="3608439371"/>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D5BE99FB-45CC-7646-A8D8-9AF78C2AA0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837886"/>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A9A88B08-FE1E-FF49-9EEF-5A8FF91FDC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1245995"/>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430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22621039-1724-0F4A-9A84-C2BDC27B192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1890576"/>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7"/>
          <p:cNvSpPr>
            <a:spLocks noGrp="1" noChangeArrowheads="1"/>
          </p:cNvSpPr>
          <p:nvPr>
            <p:ph type="sldNum" sz="quarter" idx="12"/>
          </p:nvPr>
        </p:nvSpPr>
        <p:spPr>
          <a:ln/>
        </p:spPr>
        <p:txBody>
          <a:bodyPr/>
          <a:lstStyle>
            <a:lvl1pPr>
              <a:defRPr/>
            </a:lvl1pPr>
          </a:lstStyle>
          <a:p>
            <a:pPr>
              <a:defRPr/>
            </a:pPr>
            <a:fld id="{CA07F2FC-F28B-F84D-B5CE-1EE8414258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8092465"/>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902CAB5B-B7CC-4E4F-A7BB-D0F9754D723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7907594"/>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sldNum" sz="quarter" idx="12"/>
          </p:nvPr>
        </p:nvSpPr>
        <p:spPr>
          <a:ln/>
        </p:spPr>
        <p:txBody>
          <a:bodyPr/>
          <a:lstStyle>
            <a:lvl1pPr>
              <a:defRPr/>
            </a:lvl1pPr>
          </a:lstStyle>
          <a:p>
            <a:pPr>
              <a:defRPr/>
            </a:pPr>
            <a:fld id="{2D8616FE-988B-4E4F-AEAD-910C9C86B7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5609294"/>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D0C8F70F-ADAD-B14B-A13E-DECE5819B9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5029484"/>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C02C1CCB-24F2-A541-8D9B-D526458E689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0352715"/>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3F36E8B5-626C-FF40-ACD2-11B826E044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1138986"/>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72300" y="3048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3048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0D556FAF-C3F9-C946-8A5E-F9D614F860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027986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691FF47-0C39-AD47-B0EB-B9ED44DA56C6}" type="slidenum">
              <a:rPr lang="en-US"/>
              <a:pPr>
                <a:defRPr/>
              </a:pPr>
              <a:t>‹#›</a:t>
            </a:fld>
            <a:endParaRPr lang="en-US"/>
          </a:p>
        </p:txBody>
      </p:sp>
    </p:spTree>
    <p:extLst>
      <p:ext uri="{BB962C8B-B14F-4D97-AF65-F5344CB8AC3E}">
        <p14:creationId xmlns:p14="http://schemas.microsoft.com/office/powerpoint/2010/main" val="301161308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F7F51B6F-7218-47D7-9ED5-10FBD201FA5F}" type="slidenum">
              <a:rPr lang="en-US" altLang="en-US"/>
              <a:pPr/>
              <a:t>‹#›</a:t>
            </a:fld>
            <a:endParaRPr lang="en-US" altLang="en-US"/>
          </a:p>
        </p:txBody>
      </p:sp>
    </p:spTree>
    <p:extLst>
      <p:ext uri="{BB962C8B-B14F-4D97-AF65-F5344CB8AC3E}">
        <p14:creationId xmlns:p14="http://schemas.microsoft.com/office/powerpoint/2010/main" val="1179383630"/>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766DBF9-174C-429F-8D76-FA9A389D52D5}" type="slidenum">
              <a:rPr lang="en-US" altLang="en-US"/>
              <a:pPr/>
              <a:t>‹#›</a:t>
            </a:fld>
            <a:endParaRPr lang="en-US" altLang="en-US"/>
          </a:p>
        </p:txBody>
      </p:sp>
    </p:spTree>
    <p:extLst>
      <p:ext uri="{BB962C8B-B14F-4D97-AF65-F5344CB8AC3E}">
        <p14:creationId xmlns:p14="http://schemas.microsoft.com/office/powerpoint/2010/main" val="3867177464"/>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1E294B64-34ED-4706-9800-9EAA8A7F99BD}" type="slidenum">
              <a:rPr lang="en-US" altLang="en-US"/>
              <a:pPr/>
              <a:t>‹#›</a:t>
            </a:fld>
            <a:endParaRPr lang="en-US" altLang="en-US"/>
          </a:p>
        </p:txBody>
      </p:sp>
    </p:spTree>
    <p:extLst>
      <p:ext uri="{BB962C8B-B14F-4D97-AF65-F5344CB8AC3E}">
        <p14:creationId xmlns:p14="http://schemas.microsoft.com/office/powerpoint/2010/main" val="4063121963"/>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B1EDE57-4318-4EFB-9ABA-C8634CFFAD01}" type="slidenum">
              <a:rPr lang="en-US" altLang="en-US"/>
              <a:pPr/>
              <a:t>‹#›</a:t>
            </a:fld>
            <a:endParaRPr lang="en-US" altLang="en-US"/>
          </a:p>
        </p:txBody>
      </p:sp>
    </p:spTree>
    <p:extLst>
      <p:ext uri="{BB962C8B-B14F-4D97-AF65-F5344CB8AC3E}">
        <p14:creationId xmlns:p14="http://schemas.microsoft.com/office/powerpoint/2010/main" val="1819642473"/>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9167B18A-4D63-4307-AB78-28096B680611}" type="slidenum">
              <a:rPr lang="en-US" altLang="en-US"/>
              <a:pPr/>
              <a:t>‹#›</a:t>
            </a:fld>
            <a:endParaRPr lang="en-US" altLang="en-US"/>
          </a:p>
        </p:txBody>
      </p:sp>
    </p:spTree>
    <p:extLst>
      <p:ext uri="{BB962C8B-B14F-4D97-AF65-F5344CB8AC3E}">
        <p14:creationId xmlns:p14="http://schemas.microsoft.com/office/powerpoint/2010/main" val="1600331599"/>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2E61D82D-991A-4E72-8EAB-4F4C2395939A}" type="slidenum">
              <a:rPr lang="en-US" altLang="en-US"/>
              <a:pPr/>
              <a:t>‹#›</a:t>
            </a:fld>
            <a:endParaRPr lang="en-US" altLang="en-US"/>
          </a:p>
        </p:txBody>
      </p:sp>
    </p:spTree>
    <p:extLst>
      <p:ext uri="{BB962C8B-B14F-4D97-AF65-F5344CB8AC3E}">
        <p14:creationId xmlns:p14="http://schemas.microsoft.com/office/powerpoint/2010/main" val="3706484489"/>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147C25A-FDE2-4548-A2C0-586C37252FBF}" type="slidenum">
              <a:rPr lang="en-US" altLang="en-US"/>
              <a:pPr/>
              <a:t>‹#›</a:t>
            </a:fld>
            <a:endParaRPr lang="en-US" altLang="en-US"/>
          </a:p>
        </p:txBody>
      </p:sp>
    </p:spTree>
    <p:extLst>
      <p:ext uri="{BB962C8B-B14F-4D97-AF65-F5344CB8AC3E}">
        <p14:creationId xmlns:p14="http://schemas.microsoft.com/office/powerpoint/2010/main" val="3849532252"/>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5978BB3-87E7-4E7E-8DBB-DB733E9A5B9B}" type="slidenum">
              <a:rPr lang="en-US" altLang="en-US"/>
              <a:pPr/>
              <a:t>‹#›</a:t>
            </a:fld>
            <a:endParaRPr lang="en-US" altLang="en-US"/>
          </a:p>
        </p:txBody>
      </p:sp>
    </p:spTree>
    <p:extLst>
      <p:ext uri="{BB962C8B-B14F-4D97-AF65-F5344CB8AC3E}">
        <p14:creationId xmlns:p14="http://schemas.microsoft.com/office/powerpoint/2010/main" val="2840740664"/>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B15966BF-157F-4AB1-8E65-BC32D0AE2EAC}" type="slidenum">
              <a:rPr lang="en-US" altLang="en-US"/>
              <a:pPr/>
              <a:t>‹#›</a:t>
            </a:fld>
            <a:endParaRPr lang="en-US" altLang="en-US"/>
          </a:p>
        </p:txBody>
      </p:sp>
    </p:spTree>
    <p:extLst>
      <p:ext uri="{BB962C8B-B14F-4D97-AF65-F5344CB8AC3E}">
        <p14:creationId xmlns:p14="http://schemas.microsoft.com/office/powerpoint/2010/main" val="98163438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35E91A6-0E90-4C28-ADDC-99147ECCEE16}" type="slidenum">
              <a:rPr lang="en-US" altLang="en-US"/>
              <a:pPr/>
              <a:t>‹#›</a:t>
            </a:fld>
            <a:endParaRPr lang="en-US" altLang="en-US"/>
          </a:p>
        </p:txBody>
      </p:sp>
    </p:spTree>
    <p:extLst>
      <p:ext uri="{BB962C8B-B14F-4D97-AF65-F5344CB8AC3E}">
        <p14:creationId xmlns:p14="http://schemas.microsoft.com/office/powerpoint/2010/main" val="126180870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p>
        </p:txBody>
      </p:sp>
      <p:sp>
        <p:nvSpPr>
          <p:cNvPr id="4" name="Rectangle 5"/>
          <p:cNvSpPr>
            <a:spLocks noGrp="1" noChangeArrowheads="1"/>
          </p:cNvSpPr>
          <p:nvPr>
            <p:ph type="ftr" sz="quarter" idx="11"/>
          </p:nvPr>
        </p:nvSpPr>
        <p:spPr>
          <a:ln/>
        </p:spPr>
        <p:txBody>
          <a:bodyPr/>
          <a:lstStyle>
            <a:lvl1pPr>
              <a:defRPr/>
            </a:lvl1pPr>
          </a:lstStyle>
          <a:p>
            <a:pPr>
              <a:defRPr/>
            </a:pPr>
            <a:endParaRPr lang="en-GB"/>
          </a:p>
        </p:txBody>
      </p:sp>
      <p:sp>
        <p:nvSpPr>
          <p:cNvPr id="5" name="Rectangle 6"/>
          <p:cNvSpPr>
            <a:spLocks noGrp="1" noChangeArrowheads="1"/>
          </p:cNvSpPr>
          <p:nvPr>
            <p:ph type="sldNum" sz="quarter" idx="12"/>
          </p:nvPr>
        </p:nvSpPr>
        <p:spPr>
          <a:ln/>
        </p:spPr>
        <p:txBody>
          <a:bodyPr/>
          <a:lstStyle>
            <a:lvl1pPr>
              <a:defRPr/>
            </a:lvl1pPr>
          </a:lstStyle>
          <a:p>
            <a:pPr>
              <a:defRPr/>
            </a:pPr>
            <a:fld id="{56FBEC2D-F02C-A643-921C-FF0C6CC9E9DA}" type="slidenum">
              <a:rPr lang="en-GB"/>
              <a:pPr>
                <a:defRPr/>
              </a:pPr>
              <a:t>‹#›</a:t>
            </a:fld>
            <a:endParaRPr lang="en-GB"/>
          </a:p>
        </p:txBody>
      </p:sp>
    </p:spTree>
    <p:extLst>
      <p:ext uri="{BB962C8B-B14F-4D97-AF65-F5344CB8AC3E}">
        <p14:creationId xmlns:p14="http://schemas.microsoft.com/office/powerpoint/2010/main" val="112621032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8990BB64-3BF7-314D-8584-153A9D502ACC}" type="slidenum">
              <a:rPr lang="en-US"/>
              <a:pPr>
                <a:defRPr/>
              </a:pPr>
              <a:t>‹#›</a:t>
            </a:fld>
            <a:endParaRPr lang="en-US"/>
          </a:p>
        </p:txBody>
      </p:sp>
    </p:spTree>
    <p:extLst>
      <p:ext uri="{BB962C8B-B14F-4D97-AF65-F5344CB8AC3E}">
        <p14:creationId xmlns:p14="http://schemas.microsoft.com/office/powerpoint/2010/main" val="1924005322"/>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BB0F25-D0D9-4AC5-BF0D-004CC0D9AA78}" type="slidenum">
              <a:rPr lang="en-US" altLang="en-US"/>
              <a:pPr/>
              <a:t>‹#›</a:t>
            </a:fld>
            <a:endParaRPr lang="en-US" altLang="en-US"/>
          </a:p>
        </p:txBody>
      </p:sp>
    </p:spTree>
    <p:extLst>
      <p:ext uri="{BB962C8B-B14F-4D97-AF65-F5344CB8AC3E}">
        <p14:creationId xmlns:p14="http://schemas.microsoft.com/office/powerpoint/2010/main" val="887086796"/>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F1031DB5-ABB3-4E16-9C98-BC7F58D987DB}" type="slidenum">
              <a:rPr lang="en-US" altLang="en-US"/>
              <a:pPr/>
              <a:t>‹#›</a:t>
            </a:fld>
            <a:endParaRPr lang="en-US" altLang="en-US"/>
          </a:p>
        </p:txBody>
      </p:sp>
    </p:spTree>
    <p:extLst>
      <p:ext uri="{BB962C8B-B14F-4D97-AF65-F5344CB8AC3E}">
        <p14:creationId xmlns:p14="http://schemas.microsoft.com/office/powerpoint/2010/main" val="2390889087"/>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45BC5DD2-072B-4D11-9D4E-99DECF8CC1B6}" type="slidenum">
              <a:rPr lang="en-US" altLang="en-US"/>
              <a:pPr/>
              <a:t>‹#›</a:t>
            </a:fld>
            <a:endParaRPr lang="en-US" altLang="en-US"/>
          </a:p>
        </p:txBody>
      </p:sp>
    </p:spTree>
    <p:extLst>
      <p:ext uri="{BB962C8B-B14F-4D97-AF65-F5344CB8AC3E}">
        <p14:creationId xmlns:p14="http://schemas.microsoft.com/office/powerpoint/2010/main" val="3939785948"/>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0962" name="Group 2"/>
          <p:cNvGrpSpPr>
            <a:grpSpLocks/>
          </p:cNvGrpSpPr>
          <p:nvPr/>
        </p:nvGrpSpPr>
        <p:grpSpPr bwMode="auto">
          <a:xfrm>
            <a:off x="0" y="0"/>
            <a:ext cx="1828800" cy="6856413"/>
            <a:chOff x="0" y="0"/>
            <a:chExt cx="1152" cy="4319"/>
          </a:xfrm>
        </p:grpSpPr>
        <p:sp>
          <p:nvSpPr>
            <p:cNvPr id="40963"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eaLnBrk="0" hangingPunct="0">
                <a:spcBef>
                  <a:spcPct val="50000"/>
                </a:spcBef>
              </a:pPr>
              <a:endParaRPr lang="en-US" altLang="en-US" sz="2400">
                <a:solidFill>
                  <a:srgbClr val="EAEAEA"/>
                </a:solidFill>
                <a:latin typeface="Times New Roman" pitchFamily="18" charset="0"/>
                <a:ea typeface="+mn-ea"/>
                <a:cs typeface="+mn-cs"/>
              </a:endParaRPr>
            </a:p>
          </p:txBody>
        </p:sp>
        <p:sp>
          <p:nvSpPr>
            <p:cNvPr id="40964"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eaLnBrk="0" hangingPunct="0">
                <a:spcBef>
                  <a:spcPct val="50000"/>
                </a:spcBef>
              </a:pPr>
              <a:endParaRPr lang="en-US" altLang="en-US" sz="2400">
                <a:solidFill>
                  <a:srgbClr val="EAEAEA"/>
                </a:solidFill>
                <a:latin typeface="Times New Roman" pitchFamily="18" charset="0"/>
                <a:ea typeface="+mn-ea"/>
                <a:cs typeface="+mn-cs"/>
              </a:endParaRPr>
            </a:p>
          </p:txBody>
        </p:sp>
        <p:pic>
          <p:nvPicPr>
            <p:cNvPr id="40965"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pPr lvl="0"/>
            <a:r>
              <a:rPr lang="en-US" altLang="en-US" noProof="0"/>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8" charset="2"/>
              <a:buNone/>
              <a:defRPr/>
            </a:lvl1pPr>
          </a:lstStyle>
          <a:p>
            <a:pPr lvl="0"/>
            <a:r>
              <a:rPr lang="en-US" altLang="en-US" noProof="0"/>
              <a:t>Click to edit Master subtitle style</a:t>
            </a:r>
          </a:p>
        </p:txBody>
      </p:sp>
      <p:sp>
        <p:nvSpPr>
          <p:cNvPr id="40968" name="Rectangle 8"/>
          <p:cNvSpPr>
            <a:spLocks noGrp="1" noChangeArrowheads="1"/>
          </p:cNvSpPr>
          <p:nvPr>
            <p:ph type="dt" sz="quarter" idx="2"/>
          </p:nvPr>
        </p:nvSpPr>
        <p:spPr>
          <a:xfrm>
            <a:off x="1828800" y="6400800"/>
            <a:ext cx="1905000" cy="457200"/>
          </a:xfrm>
        </p:spPr>
        <p:txBody>
          <a:bodyPr/>
          <a:lstStyle>
            <a:lvl1pPr>
              <a:defRPr/>
            </a:lvl1pPr>
          </a:lstStyle>
          <a:p>
            <a:endParaRPr lang="en-US" altLang="en-US">
              <a:solidFill>
                <a:srgbClr val="EAEAEA"/>
              </a:solidFill>
            </a:endParaRPr>
          </a:p>
        </p:txBody>
      </p:sp>
      <p:sp>
        <p:nvSpPr>
          <p:cNvPr id="40969" name="Rectangle 9"/>
          <p:cNvSpPr>
            <a:spLocks noGrp="1" noChangeArrowheads="1"/>
          </p:cNvSpPr>
          <p:nvPr>
            <p:ph type="ftr" sz="quarter" idx="3"/>
          </p:nvPr>
        </p:nvSpPr>
        <p:spPr>
          <a:xfrm>
            <a:off x="3962400" y="6400800"/>
            <a:ext cx="2895600" cy="457200"/>
          </a:xfrm>
        </p:spPr>
        <p:txBody>
          <a:bodyPr/>
          <a:lstStyle>
            <a:lvl1pPr>
              <a:defRPr/>
            </a:lvl1pPr>
          </a:lstStyle>
          <a:p>
            <a:endParaRPr lang="en-US" altLang="en-US">
              <a:solidFill>
                <a:srgbClr val="EAEAEA"/>
              </a:solidFill>
            </a:endParaRPr>
          </a:p>
        </p:txBody>
      </p:sp>
      <p:sp>
        <p:nvSpPr>
          <p:cNvPr id="40970" name="Rectangle 10"/>
          <p:cNvSpPr>
            <a:spLocks noGrp="1" noChangeArrowheads="1"/>
          </p:cNvSpPr>
          <p:nvPr>
            <p:ph type="sldNum" sz="quarter" idx="4"/>
          </p:nvPr>
        </p:nvSpPr>
        <p:spPr/>
        <p:txBody>
          <a:bodyPr/>
          <a:lstStyle>
            <a:lvl1pPr>
              <a:defRPr/>
            </a:lvl1pPr>
          </a:lstStyle>
          <a:p>
            <a:fld id="{D53BC996-5DE8-42FA-BA61-476EEC9B1AB1}"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141714367"/>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01609C4F-2E81-46B8-91FA-6E502A510C22}"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29535665"/>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4693D489-48D1-49AE-899A-820D6F8E973E}"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276587711"/>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A7FFD9-B9E1-4667-AC4A-14D0A511E530}"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960309087"/>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a:defRPr/>
            </a:lvl1pPr>
          </a:lstStyle>
          <a:p>
            <a:endParaRPr lang="en-US" altLang="en-US">
              <a:solidFill>
                <a:srgbClr val="EAEAEA"/>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EAEAEA"/>
              </a:solidFill>
            </a:endParaRPr>
          </a:p>
        </p:txBody>
      </p:sp>
      <p:sp>
        <p:nvSpPr>
          <p:cNvPr id="9" name="Slide Number Placeholder 8"/>
          <p:cNvSpPr>
            <a:spLocks noGrp="1"/>
          </p:cNvSpPr>
          <p:nvPr>
            <p:ph type="sldNum" sz="quarter" idx="12"/>
          </p:nvPr>
        </p:nvSpPr>
        <p:spPr/>
        <p:txBody>
          <a:bodyPr/>
          <a:lstStyle>
            <a:lvl1pPr>
              <a:defRPr/>
            </a:lvl1pPr>
          </a:lstStyle>
          <a:p>
            <a:fld id="{2051584D-40FD-4986-9127-46F343011D28}"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635917529"/>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US" altLang="en-US">
              <a:solidFill>
                <a:srgbClr val="EAEAEA"/>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EAEAEA"/>
              </a:solidFill>
            </a:endParaRPr>
          </a:p>
        </p:txBody>
      </p:sp>
      <p:sp>
        <p:nvSpPr>
          <p:cNvPr id="5" name="Slide Number Placeholder 4"/>
          <p:cNvSpPr>
            <a:spLocks noGrp="1"/>
          </p:cNvSpPr>
          <p:nvPr>
            <p:ph type="sldNum" sz="quarter" idx="12"/>
          </p:nvPr>
        </p:nvSpPr>
        <p:spPr/>
        <p:txBody>
          <a:bodyPr/>
          <a:lstStyle>
            <a:lvl1pPr>
              <a:defRPr/>
            </a:lvl1pPr>
          </a:lstStyle>
          <a:p>
            <a:fld id="{60C5F3A1-E546-4EBA-8C12-5ACAACBA394B}"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482111646"/>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EAEAEA"/>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EAEAEA"/>
              </a:solidFill>
            </a:endParaRPr>
          </a:p>
        </p:txBody>
      </p:sp>
      <p:sp>
        <p:nvSpPr>
          <p:cNvPr id="4" name="Slide Number Placeholder 3"/>
          <p:cNvSpPr>
            <a:spLocks noGrp="1"/>
          </p:cNvSpPr>
          <p:nvPr>
            <p:ph type="sldNum" sz="quarter" idx="12"/>
          </p:nvPr>
        </p:nvSpPr>
        <p:spPr/>
        <p:txBody>
          <a:bodyPr/>
          <a:lstStyle>
            <a:lvl1pPr>
              <a:defRPr/>
            </a:lvl1pPr>
          </a:lstStyle>
          <a:p>
            <a:fld id="{ACAEFAF7-9095-4C23-8F74-FAA1AC844086}"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74862415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smtClean="0"/>
            </a:lvl1pPr>
          </a:lstStyle>
          <a:p>
            <a:pPr>
              <a:defRPr/>
            </a:pPr>
            <a:endParaRPr lang="en-US"/>
          </a:p>
        </p:txBody>
      </p:sp>
      <p:sp>
        <p:nvSpPr>
          <p:cNvPr id="5" name="Rectangle 5"/>
          <p:cNvSpPr>
            <a:spLocks noGrp="1" noChangeArrowheads="1"/>
          </p:cNvSpPr>
          <p:nvPr>
            <p:ph type="ftr" sz="quarter" idx="11"/>
          </p:nvPr>
        </p:nvSpPr>
        <p:spPr/>
        <p:txBody>
          <a:bodyPr/>
          <a:lstStyle>
            <a:lvl1pPr>
              <a:defRPr smtClean="0"/>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C7767B7B-3EC9-EF44-83BD-D9A3B2621678}" type="slidenum">
              <a:rPr lang="en-US"/>
              <a:pPr>
                <a:defRPr/>
              </a:pPr>
              <a:t>‹#›</a:t>
            </a:fld>
            <a:endParaRPr lang="en-US"/>
          </a:p>
        </p:txBody>
      </p:sp>
    </p:spTree>
    <p:extLst>
      <p:ext uri="{BB962C8B-B14F-4D97-AF65-F5344CB8AC3E}">
        <p14:creationId xmlns:p14="http://schemas.microsoft.com/office/powerpoint/2010/main" val="32734867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054702-E83B-42AF-82A7-629C6C4F05A9}"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59244645"/>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1B8BA510-1826-4D58-B372-829BEA7395AC}"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504294920"/>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E9AF495D-F098-43C6-BC01-83F3C9C2AC45}"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18457862"/>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9186B45F-009D-4EE3-8BD9-FC93FA3AB91F}"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857641350"/>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76130"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6131"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6132" name="Rectangle 4"/>
          <p:cNvSpPr>
            <a:spLocks noGrp="1" noChangeArrowheads="1"/>
          </p:cNvSpPr>
          <p:nvPr>
            <p:ph type="ctrTitle" sz="quarter"/>
          </p:nvPr>
        </p:nvSpPr>
        <p:spPr>
          <a:xfrm>
            <a:off x="685800" y="2286000"/>
            <a:ext cx="7772400" cy="1143000"/>
          </a:xfrm>
        </p:spPr>
        <p:txBody>
          <a:bodyPr/>
          <a:lstStyle>
            <a:lvl1pPr>
              <a:defRPr/>
            </a:lvl1pPr>
          </a:lstStyle>
          <a:p>
            <a:pPr lvl="0"/>
            <a:r>
              <a:rPr lang="en-US" altLang="en-US" noProof="0"/>
              <a:t>Click to edit Master title style</a:t>
            </a:r>
          </a:p>
        </p:txBody>
      </p:sp>
      <p:sp>
        <p:nvSpPr>
          <p:cNvPr id="176133"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2" charset="2"/>
              <a:buNone/>
              <a:defRPr b="0">
                <a:latin typeface="Times New Roman" pitchFamily="18" charset="0"/>
              </a:defRPr>
            </a:lvl1pPr>
          </a:lstStyle>
          <a:p>
            <a:pPr lvl="0"/>
            <a:r>
              <a:rPr lang="en-US" altLang="en-US" noProof="0"/>
              <a:t>Click to edit Master subtitle style</a:t>
            </a:r>
          </a:p>
        </p:txBody>
      </p:sp>
      <p:sp>
        <p:nvSpPr>
          <p:cNvPr id="176134" name="Rectangle 6"/>
          <p:cNvSpPr>
            <a:spLocks noGrp="1" noChangeArrowheads="1"/>
          </p:cNvSpPr>
          <p:nvPr>
            <p:ph type="dt" sz="quarter" idx="2"/>
          </p:nvPr>
        </p:nvSpPr>
        <p:spPr/>
        <p:txBody>
          <a:bodyPr/>
          <a:lstStyle>
            <a:lvl1pPr>
              <a:defRPr/>
            </a:lvl1pPr>
          </a:lstStyle>
          <a:p>
            <a:endParaRPr lang="en-US" altLang="en-US">
              <a:solidFill>
                <a:srgbClr val="FFFFFF"/>
              </a:solidFill>
            </a:endParaRPr>
          </a:p>
        </p:txBody>
      </p:sp>
      <p:sp>
        <p:nvSpPr>
          <p:cNvPr id="176135" name="Rectangle 7"/>
          <p:cNvSpPr>
            <a:spLocks noGrp="1" noChangeArrowheads="1"/>
          </p:cNvSpPr>
          <p:nvPr>
            <p:ph type="ftr" sz="quarter" idx="3"/>
          </p:nvPr>
        </p:nvSpPr>
        <p:spPr/>
        <p:txBody>
          <a:bodyPr/>
          <a:lstStyle>
            <a:lvl1pPr>
              <a:defRPr/>
            </a:lvl1pPr>
          </a:lstStyle>
          <a:p>
            <a:endParaRPr lang="en-US" altLang="en-US">
              <a:solidFill>
                <a:srgbClr val="FFFFFF"/>
              </a:solidFill>
            </a:endParaRPr>
          </a:p>
        </p:txBody>
      </p:sp>
      <p:sp>
        <p:nvSpPr>
          <p:cNvPr id="176136" name="Rectangle 8"/>
          <p:cNvSpPr>
            <a:spLocks noGrp="1" noChangeArrowheads="1"/>
          </p:cNvSpPr>
          <p:nvPr>
            <p:ph type="sldNum" sz="quarter" idx="4"/>
          </p:nvPr>
        </p:nvSpPr>
        <p:spPr/>
        <p:txBody>
          <a:bodyPr/>
          <a:lstStyle>
            <a:lvl1pPr>
              <a:defRPr/>
            </a:lvl1pPr>
          </a:lstStyle>
          <a:p>
            <a:endParaRPr lang="en-US" altLang="en-US">
              <a:solidFill>
                <a:srgbClr val="FFFFFF"/>
              </a:solidFill>
            </a:endParaRPr>
          </a:p>
        </p:txBody>
      </p:sp>
      <p:sp>
        <p:nvSpPr>
          <p:cNvPr id="176137" name="Rectangle 9"/>
          <p:cNvSpPr>
            <a:spLocks noChangeArrowheads="1"/>
          </p:cNvSpPr>
          <p:nvPr/>
        </p:nvSpPr>
        <p:spPr bwMode="auto">
          <a:xfrm>
            <a:off x="0" y="3505200"/>
            <a:ext cx="4724400" cy="152400"/>
          </a:xfrm>
          <a:prstGeom prst="rect">
            <a:avLst/>
          </a:prstGeom>
          <a:solidFill>
            <a:schemeClr val="accent1">
              <a:alpha val="50000"/>
            </a:schemeClr>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Tree>
    <p:extLst>
      <p:ext uri="{BB962C8B-B14F-4D97-AF65-F5344CB8AC3E}">
        <p14:creationId xmlns:p14="http://schemas.microsoft.com/office/powerpoint/2010/main" val="1782030182"/>
      </p:ext>
    </p:extLst>
  </p:cSld>
  <p:clrMapOvr>
    <a:masterClrMapping/>
  </p:clrMapOvr>
  <p:transition spd="med">
    <p:zoom dir="in"/>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333723908"/>
      </p:ext>
    </p:extLst>
  </p:cSld>
  <p:clrMapOvr>
    <a:masterClrMapping/>
  </p:clrMapOvr>
  <p:transition spd="med">
    <p:zoom dir="in"/>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550387632"/>
      </p:ext>
    </p:extLst>
  </p:cSld>
  <p:clrMapOvr>
    <a:masterClrMapping/>
  </p:clrMapOvr>
  <p:transition spd="med">
    <p:zoom dir="in"/>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118303964"/>
      </p:ext>
    </p:extLst>
  </p:cSld>
  <p:clrMapOvr>
    <a:masterClrMapping/>
  </p:clrMapOvr>
  <p:transition spd="med">
    <p:zoom dir="in"/>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a:defRPr/>
            </a:lvl1pPr>
          </a:lstStyle>
          <a:p>
            <a:endParaRPr lang="en-US" altLang="en-US">
              <a:solidFill>
                <a:srgbClr val="FFFFFF"/>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FFFFFF"/>
              </a:solidFill>
            </a:endParaRPr>
          </a:p>
        </p:txBody>
      </p:sp>
      <p:sp>
        <p:nvSpPr>
          <p:cNvPr id="9" name="Slide Number Placeholder 8"/>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43991010"/>
      </p:ext>
    </p:extLst>
  </p:cSld>
  <p:clrMapOvr>
    <a:masterClrMapping/>
  </p:clrMapOvr>
  <p:transition spd="med">
    <p:zoom dir="in"/>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US" altLang="en-US">
              <a:solidFill>
                <a:srgbClr val="FFFFFF"/>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FFFFFF"/>
              </a:solidFill>
            </a:endParaRPr>
          </a:p>
        </p:txBody>
      </p:sp>
      <p:sp>
        <p:nvSpPr>
          <p:cNvPr id="5" name="Slide Number Placeholder 4"/>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089305500"/>
      </p:ext>
    </p:extLst>
  </p:cSld>
  <p:clrMapOvr>
    <a:masterClrMapping/>
  </p:clrMapOvr>
  <p:transition spd="med">
    <p:zoom dir="in"/>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mtClean="0"/>
            </a:lvl1pPr>
          </a:lstStyle>
          <a:p>
            <a:pPr>
              <a:defRPr/>
            </a:pPr>
            <a:endParaRPr lang="en-US"/>
          </a:p>
        </p:txBody>
      </p:sp>
      <p:sp>
        <p:nvSpPr>
          <p:cNvPr id="5" name="Rectangle 5"/>
          <p:cNvSpPr>
            <a:spLocks noGrp="1" noChangeArrowheads="1"/>
          </p:cNvSpPr>
          <p:nvPr>
            <p:ph type="ftr" sz="quarter" idx="11"/>
          </p:nvPr>
        </p:nvSpPr>
        <p:spPr/>
        <p:txBody>
          <a:bodyPr/>
          <a:lstStyle>
            <a:lvl1pPr>
              <a:defRPr smtClean="0"/>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CB209C00-135C-B44B-B3B2-390D10AD6DDB}" type="slidenum">
              <a:rPr lang="en-US"/>
              <a:pPr>
                <a:defRPr/>
              </a:pPr>
              <a:t>‹#›</a:t>
            </a:fld>
            <a:endParaRPr lang="en-US"/>
          </a:p>
        </p:txBody>
      </p:sp>
    </p:spTree>
    <p:extLst>
      <p:ext uri="{BB962C8B-B14F-4D97-AF65-F5344CB8AC3E}">
        <p14:creationId xmlns:p14="http://schemas.microsoft.com/office/powerpoint/2010/main" val="1977422641"/>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FFFFFF"/>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FFFFFF"/>
              </a:solidFill>
            </a:endParaRPr>
          </a:p>
        </p:txBody>
      </p:sp>
      <p:sp>
        <p:nvSpPr>
          <p:cNvPr id="4" name="Slide Number Placeholder 3"/>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607285781"/>
      </p:ext>
    </p:extLst>
  </p:cSld>
  <p:clrMapOvr>
    <a:masterClrMapping/>
  </p:clrMapOvr>
  <p:transition spd="med">
    <p:zoom dir="in"/>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2028666740"/>
      </p:ext>
    </p:extLst>
  </p:cSld>
  <p:clrMapOvr>
    <a:masterClrMapping/>
  </p:clrMapOvr>
  <p:transition spd="med">
    <p:zoom dir="in"/>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268547937"/>
      </p:ext>
    </p:extLst>
  </p:cSld>
  <p:clrMapOvr>
    <a:masterClrMapping/>
  </p:clrMapOvr>
  <p:transition spd="med">
    <p:zoom dir="in"/>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745144098"/>
      </p:ext>
    </p:extLst>
  </p:cSld>
  <p:clrMapOvr>
    <a:masterClrMapping/>
  </p:clrMapOvr>
  <p:transition spd="med">
    <p:zoom dir="in"/>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131636421"/>
      </p:ext>
    </p:extLst>
  </p:cSld>
  <p:clrMapOvr>
    <a:masterClrMapping/>
  </p:clrMapOvr>
  <p:transition spd="med">
    <p:zoom dir="in"/>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grpSp>
      <p:sp>
        <p:nvSpPr>
          <p:cNvPr id="74786" name="Rectangle 34"/>
          <p:cNvSpPr>
            <a:spLocks noGrp="1" noChangeArrowheads="1"/>
          </p:cNvSpPr>
          <p:nvPr>
            <p:ph type="ctrTitle" sz="quarter"/>
          </p:nvPr>
        </p:nvSpPr>
        <p:spPr>
          <a:xfrm>
            <a:off x="1143000" y="2286000"/>
            <a:ext cx="7772400" cy="1143000"/>
          </a:xfrm>
        </p:spPr>
        <p:txBody>
          <a:bodyPr/>
          <a:lstStyle>
            <a:lvl1pPr algn="ctr">
              <a:defRPr>
                <a:solidFill>
                  <a:srgbClr val="00FFFF"/>
                </a:solidFill>
              </a:defRPr>
            </a:lvl1pPr>
          </a:lstStyle>
          <a:p>
            <a:r>
              <a:rPr lang="en-US"/>
              <a:t>Click to edit Master title style</a:t>
            </a:r>
          </a:p>
        </p:txBody>
      </p:sp>
      <p:sp>
        <p:nvSpPr>
          <p:cNvPr id="7478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128" charset="0"/>
              <a:buNone/>
              <a:defRPr>
                <a:solidFill>
                  <a:srgbClr val="FFFFFF"/>
                </a:solidFill>
              </a:defRPr>
            </a:lvl1pPr>
          </a:lstStyle>
          <a:p>
            <a:r>
              <a:rPr lang="en-US"/>
              <a:t>Click to edit Master subtitle style</a:t>
            </a:r>
          </a:p>
        </p:txBody>
      </p:sp>
      <p:sp>
        <p:nvSpPr>
          <p:cNvPr id="36" name="Rectangle 36"/>
          <p:cNvSpPr>
            <a:spLocks noGrp="1" noChangeArrowheads="1"/>
          </p:cNvSpPr>
          <p:nvPr>
            <p:ph type="dt" sz="quarter" idx="10"/>
          </p:nvPr>
        </p:nvSpPr>
        <p:spPr/>
        <p:txBody>
          <a:bodyPr/>
          <a:lstStyle>
            <a:lvl1pPr>
              <a:defRPr/>
            </a:lvl1pPr>
          </a:lstStyle>
          <a:p>
            <a:endParaRPr lang="en-US" altLang="en-US"/>
          </a:p>
        </p:txBody>
      </p:sp>
      <p:sp>
        <p:nvSpPr>
          <p:cNvPr id="37" name="Rectangle 37"/>
          <p:cNvSpPr>
            <a:spLocks noGrp="1" noChangeArrowheads="1"/>
          </p:cNvSpPr>
          <p:nvPr>
            <p:ph type="ftr" sz="quarter" idx="11"/>
          </p:nvPr>
        </p:nvSpPr>
        <p:spPr/>
        <p:txBody>
          <a:bodyPr/>
          <a:lstStyle>
            <a:lvl1pPr>
              <a:defRPr/>
            </a:lvl1pPr>
          </a:lstStyle>
          <a:p>
            <a:endParaRPr lang="en-US" altLang="en-US"/>
          </a:p>
        </p:txBody>
      </p:sp>
      <p:sp>
        <p:nvSpPr>
          <p:cNvPr id="38" name="Rectangle 38"/>
          <p:cNvSpPr>
            <a:spLocks noGrp="1" noChangeArrowheads="1"/>
          </p:cNvSpPr>
          <p:nvPr>
            <p:ph type="sldNum" sz="quarter" idx="12"/>
          </p:nvPr>
        </p:nvSpPr>
        <p:spPr/>
        <p:txBody>
          <a:bodyPr/>
          <a:lstStyle>
            <a:lvl1pPr>
              <a:defRPr/>
            </a:lvl1pPr>
          </a:lstStyle>
          <a:p>
            <a:fld id="{97C368B5-6C09-4851-8BFC-4718E60C7E4F}" type="slidenum">
              <a:rPr lang="en-US" altLang="en-US"/>
              <a:pPr/>
              <a:t>‹#›</a:t>
            </a:fld>
            <a:endParaRPr lang="en-US" altLang="en-US"/>
          </a:p>
        </p:txBody>
      </p:sp>
    </p:spTree>
    <p:extLst>
      <p:ext uri="{BB962C8B-B14F-4D97-AF65-F5344CB8AC3E}">
        <p14:creationId xmlns:p14="http://schemas.microsoft.com/office/powerpoint/2010/main" val="4047933351"/>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p:txBody>
          <a:bodyPr/>
          <a:lstStyle>
            <a:lvl1pPr>
              <a:defRPr/>
            </a:lvl1pPr>
          </a:lstStyle>
          <a:p>
            <a:endParaRPr lang="en-US" altLang="en-US"/>
          </a:p>
        </p:txBody>
      </p:sp>
      <p:sp>
        <p:nvSpPr>
          <p:cNvPr id="5" name="Rectangle 36"/>
          <p:cNvSpPr>
            <a:spLocks noGrp="1" noChangeArrowheads="1"/>
          </p:cNvSpPr>
          <p:nvPr>
            <p:ph type="ftr" sz="quarter" idx="11"/>
          </p:nvPr>
        </p:nvSpPr>
        <p:spPr/>
        <p:txBody>
          <a:bodyPr/>
          <a:lstStyle>
            <a:lvl1pPr>
              <a:defRPr/>
            </a:lvl1pPr>
          </a:lstStyle>
          <a:p>
            <a:endParaRPr lang="en-US" altLang="en-US"/>
          </a:p>
        </p:txBody>
      </p:sp>
      <p:sp>
        <p:nvSpPr>
          <p:cNvPr id="6" name="Rectangle 37"/>
          <p:cNvSpPr>
            <a:spLocks noGrp="1" noChangeArrowheads="1"/>
          </p:cNvSpPr>
          <p:nvPr>
            <p:ph type="sldNum" sz="quarter" idx="12"/>
          </p:nvPr>
        </p:nvSpPr>
        <p:spPr/>
        <p:txBody>
          <a:bodyPr/>
          <a:lstStyle>
            <a:lvl1pPr>
              <a:defRPr/>
            </a:lvl1pPr>
          </a:lstStyle>
          <a:p>
            <a:fld id="{B2C7AC18-FF3A-4B48-8164-B993CA20CDA3}" type="slidenum">
              <a:rPr lang="en-US" altLang="en-US"/>
              <a:pPr/>
              <a:t>‹#›</a:t>
            </a:fld>
            <a:endParaRPr lang="en-US" altLang="en-US"/>
          </a:p>
        </p:txBody>
      </p:sp>
    </p:spTree>
    <p:extLst>
      <p:ext uri="{BB962C8B-B14F-4D97-AF65-F5344CB8AC3E}">
        <p14:creationId xmlns:p14="http://schemas.microsoft.com/office/powerpoint/2010/main" val="3541636450"/>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5"/>
          <p:cNvSpPr>
            <a:spLocks noGrp="1" noChangeArrowheads="1"/>
          </p:cNvSpPr>
          <p:nvPr>
            <p:ph type="dt" sz="half" idx="10"/>
          </p:nvPr>
        </p:nvSpPr>
        <p:spPr/>
        <p:txBody>
          <a:bodyPr/>
          <a:lstStyle>
            <a:lvl1pPr>
              <a:defRPr/>
            </a:lvl1pPr>
          </a:lstStyle>
          <a:p>
            <a:endParaRPr lang="en-US" altLang="en-US"/>
          </a:p>
        </p:txBody>
      </p:sp>
      <p:sp>
        <p:nvSpPr>
          <p:cNvPr id="5" name="Rectangle 36"/>
          <p:cNvSpPr>
            <a:spLocks noGrp="1" noChangeArrowheads="1"/>
          </p:cNvSpPr>
          <p:nvPr>
            <p:ph type="ftr" sz="quarter" idx="11"/>
          </p:nvPr>
        </p:nvSpPr>
        <p:spPr/>
        <p:txBody>
          <a:bodyPr/>
          <a:lstStyle>
            <a:lvl1pPr>
              <a:defRPr/>
            </a:lvl1pPr>
          </a:lstStyle>
          <a:p>
            <a:endParaRPr lang="en-US" altLang="en-US"/>
          </a:p>
        </p:txBody>
      </p:sp>
      <p:sp>
        <p:nvSpPr>
          <p:cNvPr id="6" name="Rectangle 37"/>
          <p:cNvSpPr>
            <a:spLocks noGrp="1" noChangeArrowheads="1"/>
          </p:cNvSpPr>
          <p:nvPr>
            <p:ph type="sldNum" sz="quarter" idx="12"/>
          </p:nvPr>
        </p:nvSpPr>
        <p:spPr/>
        <p:txBody>
          <a:bodyPr/>
          <a:lstStyle>
            <a:lvl1pPr>
              <a:defRPr/>
            </a:lvl1pPr>
          </a:lstStyle>
          <a:p>
            <a:fld id="{65FB59B9-FB83-4ABB-9713-752685D810C2}" type="slidenum">
              <a:rPr lang="en-US" altLang="en-US"/>
              <a:pPr/>
              <a:t>‹#›</a:t>
            </a:fld>
            <a:endParaRPr lang="en-US" altLang="en-US"/>
          </a:p>
        </p:txBody>
      </p:sp>
    </p:spTree>
    <p:extLst>
      <p:ext uri="{BB962C8B-B14F-4D97-AF65-F5344CB8AC3E}">
        <p14:creationId xmlns:p14="http://schemas.microsoft.com/office/powerpoint/2010/main" val="1907407544"/>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p:txBody>
          <a:bodyPr/>
          <a:lstStyle>
            <a:lvl1pPr>
              <a:defRPr/>
            </a:lvl1pPr>
          </a:lstStyle>
          <a:p>
            <a:endParaRPr lang="en-US" altLang="en-US"/>
          </a:p>
        </p:txBody>
      </p:sp>
      <p:sp>
        <p:nvSpPr>
          <p:cNvPr id="6" name="Rectangle 36"/>
          <p:cNvSpPr>
            <a:spLocks noGrp="1" noChangeArrowheads="1"/>
          </p:cNvSpPr>
          <p:nvPr>
            <p:ph type="ftr" sz="quarter" idx="11"/>
          </p:nvPr>
        </p:nvSpPr>
        <p:spPr/>
        <p:txBody>
          <a:bodyPr/>
          <a:lstStyle>
            <a:lvl1pPr>
              <a:defRPr/>
            </a:lvl1pPr>
          </a:lstStyle>
          <a:p>
            <a:endParaRPr lang="en-US" altLang="en-US"/>
          </a:p>
        </p:txBody>
      </p:sp>
      <p:sp>
        <p:nvSpPr>
          <p:cNvPr id="7" name="Rectangle 37"/>
          <p:cNvSpPr>
            <a:spLocks noGrp="1" noChangeArrowheads="1"/>
          </p:cNvSpPr>
          <p:nvPr>
            <p:ph type="sldNum" sz="quarter" idx="12"/>
          </p:nvPr>
        </p:nvSpPr>
        <p:spPr/>
        <p:txBody>
          <a:bodyPr/>
          <a:lstStyle>
            <a:lvl1pPr>
              <a:defRPr/>
            </a:lvl1pPr>
          </a:lstStyle>
          <a:p>
            <a:fld id="{958938B8-8E4A-4E73-8256-CF5DC2C44431}" type="slidenum">
              <a:rPr lang="en-US" altLang="en-US"/>
              <a:pPr/>
              <a:t>‹#›</a:t>
            </a:fld>
            <a:endParaRPr lang="en-US" altLang="en-US"/>
          </a:p>
        </p:txBody>
      </p:sp>
    </p:spTree>
    <p:extLst>
      <p:ext uri="{BB962C8B-B14F-4D97-AF65-F5344CB8AC3E}">
        <p14:creationId xmlns:p14="http://schemas.microsoft.com/office/powerpoint/2010/main" val="4094558215"/>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5"/>
          <p:cNvSpPr>
            <a:spLocks noGrp="1" noChangeArrowheads="1"/>
          </p:cNvSpPr>
          <p:nvPr>
            <p:ph type="dt" sz="half" idx="10"/>
          </p:nvPr>
        </p:nvSpPr>
        <p:spPr/>
        <p:txBody>
          <a:bodyPr/>
          <a:lstStyle>
            <a:lvl1pPr>
              <a:defRPr/>
            </a:lvl1pPr>
          </a:lstStyle>
          <a:p>
            <a:endParaRPr lang="en-US" altLang="en-US"/>
          </a:p>
        </p:txBody>
      </p:sp>
      <p:sp>
        <p:nvSpPr>
          <p:cNvPr id="8" name="Rectangle 36"/>
          <p:cNvSpPr>
            <a:spLocks noGrp="1" noChangeArrowheads="1"/>
          </p:cNvSpPr>
          <p:nvPr>
            <p:ph type="ftr" sz="quarter" idx="11"/>
          </p:nvPr>
        </p:nvSpPr>
        <p:spPr/>
        <p:txBody>
          <a:bodyPr/>
          <a:lstStyle>
            <a:lvl1pPr>
              <a:defRPr/>
            </a:lvl1pPr>
          </a:lstStyle>
          <a:p>
            <a:endParaRPr lang="en-US" altLang="en-US"/>
          </a:p>
        </p:txBody>
      </p:sp>
      <p:sp>
        <p:nvSpPr>
          <p:cNvPr id="9" name="Rectangle 37"/>
          <p:cNvSpPr>
            <a:spLocks noGrp="1" noChangeArrowheads="1"/>
          </p:cNvSpPr>
          <p:nvPr>
            <p:ph type="sldNum" sz="quarter" idx="12"/>
          </p:nvPr>
        </p:nvSpPr>
        <p:spPr/>
        <p:txBody>
          <a:bodyPr/>
          <a:lstStyle>
            <a:lvl1pPr>
              <a:defRPr/>
            </a:lvl1pPr>
          </a:lstStyle>
          <a:p>
            <a:fld id="{3DDF9F94-FDD8-413D-BEDE-9D259A8C2716}" type="slidenum">
              <a:rPr lang="en-US" altLang="en-US"/>
              <a:pPr/>
              <a:t>‹#›</a:t>
            </a:fld>
            <a:endParaRPr lang="en-US" altLang="en-US"/>
          </a:p>
        </p:txBody>
      </p:sp>
    </p:spTree>
    <p:extLst>
      <p:ext uri="{BB962C8B-B14F-4D97-AF65-F5344CB8AC3E}">
        <p14:creationId xmlns:p14="http://schemas.microsoft.com/office/powerpoint/2010/main" val="180934666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smtClean="0"/>
            </a:lvl1pPr>
          </a:lstStyle>
          <a:p>
            <a:pPr>
              <a:defRPr/>
            </a:pPr>
            <a:endParaRPr lang="en-US"/>
          </a:p>
        </p:txBody>
      </p:sp>
      <p:sp>
        <p:nvSpPr>
          <p:cNvPr id="5" name="Rectangle 5"/>
          <p:cNvSpPr>
            <a:spLocks noGrp="1" noChangeArrowheads="1"/>
          </p:cNvSpPr>
          <p:nvPr>
            <p:ph type="ftr" sz="quarter" idx="11"/>
          </p:nvPr>
        </p:nvSpPr>
        <p:spPr/>
        <p:txBody>
          <a:bodyPr/>
          <a:lstStyle>
            <a:lvl1pPr>
              <a:defRPr smtClean="0"/>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18EFDE53-77C1-5644-994D-AA1EFF74B16B}" type="slidenum">
              <a:rPr lang="en-US"/>
              <a:pPr>
                <a:defRPr/>
              </a:pPr>
              <a:t>‹#›</a:t>
            </a:fld>
            <a:endParaRPr lang="en-US"/>
          </a:p>
        </p:txBody>
      </p:sp>
    </p:spTree>
    <p:extLst>
      <p:ext uri="{BB962C8B-B14F-4D97-AF65-F5344CB8AC3E}">
        <p14:creationId xmlns:p14="http://schemas.microsoft.com/office/powerpoint/2010/main" val="3115188882"/>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5"/>
          <p:cNvSpPr>
            <a:spLocks noGrp="1" noChangeArrowheads="1"/>
          </p:cNvSpPr>
          <p:nvPr>
            <p:ph type="dt" sz="half" idx="10"/>
          </p:nvPr>
        </p:nvSpPr>
        <p:spPr/>
        <p:txBody>
          <a:bodyPr/>
          <a:lstStyle>
            <a:lvl1pPr>
              <a:defRPr/>
            </a:lvl1pPr>
          </a:lstStyle>
          <a:p>
            <a:endParaRPr lang="en-US" altLang="en-US"/>
          </a:p>
        </p:txBody>
      </p:sp>
      <p:sp>
        <p:nvSpPr>
          <p:cNvPr id="4" name="Rectangle 36"/>
          <p:cNvSpPr>
            <a:spLocks noGrp="1" noChangeArrowheads="1"/>
          </p:cNvSpPr>
          <p:nvPr>
            <p:ph type="ftr" sz="quarter" idx="11"/>
          </p:nvPr>
        </p:nvSpPr>
        <p:spPr/>
        <p:txBody>
          <a:bodyPr/>
          <a:lstStyle>
            <a:lvl1pPr>
              <a:defRPr/>
            </a:lvl1pPr>
          </a:lstStyle>
          <a:p>
            <a:endParaRPr lang="en-US" altLang="en-US"/>
          </a:p>
        </p:txBody>
      </p:sp>
      <p:sp>
        <p:nvSpPr>
          <p:cNvPr id="5" name="Rectangle 37"/>
          <p:cNvSpPr>
            <a:spLocks noGrp="1" noChangeArrowheads="1"/>
          </p:cNvSpPr>
          <p:nvPr>
            <p:ph type="sldNum" sz="quarter" idx="12"/>
          </p:nvPr>
        </p:nvSpPr>
        <p:spPr/>
        <p:txBody>
          <a:bodyPr/>
          <a:lstStyle>
            <a:lvl1pPr>
              <a:defRPr/>
            </a:lvl1pPr>
          </a:lstStyle>
          <a:p>
            <a:fld id="{36C26374-F659-43B2-B1D6-7DD2A331983A}" type="slidenum">
              <a:rPr lang="en-US" altLang="en-US"/>
              <a:pPr/>
              <a:t>‹#›</a:t>
            </a:fld>
            <a:endParaRPr lang="en-US" altLang="en-US"/>
          </a:p>
        </p:txBody>
      </p:sp>
    </p:spTree>
    <p:extLst>
      <p:ext uri="{BB962C8B-B14F-4D97-AF65-F5344CB8AC3E}">
        <p14:creationId xmlns:p14="http://schemas.microsoft.com/office/powerpoint/2010/main" val="3438129463"/>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p:txBody>
          <a:bodyPr/>
          <a:lstStyle>
            <a:lvl1pPr>
              <a:defRPr/>
            </a:lvl1pPr>
          </a:lstStyle>
          <a:p>
            <a:endParaRPr lang="en-US" altLang="en-US"/>
          </a:p>
        </p:txBody>
      </p:sp>
      <p:sp>
        <p:nvSpPr>
          <p:cNvPr id="3" name="Rectangle 36"/>
          <p:cNvSpPr>
            <a:spLocks noGrp="1" noChangeArrowheads="1"/>
          </p:cNvSpPr>
          <p:nvPr>
            <p:ph type="ftr" sz="quarter" idx="11"/>
          </p:nvPr>
        </p:nvSpPr>
        <p:spPr/>
        <p:txBody>
          <a:bodyPr/>
          <a:lstStyle>
            <a:lvl1pPr>
              <a:defRPr/>
            </a:lvl1pPr>
          </a:lstStyle>
          <a:p>
            <a:endParaRPr lang="en-US" altLang="en-US"/>
          </a:p>
        </p:txBody>
      </p:sp>
      <p:sp>
        <p:nvSpPr>
          <p:cNvPr id="4" name="Rectangle 37"/>
          <p:cNvSpPr>
            <a:spLocks noGrp="1" noChangeArrowheads="1"/>
          </p:cNvSpPr>
          <p:nvPr>
            <p:ph type="sldNum" sz="quarter" idx="12"/>
          </p:nvPr>
        </p:nvSpPr>
        <p:spPr/>
        <p:txBody>
          <a:bodyPr/>
          <a:lstStyle>
            <a:lvl1pPr>
              <a:defRPr/>
            </a:lvl1pPr>
          </a:lstStyle>
          <a:p>
            <a:fld id="{16533EC8-F990-4ED3-88DB-FDD3263DB8FF}" type="slidenum">
              <a:rPr lang="en-US" altLang="en-US"/>
              <a:pPr/>
              <a:t>‹#›</a:t>
            </a:fld>
            <a:endParaRPr lang="en-US" altLang="en-US"/>
          </a:p>
        </p:txBody>
      </p:sp>
    </p:spTree>
    <p:extLst>
      <p:ext uri="{BB962C8B-B14F-4D97-AF65-F5344CB8AC3E}">
        <p14:creationId xmlns:p14="http://schemas.microsoft.com/office/powerpoint/2010/main" val="3843717790"/>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p:txBody>
          <a:bodyPr/>
          <a:lstStyle>
            <a:lvl1pPr>
              <a:defRPr/>
            </a:lvl1pPr>
          </a:lstStyle>
          <a:p>
            <a:endParaRPr lang="en-US" altLang="en-US"/>
          </a:p>
        </p:txBody>
      </p:sp>
      <p:sp>
        <p:nvSpPr>
          <p:cNvPr id="6" name="Rectangle 36"/>
          <p:cNvSpPr>
            <a:spLocks noGrp="1" noChangeArrowheads="1"/>
          </p:cNvSpPr>
          <p:nvPr>
            <p:ph type="ftr" sz="quarter" idx="11"/>
          </p:nvPr>
        </p:nvSpPr>
        <p:spPr/>
        <p:txBody>
          <a:bodyPr/>
          <a:lstStyle>
            <a:lvl1pPr>
              <a:defRPr/>
            </a:lvl1pPr>
          </a:lstStyle>
          <a:p>
            <a:endParaRPr lang="en-US" altLang="en-US"/>
          </a:p>
        </p:txBody>
      </p:sp>
      <p:sp>
        <p:nvSpPr>
          <p:cNvPr id="7" name="Rectangle 37"/>
          <p:cNvSpPr>
            <a:spLocks noGrp="1" noChangeArrowheads="1"/>
          </p:cNvSpPr>
          <p:nvPr>
            <p:ph type="sldNum" sz="quarter" idx="12"/>
          </p:nvPr>
        </p:nvSpPr>
        <p:spPr/>
        <p:txBody>
          <a:bodyPr/>
          <a:lstStyle>
            <a:lvl1pPr>
              <a:defRPr/>
            </a:lvl1pPr>
          </a:lstStyle>
          <a:p>
            <a:fld id="{ED925650-EFEA-40AD-985A-C57E90F2E6DF}" type="slidenum">
              <a:rPr lang="en-US" altLang="en-US"/>
              <a:pPr/>
              <a:t>‹#›</a:t>
            </a:fld>
            <a:endParaRPr lang="en-US" altLang="en-US"/>
          </a:p>
        </p:txBody>
      </p:sp>
    </p:spTree>
    <p:extLst>
      <p:ext uri="{BB962C8B-B14F-4D97-AF65-F5344CB8AC3E}">
        <p14:creationId xmlns:p14="http://schemas.microsoft.com/office/powerpoint/2010/main" val="3392661734"/>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p:txBody>
          <a:bodyPr/>
          <a:lstStyle>
            <a:lvl1pPr>
              <a:defRPr/>
            </a:lvl1pPr>
          </a:lstStyle>
          <a:p>
            <a:endParaRPr lang="en-US" altLang="en-US"/>
          </a:p>
        </p:txBody>
      </p:sp>
      <p:sp>
        <p:nvSpPr>
          <p:cNvPr id="6" name="Rectangle 36"/>
          <p:cNvSpPr>
            <a:spLocks noGrp="1" noChangeArrowheads="1"/>
          </p:cNvSpPr>
          <p:nvPr>
            <p:ph type="ftr" sz="quarter" idx="11"/>
          </p:nvPr>
        </p:nvSpPr>
        <p:spPr/>
        <p:txBody>
          <a:bodyPr/>
          <a:lstStyle>
            <a:lvl1pPr>
              <a:defRPr/>
            </a:lvl1pPr>
          </a:lstStyle>
          <a:p>
            <a:endParaRPr lang="en-US" altLang="en-US"/>
          </a:p>
        </p:txBody>
      </p:sp>
      <p:sp>
        <p:nvSpPr>
          <p:cNvPr id="7" name="Rectangle 37"/>
          <p:cNvSpPr>
            <a:spLocks noGrp="1" noChangeArrowheads="1"/>
          </p:cNvSpPr>
          <p:nvPr>
            <p:ph type="sldNum" sz="quarter" idx="12"/>
          </p:nvPr>
        </p:nvSpPr>
        <p:spPr/>
        <p:txBody>
          <a:bodyPr/>
          <a:lstStyle>
            <a:lvl1pPr>
              <a:defRPr/>
            </a:lvl1pPr>
          </a:lstStyle>
          <a:p>
            <a:fld id="{1AD38D73-FC63-4872-9073-15FB717A1C2E}" type="slidenum">
              <a:rPr lang="en-US" altLang="en-US"/>
              <a:pPr/>
              <a:t>‹#›</a:t>
            </a:fld>
            <a:endParaRPr lang="en-US" altLang="en-US"/>
          </a:p>
        </p:txBody>
      </p:sp>
    </p:spTree>
    <p:extLst>
      <p:ext uri="{BB962C8B-B14F-4D97-AF65-F5344CB8AC3E}">
        <p14:creationId xmlns:p14="http://schemas.microsoft.com/office/powerpoint/2010/main" val="508992991"/>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p:txBody>
          <a:bodyPr/>
          <a:lstStyle>
            <a:lvl1pPr>
              <a:defRPr/>
            </a:lvl1pPr>
          </a:lstStyle>
          <a:p>
            <a:endParaRPr lang="en-US" altLang="en-US"/>
          </a:p>
        </p:txBody>
      </p:sp>
      <p:sp>
        <p:nvSpPr>
          <p:cNvPr id="5" name="Rectangle 36"/>
          <p:cNvSpPr>
            <a:spLocks noGrp="1" noChangeArrowheads="1"/>
          </p:cNvSpPr>
          <p:nvPr>
            <p:ph type="ftr" sz="quarter" idx="11"/>
          </p:nvPr>
        </p:nvSpPr>
        <p:spPr/>
        <p:txBody>
          <a:bodyPr/>
          <a:lstStyle>
            <a:lvl1pPr>
              <a:defRPr/>
            </a:lvl1pPr>
          </a:lstStyle>
          <a:p>
            <a:endParaRPr lang="en-US" altLang="en-US"/>
          </a:p>
        </p:txBody>
      </p:sp>
      <p:sp>
        <p:nvSpPr>
          <p:cNvPr id="6" name="Rectangle 37"/>
          <p:cNvSpPr>
            <a:spLocks noGrp="1" noChangeArrowheads="1"/>
          </p:cNvSpPr>
          <p:nvPr>
            <p:ph type="sldNum" sz="quarter" idx="12"/>
          </p:nvPr>
        </p:nvSpPr>
        <p:spPr/>
        <p:txBody>
          <a:bodyPr/>
          <a:lstStyle>
            <a:lvl1pPr>
              <a:defRPr/>
            </a:lvl1pPr>
          </a:lstStyle>
          <a:p>
            <a:fld id="{BF8F4162-5B0F-4A67-A0F6-453D17A8F196}" type="slidenum">
              <a:rPr lang="en-US" altLang="en-US"/>
              <a:pPr/>
              <a:t>‹#›</a:t>
            </a:fld>
            <a:endParaRPr lang="en-US" altLang="en-US"/>
          </a:p>
        </p:txBody>
      </p:sp>
    </p:spTree>
    <p:extLst>
      <p:ext uri="{BB962C8B-B14F-4D97-AF65-F5344CB8AC3E}">
        <p14:creationId xmlns:p14="http://schemas.microsoft.com/office/powerpoint/2010/main" val="678147464"/>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p:txBody>
          <a:bodyPr/>
          <a:lstStyle>
            <a:lvl1pPr>
              <a:defRPr/>
            </a:lvl1pPr>
          </a:lstStyle>
          <a:p>
            <a:endParaRPr lang="en-US" altLang="en-US"/>
          </a:p>
        </p:txBody>
      </p:sp>
      <p:sp>
        <p:nvSpPr>
          <p:cNvPr id="5" name="Rectangle 36"/>
          <p:cNvSpPr>
            <a:spLocks noGrp="1" noChangeArrowheads="1"/>
          </p:cNvSpPr>
          <p:nvPr>
            <p:ph type="ftr" sz="quarter" idx="11"/>
          </p:nvPr>
        </p:nvSpPr>
        <p:spPr/>
        <p:txBody>
          <a:bodyPr/>
          <a:lstStyle>
            <a:lvl1pPr>
              <a:defRPr/>
            </a:lvl1pPr>
          </a:lstStyle>
          <a:p>
            <a:endParaRPr lang="en-US" altLang="en-US"/>
          </a:p>
        </p:txBody>
      </p:sp>
      <p:sp>
        <p:nvSpPr>
          <p:cNvPr id="6" name="Rectangle 37"/>
          <p:cNvSpPr>
            <a:spLocks noGrp="1" noChangeArrowheads="1"/>
          </p:cNvSpPr>
          <p:nvPr>
            <p:ph type="sldNum" sz="quarter" idx="12"/>
          </p:nvPr>
        </p:nvSpPr>
        <p:spPr/>
        <p:txBody>
          <a:bodyPr/>
          <a:lstStyle>
            <a:lvl1pPr>
              <a:defRPr/>
            </a:lvl1pPr>
          </a:lstStyle>
          <a:p>
            <a:fld id="{9091327C-77D9-4B1B-BBEA-68D4CD897EA0}" type="slidenum">
              <a:rPr lang="en-US" altLang="en-US"/>
              <a:pPr/>
              <a:t>‹#›</a:t>
            </a:fld>
            <a:endParaRPr lang="en-US" altLang="en-US"/>
          </a:p>
        </p:txBody>
      </p:sp>
    </p:spTree>
    <p:extLst>
      <p:ext uri="{BB962C8B-B14F-4D97-AF65-F5344CB8AC3E}">
        <p14:creationId xmlns:p14="http://schemas.microsoft.com/office/powerpoint/2010/main" val="753548386"/>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p:txBody>
          <a:bodyPr/>
          <a:lstStyle>
            <a:lvl1pPr>
              <a:defRPr/>
            </a:lvl1pPr>
          </a:lstStyle>
          <a:p>
            <a:endParaRPr lang="en-US" altLang="en-US"/>
          </a:p>
        </p:txBody>
      </p:sp>
      <p:sp>
        <p:nvSpPr>
          <p:cNvPr id="6" name="Rectangle 36"/>
          <p:cNvSpPr>
            <a:spLocks noGrp="1" noChangeArrowheads="1"/>
          </p:cNvSpPr>
          <p:nvPr>
            <p:ph type="ftr" sz="quarter" idx="11"/>
          </p:nvPr>
        </p:nvSpPr>
        <p:spPr/>
        <p:txBody>
          <a:bodyPr/>
          <a:lstStyle>
            <a:lvl1pPr>
              <a:defRPr/>
            </a:lvl1pPr>
          </a:lstStyle>
          <a:p>
            <a:endParaRPr lang="en-US" altLang="en-US"/>
          </a:p>
        </p:txBody>
      </p:sp>
      <p:sp>
        <p:nvSpPr>
          <p:cNvPr id="7" name="Rectangle 37"/>
          <p:cNvSpPr>
            <a:spLocks noGrp="1" noChangeArrowheads="1"/>
          </p:cNvSpPr>
          <p:nvPr>
            <p:ph type="sldNum" sz="quarter" idx="12"/>
          </p:nvPr>
        </p:nvSpPr>
        <p:spPr/>
        <p:txBody>
          <a:bodyPr/>
          <a:lstStyle>
            <a:lvl1pPr>
              <a:defRPr/>
            </a:lvl1pPr>
          </a:lstStyle>
          <a:p>
            <a:fld id="{B15EC953-3DF6-4826-8A82-26773407D4A2}" type="slidenum">
              <a:rPr lang="en-US" altLang="en-US"/>
              <a:pPr/>
              <a:t>‹#›</a:t>
            </a:fld>
            <a:endParaRPr lang="en-US" altLang="en-US"/>
          </a:p>
        </p:txBody>
      </p:sp>
    </p:spTree>
    <p:extLst>
      <p:ext uri="{BB962C8B-B14F-4D97-AF65-F5344CB8AC3E}">
        <p14:creationId xmlns:p14="http://schemas.microsoft.com/office/powerpoint/2010/main" val="2420457705"/>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grpSp>
      <p:sp>
        <p:nvSpPr>
          <p:cNvPr id="74786" name="Rectangle 34"/>
          <p:cNvSpPr>
            <a:spLocks noGrp="1" noChangeArrowheads="1"/>
          </p:cNvSpPr>
          <p:nvPr>
            <p:ph type="ctrTitle" sz="quarter"/>
          </p:nvPr>
        </p:nvSpPr>
        <p:spPr>
          <a:xfrm>
            <a:off x="1143000" y="2286000"/>
            <a:ext cx="7772400" cy="1143000"/>
          </a:xfrm>
        </p:spPr>
        <p:txBody>
          <a:bodyPr/>
          <a:lstStyle>
            <a:lvl1pPr algn="ctr">
              <a:defRPr>
                <a:solidFill>
                  <a:srgbClr val="00FFFF"/>
                </a:solidFill>
              </a:defRPr>
            </a:lvl1pPr>
          </a:lstStyle>
          <a:p>
            <a:r>
              <a:rPr lang="en-US"/>
              <a:t>Click to edit Master title style</a:t>
            </a:r>
          </a:p>
        </p:txBody>
      </p:sp>
      <p:sp>
        <p:nvSpPr>
          <p:cNvPr id="7478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128" charset="0"/>
              <a:buNone/>
              <a:defRPr>
                <a:solidFill>
                  <a:srgbClr val="FFFFFF"/>
                </a:solidFill>
              </a:defRPr>
            </a:lvl1pPr>
          </a:lstStyle>
          <a:p>
            <a:r>
              <a:rPr lang="en-US"/>
              <a:t>Click to edit Master subtitle style</a:t>
            </a:r>
          </a:p>
        </p:txBody>
      </p:sp>
      <p:sp>
        <p:nvSpPr>
          <p:cNvPr id="36" name="Rectangle 36"/>
          <p:cNvSpPr>
            <a:spLocks noGrp="1" noChangeArrowheads="1"/>
          </p:cNvSpPr>
          <p:nvPr>
            <p:ph type="dt" sz="quarter" idx="10"/>
          </p:nvPr>
        </p:nvSpPr>
        <p:spPr/>
        <p:txBody>
          <a:bodyPr/>
          <a:lstStyle>
            <a:lvl1pPr>
              <a:defRPr>
                <a:solidFill>
                  <a:srgbClr val="FFFFFF"/>
                </a:solidFill>
              </a:defRPr>
            </a:lvl1pPr>
          </a:lstStyle>
          <a:p>
            <a:endParaRPr lang="en-US" altLang="en-US"/>
          </a:p>
        </p:txBody>
      </p:sp>
      <p:sp>
        <p:nvSpPr>
          <p:cNvPr id="37" name="Rectangle 37"/>
          <p:cNvSpPr>
            <a:spLocks noGrp="1" noChangeArrowheads="1"/>
          </p:cNvSpPr>
          <p:nvPr>
            <p:ph type="ftr" sz="quarter" idx="11"/>
          </p:nvPr>
        </p:nvSpPr>
        <p:spPr/>
        <p:txBody>
          <a:bodyPr/>
          <a:lstStyle>
            <a:lvl1pPr>
              <a:defRPr>
                <a:solidFill>
                  <a:srgbClr val="FFFFFF"/>
                </a:solidFill>
              </a:defRPr>
            </a:lvl1pPr>
          </a:lstStyle>
          <a:p>
            <a:endParaRPr lang="en-US" altLang="en-US"/>
          </a:p>
        </p:txBody>
      </p:sp>
      <p:sp>
        <p:nvSpPr>
          <p:cNvPr id="38" name="Rectangle 38"/>
          <p:cNvSpPr>
            <a:spLocks noGrp="1" noChangeArrowheads="1"/>
          </p:cNvSpPr>
          <p:nvPr>
            <p:ph type="sldNum" sz="quarter" idx="12"/>
          </p:nvPr>
        </p:nvSpPr>
        <p:spPr/>
        <p:txBody>
          <a:bodyPr/>
          <a:lstStyle>
            <a:lvl1pPr>
              <a:defRPr>
                <a:solidFill>
                  <a:srgbClr val="FFFFFF"/>
                </a:solidFill>
              </a:defRPr>
            </a:lvl1pPr>
          </a:lstStyle>
          <a:p>
            <a:fld id="{B378F3A5-5722-4FD2-B547-2D4AAE7FB2E5}" type="slidenum">
              <a:rPr lang="en-US" altLang="en-US"/>
              <a:pPr/>
              <a:t>‹#›</a:t>
            </a:fld>
            <a:endParaRPr lang="en-US" altLang="en-US"/>
          </a:p>
        </p:txBody>
      </p:sp>
    </p:spTree>
    <p:extLst>
      <p:ext uri="{BB962C8B-B14F-4D97-AF65-F5344CB8AC3E}">
        <p14:creationId xmlns:p14="http://schemas.microsoft.com/office/powerpoint/2010/main" val="55567635"/>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fld id="{1E6C67BA-1784-445A-BCDF-7CD435C62614}"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20995143"/>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fld id="{4061A450-706C-4710-B27B-A6C6FA093AD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3066988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smtClean="0"/>
            </a:lvl1pPr>
          </a:lstStyle>
          <a:p>
            <a:pPr>
              <a:defRPr/>
            </a:pPr>
            <a:endParaRPr lang="en-US"/>
          </a:p>
        </p:txBody>
      </p:sp>
      <p:sp>
        <p:nvSpPr>
          <p:cNvPr id="6" name="Rectangle 5"/>
          <p:cNvSpPr>
            <a:spLocks noGrp="1" noChangeArrowheads="1"/>
          </p:cNvSpPr>
          <p:nvPr>
            <p:ph type="ftr" sz="quarter" idx="11"/>
          </p:nvPr>
        </p:nvSpPr>
        <p:spPr/>
        <p:txBody>
          <a:bodyPr/>
          <a:lstStyle>
            <a:lvl1pPr>
              <a:defRPr smtClean="0"/>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63E6B1E3-E28D-4642-A3BB-0D2AE03D7254}" type="slidenum">
              <a:rPr lang="en-US"/>
              <a:pPr>
                <a:defRPr/>
              </a:pPr>
              <a:t>‹#›</a:t>
            </a:fld>
            <a:endParaRPr lang="en-US"/>
          </a:p>
        </p:txBody>
      </p:sp>
    </p:spTree>
    <p:extLst>
      <p:ext uri="{BB962C8B-B14F-4D97-AF65-F5344CB8AC3E}">
        <p14:creationId xmlns:p14="http://schemas.microsoft.com/office/powerpoint/2010/main" val="3855794334"/>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fld id="{756AB15F-1A60-49DD-A424-30C5C1312452}"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4094469762"/>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8"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9" name="Rectangle 37"/>
          <p:cNvSpPr>
            <a:spLocks noGrp="1" noChangeArrowheads="1"/>
          </p:cNvSpPr>
          <p:nvPr>
            <p:ph type="sldNum" sz="quarter" idx="12"/>
          </p:nvPr>
        </p:nvSpPr>
        <p:spPr>
          <a:ln/>
        </p:spPr>
        <p:txBody>
          <a:bodyPr/>
          <a:lstStyle>
            <a:lvl1pPr>
              <a:defRPr/>
            </a:lvl1pPr>
          </a:lstStyle>
          <a:p>
            <a:fld id="{F6FDCE5F-1D8A-4063-AE01-C4B0AA7A3DEE}"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4167231681"/>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4"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5" name="Rectangle 37"/>
          <p:cNvSpPr>
            <a:spLocks noGrp="1" noChangeArrowheads="1"/>
          </p:cNvSpPr>
          <p:nvPr>
            <p:ph type="sldNum" sz="quarter" idx="12"/>
          </p:nvPr>
        </p:nvSpPr>
        <p:spPr>
          <a:ln/>
        </p:spPr>
        <p:txBody>
          <a:bodyPr/>
          <a:lstStyle>
            <a:lvl1pPr>
              <a:defRPr/>
            </a:lvl1pPr>
          </a:lstStyle>
          <a:p>
            <a:fld id="{CBAE4221-18DF-44FC-84FC-7B66496321E4}"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927914844"/>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3"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4" name="Rectangle 37"/>
          <p:cNvSpPr>
            <a:spLocks noGrp="1" noChangeArrowheads="1"/>
          </p:cNvSpPr>
          <p:nvPr>
            <p:ph type="sldNum" sz="quarter" idx="12"/>
          </p:nvPr>
        </p:nvSpPr>
        <p:spPr>
          <a:ln/>
        </p:spPr>
        <p:txBody>
          <a:bodyPr/>
          <a:lstStyle>
            <a:lvl1pPr>
              <a:defRPr/>
            </a:lvl1pPr>
          </a:lstStyle>
          <a:p>
            <a:fld id="{BBBD5451-812E-45B2-AF51-07ADBD10060D}"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811671505"/>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fld id="{5913D702-DA6D-454D-98EB-E19B189623B4}"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38516321"/>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fld id="{7755788E-C7F7-4D98-9C71-3B887D20BB26}"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4252520975"/>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fld id="{6A3B4A39-BE0B-496B-A3B5-4D5AD7B61D45}"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686711865"/>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fld id="{8044B02E-7122-44A0-8926-BD966BB30F9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502392630"/>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fld id="{6510ED66-22E8-4A2B-B8DA-D7C549571F8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191797320"/>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CCBD3AF-82DF-1E49-A689-DD5E66E4A5C5}" type="slidenum">
              <a:rPr lang="en-US"/>
              <a:pPr>
                <a:defRPr/>
              </a:pPr>
              <a:t>‹#›</a:t>
            </a:fld>
            <a:endParaRPr lang="en-US"/>
          </a:p>
        </p:txBody>
      </p:sp>
    </p:spTree>
    <p:extLst>
      <p:ext uri="{BB962C8B-B14F-4D97-AF65-F5344CB8AC3E}">
        <p14:creationId xmlns:p14="http://schemas.microsoft.com/office/powerpoint/2010/main" val="1053404203"/>
      </p:ext>
    </p:extLst>
  </p:cSld>
  <p:clrMapOvr>
    <a:masterClrMapping/>
  </p:clrMapOvr>
  <p:transition spd="med">
    <p:randomBar dir="vert"/>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smtClean="0"/>
            </a:lvl1pPr>
          </a:lstStyle>
          <a:p>
            <a:pPr>
              <a:defRPr/>
            </a:pPr>
            <a:endParaRPr lang="en-US"/>
          </a:p>
        </p:txBody>
      </p:sp>
      <p:sp>
        <p:nvSpPr>
          <p:cNvPr id="8" name="Rectangle 5"/>
          <p:cNvSpPr>
            <a:spLocks noGrp="1" noChangeArrowheads="1"/>
          </p:cNvSpPr>
          <p:nvPr>
            <p:ph type="ftr" sz="quarter" idx="11"/>
          </p:nvPr>
        </p:nvSpPr>
        <p:spPr/>
        <p:txBody>
          <a:bodyPr/>
          <a:lstStyle>
            <a:lvl1pPr>
              <a:defRPr smtClean="0"/>
            </a:lvl1pPr>
          </a:lstStyle>
          <a:p>
            <a:pPr>
              <a:defRPr/>
            </a:pPr>
            <a:endParaRPr lang="en-US"/>
          </a:p>
        </p:txBody>
      </p:sp>
      <p:sp>
        <p:nvSpPr>
          <p:cNvPr id="9" name="Rectangle 6"/>
          <p:cNvSpPr>
            <a:spLocks noGrp="1" noChangeArrowheads="1"/>
          </p:cNvSpPr>
          <p:nvPr>
            <p:ph type="sldNum" sz="quarter" idx="12"/>
          </p:nvPr>
        </p:nvSpPr>
        <p:spPr/>
        <p:txBody>
          <a:bodyPr/>
          <a:lstStyle>
            <a:lvl1pPr>
              <a:defRPr smtClean="0">
                <a:latin typeface="Arial" charset="0"/>
              </a:defRPr>
            </a:lvl1pPr>
          </a:lstStyle>
          <a:p>
            <a:pPr>
              <a:defRPr/>
            </a:pPr>
            <a:fld id="{64A796F1-4287-1E46-A805-F8CEEA92E3A3}" type="slidenum">
              <a:rPr lang="en-US"/>
              <a:pPr>
                <a:defRPr/>
              </a:pPr>
              <a:t>‹#›</a:t>
            </a:fld>
            <a:endParaRPr lang="en-US"/>
          </a:p>
        </p:txBody>
      </p:sp>
    </p:spTree>
    <p:extLst>
      <p:ext uri="{BB962C8B-B14F-4D97-AF65-F5344CB8AC3E}">
        <p14:creationId xmlns:p14="http://schemas.microsoft.com/office/powerpoint/2010/main" val="3019250971"/>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7359180A-94F9-6D48-8452-129703D4D139}" type="slidenum">
              <a:rPr lang="en-US"/>
              <a:pPr>
                <a:defRPr/>
              </a:pPr>
              <a:t>‹#›</a:t>
            </a:fld>
            <a:endParaRPr lang="en-US"/>
          </a:p>
        </p:txBody>
      </p:sp>
    </p:spTree>
    <p:extLst>
      <p:ext uri="{BB962C8B-B14F-4D97-AF65-F5344CB8AC3E}">
        <p14:creationId xmlns:p14="http://schemas.microsoft.com/office/powerpoint/2010/main" val="2721273470"/>
      </p:ext>
    </p:extLst>
  </p:cSld>
  <p:clrMapOvr>
    <a:masterClrMapping/>
  </p:clrMapOvr>
  <p:transition spd="med">
    <p:randomBar dir="vert"/>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945899B5-30DA-D241-AC83-D5D0D142D317}" type="slidenum">
              <a:rPr lang="en-US"/>
              <a:pPr>
                <a:defRPr/>
              </a:pPr>
              <a:t>‹#›</a:t>
            </a:fld>
            <a:endParaRPr lang="en-US"/>
          </a:p>
        </p:txBody>
      </p:sp>
    </p:spTree>
    <p:extLst>
      <p:ext uri="{BB962C8B-B14F-4D97-AF65-F5344CB8AC3E}">
        <p14:creationId xmlns:p14="http://schemas.microsoft.com/office/powerpoint/2010/main" val="1155743524"/>
      </p:ext>
    </p:extLst>
  </p:cSld>
  <p:clrMapOvr>
    <a:masterClrMapping/>
  </p:clrMapOvr>
  <p:transition spd="med">
    <p:randomBar dir="vert"/>
  </p:transition>
</p:sldLayout>
</file>

<file path=ppt/slideLayouts/slideLayout6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81610EAE-7F72-B949-A4C5-1F63B8E15194}" type="slidenum">
              <a:rPr lang="en-US"/>
              <a:pPr>
                <a:defRPr/>
              </a:pPr>
              <a:t>‹#›</a:t>
            </a:fld>
            <a:endParaRPr lang="en-US"/>
          </a:p>
        </p:txBody>
      </p:sp>
    </p:spTree>
    <p:extLst>
      <p:ext uri="{BB962C8B-B14F-4D97-AF65-F5344CB8AC3E}">
        <p14:creationId xmlns:p14="http://schemas.microsoft.com/office/powerpoint/2010/main" val="2107016259"/>
      </p:ext>
    </p:extLst>
  </p:cSld>
  <p:clrMapOvr>
    <a:masterClrMapping/>
  </p:clrMapOvr>
  <p:transition spd="med">
    <p:randomBar dir="vert"/>
  </p:transition>
</p:sldLayout>
</file>

<file path=ppt/slideLayouts/slideLayout6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C3D4AF4-FF2F-2541-8D84-509C7AF85F1A}" type="slidenum">
              <a:rPr lang="en-US"/>
              <a:pPr>
                <a:defRPr/>
              </a:pPr>
              <a:t>‹#›</a:t>
            </a:fld>
            <a:endParaRPr lang="en-US"/>
          </a:p>
        </p:txBody>
      </p:sp>
    </p:spTree>
    <p:extLst>
      <p:ext uri="{BB962C8B-B14F-4D97-AF65-F5344CB8AC3E}">
        <p14:creationId xmlns:p14="http://schemas.microsoft.com/office/powerpoint/2010/main" val="2347554393"/>
      </p:ext>
    </p:extLst>
  </p:cSld>
  <p:clrMapOvr>
    <a:masterClrMapping/>
  </p:clrMapOvr>
  <p:transition spd="med">
    <p:randomBar dir="vert"/>
  </p:transition>
</p:sldLayout>
</file>

<file path=ppt/slideLayouts/slideLayout6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781F967-D5CB-4F49-B182-38A878A6355E}" type="slidenum">
              <a:rPr lang="en-US"/>
              <a:pPr>
                <a:defRPr/>
              </a:pPr>
              <a:t>‹#›</a:t>
            </a:fld>
            <a:endParaRPr lang="en-US"/>
          </a:p>
        </p:txBody>
      </p:sp>
    </p:spTree>
    <p:extLst>
      <p:ext uri="{BB962C8B-B14F-4D97-AF65-F5344CB8AC3E}">
        <p14:creationId xmlns:p14="http://schemas.microsoft.com/office/powerpoint/2010/main" val="3914287789"/>
      </p:ext>
    </p:extLst>
  </p:cSld>
  <p:clrMapOvr>
    <a:masterClrMapping/>
  </p:clrMapOvr>
  <p:transition spd="med">
    <p:randomBar dir="vert"/>
  </p:transition>
</p:sldLayout>
</file>

<file path=ppt/slideLayouts/slideLayout6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248AF02E-3A3D-E64B-A8A2-E48C6D96CDA1}" type="slidenum">
              <a:rPr lang="en-US"/>
              <a:pPr>
                <a:defRPr/>
              </a:pPr>
              <a:t>‹#›</a:t>
            </a:fld>
            <a:endParaRPr lang="en-US"/>
          </a:p>
        </p:txBody>
      </p:sp>
    </p:spTree>
    <p:extLst>
      <p:ext uri="{BB962C8B-B14F-4D97-AF65-F5344CB8AC3E}">
        <p14:creationId xmlns:p14="http://schemas.microsoft.com/office/powerpoint/2010/main" val="3142631989"/>
      </p:ext>
    </p:extLst>
  </p:cSld>
  <p:clrMapOvr>
    <a:masterClrMapping/>
  </p:clrMapOvr>
  <p:transition spd="med">
    <p:randomBar dir="vert"/>
  </p:transition>
</p:sldLayout>
</file>

<file path=ppt/slideLayouts/slideLayout6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7E080C39-AEFE-3F49-9135-3BBC1AB3B60B}" type="slidenum">
              <a:rPr lang="en-US"/>
              <a:pPr>
                <a:defRPr/>
              </a:pPr>
              <a:t>‹#›</a:t>
            </a:fld>
            <a:endParaRPr lang="en-US"/>
          </a:p>
        </p:txBody>
      </p:sp>
    </p:spTree>
    <p:extLst>
      <p:ext uri="{BB962C8B-B14F-4D97-AF65-F5344CB8AC3E}">
        <p14:creationId xmlns:p14="http://schemas.microsoft.com/office/powerpoint/2010/main" val="4072351896"/>
      </p:ext>
    </p:extLst>
  </p:cSld>
  <p:clrMapOvr>
    <a:masterClrMapping/>
  </p:clrMapOvr>
  <p:transition spd="med">
    <p:randomBar dir="vert"/>
  </p:transition>
</p:sldLayout>
</file>

<file path=ppt/slideLayouts/slideLayout6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00E48E41-0954-A84B-8243-B7DC28674ECB}" type="slidenum">
              <a:rPr lang="en-US"/>
              <a:pPr>
                <a:defRPr/>
              </a:pPr>
              <a:t>‹#›</a:t>
            </a:fld>
            <a:endParaRPr lang="en-US"/>
          </a:p>
        </p:txBody>
      </p:sp>
    </p:spTree>
    <p:extLst>
      <p:ext uri="{BB962C8B-B14F-4D97-AF65-F5344CB8AC3E}">
        <p14:creationId xmlns:p14="http://schemas.microsoft.com/office/powerpoint/2010/main" val="1553823181"/>
      </p:ext>
    </p:extLst>
  </p:cSld>
  <p:clrMapOvr>
    <a:masterClrMapping/>
  </p:clrMapOvr>
  <p:transition spd="med">
    <p:randomBar dir="vert"/>
  </p:transition>
</p:sldLayout>
</file>

<file path=ppt/slideLayouts/slideLayout6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05995249-8302-8948-86B5-055A00BB66C8}" type="slidenum">
              <a:rPr lang="en-US"/>
              <a:pPr>
                <a:defRPr/>
              </a:pPr>
              <a:t>‹#›</a:t>
            </a:fld>
            <a:endParaRPr lang="en-US"/>
          </a:p>
        </p:txBody>
      </p:sp>
    </p:spTree>
    <p:extLst>
      <p:ext uri="{BB962C8B-B14F-4D97-AF65-F5344CB8AC3E}">
        <p14:creationId xmlns:p14="http://schemas.microsoft.com/office/powerpoint/2010/main" val="2119162001"/>
      </p:ext>
    </p:extLst>
  </p:cSld>
  <p:clrMapOvr>
    <a:masterClrMapping/>
  </p:clrMapOvr>
  <p:transition spd="med">
    <p:randomBar dir="vert"/>
  </p:transition>
</p:sldLayout>
</file>

<file path=ppt/slideLayouts/slideLayout6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6B7FC062-4D4A-5344-AD20-245679845D85}" type="slidenum">
              <a:rPr lang="en-US"/>
              <a:pPr>
                <a:defRPr/>
              </a:pPr>
              <a:t>‹#›</a:t>
            </a:fld>
            <a:endParaRPr lang="en-US"/>
          </a:p>
        </p:txBody>
      </p:sp>
    </p:spTree>
    <p:extLst>
      <p:ext uri="{BB962C8B-B14F-4D97-AF65-F5344CB8AC3E}">
        <p14:creationId xmlns:p14="http://schemas.microsoft.com/office/powerpoint/2010/main" val="2068364734"/>
      </p:ext>
    </p:extLst>
  </p:cSld>
  <p:clrMapOvr>
    <a:masterClrMapping/>
  </p:clrMapOvr>
  <p:transition spd="med">
    <p:randomBar dir="vert"/>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mtClean="0"/>
            </a:lvl1pPr>
          </a:lstStyle>
          <a:p>
            <a:pPr>
              <a:defRPr/>
            </a:pPr>
            <a:endParaRPr lang="en-US"/>
          </a:p>
        </p:txBody>
      </p:sp>
      <p:sp>
        <p:nvSpPr>
          <p:cNvPr id="4" name="Rectangle 5"/>
          <p:cNvSpPr>
            <a:spLocks noGrp="1" noChangeArrowheads="1"/>
          </p:cNvSpPr>
          <p:nvPr>
            <p:ph type="ftr" sz="quarter" idx="11"/>
          </p:nvPr>
        </p:nvSpPr>
        <p:spPr/>
        <p:txBody>
          <a:bodyPr/>
          <a:lstStyle>
            <a:lvl1pPr>
              <a:defRPr smtClean="0"/>
            </a:lvl1pPr>
          </a:lstStyle>
          <a:p>
            <a:pPr>
              <a:defRPr/>
            </a:pPr>
            <a:endParaRPr lang="en-US"/>
          </a:p>
        </p:txBody>
      </p:sp>
      <p:sp>
        <p:nvSpPr>
          <p:cNvPr id="5" name="Rectangle 6"/>
          <p:cNvSpPr>
            <a:spLocks noGrp="1" noChangeArrowheads="1"/>
          </p:cNvSpPr>
          <p:nvPr>
            <p:ph type="sldNum" sz="quarter" idx="12"/>
          </p:nvPr>
        </p:nvSpPr>
        <p:spPr/>
        <p:txBody>
          <a:bodyPr/>
          <a:lstStyle>
            <a:lvl1pPr>
              <a:defRPr smtClean="0">
                <a:latin typeface="Arial" charset="0"/>
              </a:defRPr>
            </a:lvl1pPr>
          </a:lstStyle>
          <a:p>
            <a:pPr>
              <a:defRPr/>
            </a:pPr>
            <a:fld id="{6A4A7764-75E4-6B40-A110-8D7CA19C6566}" type="slidenum">
              <a:rPr lang="en-US"/>
              <a:pPr>
                <a:defRPr/>
              </a:pPr>
              <a:t>‹#›</a:t>
            </a:fld>
            <a:endParaRPr lang="en-US"/>
          </a:p>
        </p:txBody>
      </p:sp>
    </p:spTree>
    <p:extLst>
      <p:ext uri="{BB962C8B-B14F-4D97-AF65-F5344CB8AC3E}">
        <p14:creationId xmlns:p14="http://schemas.microsoft.com/office/powerpoint/2010/main" val="3023466925"/>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7BBB733-8DDE-C940-867F-C7D2954EA7CC}" type="slidenum">
              <a:rPr lang="en-US"/>
              <a:pPr>
                <a:defRPr/>
              </a:pPr>
              <a:t>‹#›</a:t>
            </a:fld>
            <a:endParaRPr lang="en-US"/>
          </a:p>
        </p:txBody>
      </p:sp>
    </p:spTree>
    <p:extLst>
      <p:ext uri="{BB962C8B-B14F-4D97-AF65-F5344CB8AC3E}">
        <p14:creationId xmlns:p14="http://schemas.microsoft.com/office/powerpoint/2010/main" val="3408900488"/>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8BD061B5-2EF7-974C-90DF-346BC49C07C5}" type="slidenum">
              <a:rPr lang="en-US"/>
              <a:pPr>
                <a:defRPr/>
              </a:pPr>
              <a:t>‹#›</a:t>
            </a:fld>
            <a:endParaRPr lang="en-US"/>
          </a:p>
        </p:txBody>
      </p:sp>
    </p:spTree>
    <p:extLst>
      <p:ext uri="{BB962C8B-B14F-4D97-AF65-F5344CB8AC3E}">
        <p14:creationId xmlns:p14="http://schemas.microsoft.com/office/powerpoint/2010/main" val="48270258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D9353AF-6ED1-284B-877D-A5195BF84954}" type="slidenum">
              <a:rPr lang="en-US"/>
              <a:pPr>
                <a:defRPr/>
              </a:pPr>
              <a:t>‹#›</a:t>
            </a:fld>
            <a:endParaRPr lang="en-US"/>
          </a:p>
        </p:txBody>
      </p:sp>
    </p:spTree>
    <p:extLst>
      <p:ext uri="{BB962C8B-B14F-4D97-AF65-F5344CB8AC3E}">
        <p14:creationId xmlns:p14="http://schemas.microsoft.com/office/powerpoint/2010/main" val="890089843"/>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C1FE7697-7F37-1846-AC71-23F221A70F1F}" type="slidenum">
              <a:rPr lang="en-US"/>
              <a:pPr>
                <a:defRPr/>
              </a:pPr>
              <a:t>‹#›</a:t>
            </a:fld>
            <a:endParaRPr lang="en-US"/>
          </a:p>
        </p:txBody>
      </p:sp>
    </p:spTree>
    <p:extLst>
      <p:ext uri="{BB962C8B-B14F-4D97-AF65-F5344CB8AC3E}">
        <p14:creationId xmlns:p14="http://schemas.microsoft.com/office/powerpoint/2010/main" val="1820223571"/>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7470C365-6462-8548-A70A-8A04E46C9FA4}" type="slidenum">
              <a:rPr lang="en-US"/>
              <a:pPr>
                <a:defRPr/>
              </a:pPr>
              <a:t>‹#›</a:t>
            </a:fld>
            <a:endParaRPr lang="en-US"/>
          </a:p>
        </p:txBody>
      </p:sp>
    </p:spTree>
    <p:extLst>
      <p:ext uri="{BB962C8B-B14F-4D97-AF65-F5344CB8AC3E}">
        <p14:creationId xmlns:p14="http://schemas.microsoft.com/office/powerpoint/2010/main" val="2252424497"/>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74655547-7A0F-FD45-A730-59CB18EEA4E8}" type="slidenum">
              <a:rPr lang="en-US"/>
              <a:pPr>
                <a:defRPr/>
              </a:pPr>
              <a:t>‹#›</a:t>
            </a:fld>
            <a:endParaRPr lang="en-US"/>
          </a:p>
        </p:txBody>
      </p:sp>
    </p:spTree>
    <p:extLst>
      <p:ext uri="{BB962C8B-B14F-4D97-AF65-F5344CB8AC3E}">
        <p14:creationId xmlns:p14="http://schemas.microsoft.com/office/powerpoint/2010/main" val="941346943"/>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74CF02A6-F0B2-0249-BAA5-358C77076760}" type="slidenum">
              <a:rPr lang="en-US"/>
              <a:pPr>
                <a:defRPr/>
              </a:pPr>
              <a:t>‹#›</a:t>
            </a:fld>
            <a:endParaRPr lang="en-US"/>
          </a:p>
        </p:txBody>
      </p:sp>
    </p:spTree>
    <p:extLst>
      <p:ext uri="{BB962C8B-B14F-4D97-AF65-F5344CB8AC3E}">
        <p14:creationId xmlns:p14="http://schemas.microsoft.com/office/powerpoint/2010/main" val="3292831181"/>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DBE110B0-AF75-0C4A-805D-F427CAE30721}" type="slidenum">
              <a:rPr lang="en-US"/>
              <a:pPr>
                <a:defRPr/>
              </a:pPr>
              <a:t>‹#›</a:t>
            </a:fld>
            <a:endParaRPr lang="en-US"/>
          </a:p>
        </p:txBody>
      </p:sp>
    </p:spTree>
    <p:extLst>
      <p:ext uri="{BB962C8B-B14F-4D97-AF65-F5344CB8AC3E}">
        <p14:creationId xmlns:p14="http://schemas.microsoft.com/office/powerpoint/2010/main" val="1593439011"/>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DB6678CF-8F24-3C47-9CAE-07CF630D7E65}" type="slidenum">
              <a:rPr lang="en-US"/>
              <a:pPr>
                <a:defRPr/>
              </a:pPr>
              <a:t>‹#›</a:t>
            </a:fld>
            <a:endParaRPr lang="en-US"/>
          </a:p>
        </p:txBody>
      </p:sp>
    </p:spTree>
    <p:extLst>
      <p:ext uri="{BB962C8B-B14F-4D97-AF65-F5344CB8AC3E}">
        <p14:creationId xmlns:p14="http://schemas.microsoft.com/office/powerpoint/2010/main" val="3464213466"/>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F6DE7D3A-E0BC-5A40-AAF5-5117275B8664}" type="slidenum">
              <a:rPr lang="en-US"/>
              <a:pPr>
                <a:defRPr/>
              </a:pPr>
              <a:t>‹#›</a:t>
            </a:fld>
            <a:endParaRPr lang="en-US"/>
          </a:p>
        </p:txBody>
      </p:sp>
    </p:spTree>
    <p:extLst>
      <p:ext uri="{BB962C8B-B14F-4D97-AF65-F5344CB8AC3E}">
        <p14:creationId xmlns:p14="http://schemas.microsoft.com/office/powerpoint/2010/main" val="84565764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smtClean="0"/>
            </a:lvl1pPr>
          </a:lstStyle>
          <a:p>
            <a:pPr>
              <a:defRPr/>
            </a:pPr>
            <a:endParaRPr lang="en-US"/>
          </a:p>
        </p:txBody>
      </p:sp>
      <p:sp>
        <p:nvSpPr>
          <p:cNvPr id="3" name="Rectangle 5"/>
          <p:cNvSpPr>
            <a:spLocks noGrp="1" noChangeArrowheads="1"/>
          </p:cNvSpPr>
          <p:nvPr>
            <p:ph type="ftr" sz="quarter" idx="11"/>
          </p:nvPr>
        </p:nvSpPr>
        <p:spPr/>
        <p:txBody>
          <a:bodyPr/>
          <a:lstStyle>
            <a:lvl1pPr>
              <a:defRPr smtClean="0"/>
            </a:lvl1pPr>
          </a:lstStyle>
          <a:p>
            <a:pPr>
              <a:defRPr/>
            </a:pPr>
            <a:endParaRPr lang="en-US"/>
          </a:p>
        </p:txBody>
      </p:sp>
      <p:sp>
        <p:nvSpPr>
          <p:cNvPr id="4" name="Rectangle 6"/>
          <p:cNvSpPr>
            <a:spLocks noGrp="1" noChangeArrowheads="1"/>
          </p:cNvSpPr>
          <p:nvPr>
            <p:ph type="sldNum" sz="quarter" idx="12"/>
          </p:nvPr>
        </p:nvSpPr>
        <p:spPr/>
        <p:txBody>
          <a:bodyPr/>
          <a:lstStyle>
            <a:lvl1pPr>
              <a:defRPr smtClean="0">
                <a:latin typeface="Arial" charset="0"/>
              </a:defRPr>
            </a:lvl1pPr>
          </a:lstStyle>
          <a:p>
            <a:pPr>
              <a:defRPr/>
            </a:pPr>
            <a:fld id="{866F1907-FF4D-8B4F-AE57-BA98A765BBD5}" type="slidenum">
              <a:rPr lang="en-US"/>
              <a:pPr>
                <a:defRPr/>
              </a:pPr>
              <a:t>‹#›</a:t>
            </a:fld>
            <a:endParaRPr lang="en-US"/>
          </a:p>
        </p:txBody>
      </p:sp>
    </p:spTree>
    <p:extLst>
      <p:ext uri="{BB962C8B-B14F-4D97-AF65-F5344CB8AC3E}">
        <p14:creationId xmlns:p14="http://schemas.microsoft.com/office/powerpoint/2010/main" val="3528373465"/>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A5B7B24-FFDB-884E-AD9D-1AE22D1AE02D}" type="slidenum">
              <a:rPr lang="en-US"/>
              <a:pPr>
                <a:defRPr/>
              </a:pPr>
              <a:t>‹#›</a:t>
            </a:fld>
            <a:endParaRPr lang="en-US"/>
          </a:p>
        </p:txBody>
      </p:sp>
    </p:spTree>
    <p:extLst>
      <p:ext uri="{BB962C8B-B14F-4D97-AF65-F5344CB8AC3E}">
        <p14:creationId xmlns:p14="http://schemas.microsoft.com/office/powerpoint/2010/main" val="4116866265"/>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918F54CB-D5E9-3349-BAF8-FB7A0DF0329D}" type="slidenum">
              <a:rPr lang="en-US"/>
              <a:pPr>
                <a:defRPr/>
              </a:pPr>
              <a:t>‹#›</a:t>
            </a:fld>
            <a:endParaRPr lang="en-US"/>
          </a:p>
        </p:txBody>
      </p:sp>
    </p:spTree>
    <p:extLst>
      <p:ext uri="{BB962C8B-B14F-4D97-AF65-F5344CB8AC3E}">
        <p14:creationId xmlns:p14="http://schemas.microsoft.com/office/powerpoint/2010/main" val="3978550172"/>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ABF4B93A-CD48-9E41-A8DD-EFB397773B7F}" type="slidenum">
              <a:rPr lang="en-US"/>
              <a:pPr>
                <a:defRPr/>
              </a:pPr>
              <a:t>‹#›</a:t>
            </a:fld>
            <a:endParaRPr lang="en-US"/>
          </a:p>
        </p:txBody>
      </p:sp>
    </p:spTree>
    <p:extLst>
      <p:ext uri="{BB962C8B-B14F-4D97-AF65-F5344CB8AC3E}">
        <p14:creationId xmlns:p14="http://schemas.microsoft.com/office/powerpoint/2010/main" val="3374511919"/>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1010969941"/>
      </p:ext>
    </p:extLst>
  </p:cSld>
  <p:clrMapOvr>
    <a:masterClrMapping/>
  </p:clrMapOvr>
  <p:transition spd="med">
    <p:fade/>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32649504"/>
      </p:ext>
    </p:extLst>
  </p:cSld>
  <p:clrMapOvr>
    <a:masterClrMapping/>
  </p:clrMapOvr>
  <p:transition spd="med">
    <p:fade/>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1165310291"/>
      </p:ext>
    </p:extLst>
  </p:cSld>
  <p:clrMapOvr>
    <a:masterClrMapping/>
  </p:clrMapOvr>
  <p:transition spd="med">
    <p:fade/>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198028965"/>
      </p:ext>
    </p:extLst>
  </p:cSld>
  <p:clrMapOvr>
    <a:masterClrMapping/>
  </p:clrMapOvr>
  <p:transition spd="med">
    <p:fade/>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334669877"/>
      </p:ext>
    </p:extLst>
  </p:cSld>
  <p:clrMapOvr>
    <a:masterClrMapping/>
  </p:clrMapOvr>
  <p:transition spd="med">
    <p:fade/>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2676405353"/>
      </p:ext>
    </p:extLst>
  </p:cSld>
  <p:clrMapOvr>
    <a:masterClrMapping/>
  </p:clrMapOvr>
  <p:transition spd="med">
    <p:fade/>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498678951"/>
      </p:ext>
    </p:extLst>
  </p:cSld>
  <p:clrMapOvr>
    <a:masterClrMapping/>
  </p:clrMapOvr>
  <p:transition spd="med">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smtClean="0"/>
            </a:lvl1pPr>
          </a:lstStyle>
          <a:p>
            <a:pPr>
              <a:defRPr/>
            </a:pPr>
            <a:endParaRPr lang="en-US"/>
          </a:p>
        </p:txBody>
      </p:sp>
      <p:sp>
        <p:nvSpPr>
          <p:cNvPr id="6" name="Rectangle 5"/>
          <p:cNvSpPr>
            <a:spLocks noGrp="1" noChangeArrowheads="1"/>
          </p:cNvSpPr>
          <p:nvPr>
            <p:ph type="ftr" sz="quarter" idx="11"/>
          </p:nvPr>
        </p:nvSpPr>
        <p:spPr/>
        <p:txBody>
          <a:bodyPr/>
          <a:lstStyle>
            <a:lvl1pPr>
              <a:defRPr smtClean="0"/>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0286CF14-2ED8-AF45-A6E2-0F96588E8E78}" type="slidenum">
              <a:rPr lang="en-US"/>
              <a:pPr>
                <a:defRPr/>
              </a:pPr>
              <a:t>‹#›</a:t>
            </a:fld>
            <a:endParaRPr lang="en-US"/>
          </a:p>
        </p:txBody>
      </p:sp>
    </p:spTree>
    <p:extLst>
      <p:ext uri="{BB962C8B-B14F-4D97-AF65-F5344CB8AC3E}">
        <p14:creationId xmlns:p14="http://schemas.microsoft.com/office/powerpoint/2010/main" val="2902626435"/>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800147010"/>
      </p:ext>
    </p:extLst>
  </p:cSld>
  <p:clrMapOvr>
    <a:masterClrMapping/>
  </p:clrMapOvr>
  <p:transition spd="med">
    <p:fade/>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1067495288"/>
      </p:ext>
    </p:extLst>
  </p:cSld>
  <p:clrMapOvr>
    <a:masterClrMapping/>
  </p:clrMapOvr>
  <p:transition spd="med">
    <p:fade/>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398624739"/>
      </p:ext>
    </p:extLst>
  </p:cSld>
  <p:clrMapOvr>
    <a:masterClrMapping/>
  </p:clrMapOvr>
  <p:transition spd="med">
    <p:fade/>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046748068"/>
      </p:ext>
    </p:extLst>
  </p:cSld>
  <p:clrMapOvr>
    <a:masterClrMapping/>
  </p:clrMapOvr>
  <p:transition spd="med">
    <p:fade/>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4363494-E9D7-C842-89B0-97A94E81F9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0518316"/>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97DCBC1-BB4B-C749-9BF8-64DF00B18B0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8600227"/>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8DC4D77-F545-F44C-B03A-89A7AD91AE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1514263"/>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3E4596-EDC1-634A-B8B5-B4E45D281A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2987811"/>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AA3CE27-D5C2-FE45-9830-3BE89527BD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5793515"/>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89F4923-AA80-9545-BEC0-CA8396E8A5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405384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smtClean="0"/>
            </a:lvl1pPr>
          </a:lstStyle>
          <a:p>
            <a:pPr>
              <a:defRPr/>
            </a:pPr>
            <a:endParaRPr lang="en-US"/>
          </a:p>
        </p:txBody>
      </p:sp>
      <p:sp>
        <p:nvSpPr>
          <p:cNvPr id="6" name="Rectangle 5"/>
          <p:cNvSpPr>
            <a:spLocks noGrp="1" noChangeArrowheads="1"/>
          </p:cNvSpPr>
          <p:nvPr>
            <p:ph type="ftr" sz="quarter" idx="11"/>
          </p:nvPr>
        </p:nvSpPr>
        <p:spPr/>
        <p:txBody>
          <a:bodyPr/>
          <a:lstStyle>
            <a:lvl1pPr>
              <a:defRPr smtClean="0"/>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BEC913F5-F910-5749-A5A7-AA992A8A1772}" type="slidenum">
              <a:rPr lang="en-US"/>
              <a:pPr>
                <a:defRPr/>
              </a:pPr>
              <a:t>‹#›</a:t>
            </a:fld>
            <a:endParaRPr lang="en-US"/>
          </a:p>
        </p:txBody>
      </p:sp>
    </p:spTree>
    <p:extLst>
      <p:ext uri="{BB962C8B-B14F-4D97-AF65-F5344CB8AC3E}">
        <p14:creationId xmlns:p14="http://schemas.microsoft.com/office/powerpoint/2010/main" val="764605317"/>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F0F07BF-B28E-9944-B1E6-5DECA603A4D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9551806"/>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ADA24EE-D4A7-1E4B-BA06-DCF93BA4D88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9708761"/>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675FC6F-BB9F-B347-9467-6FC0B17B5C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2760020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001290F-D555-8043-8886-AE45223762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52379173"/>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CCBBB47-5FF0-294F-8EE0-F96FF5F475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74747107"/>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A06C67D-1D8C-1E40-9237-F12C39652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2868604"/>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60BD9FD-17C4-6A4F-8D36-4F2675C92D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87488673"/>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FE4C62DD-2091-3143-BF4C-E66EF8725CD6}" type="slidenum">
              <a:rPr lang="en-US"/>
              <a:pPr>
                <a:defRPr/>
              </a:pPr>
              <a:t>‹#›</a:t>
            </a:fld>
            <a:endParaRPr lang="en-US"/>
          </a:p>
        </p:txBody>
      </p:sp>
    </p:spTree>
    <p:extLst>
      <p:ext uri="{BB962C8B-B14F-4D97-AF65-F5344CB8AC3E}">
        <p14:creationId xmlns:p14="http://schemas.microsoft.com/office/powerpoint/2010/main" val="3998708756"/>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897D81D1-C362-B54E-82EB-FA0772462C4B}" type="slidenum">
              <a:rPr lang="en-US"/>
              <a:pPr>
                <a:defRPr/>
              </a:pPr>
              <a:t>‹#›</a:t>
            </a:fld>
            <a:endParaRPr lang="en-US"/>
          </a:p>
        </p:txBody>
      </p:sp>
    </p:spTree>
    <p:extLst>
      <p:ext uri="{BB962C8B-B14F-4D97-AF65-F5344CB8AC3E}">
        <p14:creationId xmlns:p14="http://schemas.microsoft.com/office/powerpoint/2010/main" val="3547390210"/>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171D0A8B-36A3-3444-A502-DEC6792BF81D}" type="slidenum">
              <a:rPr lang="en-US"/>
              <a:pPr>
                <a:defRPr/>
              </a:pPr>
              <a:t>‹#›</a:t>
            </a:fld>
            <a:endParaRPr lang="en-US"/>
          </a:p>
        </p:txBody>
      </p:sp>
    </p:spTree>
    <p:extLst>
      <p:ext uri="{BB962C8B-B14F-4D97-AF65-F5344CB8AC3E}">
        <p14:creationId xmlns:p14="http://schemas.microsoft.com/office/powerpoint/2010/main" val="253409687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A05612ED-2DFE-4F4B-A6CD-2EB66195C371}" type="slidenum">
              <a:rPr lang="en-GB"/>
              <a:pPr>
                <a:defRPr/>
              </a:pPr>
              <a:t>‹#›</a:t>
            </a:fld>
            <a:endParaRPr lang="en-GB"/>
          </a:p>
        </p:txBody>
      </p:sp>
    </p:spTree>
    <p:extLst>
      <p:ext uri="{BB962C8B-B14F-4D97-AF65-F5344CB8AC3E}">
        <p14:creationId xmlns:p14="http://schemas.microsoft.com/office/powerpoint/2010/main" val="212110360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mtClean="0"/>
            </a:lvl1pPr>
          </a:lstStyle>
          <a:p>
            <a:pPr>
              <a:defRPr/>
            </a:pPr>
            <a:endParaRPr lang="en-US"/>
          </a:p>
        </p:txBody>
      </p:sp>
      <p:sp>
        <p:nvSpPr>
          <p:cNvPr id="5" name="Rectangle 5"/>
          <p:cNvSpPr>
            <a:spLocks noGrp="1" noChangeArrowheads="1"/>
          </p:cNvSpPr>
          <p:nvPr>
            <p:ph type="ftr" sz="quarter" idx="11"/>
          </p:nvPr>
        </p:nvSpPr>
        <p:spPr/>
        <p:txBody>
          <a:bodyPr/>
          <a:lstStyle>
            <a:lvl1pPr>
              <a:defRPr smtClean="0"/>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8C0B7AEE-107B-CB44-B9BF-03C519E49AE9}" type="slidenum">
              <a:rPr lang="en-US"/>
              <a:pPr>
                <a:defRPr/>
              </a:pPr>
              <a:t>‹#›</a:t>
            </a:fld>
            <a:endParaRPr lang="en-US"/>
          </a:p>
        </p:txBody>
      </p:sp>
    </p:spTree>
    <p:extLst>
      <p:ext uri="{BB962C8B-B14F-4D97-AF65-F5344CB8AC3E}">
        <p14:creationId xmlns:p14="http://schemas.microsoft.com/office/powerpoint/2010/main" val="2254018744"/>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6B2FABBF-3091-514F-8E05-99037256B4F3}" type="slidenum">
              <a:rPr lang="en-US"/>
              <a:pPr>
                <a:defRPr/>
              </a:pPr>
              <a:t>‹#›</a:t>
            </a:fld>
            <a:endParaRPr lang="en-US"/>
          </a:p>
        </p:txBody>
      </p:sp>
    </p:spTree>
    <p:extLst>
      <p:ext uri="{BB962C8B-B14F-4D97-AF65-F5344CB8AC3E}">
        <p14:creationId xmlns:p14="http://schemas.microsoft.com/office/powerpoint/2010/main" val="247820364"/>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smtClean="0">
                <a:latin typeface="Arial" charset="0"/>
              </a:defRPr>
            </a:lvl1pPr>
          </a:lstStyle>
          <a:p>
            <a:pPr>
              <a:defRPr/>
            </a:pPr>
            <a:fld id="{63A33564-432A-A240-85C2-7ED6546DFFB9}" type="slidenum">
              <a:rPr lang="en-US"/>
              <a:pPr>
                <a:defRPr/>
              </a:pPr>
              <a:t>‹#›</a:t>
            </a:fld>
            <a:endParaRPr lang="en-US"/>
          </a:p>
        </p:txBody>
      </p:sp>
    </p:spTree>
    <p:extLst>
      <p:ext uri="{BB962C8B-B14F-4D97-AF65-F5344CB8AC3E}">
        <p14:creationId xmlns:p14="http://schemas.microsoft.com/office/powerpoint/2010/main" val="1523294000"/>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smtClean="0">
                <a:latin typeface="Arial" charset="0"/>
              </a:defRPr>
            </a:lvl1pPr>
          </a:lstStyle>
          <a:p>
            <a:pPr>
              <a:defRPr/>
            </a:pPr>
            <a:fld id="{E54C4CF4-A2E3-6548-A2B0-C99C0326F4DB}" type="slidenum">
              <a:rPr lang="en-US"/>
              <a:pPr>
                <a:defRPr/>
              </a:pPr>
              <a:t>‹#›</a:t>
            </a:fld>
            <a:endParaRPr lang="en-US"/>
          </a:p>
        </p:txBody>
      </p:sp>
    </p:spTree>
    <p:extLst>
      <p:ext uri="{BB962C8B-B14F-4D97-AF65-F5344CB8AC3E}">
        <p14:creationId xmlns:p14="http://schemas.microsoft.com/office/powerpoint/2010/main" val="208552187"/>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smtClean="0">
                <a:latin typeface="Arial" charset="0"/>
              </a:defRPr>
            </a:lvl1pPr>
          </a:lstStyle>
          <a:p>
            <a:pPr>
              <a:defRPr/>
            </a:pPr>
            <a:fld id="{E03763D5-8F9A-3947-A29C-96DA3D9DE9F9}" type="slidenum">
              <a:rPr lang="en-US"/>
              <a:pPr>
                <a:defRPr/>
              </a:pPr>
              <a:t>‹#›</a:t>
            </a:fld>
            <a:endParaRPr lang="en-US"/>
          </a:p>
        </p:txBody>
      </p:sp>
    </p:spTree>
    <p:extLst>
      <p:ext uri="{BB962C8B-B14F-4D97-AF65-F5344CB8AC3E}">
        <p14:creationId xmlns:p14="http://schemas.microsoft.com/office/powerpoint/2010/main" val="2739406842"/>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B6E47C2C-BEEA-6B43-A3BE-987027F2F8DA}" type="slidenum">
              <a:rPr lang="en-US"/>
              <a:pPr>
                <a:defRPr/>
              </a:pPr>
              <a:t>‹#›</a:t>
            </a:fld>
            <a:endParaRPr lang="en-US"/>
          </a:p>
        </p:txBody>
      </p:sp>
    </p:spTree>
    <p:extLst>
      <p:ext uri="{BB962C8B-B14F-4D97-AF65-F5344CB8AC3E}">
        <p14:creationId xmlns:p14="http://schemas.microsoft.com/office/powerpoint/2010/main" val="4004096877"/>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01ADE2E5-1783-0C48-9A7F-0004DA3EF597}" type="slidenum">
              <a:rPr lang="en-US"/>
              <a:pPr>
                <a:defRPr/>
              </a:pPr>
              <a:t>‹#›</a:t>
            </a:fld>
            <a:endParaRPr lang="en-US"/>
          </a:p>
        </p:txBody>
      </p:sp>
    </p:spTree>
    <p:extLst>
      <p:ext uri="{BB962C8B-B14F-4D97-AF65-F5344CB8AC3E}">
        <p14:creationId xmlns:p14="http://schemas.microsoft.com/office/powerpoint/2010/main" val="3745790138"/>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01061657-B207-5040-B159-20665CEF7EAD}" type="slidenum">
              <a:rPr lang="en-US"/>
              <a:pPr>
                <a:defRPr/>
              </a:pPr>
              <a:t>‹#›</a:t>
            </a:fld>
            <a:endParaRPr lang="en-US"/>
          </a:p>
        </p:txBody>
      </p:sp>
    </p:spTree>
    <p:extLst>
      <p:ext uri="{BB962C8B-B14F-4D97-AF65-F5344CB8AC3E}">
        <p14:creationId xmlns:p14="http://schemas.microsoft.com/office/powerpoint/2010/main" val="2094579641"/>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2FD02659-A963-3A46-B75B-7FED0667B7CE}" type="slidenum">
              <a:rPr lang="en-US"/>
              <a:pPr>
                <a:defRPr/>
              </a:pPr>
              <a:t>‹#›</a:t>
            </a:fld>
            <a:endParaRPr lang="en-US"/>
          </a:p>
        </p:txBody>
      </p:sp>
    </p:spTree>
    <p:extLst>
      <p:ext uri="{BB962C8B-B14F-4D97-AF65-F5344CB8AC3E}">
        <p14:creationId xmlns:p14="http://schemas.microsoft.com/office/powerpoint/2010/main" val="837859182"/>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A01B83FF-08D7-EA41-BAE6-CE3BCB539B87}" type="slidenum">
              <a:rPr lang="en-US"/>
              <a:pPr>
                <a:defRPr/>
              </a:pPr>
              <a:t>‹#›</a:t>
            </a:fld>
            <a:endParaRPr lang="en-US"/>
          </a:p>
        </p:txBody>
      </p:sp>
    </p:spTree>
    <p:extLst>
      <p:ext uri="{BB962C8B-B14F-4D97-AF65-F5344CB8AC3E}">
        <p14:creationId xmlns:p14="http://schemas.microsoft.com/office/powerpoint/2010/main" val="2930395150"/>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11B79473-CBE7-4947-A4B6-3DA47D2CFEA4}" type="slidenum">
              <a:rPr lang="en-US"/>
              <a:pPr>
                <a:defRPr/>
              </a:pPr>
              <a:t>‹#›</a:t>
            </a:fld>
            <a:endParaRPr lang="en-US"/>
          </a:p>
        </p:txBody>
      </p:sp>
    </p:spTree>
    <p:extLst>
      <p:ext uri="{BB962C8B-B14F-4D97-AF65-F5344CB8AC3E}">
        <p14:creationId xmlns:p14="http://schemas.microsoft.com/office/powerpoint/2010/main" val="32010018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mtClean="0"/>
            </a:lvl1pPr>
          </a:lstStyle>
          <a:p>
            <a:pPr>
              <a:defRPr/>
            </a:pPr>
            <a:endParaRPr lang="en-US"/>
          </a:p>
        </p:txBody>
      </p:sp>
      <p:sp>
        <p:nvSpPr>
          <p:cNvPr id="5" name="Rectangle 5"/>
          <p:cNvSpPr>
            <a:spLocks noGrp="1" noChangeArrowheads="1"/>
          </p:cNvSpPr>
          <p:nvPr>
            <p:ph type="ftr" sz="quarter" idx="11"/>
          </p:nvPr>
        </p:nvSpPr>
        <p:spPr/>
        <p:txBody>
          <a:bodyPr/>
          <a:lstStyle>
            <a:lvl1pPr>
              <a:defRPr smtClean="0"/>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CB74B9D8-B605-DB49-B224-655DB1E35925}" type="slidenum">
              <a:rPr lang="en-US"/>
              <a:pPr>
                <a:defRPr/>
              </a:pPr>
              <a:t>‹#›</a:t>
            </a:fld>
            <a:endParaRPr lang="en-US"/>
          </a:p>
        </p:txBody>
      </p:sp>
    </p:spTree>
    <p:extLst>
      <p:ext uri="{BB962C8B-B14F-4D97-AF65-F5344CB8AC3E}">
        <p14:creationId xmlns:p14="http://schemas.microsoft.com/office/powerpoint/2010/main" val="1971213658"/>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84F5A7CA-7035-9948-9CB5-71C2C29FCA1E}" type="slidenum">
              <a:rPr lang="en-GB"/>
              <a:pPr>
                <a:defRPr/>
              </a:pPr>
              <a:t>‹#›</a:t>
            </a:fld>
            <a:endParaRPr lang="en-GB"/>
          </a:p>
        </p:txBody>
      </p:sp>
    </p:spTree>
    <p:extLst>
      <p:ext uri="{BB962C8B-B14F-4D97-AF65-F5344CB8AC3E}">
        <p14:creationId xmlns:p14="http://schemas.microsoft.com/office/powerpoint/2010/main" val="4104037348"/>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8B5E59C6-5D5B-2543-B100-D90A69DD1E0F}" type="slidenum">
              <a:rPr lang="en-GB"/>
              <a:pPr>
                <a:defRPr/>
              </a:pPr>
              <a:t>‹#›</a:t>
            </a:fld>
            <a:endParaRPr lang="en-GB"/>
          </a:p>
        </p:txBody>
      </p:sp>
    </p:spTree>
    <p:extLst>
      <p:ext uri="{BB962C8B-B14F-4D97-AF65-F5344CB8AC3E}">
        <p14:creationId xmlns:p14="http://schemas.microsoft.com/office/powerpoint/2010/main" val="2798336226"/>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086BDD4F-3BF9-A843-974C-99B8EE863DA1}" type="slidenum">
              <a:rPr lang="en-GB"/>
              <a:pPr>
                <a:defRPr/>
              </a:pPr>
              <a:t>‹#›</a:t>
            </a:fld>
            <a:endParaRPr lang="en-GB"/>
          </a:p>
        </p:txBody>
      </p:sp>
    </p:spTree>
    <p:extLst>
      <p:ext uri="{BB962C8B-B14F-4D97-AF65-F5344CB8AC3E}">
        <p14:creationId xmlns:p14="http://schemas.microsoft.com/office/powerpoint/2010/main" val="2476904819"/>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E10FADB6-B921-EA4F-AF4D-397E34EFFC84}" type="slidenum">
              <a:rPr lang="en-GB"/>
              <a:pPr>
                <a:defRPr/>
              </a:pPr>
              <a:t>‹#›</a:t>
            </a:fld>
            <a:endParaRPr lang="en-GB"/>
          </a:p>
        </p:txBody>
      </p:sp>
    </p:spTree>
    <p:extLst>
      <p:ext uri="{BB962C8B-B14F-4D97-AF65-F5344CB8AC3E}">
        <p14:creationId xmlns:p14="http://schemas.microsoft.com/office/powerpoint/2010/main" val="2801977144"/>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57A4CFEB-A802-574E-A1D9-7C017FFEBA1A}" type="slidenum">
              <a:rPr lang="en-GB"/>
              <a:pPr>
                <a:defRPr/>
              </a:pPr>
              <a:t>‹#›</a:t>
            </a:fld>
            <a:endParaRPr lang="en-GB"/>
          </a:p>
        </p:txBody>
      </p:sp>
    </p:spTree>
    <p:extLst>
      <p:ext uri="{BB962C8B-B14F-4D97-AF65-F5344CB8AC3E}">
        <p14:creationId xmlns:p14="http://schemas.microsoft.com/office/powerpoint/2010/main" val="2199111458"/>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p>
        </p:txBody>
      </p:sp>
      <p:sp>
        <p:nvSpPr>
          <p:cNvPr id="4" name="Rectangle 5"/>
          <p:cNvSpPr>
            <a:spLocks noGrp="1" noChangeArrowheads="1"/>
          </p:cNvSpPr>
          <p:nvPr>
            <p:ph type="ftr" sz="quarter" idx="11"/>
          </p:nvPr>
        </p:nvSpPr>
        <p:spPr>
          <a:ln/>
        </p:spPr>
        <p:txBody>
          <a:bodyPr/>
          <a:lstStyle>
            <a:lvl1pPr>
              <a:defRPr/>
            </a:lvl1pPr>
          </a:lstStyle>
          <a:p>
            <a:pPr>
              <a:defRPr/>
            </a:pPr>
            <a:endParaRPr lang="en-GB"/>
          </a:p>
        </p:txBody>
      </p:sp>
      <p:sp>
        <p:nvSpPr>
          <p:cNvPr id="5" name="Rectangle 6"/>
          <p:cNvSpPr>
            <a:spLocks noGrp="1" noChangeArrowheads="1"/>
          </p:cNvSpPr>
          <p:nvPr>
            <p:ph type="sldNum" sz="quarter" idx="12"/>
          </p:nvPr>
        </p:nvSpPr>
        <p:spPr>
          <a:ln/>
        </p:spPr>
        <p:txBody>
          <a:bodyPr/>
          <a:lstStyle>
            <a:lvl1pPr>
              <a:defRPr/>
            </a:lvl1pPr>
          </a:lstStyle>
          <a:p>
            <a:pPr>
              <a:defRPr/>
            </a:pPr>
            <a:fld id="{675DCD80-C07C-B34C-8EC8-8C003DF9EE47}" type="slidenum">
              <a:rPr lang="en-GB"/>
              <a:pPr>
                <a:defRPr/>
              </a:pPr>
              <a:t>‹#›</a:t>
            </a:fld>
            <a:endParaRPr lang="en-GB"/>
          </a:p>
        </p:txBody>
      </p:sp>
    </p:spTree>
    <p:extLst>
      <p:ext uri="{BB962C8B-B14F-4D97-AF65-F5344CB8AC3E}">
        <p14:creationId xmlns:p14="http://schemas.microsoft.com/office/powerpoint/2010/main" val="1497142526"/>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1C52C4D7-94CB-B94A-A9B1-6DDA3F946118}" type="slidenum">
              <a:rPr lang="en-GB"/>
              <a:pPr>
                <a:defRPr/>
              </a:pPr>
              <a:t>‹#›</a:t>
            </a:fld>
            <a:endParaRPr lang="en-GB"/>
          </a:p>
        </p:txBody>
      </p:sp>
    </p:spTree>
    <p:extLst>
      <p:ext uri="{BB962C8B-B14F-4D97-AF65-F5344CB8AC3E}">
        <p14:creationId xmlns:p14="http://schemas.microsoft.com/office/powerpoint/2010/main" val="3138251751"/>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F9F9F961-640B-074C-93DD-0ACAAE544C1D}" type="slidenum">
              <a:rPr lang="en-GB"/>
              <a:pPr>
                <a:defRPr/>
              </a:pPr>
              <a:t>‹#›</a:t>
            </a:fld>
            <a:endParaRPr lang="en-GB"/>
          </a:p>
        </p:txBody>
      </p:sp>
    </p:spTree>
    <p:extLst>
      <p:ext uri="{BB962C8B-B14F-4D97-AF65-F5344CB8AC3E}">
        <p14:creationId xmlns:p14="http://schemas.microsoft.com/office/powerpoint/2010/main" val="4195752002"/>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1DBAD3C5-01D0-3644-BABC-076CB42784C5}" type="slidenum">
              <a:rPr lang="en-GB"/>
              <a:pPr>
                <a:defRPr/>
              </a:pPr>
              <a:t>‹#›</a:t>
            </a:fld>
            <a:endParaRPr lang="en-GB"/>
          </a:p>
        </p:txBody>
      </p:sp>
    </p:spTree>
    <p:extLst>
      <p:ext uri="{BB962C8B-B14F-4D97-AF65-F5344CB8AC3E}">
        <p14:creationId xmlns:p14="http://schemas.microsoft.com/office/powerpoint/2010/main" val="2376338209"/>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4D9D70C9-4553-1849-84D9-94AAF84834EC}" type="slidenum">
              <a:rPr lang="en-GB"/>
              <a:pPr>
                <a:defRPr/>
              </a:pPr>
              <a:t>‹#›</a:t>
            </a:fld>
            <a:endParaRPr lang="en-GB"/>
          </a:p>
        </p:txBody>
      </p:sp>
    </p:spTree>
    <p:extLst>
      <p:ext uri="{BB962C8B-B14F-4D97-AF65-F5344CB8AC3E}">
        <p14:creationId xmlns:p14="http://schemas.microsoft.com/office/powerpoint/2010/main" val="330516282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smtClean="0"/>
            </a:lvl1pPr>
          </a:lstStyle>
          <a:p>
            <a:pPr>
              <a:defRPr/>
            </a:pPr>
            <a:endParaRPr lang="en-US"/>
          </a:p>
        </p:txBody>
      </p:sp>
      <p:sp>
        <p:nvSpPr>
          <p:cNvPr id="6" name="Rectangle 5"/>
          <p:cNvSpPr>
            <a:spLocks noGrp="1" noChangeArrowheads="1"/>
          </p:cNvSpPr>
          <p:nvPr>
            <p:ph type="ftr" sz="quarter" idx="11"/>
          </p:nvPr>
        </p:nvSpPr>
        <p:spPr/>
        <p:txBody>
          <a:bodyPr/>
          <a:lstStyle>
            <a:lvl1pPr>
              <a:defRPr smtClean="0"/>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3C22BC40-A814-AE40-BEC5-164B8FA55BD7}" type="slidenum">
              <a:rPr lang="en-US"/>
              <a:pPr>
                <a:defRPr/>
              </a:pPr>
              <a:t>‹#›</a:t>
            </a:fld>
            <a:endParaRPr lang="en-US"/>
          </a:p>
        </p:txBody>
      </p:sp>
    </p:spTree>
    <p:extLst>
      <p:ext uri="{BB962C8B-B14F-4D97-AF65-F5344CB8AC3E}">
        <p14:creationId xmlns:p14="http://schemas.microsoft.com/office/powerpoint/2010/main" val="1997438358"/>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5656DEFE-5BFF-1B41-AD7B-B70F1693724F}" type="slidenum">
              <a:rPr lang="en-GB"/>
              <a:pPr>
                <a:defRPr/>
              </a:pPr>
              <a:t>‹#›</a:t>
            </a:fld>
            <a:endParaRPr lang="en-GB"/>
          </a:p>
        </p:txBody>
      </p:sp>
    </p:spTree>
    <p:extLst>
      <p:ext uri="{BB962C8B-B14F-4D97-AF65-F5344CB8AC3E}">
        <p14:creationId xmlns:p14="http://schemas.microsoft.com/office/powerpoint/2010/main" val="3157924123"/>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pPr>
                <a:defRPr/>
              </a:pPr>
              <a:t>‹#›</a:t>
            </a:fld>
            <a:endParaRPr lang="en-GB"/>
          </a:p>
        </p:txBody>
      </p:sp>
    </p:spTree>
    <p:extLst>
      <p:ext uri="{BB962C8B-B14F-4D97-AF65-F5344CB8AC3E}">
        <p14:creationId xmlns:p14="http://schemas.microsoft.com/office/powerpoint/2010/main" val="2936159918"/>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7E06C3DF-83EC-4A46-8742-60BFFED282E7}" type="slidenum">
              <a:rPr lang="en-GB"/>
              <a:pPr>
                <a:defRPr/>
              </a:pPr>
              <a:t>‹#›</a:t>
            </a:fld>
            <a:endParaRPr lang="en-GB"/>
          </a:p>
        </p:txBody>
      </p:sp>
    </p:spTree>
    <p:extLst>
      <p:ext uri="{BB962C8B-B14F-4D97-AF65-F5344CB8AC3E}">
        <p14:creationId xmlns:p14="http://schemas.microsoft.com/office/powerpoint/2010/main" val="2833708896"/>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09F9FA17-AA27-4641-9DD8-BE5B88780A82}" type="slidenum">
              <a:rPr lang="en-GB"/>
              <a:pPr>
                <a:defRPr/>
              </a:pPr>
              <a:t>‹#›</a:t>
            </a:fld>
            <a:endParaRPr lang="en-GB"/>
          </a:p>
        </p:txBody>
      </p:sp>
    </p:spTree>
    <p:extLst>
      <p:ext uri="{BB962C8B-B14F-4D97-AF65-F5344CB8AC3E}">
        <p14:creationId xmlns:p14="http://schemas.microsoft.com/office/powerpoint/2010/main" val="634635203"/>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714982C7-8B58-4342-8A57-9C12BEFF327E}" type="slidenum">
              <a:rPr lang="en-GB"/>
              <a:pPr>
                <a:defRPr/>
              </a:pPr>
              <a:t>‹#›</a:t>
            </a:fld>
            <a:endParaRPr lang="en-GB"/>
          </a:p>
        </p:txBody>
      </p:sp>
    </p:spTree>
    <p:extLst>
      <p:ext uri="{BB962C8B-B14F-4D97-AF65-F5344CB8AC3E}">
        <p14:creationId xmlns:p14="http://schemas.microsoft.com/office/powerpoint/2010/main" val="1728401574"/>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ABF4985A-D175-E248-8BB6-CAD015E7363B}" type="slidenum">
              <a:rPr lang="en-GB"/>
              <a:pPr>
                <a:defRPr/>
              </a:pPr>
              <a:t>‹#›</a:t>
            </a:fld>
            <a:endParaRPr lang="en-GB"/>
          </a:p>
        </p:txBody>
      </p:sp>
    </p:spTree>
    <p:extLst>
      <p:ext uri="{BB962C8B-B14F-4D97-AF65-F5344CB8AC3E}">
        <p14:creationId xmlns:p14="http://schemas.microsoft.com/office/powerpoint/2010/main" val="1920570191"/>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9C4D7961-4E51-D54B-83E8-51B2858E9383}" type="slidenum">
              <a:rPr lang="en-US"/>
              <a:pPr>
                <a:defRPr/>
              </a:pPr>
              <a:t>‹#›</a:t>
            </a:fld>
            <a:endParaRPr lang="en-US"/>
          </a:p>
        </p:txBody>
      </p:sp>
    </p:spTree>
    <p:extLst>
      <p:ext uri="{BB962C8B-B14F-4D97-AF65-F5344CB8AC3E}">
        <p14:creationId xmlns:p14="http://schemas.microsoft.com/office/powerpoint/2010/main" val="2109150412"/>
      </p:ext>
    </p:extLst>
  </p:cSld>
  <p:clrMapOvr>
    <a:masterClrMapping/>
  </p:clrMapOvr>
  <p:transition spd="med">
    <p:randomBar dir="vert"/>
  </p:transition>
</p:sldLayout>
</file>

<file path=ppt/slideLayouts/slideLayout7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E0858CC9-B432-8846-9C29-57F0DF0A07BA}" type="slidenum">
              <a:rPr lang="en-US"/>
              <a:pPr>
                <a:defRPr/>
              </a:pPr>
              <a:t>‹#›</a:t>
            </a:fld>
            <a:endParaRPr lang="en-US"/>
          </a:p>
        </p:txBody>
      </p:sp>
    </p:spTree>
    <p:extLst>
      <p:ext uri="{BB962C8B-B14F-4D97-AF65-F5344CB8AC3E}">
        <p14:creationId xmlns:p14="http://schemas.microsoft.com/office/powerpoint/2010/main" val="2183013873"/>
      </p:ext>
    </p:extLst>
  </p:cSld>
  <p:clrMapOvr>
    <a:masterClrMapping/>
  </p:clrMapOvr>
  <p:transition spd="med">
    <p:randomBar dir="vert"/>
  </p:transition>
</p:sldLayout>
</file>

<file path=ppt/slideLayouts/slideLayout7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750AB095-F9C7-F44E-9730-2442B2D001E7}" type="slidenum">
              <a:rPr lang="en-US"/>
              <a:pPr>
                <a:defRPr/>
              </a:pPr>
              <a:t>‹#›</a:t>
            </a:fld>
            <a:endParaRPr lang="en-US"/>
          </a:p>
        </p:txBody>
      </p:sp>
    </p:spTree>
    <p:extLst>
      <p:ext uri="{BB962C8B-B14F-4D97-AF65-F5344CB8AC3E}">
        <p14:creationId xmlns:p14="http://schemas.microsoft.com/office/powerpoint/2010/main" val="1861702413"/>
      </p:ext>
    </p:extLst>
  </p:cSld>
  <p:clrMapOvr>
    <a:masterClrMapping/>
  </p:clrMapOvr>
  <p:transition spd="med">
    <p:randomBar dir="vert"/>
  </p:transition>
</p:sldLayout>
</file>

<file path=ppt/slideLayouts/slideLayout7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CFAA3D-2CED-8348-8252-373349445310}" type="slidenum">
              <a:rPr lang="en-US"/>
              <a:pPr>
                <a:defRPr/>
              </a:pPr>
              <a:t>‹#›</a:t>
            </a:fld>
            <a:endParaRPr lang="en-US"/>
          </a:p>
        </p:txBody>
      </p:sp>
    </p:spTree>
    <p:extLst>
      <p:ext uri="{BB962C8B-B14F-4D97-AF65-F5344CB8AC3E}">
        <p14:creationId xmlns:p14="http://schemas.microsoft.com/office/powerpoint/2010/main" val="2398799409"/>
      </p:ext>
    </p:extLst>
  </p:cSld>
  <p:clrMapOvr>
    <a:masterClrMapping/>
  </p:clrMapOvr>
  <p:transition spd="med">
    <p:randomBar dir="vert"/>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smtClean="0"/>
            </a:lvl1pPr>
          </a:lstStyle>
          <a:p>
            <a:pPr>
              <a:defRPr/>
            </a:pPr>
            <a:endParaRPr lang="en-US"/>
          </a:p>
        </p:txBody>
      </p:sp>
      <p:sp>
        <p:nvSpPr>
          <p:cNvPr id="6" name="Rectangle 5"/>
          <p:cNvSpPr>
            <a:spLocks noGrp="1" noChangeArrowheads="1"/>
          </p:cNvSpPr>
          <p:nvPr>
            <p:ph type="ftr" sz="quarter" idx="11"/>
          </p:nvPr>
        </p:nvSpPr>
        <p:spPr/>
        <p:txBody>
          <a:bodyPr/>
          <a:lstStyle>
            <a:lvl1pPr>
              <a:defRPr smtClean="0"/>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E8146A6C-851C-484D-BF95-B9B4F76AD22C}" type="slidenum">
              <a:rPr lang="en-US"/>
              <a:pPr>
                <a:defRPr/>
              </a:pPr>
              <a:t>‹#›</a:t>
            </a:fld>
            <a:endParaRPr lang="en-US"/>
          </a:p>
        </p:txBody>
      </p:sp>
    </p:spTree>
    <p:extLst>
      <p:ext uri="{BB962C8B-B14F-4D97-AF65-F5344CB8AC3E}">
        <p14:creationId xmlns:p14="http://schemas.microsoft.com/office/powerpoint/2010/main" val="3448601131"/>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atin typeface="Arial" charset="0"/>
              </a:defRPr>
            </a:lvl1pPr>
          </a:lstStyle>
          <a:p>
            <a:pPr>
              <a:defRPr/>
            </a:pPr>
            <a:fld id="{9EB9FD5D-83BA-4842-A0CB-7CCFE7A8FFDD}" type="slidenum">
              <a:rPr lang="en-US"/>
              <a:pPr>
                <a:defRPr/>
              </a:pPr>
              <a:t>‹#›</a:t>
            </a:fld>
            <a:endParaRPr lang="en-US"/>
          </a:p>
        </p:txBody>
      </p:sp>
    </p:spTree>
    <p:extLst>
      <p:ext uri="{BB962C8B-B14F-4D97-AF65-F5344CB8AC3E}">
        <p14:creationId xmlns:p14="http://schemas.microsoft.com/office/powerpoint/2010/main" val="1565836016"/>
      </p:ext>
    </p:extLst>
  </p:cSld>
  <p:clrMapOvr>
    <a:masterClrMapping/>
  </p:clrMapOvr>
  <p:transition spd="med">
    <p:randomBar dir="vert"/>
  </p:transition>
</p:sldLayout>
</file>

<file path=ppt/slideLayouts/slideLayout7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atin typeface="Arial" charset="0"/>
              </a:defRPr>
            </a:lvl1pPr>
          </a:lstStyle>
          <a:p>
            <a:pPr>
              <a:defRPr/>
            </a:pPr>
            <a:fld id="{417BE576-14A4-B84F-935E-B705898160CC}" type="slidenum">
              <a:rPr lang="en-US"/>
              <a:pPr>
                <a:defRPr/>
              </a:pPr>
              <a:t>‹#›</a:t>
            </a:fld>
            <a:endParaRPr lang="en-US"/>
          </a:p>
        </p:txBody>
      </p:sp>
    </p:spTree>
    <p:extLst>
      <p:ext uri="{BB962C8B-B14F-4D97-AF65-F5344CB8AC3E}">
        <p14:creationId xmlns:p14="http://schemas.microsoft.com/office/powerpoint/2010/main" val="3023589072"/>
      </p:ext>
    </p:extLst>
  </p:cSld>
  <p:clrMapOvr>
    <a:masterClrMapping/>
  </p:clrMapOvr>
  <p:transition spd="med">
    <p:randomBar dir="vert"/>
  </p:transition>
</p:sldLayout>
</file>

<file path=ppt/slideLayouts/slideLayout7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atin typeface="Arial" charset="0"/>
              </a:defRPr>
            </a:lvl1pPr>
          </a:lstStyle>
          <a:p>
            <a:pPr>
              <a:defRPr/>
            </a:pPr>
            <a:fld id="{6274A463-215C-5E46-89CC-5D13E24BE004}" type="slidenum">
              <a:rPr lang="en-US"/>
              <a:pPr>
                <a:defRPr/>
              </a:pPr>
              <a:t>‹#›</a:t>
            </a:fld>
            <a:endParaRPr lang="en-US"/>
          </a:p>
        </p:txBody>
      </p:sp>
    </p:spTree>
    <p:extLst>
      <p:ext uri="{BB962C8B-B14F-4D97-AF65-F5344CB8AC3E}">
        <p14:creationId xmlns:p14="http://schemas.microsoft.com/office/powerpoint/2010/main" val="933284296"/>
      </p:ext>
    </p:extLst>
  </p:cSld>
  <p:clrMapOvr>
    <a:masterClrMapping/>
  </p:clrMapOvr>
  <p:transition spd="med">
    <p:randomBar dir="vert"/>
  </p:transition>
</p:sldLayout>
</file>

<file path=ppt/slideLayouts/slideLayout7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8E894B69-7EAC-5241-B278-F0769FF08DC6}" type="slidenum">
              <a:rPr lang="en-US"/>
              <a:pPr>
                <a:defRPr/>
              </a:pPr>
              <a:t>‹#›</a:t>
            </a:fld>
            <a:endParaRPr lang="en-US"/>
          </a:p>
        </p:txBody>
      </p:sp>
    </p:spTree>
    <p:extLst>
      <p:ext uri="{BB962C8B-B14F-4D97-AF65-F5344CB8AC3E}">
        <p14:creationId xmlns:p14="http://schemas.microsoft.com/office/powerpoint/2010/main" val="1913973109"/>
      </p:ext>
    </p:extLst>
  </p:cSld>
  <p:clrMapOvr>
    <a:masterClrMapping/>
  </p:clrMapOvr>
  <p:transition spd="med">
    <p:randomBar dir="vert"/>
  </p:transition>
</p:sldLayout>
</file>

<file path=ppt/slideLayouts/slideLayout7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37AC57-5920-C84D-B8E1-99E6BAFD70EA}" type="slidenum">
              <a:rPr lang="en-US"/>
              <a:pPr>
                <a:defRPr/>
              </a:pPr>
              <a:t>‹#›</a:t>
            </a:fld>
            <a:endParaRPr lang="en-US"/>
          </a:p>
        </p:txBody>
      </p:sp>
    </p:spTree>
    <p:extLst>
      <p:ext uri="{BB962C8B-B14F-4D97-AF65-F5344CB8AC3E}">
        <p14:creationId xmlns:p14="http://schemas.microsoft.com/office/powerpoint/2010/main" val="2062665489"/>
      </p:ext>
    </p:extLst>
  </p:cSld>
  <p:clrMapOvr>
    <a:masterClrMapping/>
  </p:clrMapOvr>
  <p:transition spd="med">
    <p:randomBar dir="vert"/>
  </p:transition>
</p:sldLayout>
</file>

<file path=ppt/slideLayouts/slideLayout7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BC5A1153-4C3B-ED42-8C6E-F81BA58E3D46}" type="slidenum">
              <a:rPr lang="en-US"/>
              <a:pPr>
                <a:defRPr/>
              </a:pPr>
              <a:t>‹#›</a:t>
            </a:fld>
            <a:endParaRPr lang="en-US"/>
          </a:p>
        </p:txBody>
      </p:sp>
    </p:spTree>
    <p:extLst>
      <p:ext uri="{BB962C8B-B14F-4D97-AF65-F5344CB8AC3E}">
        <p14:creationId xmlns:p14="http://schemas.microsoft.com/office/powerpoint/2010/main" val="1379401756"/>
      </p:ext>
    </p:extLst>
  </p:cSld>
  <p:clrMapOvr>
    <a:masterClrMapping/>
  </p:clrMapOvr>
  <p:transition spd="med">
    <p:randomBar dir="vert"/>
  </p:transition>
</p:sldLayout>
</file>

<file path=ppt/slideLayouts/slideLayout7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0975A320-080F-714F-8062-3F8F95669F4A}" type="slidenum">
              <a:rPr lang="en-US"/>
              <a:pPr>
                <a:defRPr/>
              </a:pPr>
              <a:t>‹#›</a:t>
            </a:fld>
            <a:endParaRPr lang="en-US"/>
          </a:p>
        </p:txBody>
      </p:sp>
    </p:spTree>
    <p:extLst>
      <p:ext uri="{BB962C8B-B14F-4D97-AF65-F5344CB8AC3E}">
        <p14:creationId xmlns:p14="http://schemas.microsoft.com/office/powerpoint/2010/main" val="2592319484"/>
      </p:ext>
    </p:extLst>
  </p:cSld>
  <p:clrMapOvr>
    <a:masterClrMapping/>
  </p:clrMapOvr>
  <p:transition spd="med">
    <p:randomBar dir="vert"/>
  </p:transition>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4B997C7-48D1-CE47-A3C5-A56BA04CABE4}"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391173022"/>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31367C36-8427-B643-96B6-4CDC14C5C34B}"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173881232"/>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DFD868B-3CDC-624D-B312-4DF5C2D1202B}"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31889420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231036FA-0118-974E-9EE6-42E5A752F4C9}" type="slidenum">
              <a:rPr lang="en-US"/>
              <a:pPr>
                <a:defRPr/>
              </a:pPr>
              <a:t>‹#›</a:t>
            </a:fld>
            <a:endParaRPr lang="en-US"/>
          </a:p>
        </p:txBody>
      </p:sp>
    </p:spTree>
    <p:extLst>
      <p:ext uri="{BB962C8B-B14F-4D97-AF65-F5344CB8AC3E}">
        <p14:creationId xmlns:p14="http://schemas.microsoft.com/office/powerpoint/2010/main" val="2053926010"/>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88780D4-5701-FC49-9DD6-4D6521466046}"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781334526"/>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1681DF6B-C855-EF4F-AF5C-EC6FE03B8036}"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3672719332"/>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07F8202-8415-9340-9FB1-F5449A2F2062}"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79223172"/>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4411479-23A5-2246-B22B-4B87976FCE21}"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3611075247"/>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1C66D39-BACC-A847-A3F9-347EF9E37205}"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83456880"/>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A125030-3C95-9F4F-AFEE-E3F54E2EF354}"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41083638"/>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28D19284-35F6-D342-A080-ECD598533111}"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3005072402"/>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CF26ADD-60C6-194B-94FF-0D528BB78897}"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358334507"/>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199E3E5-F83A-B24D-8630-A0B3E56A848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687584"/>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C28C41F-17E1-C544-94C5-9EF1F53E384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585050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DD2C6C72-C871-3047-8706-6374C71E4451}" type="slidenum">
              <a:rPr lang="en-US"/>
              <a:pPr>
                <a:defRPr/>
              </a:pPr>
              <a:t>‹#›</a:t>
            </a:fld>
            <a:endParaRPr lang="en-US"/>
          </a:p>
        </p:txBody>
      </p:sp>
    </p:spTree>
    <p:extLst>
      <p:ext uri="{BB962C8B-B14F-4D97-AF65-F5344CB8AC3E}">
        <p14:creationId xmlns:p14="http://schemas.microsoft.com/office/powerpoint/2010/main" val="2531154381"/>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BDD6253-EB3A-514E-AD7B-E4992E748E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4626339"/>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5C2499-5721-734D-AC8B-D847E2186BD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5678020"/>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ACFD267-0DEB-3E40-99D4-E95A1C81850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10258850"/>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5CF6B2F-DD08-5C4D-B5AF-55C2D46598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844852"/>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39B4099-D14E-B34E-9944-252510220C3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1173613"/>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2965CB5-E663-3840-A191-02935611C3D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74725509"/>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090CCB-61E6-0141-92B1-4E4E653993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66726916"/>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E93F0-9DB4-4844-A476-5323F55B5A5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7166827"/>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2A5FAF4-DD6A-CB4D-B2BB-6330EB3E42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389494"/>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11F72FF-98EE-6949-9F0E-E4C9844354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48805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B6AA1748-5B3D-1249-8D02-A9E0EB66E4AC}" type="slidenum">
              <a:rPr lang="en-US"/>
              <a:pPr>
                <a:defRPr/>
              </a:pPr>
              <a:t>‹#›</a:t>
            </a:fld>
            <a:endParaRPr lang="en-US"/>
          </a:p>
        </p:txBody>
      </p:sp>
    </p:spTree>
    <p:extLst>
      <p:ext uri="{BB962C8B-B14F-4D97-AF65-F5344CB8AC3E}">
        <p14:creationId xmlns:p14="http://schemas.microsoft.com/office/powerpoint/2010/main" val="2281334461"/>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sp>
            <p:nvSpPr>
              <p:cNvPr id="136" name="Oval 5"/>
              <p:cNvSpPr>
                <a:spLocks noChangeArrowheads="1"/>
              </p:cNvSpPr>
              <p:nvPr/>
            </p:nvSpPr>
            <p:spPr bwMode="hidden">
              <a:xfrm>
                <a:off x="276" y="253"/>
                <a:ext cx="186"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6"/>
                  <a:ext cx="2919" cy="2151"/>
                  <a:chOff x="1265" y="814"/>
                  <a:chExt cx="2919" cy="2151"/>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sp>
                <p:nvSpPr>
                  <p:cNvPr id="134" name="Oval 10"/>
                  <p:cNvSpPr>
                    <a:spLocks noChangeArrowheads="1"/>
                  </p:cNvSpPr>
                  <p:nvPr/>
                </p:nvSpPr>
                <p:spPr bwMode="hidden">
                  <a:xfrm>
                    <a:off x="2379" y="1601"/>
                    <a:ext cx="579"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5" y="1502"/>
                    <a:ext cx="1258" cy="2327"/>
                    <a:chOff x="3471" y="1530"/>
                    <a:chExt cx="1258" cy="2327"/>
                  </a:xfrm>
                </p:grpSpPr>
                <p:sp>
                  <p:nvSpPr>
                    <p:cNvPr id="131" name="Freeform 13"/>
                    <p:cNvSpPr>
                      <a:spLocks/>
                    </p:cNvSpPr>
                    <p:nvPr/>
                  </p:nvSpPr>
                  <p:spPr bwMode="hidden">
                    <a:xfrm rot="2711884">
                      <a:off x="2765" y="2236"/>
                      <a:ext cx="1724" cy="313"/>
                    </a:xfrm>
                    <a:custGeom>
                      <a:avLst/>
                      <a:gdLst>
                        <a:gd name="T0" fmla="*/ 0 w 2736"/>
                        <a:gd name="T1" fmla="*/ 2 h 504"/>
                        <a:gd name="T2" fmla="*/ 5 w 2736"/>
                        <a:gd name="T3" fmla="*/ 1 h 504"/>
                        <a:gd name="T4" fmla="*/ 11 w 2736"/>
                        <a:gd name="T5" fmla="*/ 1 h 504"/>
                        <a:gd name="T6" fmla="*/ 17 w 2736"/>
                        <a:gd name="T7" fmla="*/ 1 h 504"/>
                        <a:gd name="T8" fmla="*/ 16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132" name="Freeform 14"/>
                    <p:cNvSpPr>
                      <a:spLocks/>
                    </p:cNvSpPr>
                    <p:nvPr/>
                  </p:nvSpPr>
                  <p:spPr bwMode="hidden">
                    <a:xfrm rot="2711884">
                      <a:off x="4022" y="3149"/>
                      <a:ext cx="924" cy="490"/>
                    </a:xfrm>
                    <a:custGeom>
                      <a:avLst/>
                      <a:gdLst>
                        <a:gd name="T0" fmla="*/ 1 w 1769"/>
                        <a:gd name="T1" fmla="*/ 1 h 791"/>
                        <a:gd name="T2" fmla="*/ 1 w 1769"/>
                        <a:gd name="T3" fmla="*/ 1 h 791"/>
                        <a:gd name="T4" fmla="*/ 1 w 1769"/>
                        <a:gd name="T5" fmla="*/ 1 h 791"/>
                        <a:gd name="T6" fmla="*/ 2 w 1769"/>
                        <a:gd name="T7" fmla="*/ 2 h 791"/>
                        <a:gd name="T8" fmla="*/ 2 w 1769"/>
                        <a:gd name="T9" fmla="*/ 4 h 791"/>
                        <a:gd name="T10" fmla="*/ 2 w 1769"/>
                        <a:gd name="T11" fmla="*/ 4 h 791"/>
                        <a:gd name="T12" fmla="*/ 2 w 1769"/>
                        <a:gd name="T13" fmla="*/ 4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36" name="Group 15"/>
                  <p:cNvGrpSpPr>
                    <a:grpSpLocks/>
                  </p:cNvGrpSpPr>
                  <p:nvPr/>
                </p:nvGrpSpPr>
                <p:grpSpPr bwMode="auto">
                  <a:xfrm>
                    <a:off x="2938" y="1991"/>
                    <a:ext cx="2463" cy="1332"/>
                    <a:chOff x="2864" y="2019"/>
                    <a:chExt cx="2463" cy="1332"/>
                  </a:xfrm>
                </p:grpSpPr>
                <p:sp>
                  <p:nvSpPr>
                    <p:cNvPr id="129" name="Freeform 16"/>
                    <p:cNvSpPr>
                      <a:spLocks/>
                    </p:cNvSpPr>
                    <p:nvPr/>
                  </p:nvSpPr>
                  <p:spPr bwMode="hidden">
                    <a:xfrm rot="2104081">
                      <a:off x="2864" y="2020"/>
                      <a:ext cx="1813" cy="346"/>
                    </a:xfrm>
                    <a:custGeom>
                      <a:avLst/>
                      <a:gdLst>
                        <a:gd name="T0" fmla="*/ 0 w 2736"/>
                        <a:gd name="T1" fmla="*/ 8 h 504"/>
                        <a:gd name="T2" fmla="*/ 9 w 2736"/>
                        <a:gd name="T3" fmla="*/ 2 h 504"/>
                        <a:gd name="T4" fmla="*/ 19 w 2736"/>
                        <a:gd name="T5" fmla="*/ 1 h 504"/>
                        <a:gd name="T6" fmla="*/ 29 w 2736"/>
                        <a:gd name="T7" fmla="*/ 1 h 504"/>
                        <a:gd name="T8" fmla="*/ 29 w 2736"/>
                        <a:gd name="T9" fmla="*/ 1 h 504"/>
                        <a:gd name="T10" fmla="*/ 19 w 2736"/>
                        <a:gd name="T11" fmla="*/ 1 h 504"/>
                        <a:gd name="T12" fmla="*/ 7 w 2736"/>
                        <a:gd name="T13" fmla="*/ 5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30" name="Freeform 17"/>
                    <p:cNvSpPr>
                      <a:spLocks/>
                    </p:cNvSpPr>
                    <p:nvPr/>
                  </p:nvSpPr>
                  <p:spPr bwMode="hidden">
                    <a:xfrm rot="2104081">
                      <a:off x="4352" y="2806"/>
                      <a:ext cx="974" cy="545"/>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0 h 791"/>
                        <a:gd name="T14" fmla="*/ 2 w 1769"/>
                        <a:gd name="T15" fmla="*/ 8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37" name="Group 18"/>
                  <p:cNvGrpSpPr>
                    <a:grpSpLocks/>
                  </p:cNvGrpSpPr>
                  <p:nvPr/>
                </p:nvGrpSpPr>
                <p:grpSpPr bwMode="auto">
                  <a:xfrm>
                    <a:off x="2971" y="1804"/>
                    <a:ext cx="2477" cy="1064"/>
                    <a:chOff x="2897" y="1832"/>
                    <a:chExt cx="2477" cy="1064"/>
                  </a:xfrm>
                </p:grpSpPr>
                <p:sp>
                  <p:nvSpPr>
                    <p:cNvPr id="127" name="Freeform 19"/>
                    <p:cNvSpPr>
                      <a:spLocks/>
                    </p:cNvSpPr>
                    <p:nvPr/>
                  </p:nvSpPr>
                  <p:spPr bwMode="hidden">
                    <a:xfrm rot="1582915">
                      <a:off x="2896" y="1832"/>
                      <a:ext cx="1736" cy="304"/>
                    </a:xfrm>
                    <a:custGeom>
                      <a:avLst/>
                      <a:gdLst>
                        <a:gd name="T0" fmla="*/ 0 w 2736"/>
                        <a:gd name="T1" fmla="*/ 2 h 504"/>
                        <a:gd name="T2" fmla="*/ 6 w 2736"/>
                        <a:gd name="T3" fmla="*/ 1 h 504"/>
                        <a:gd name="T4" fmla="*/ 12 w 2736"/>
                        <a:gd name="T5" fmla="*/ 1 h 504"/>
                        <a:gd name="T6" fmla="*/ 18 w 2736"/>
                        <a:gd name="T7" fmla="*/ 1 h 504"/>
                        <a:gd name="T8" fmla="*/ 18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28" name="Freeform 20"/>
                    <p:cNvSpPr>
                      <a:spLocks/>
                    </p:cNvSpPr>
                    <p:nvPr/>
                  </p:nvSpPr>
                  <p:spPr bwMode="hidden">
                    <a:xfrm rot="1582915">
                      <a:off x="4442" y="2420"/>
                      <a:ext cx="932" cy="476"/>
                    </a:xfrm>
                    <a:custGeom>
                      <a:avLst/>
                      <a:gdLst>
                        <a:gd name="T0" fmla="*/ 1 w 1769"/>
                        <a:gd name="T1" fmla="*/ 1 h 791"/>
                        <a:gd name="T2" fmla="*/ 1 w 1769"/>
                        <a:gd name="T3" fmla="*/ 1 h 791"/>
                        <a:gd name="T4" fmla="*/ 1 w 1769"/>
                        <a:gd name="T5" fmla="*/ 1 h 791"/>
                        <a:gd name="T6" fmla="*/ 2 w 1769"/>
                        <a:gd name="T7" fmla="*/ 1 h 791"/>
                        <a:gd name="T8" fmla="*/ 2 w 1769"/>
                        <a:gd name="T9" fmla="*/ 2 h 791"/>
                        <a:gd name="T10" fmla="*/ 2 w 1769"/>
                        <a:gd name="T11" fmla="*/ 3 h 791"/>
                        <a:gd name="T12" fmla="*/ 2 w 1769"/>
                        <a:gd name="T13" fmla="*/ 2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6 h 504"/>
                        <a:gd name="T2" fmla="*/ 4 w 2736"/>
                        <a:gd name="T3" fmla="*/ 2 h 504"/>
                        <a:gd name="T4" fmla="*/ 8 w 2736"/>
                        <a:gd name="T5" fmla="*/ 1 h 504"/>
                        <a:gd name="T6" fmla="*/ 13 w 2736"/>
                        <a:gd name="T7" fmla="*/ 1 h 504"/>
                        <a:gd name="T8" fmla="*/ 12 w 2736"/>
                        <a:gd name="T9" fmla="*/ 1 h 504"/>
                        <a:gd name="T10" fmla="*/ 8 w 2736"/>
                        <a:gd name="T11" fmla="*/ 1 h 504"/>
                        <a:gd name="T12" fmla="*/ 3 w 2736"/>
                        <a:gd name="T13" fmla="*/ 3 h 504"/>
                        <a:gd name="T14" fmla="*/ 0 w 2736"/>
                        <a:gd name="T15" fmla="*/ 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26" name="Freeform 23"/>
                    <p:cNvSpPr>
                      <a:spLocks/>
                    </p:cNvSpPr>
                    <p:nvPr/>
                  </p:nvSpPr>
                  <p:spPr bwMode="hidden">
                    <a:xfrm rot="1080363">
                      <a:off x="4495" y="2036"/>
                      <a:ext cx="901" cy="527"/>
                    </a:xfrm>
                    <a:custGeom>
                      <a:avLst/>
                      <a:gdLst>
                        <a:gd name="T0" fmla="*/ 1 w 1769"/>
                        <a:gd name="T1" fmla="*/ 1 h 791"/>
                        <a:gd name="T2" fmla="*/ 1 w 1769"/>
                        <a:gd name="T3" fmla="*/ 1 h 791"/>
                        <a:gd name="T4" fmla="*/ 1 w 1769"/>
                        <a:gd name="T5" fmla="*/ 2 h 791"/>
                        <a:gd name="T6" fmla="*/ 1 w 1769"/>
                        <a:gd name="T7" fmla="*/ 5 h 791"/>
                        <a:gd name="T8" fmla="*/ 1 w 1769"/>
                        <a:gd name="T9" fmla="*/ 7 h 791"/>
                        <a:gd name="T10" fmla="*/ 1 w 1769"/>
                        <a:gd name="T11" fmla="*/ 9 h 791"/>
                        <a:gd name="T12" fmla="*/ 1 w 1769"/>
                        <a:gd name="T13" fmla="*/ 7 h 791"/>
                        <a:gd name="T14" fmla="*/ 1 w 1769"/>
                        <a:gd name="T15" fmla="*/ 5 h 791"/>
                        <a:gd name="T16" fmla="*/ 1 w 1769"/>
                        <a:gd name="T17" fmla="*/ 3 h 791"/>
                        <a:gd name="T18" fmla="*/ 1 w 1769"/>
                        <a:gd name="T19" fmla="*/ 2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39" name="Group 24"/>
                  <p:cNvGrpSpPr>
                    <a:grpSpLocks/>
                  </p:cNvGrpSpPr>
                  <p:nvPr/>
                </p:nvGrpSpPr>
                <p:grpSpPr bwMode="auto">
                  <a:xfrm>
                    <a:off x="3032" y="1386"/>
                    <a:ext cx="2342" cy="657"/>
                    <a:chOff x="2958" y="1414"/>
                    <a:chExt cx="2342" cy="657"/>
                  </a:xfrm>
                </p:grpSpPr>
                <p:sp>
                  <p:nvSpPr>
                    <p:cNvPr id="123" name="Freeform 25"/>
                    <p:cNvSpPr>
                      <a:spLocks/>
                    </p:cNvSpPr>
                    <p:nvPr/>
                  </p:nvSpPr>
                  <p:spPr bwMode="hidden">
                    <a:xfrm rot="463793">
                      <a:off x="2958" y="1414"/>
                      <a:ext cx="1544" cy="312"/>
                    </a:xfrm>
                    <a:custGeom>
                      <a:avLst/>
                      <a:gdLst>
                        <a:gd name="T0" fmla="*/ 0 w 2736"/>
                        <a:gd name="T1" fmla="*/ 2 h 504"/>
                        <a:gd name="T2" fmla="*/ 2 w 2736"/>
                        <a:gd name="T3" fmla="*/ 1 h 504"/>
                        <a:gd name="T4" fmla="*/ 3 w 2736"/>
                        <a:gd name="T5" fmla="*/ 1 h 504"/>
                        <a:gd name="T6" fmla="*/ 5 w 2736"/>
                        <a:gd name="T7" fmla="*/ 1 h 504"/>
                        <a:gd name="T8" fmla="*/ 5 w 2736"/>
                        <a:gd name="T9" fmla="*/ 1 h 504"/>
                        <a:gd name="T10" fmla="*/ 3 w 2736"/>
                        <a:gd name="T11" fmla="*/ 1 h 504"/>
                        <a:gd name="T12" fmla="*/ 1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24" name="Freeform 26"/>
                    <p:cNvSpPr>
                      <a:spLocks/>
                    </p:cNvSpPr>
                    <p:nvPr/>
                  </p:nvSpPr>
                  <p:spPr bwMode="hidden">
                    <a:xfrm rot="463793">
                      <a:off x="4469" y="1582"/>
                      <a:ext cx="830" cy="489"/>
                    </a:xfrm>
                    <a:custGeom>
                      <a:avLst/>
                      <a:gdLst>
                        <a:gd name="T0" fmla="*/ 0 w 1769"/>
                        <a:gd name="T1" fmla="*/ 1 h 791"/>
                        <a:gd name="T2" fmla="*/ 0 w 1769"/>
                        <a:gd name="T3" fmla="*/ 1 h 791"/>
                        <a:gd name="T4" fmla="*/ 0 w 1769"/>
                        <a:gd name="T5" fmla="*/ 1 h 791"/>
                        <a:gd name="T6" fmla="*/ 0 w 1769"/>
                        <a:gd name="T7" fmla="*/ 2 h 791"/>
                        <a:gd name="T8" fmla="*/ 0 w 1769"/>
                        <a:gd name="T9" fmla="*/ 2 h 791"/>
                        <a:gd name="T10" fmla="*/ 0 w 1769"/>
                        <a:gd name="T11" fmla="*/ 4 h 791"/>
                        <a:gd name="T12" fmla="*/ 0 w 1769"/>
                        <a:gd name="T13" fmla="*/ 4 h 791"/>
                        <a:gd name="T14" fmla="*/ 0 w 1769"/>
                        <a:gd name="T15" fmla="*/ 2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40" name="Group 27"/>
                  <p:cNvGrpSpPr>
                    <a:grpSpLocks/>
                  </p:cNvGrpSpPr>
                  <p:nvPr/>
                </p:nvGrpSpPr>
                <p:grpSpPr bwMode="auto">
                  <a:xfrm>
                    <a:off x="3057" y="1241"/>
                    <a:ext cx="2150" cy="343"/>
                    <a:chOff x="2983" y="1269"/>
                    <a:chExt cx="2150" cy="343"/>
                  </a:xfrm>
                </p:grpSpPr>
                <p:sp>
                  <p:nvSpPr>
                    <p:cNvPr id="121" name="Freeform 28"/>
                    <p:cNvSpPr>
                      <a:spLocks/>
                    </p:cNvSpPr>
                    <p:nvPr/>
                  </p:nvSpPr>
                  <p:spPr bwMode="hidden">
                    <a:xfrm rot="-84182">
                      <a:off x="2983" y="1290"/>
                      <a:ext cx="1404" cy="218"/>
                    </a:xfrm>
                    <a:custGeom>
                      <a:avLst/>
                      <a:gdLst>
                        <a:gd name="T0" fmla="*/ 0 w 2736"/>
                        <a:gd name="T1" fmla="*/ 0 h 504"/>
                        <a:gd name="T2" fmla="*/ 1 w 2736"/>
                        <a:gd name="T3" fmla="*/ 0 h 504"/>
                        <a:gd name="T4" fmla="*/ 1 w 2736"/>
                        <a:gd name="T5" fmla="*/ 0 h 504"/>
                        <a:gd name="T6" fmla="*/ 2 w 2736"/>
                        <a:gd name="T7" fmla="*/ 0 h 504"/>
                        <a:gd name="T8" fmla="*/ 2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22" name="Freeform 29"/>
                    <p:cNvSpPr>
                      <a:spLocks/>
                    </p:cNvSpPr>
                    <p:nvPr/>
                  </p:nvSpPr>
                  <p:spPr bwMode="hidden">
                    <a:xfrm rot="-84182">
                      <a:off x="4379" y="1269"/>
                      <a:ext cx="754" cy="34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41" name="Group 30"/>
                  <p:cNvGrpSpPr>
                    <a:grpSpLocks/>
                  </p:cNvGrpSpPr>
                  <p:nvPr/>
                </p:nvGrpSpPr>
                <p:grpSpPr bwMode="auto">
                  <a:xfrm>
                    <a:off x="3012" y="889"/>
                    <a:ext cx="1879" cy="427"/>
                    <a:chOff x="2938" y="917"/>
                    <a:chExt cx="1879" cy="427"/>
                  </a:xfrm>
                </p:grpSpPr>
                <p:sp>
                  <p:nvSpPr>
                    <p:cNvPr id="119" name="Freeform 31"/>
                    <p:cNvSpPr>
                      <a:spLocks/>
                    </p:cNvSpPr>
                    <p:nvPr/>
                  </p:nvSpPr>
                  <p:spPr bwMode="hidden">
                    <a:xfrm rot="-802576">
                      <a:off x="2938" y="1129"/>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20" name="Freeform 32"/>
                    <p:cNvSpPr>
                      <a:spLocks/>
                    </p:cNvSpPr>
                    <p:nvPr/>
                  </p:nvSpPr>
                  <p:spPr bwMode="hidden">
                    <a:xfrm rot="-802576">
                      <a:off x="4155" y="918"/>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2 h 504"/>
                        <a:gd name="T2" fmla="*/ 5 w 2736"/>
                        <a:gd name="T3" fmla="*/ 1 h 504"/>
                        <a:gd name="T4" fmla="*/ 11 w 2736"/>
                        <a:gd name="T5" fmla="*/ 1 h 504"/>
                        <a:gd name="T6" fmla="*/ 17 w 2736"/>
                        <a:gd name="T7" fmla="*/ 1 h 504"/>
                        <a:gd name="T8" fmla="*/ 16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18" name="Freeform 35"/>
                    <p:cNvSpPr>
                      <a:spLocks/>
                    </p:cNvSpPr>
                    <p:nvPr/>
                  </p:nvSpPr>
                  <p:spPr bwMode="hidden">
                    <a:xfrm rot="18888116" flipH="1">
                      <a:off x="419" y="3271"/>
                      <a:ext cx="926" cy="490"/>
                    </a:xfrm>
                    <a:custGeom>
                      <a:avLst/>
                      <a:gdLst>
                        <a:gd name="T0" fmla="*/ 1 w 1769"/>
                        <a:gd name="T1" fmla="*/ 1 h 791"/>
                        <a:gd name="T2" fmla="*/ 1 w 1769"/>
                        <a:gd name="T3" fmla="*/ 1 h 791"/>
                        <a:gd name="T4" fmla="*/ 1 w 1769"/>
                        <a:gd name="T5" fmla="*/ 1 h 791"/>
                        <a:gd name="T6" fmla="*/ 2 w 1769"/>
                        <a:gd name="T7" fmla="*/ 2 h 791"/>
                        <a:gd name="T8" fmla="*/ 2 w 1769"/>
                        <a:gd name="T9" fmla="*/ 4 h 791"/>
                        <a:gd name="T10" fmla="*/ 2 w 1769"/>
                        <a:gd name="T11" fmla="*/ 4 h 791"/>
                        <a:gd name="T12" fmla="*/ 2 w 1769"/>
                        <a:gd name="T13" fmla="*/ 4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43" name="Group 36"/>
                  <p:cNvGrpSpPr>
                    <a:grpSpLocks/>
                  </p:cNvGrpSpPr>
                  <p:nvPr/>
                </p:nvGrpSpPr>
                <p:grpSpPr bwMode="auto">
                  <a:xfrm>
                    <a:off x="69" y="2168"/>
                    <a:ext cx="2463" cy="1332"/>
                    <a:chOff x="-5" y="2196"/>
                    <a:chExt cx="2463" cy="1332"/>
                  </a:xfrm>
                </p:grpSpPr>
                <p:sp>
                  <p:nvSpPr>
                    <p:cNvPr id="115" name="Freeform 37"/>
                    <p:cNvSpPr>
                      <a:spLocks/>
                    </p:cNvSpPr>
                    <p:nvPr/>
                  </p:nvSpPr>
                  <p:spPr bwMode="hidden">
                    <a:xfrm rot="19495919" flipH="1">
                      <a:off x="644" y="2196"/>
                      <a:ext cx="1813" cy="348"/>
                    </a:xfrm>
                    <a:custGeom>
                      <a:avLst/>
                      <a:gdLst>
                        <a:gd name="T0" fmla="*/ 0 w 2736"/>
                        <a:gd name="T1" fmla="*/ 8 h 504"/>
                        <a:gd name="T2" fmla="*/ 9 w 2736"/>
                        <a:gd name="T3" fmla="*/ 3 h 504"/>
                        <a:gd name="T4" fmla="*/ 19 w 2736"/>
                        <a:gd name="T5" fmla="*/ 1 h 504"/>
                        <a:gd name="T6" fmla="*/ 29 w 2736"/>
                        <a:gd name="T7" fmla="*/ 1 h 504"/>
                        <a:gd name="T8" fmla="*/ 29 w 2736"/>
                        <a:gd name="T9" fmla="*/ 2 h 504"/>
                        <a:gd name="T10" fmla="*/ 19 w 2736"/>
                        <a:gd name="T11" fmla="*/ 2 h 504"/>
                        <a:gd name="T12" fmla="*/ 7 w 2736"/>
                        <a:gd name="T13" fmla="*/ 5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16" name="Freeform 38"/>
                    <p:cNvSpPr>
                      <a:spLocks/>
                    </p:cNvSpPr>
                    <p:nvPr/>
                  </p:nvSpPr>
                  <p:spPr bwMode="hidden">
                    <a:xfrm rot="19495919" flipH="1">
                      <a:off x="-5" y="2984"/>
                      <a:ext cx="974" cy="545"/>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0 h 791"/>
                        <a:gd name="T14" fmla="*/ 2 w 1769"/>
                        <a:gd name="T15" fmla="*/ 8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44" name="Group 39"/>
                  <p:cNvGrpSpPr>
                    <a:grpSpLocks/>
                  </p:cNvGrpSpPr>
                  <p:nvPr/>
                </p:nvGrpSpPr>
                <p:grpSpPr bwMode="auto">
                  <a:xfrm>
                    <a:off x="22" y="1981"/>
                    <a:ext cx="2477" cy="1064"/>
                    <a:chOff x="-52" y="2009"/>
                    <a:chExt cx="2477" cy="1064"/>
                  </a:xfrm>
                </p:grpSpPr>
                <p:sp>
                  <p:nvSpPr>
                    <p:cNvPr id="113" name="Freeform 40"/>
                    <p:cNvSpPr>
                      <a:spLocks/>
                    </p:cNvSpPr>
                    <p:nvPr/>
                  </p:nvSpPr>
                  <p:spPr bwMode="hidden">
                    <a:xfrm rot="20017085" flipH="1">
                      <a:off x="689" y="2009"/>
                      <a:ext cx="1736" cy="304"/>
                    </a:xfrm>
                    <a:custGeom>
                      <a:avLst/>
                      <a:gdLst>
                        <a:gd name="T0" fmla="*/ 0 w 2736"/>
                        <a:gd name="T1" fmla="*/ 2 h 504"/>
                        <a:gd name="T2" fmla="*/ 6 w 2736"/>
                        <a:gd name="T3" fmla="*/ 1 h 504"/>
                        <a:gd name="T4" fmla="*/ 12 w 2736"/>
                        <a:gd name="T5" fmla="*/ 1 h 504"/>
                        <a:gd name="T6" fmla="*/ 18 w 2736"/>
                        <a:gd name="T7" fmla="*/ 1 h 504"/>
                        <a:gd name="T8" fmla="*/ 18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14" name="Freeform 41"/>
                    <p:cNvSpPr>
                      <a:spLocks/>
                    </p:cNvSpPr>
                    <p:nvPr/>
                  </p:nvSpPr>
                  <p:spPr bwMode="hidden">
                    <a:xfrm rot="20017085" flipH="1">
                      <a:off x="-52" y="2596"/>
                      <a:ext cx="932" cy="476"/>
                    </a:xfrm>
                    <a:custGeom>
                      <a:avLst/>
                      <a:gdLst>
                        <a:gd name="T0" fmla="*/ 1 w 1769"/>
                        <a:gd name="T1" fmla="*/ 1 h 791"/>
                        <a:gd name="T2" fmla="*/ 1 w 1769"/>
                        <a:gd name="T3" fmla="*/ 1 h 791"/>
                        <a:gd name="T4" fmla="*/ 1 w 1769"/>
                        <a:gd name="T5" fmla="*/ 1 h 791"/>
                        <a:gd name="T6" fmla="*/ 2 w 1769"/>
                        <a:gd name="T7" fmla="*/ 1 h 791"/>
                        <a:gd name="T8" fmla="*/ 2 w 1769"/>
                        <a:gd name="T9" fmla="*/ 2 h 791"/>
                        <a:gd name="T10" fmla="*/ 2 w 1769"/>
                        <a:gd name="T11" fmla="*/ 3 h 791"/>
                        <a:gd name="T12" fmla="*/ 2 w 1769"/>
                        <a:gd name="T13" fmla="*/ 2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45" name="Group 42"/>
                  <p:cNvGrpSpPr>
                    <a:grpSpLocks/>
                  </p:cNvGrpSpPr>
                  <p:nvPr/>
                </p:nvGrpSpPr>
                <p:grpSpPr bwMode="auto">
                  <a:xfrm>
                    <a:off x="0" y="1785"/>
                    <a:ext cx="2472" cy="927"/>
                    <a:chOff x="-74" y="1813"/>
                    <a:chExt cx="2472" cy="927"/>
                  </a:xfrm>
                </p:grpSpPr>
                <p:sp>
                  <p:nvSpPr>
                    <p:cNvPr id="111" name="Freeform 43"/>
                    <p:cNvSpPr>
                      <a:spLocks/>
                    </p:cNvSpPr>
                    <p:nvPr/>
                  </p:nvSpPr>
                  <p:spPr bwMode="hidden">
                    <a:xfrm rot="20519637" flipH="1">
                      <a:off x="721" y="1814"/>
                      <a:ext cx="1677" cy="335"/>
                    </a:xfrm>
                    <a:custGeom>
                      <a:avLst/>
                      <a:gdLst>
                        <a:gd name="T0" fmla="*/ 0 w 2736"/>
                        <a:gd name="T1" fmla="*/ 6 h 504"/>
                        <a:gd name="T2" fmla="*/ 4 w 2736"/>
                        <a:gd name="T3" fmla="*/ 2 h 504"/>
                        <a:gd name="T4" fmla="*/ 8 w 2736"/>
                        <a:gd name="T5" fmla="*/ 1 h 504"/>
                        <a:gd name="T6" fmla="*/ 13 w 2736"/>
                        <a:gd name="T7" fmla="*/ 1 h 504"/>
                        <a:gd name="T8" fmla="*/ 12 w 2736"/>
                        <a:gd name="T9" fmla="*/ 1 h 504"/>
                        <a:gd name="T10" fmla="*/ 8 w 2736"/>
                        <a:gd name="T11" fmla="*/ 1 h 504"/>
                        <a:gd name="T12" fmla="*/ 3 w 2736"/>
                        <a:gd name="T13" fmla="*/ 3 h 504"/>
                        <a:gd name="T14" fmla="*/ 0 w 2736"/>
                        <a:gd name="T15" fmla="*/ 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12" name="Freeform 44"/>
                    <p:cNvSpPr>
                      <a:spLocks/>
                    </p:cNvSpPr>
                    <p:nvPr/>
                  </p:nvSpPr>
                  <p:spPr bwMode="hidden">
                    <a:xfrm rot="20519637" flipH="1">
                      <a:off x="-74" y="2214"/>
                      <a:ext cx="901" cy="527"/>
                    </a:xfrm>
                    <a:custGeom>
                      <a:avLst/>
                      <a:gdLst>
                        <a:gd name="T0" fmla="*/ 1 w 1769"/>
                        <a:gd name="T1" fmla="*/ 1 h 791"/>
                        <a:gd name="T2" fmla="*/ 1 w 1769"/>
                        <a:gd name="T3" fmla="*/ 1 h 791"/>
                        <a:gd name="T4" fmla="*/ 1 w 1769"/>
                        <a:gd name="T5" fmla="*/ 2 h 791"/>
                        <a:gd name="T6" fmla="*/ 1 w 1769"/>
                        <a:gd name="T7" fmla="*/ 5 h 791"/>
                        <a:gd name="T8" fmla="*/ 1 w 1769"/>
                        <a:gd name="T9" fmla="*/ 7 h 791"/>
                        <a:gd name="T10" fmla="*/ 1 w 1769"/>
                        <a:gd name="T11" fmla="*/ 9 h 791"/>
                        <a:gd name="T12" fmla="*/ 1 w 1769"/>
                        <a:gd name="T13" fmla="*/ 7 h 791"/>
                        <a:gd name="T14" fmla="*/ 1 w 1769"/>
                        <a:gd name="T15" fmla="*/ 5 h 791"/>
                        <a:gd name="T16" fmla="*/ 1 w 1769"/>
                        <a:gd name="T17" fmla="*/ 3 h 791"/>
                        <a:gd name="T18" fmla="*/ 1 w 1769"/>
                        <a:gd name="T19" fmla="*/ 2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46" name="Group 183"/>
                  <p:cNvGrpSpPr>
                    <a:grpSpLocks/>
                  </p:cNvGrpSpPr>
                  <p:nvPr/>
                </p:nvGrpSpPr>
                <p:grpSpPr bwMode="auto">
                  <a:xfrm>
                    <a:off x="96" y="1563"/>
                    <a:ext cx="2342" cy="657"/>
                    <a:chOff x="22" y="1591"/>
                    <a:chExt cx="2342" cy="657"/>
                  </a:xfrm>
                </p:grpSpPr>
                <p:sp>
                  <p:nvSpPr>
                    <p:cNvPr id="109" name="Freeform 46"/>
                    <p:cNvSpPr>
                      <a:spLocks/>
                    </p:cNvSpPr>
                    <p:nvPr/>
                  </p:nvSpPr>
                  <p:spPr bwMode="hidden">
                    <a:xfrm rot="21136207" flipH="1">
                      <a:off x="819" y="1591"/>
                      <a:ext cx="1544" cy="312"/>
                    </a:xfrm>
                    <a:custGeom>
                      <a:avLst/>
                      <a:gdLst>
                        <a:gd name="T0" fmla="*/ 0 w 2736"/>
                        <a:gd name="T1" fmla="*/ 2 h 504"/>
                        <a:gd name="T2" fmla="*/ 2 w 2736"/>
                        <a:gd name="T3" fmla="*/ 1 h 504"/>
                        <a:gd name="T4" fmla="*/ 3 w 2736"/>
                        <a:gd name="T5" fmla="*/ 1 h 504"/>
                        <a:gd name="T6" fmla="*/ 5 w 2736"/>
                        <a:gd name="T7" fmla="*/ 1 h 504"/>
                        <a:gd name="T8" fmla="*/ 5 w 2736"/>
                        <a:gd name="T9" fmla="*/ 1 h 504"/>
                        <a:gd name="T10" fmla="*/ 3 w 2736"/>
                        <a:gd name="T11" fmla="*/ 1 h 504"/>
                        <a:gd name="T12" fmla="*/ 1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0 w 1769"/>
                        <a:gd name="T3" fmla="*/ 1 h 791"/>
                        <a:gd name="T4" fmla="*/ 0 w 1769"/>
                        <a:gd name="T5" fmla="*/ 1 h 791"/>
                        <a:gd name="T6" fmla="*/ 0 w 1769"/>
                        <a:gd name="T7" fmla="*/ 2 h 791"/>
                        <a:gd name="T8" fmla="*/ 0 w 1769"/>
                        <a:gd name="T9" fmla="*/ 2 h 791"/>
                        <a:gd name="T10" fmla="*/ 0 w 1769"/>
                        <a:gd name="T11" fmla="*/ 4 h 791"/>
                        <a:gd name="T12" fmla="*/ 0 w 1769"/>
                        <a:gd name="T13" fmla="*/ 4 h 791"/>
                        <a:gd name="T14" fmla="*/ 0 w 1769"/>
                        <a:gd name="T15" fmla="*/ 2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47" name="Group 48"/>
                  <p:cNvGrpSpPr>
                    <a:grpSpLocks/>
                  </p:cNvGrpSpPr>
                  <p:nvPr/>
                </p:nvGrpSpPr>
                <p:grpSpPr bwMode="auto">
                  <a:xfrm>
                    <a:off x="263" y="1418"/>
                    <a:ext cx="2150" cy="343"/>
                    <a:chOff x="189" y="1446"/>
                    <a:chExt cx="2150" cy="343"/>
                  </a:xfrm>
                </p:grpSpPr>
                <p:sp>
                  <p:nvSpPr>
                    <p:cNvPr id="107" name="Freeform 49"/>
                    <p:cNvSpPr>
                      <a:spLocks/>
                    </p:cNvSpPr>
                    <p:nvPr/>
                  </p:nvSpPr>
                  <p:spPr bwMode="hidden">
                    <a:xfrm rot="84182" flipH="1">
                      <a:off x="935" y="1466"/>
                      <a:ext cx="1404" cy="219"/>
                    </a:xfrm>
                    <a:custGeom>
                      <a:avLst/>
                      <a:gdLst>
                        <a:gd name="T0" fmla="*/ 0 w 2736"/>
                        <a:gd name="T1" fmla="*/ 0 h 504"/>
                        <a:gd name="T2" fmla="*/ 1 w 2736"/>
                        <a:gd name="T3" fmla="*/ 0 h 504"/>
                        <a:gd name="T4" fmla="*/ 1 w 2736"/>
                        <a:gd name="T5" fmla="*/ 0 h 504"/>
                        <a:gd name="T6" fmla="*/ 2 w 2736"/>
                        <a:gd name="T7" fmla="*/ 0 h 504"/>
                        <a:gd name="T8" fmla="*/ 2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08" name="Freeform 50"/>
                    <p:cNvSpPr>
                      <a:spLocks/>
                    </p:cNvSpPr>
                    <p:nvPr/>
                  </p:nvSpPr>
                  <p:spPr bwMode="hidden">
                    <a:xfrm rot="84182" flipH="1">
                      <a:off x="189" y="1445"/>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06" name="Freeform 53"/>
                    <p:cNvSpPr>
                      <a:spLocks/>
                    </p:cNvSpPr>
                    <p:nvPr/>
                  </p:nvSpPr>
                  <p:spPr bwMode="hidden">
                    <a:xfrm rot="802576" flipH="1">
                      <a:off x="505" y="1094"/>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49" name="Group 54"/>
                  <p:cNvGrpSpPr>
                    <a:grpSpLocks/>
                  </p:cNvGrpSpPr>
                  <p:nvPr/>
                </p:nvGrpSpPr>
                <p:grpSpPr bwMode="auto">
                  <a:xfrm>
                    <a:off x="690" y="871"/>
                    <a:ext cx="1850" cy="554"/>
                    <a:chOff x="616" y="899"/>
                    <a:chExt cx="1850" cy="554"/>
                  </a:xfrm>
                </p:grpSpPr>
                <p:sp>
                  <p:nvSpPr>
                    <p:cNvPr id="103" name="Freeform 55"/>
                    <p:cNvSpPr>
                      <a:spLocks/>
                    </p:cNvSpPr>
                    <p:nvPr/>
                  </p:nvSpPr>
                  <p:spPr bwMode="hidden">
                    <a:xfrm rot="1277471" flipH="1">
                      <a:off x="1232" y="1238"/>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04" name="Freeform 56"/>
                    <p:cNvSpPr>
                      <a:spLocks/>
                    </p:cNvSpPr>
                    <p:nvPr/>
                  </p:nvSpPr>
                  <p:spPr bwMode="hidden">
                    <a:xfrm rot="1277471" flipH="1">
                      <a:off x="616" y="90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0" name="Group 57"/>
                  <p:cNvGrpSpPr>
                    <a:grpSpLocks/>
                  </p:cNvGrpSpPr>
                  <p:nvPr/>
                </p:nvGrpSpPr>
                <p:grpSpPr bwMode="auto">
                  <a:xfrm>
                    <a:off x="911" y="589"/>
                    <a:ext cx="1767" cy="743"/>
                    <a:chOff x="911" y="589"/>
                    <a:chExt cx="1767" cy="743"/>
                  </a:xfrm>
                </p:grpSpPr>
                <p:sp>
                  <p:nvSpPr>
                    <p:cNvPr id="101" name="Freeform 58"/>
                    <p:cNvSpPr>
                      <a:spLocks/>
                    </p:cNvSpPr>
                    <p:nvPr/>
                  </p:nvSpPr>
                  <p:spPr bwMode="hidden">
                    <a:xfrm rot="2028410" flipH="1">
                      <a:off x="1445" y="1117"/>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02" name="Freeform 59"/>
                    <p:cNvSpPr>
                      <a:spLocks/>
                    </p:cNvSpPr>
                    <p:nvPr/>
                  </p:nvSpPr>
                  <p:spPr bwMode="hidden">
                    <a:xfrm rot="2028410" flipH="1">
                      <a:off x="911" y="59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100" name="Freeform 62"/>
                    <p:cNvSpPr>
                      <a:spLocks/>
                    </p:cNvSpPr>
                    <p:nvPr/>
                  </p:nvSpPr>
                  <p:spPr bwMode="hidden">
                    <a:xfrm rot="2664424" flipH="1">
                      <a:off x="1120" y="300"/>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2" name="Group 63"/>
                  <p:cNvGrpSpPr>
                    <a:grpSpLocks/>
                  </p:cNvGrpSpPr>
                  <p:nvPr/>
                </p:nvGrpSpPr>
                <p:grpSpPr bwMode="auto">
                  <a:xfrm>
                    <a:off x="1707" y="76"/>
                    <a:ext cx="778" cy="1512"/>
                    <a:chOff x="1633" y="104"/>
                    <a:chExt cx="778" cy="1512"/>
                  </a:xfrm>
                </p:grpSpPr>
                <p:sp>
                  <p:nvSpPr>
                    <p:cNvPr id="97" name="Freeform 64"/>
                    <p:cNvSpPr>
                      <a:spLocks/>
                    </p:cNvSpPr>
                    <p:nvPr/>
                  </p:nvSpPr>
                  <p:spPr bwMode="hidden">
                    <a:xfrm rot="3473776" flipH="1">
                      <a:off x="1753" y="959"/>
                      <a:ext cx="110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98" name="Freeform 65"/>
                    <p:cNvSpPr>
                      <a:spLocks/>
                    </p:cNvSpPr>
                    <p:nvPr/>
                  </p:nvSpPr>
                  <p:spPr bwMode="hidden">
                    <a:xfrm rot="3473776" flipH="1">
                      <a:off x="1506" y="230"/>
                      <a:ext cx="591"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 name="Group 66"/>
                  <p:cNvGrpSpPr>
                    <a:grpSpLocks/>
                  </p:cNvGrpSpPr>
                  <p:nvPr/>
                </p:nvGrpSpPr>
                <p:grpSpPr bwMode="auto">
                  <a:xfrm>
                    <a:off x="2009" y="0"/>
                    <a:ext cx="634" cy="1534"/>
                    <a:chOff x="1935" y="28"/>
                    <a:chExt cx="634" cy="1534"/>
                  </a:xfrm>
                </p:grpSpPr>
                <p:sp>
                  <p:nvSpPr>
                    <p:cNvPr id="95" name="Freeform 67"/>
                    <p:cNvSpPr>
                      <a:spLocks/>
                    </p:cNvSpPr>
                    <p:nvPr/>
                  </p:nvSpPr>
                  <p:spPr bwMode="hidden">
                    <a:xfrm rot="4126480" flipH="1">
                      <a:off x="1932" y="925"/>
                      <a:ext cx="106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96" name="Freeform 68"/>
                    <p:cNvSpPr>
                      <a:spLocks/>
                    </p:cNvSpPr>
                    <p:nvPr/>
                  </p:nvSpPr>
                  <p:spPr bwMode="hidden">
                    <a:xfrm rot="4126480" flipH="1">
                      <a:off x="1819"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4" name="Group 69"/>
                  <p:cNvGrpSpPr>
                    <a:grpSpLocks/>
                  </p:cNvGrpSpPr>
                  <p:nvPr/>
                </p:nvGrpSpPr>
                <p:grpSpPr bwMode="auto">
                  <a:xfrm>
                    <a:off x="2896" y="644"/>
                    <a:ext cx="1845" cy="566"/>
                    <a:chOff x="2822" y="672"/>
                    <a:chExt cx="1845" cy="566"/>
                  </a:xfrm>
                </p:grpSpPr>
                <p:sp>
                  <p:nvSpPr>
                    <p:cNvPr id="93" name="Freeform 70"/>
                    <p:cNvSpPr>
                      <a:spLocks/>
                    </p:cNvSpPr>
                    <p:nvPr/>
                  </p:nvSpPr>
                  <p:spPr bwMode="hidden">
                    <a:xfrm rot="-1325434">
                      <a:off x="2822" y="1023"/>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94" name="Freeform 71"/>
                    <p:cNvSpPr>
                      <a:spLocks/>
                    </p:cNvSpPr>
                    <p:nvPr/>
                  </p:nvSpPr>
                  <p:spPr bwMode="hidden">
                    <a:xfrm rot="-1325434">
                      <a:off x="4005" y="672"/>
                      <a:ext cx="663"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5" name="Group 72"/>
                  <p:cNvGrpSpPr>
                    <a:grpSpLocks/>
                  </p:cNvGrpSpPr>
                  <p:nvPr/>
                </p:nvGrpSpPr>
                <p:grpSpPr bwMode="auto">
                  <a:xfrm>
                    <a:off x="2757" y="417"/>
                    <a:ext cx="1781" cy="717"/>
                    <a:chOff x="2683" y="445"/>
                    <a:chExt cx="1781" cy="717"/>
                  </a:xfrm>
                </p:grpSpPr>
                <p:sp>
                  <p:nvSpPr>
                    <p:cNvPr id="91" name="Freeform 73"/>
                    <p:cNvSpPr>
                      <a:spLocks/>
                    </p:cNvSpPr>
                    <p:nvPr/>
                  </p:nvSpPr>
                  <p:spPr bwMode="hidden">
                    <a:xfrm rot="-1921064">
                      <a:off x="2683" y="947"/>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92" name="Freeform 74"/>
                    <p:cNvSpPr>
                      <a:spLocks/>
                    </p:cNvSpPr>
                    <p:nvPr/>
                  </p:nvSpPr>
                  <p:spPr bwMode="hidden">
                    <a:xfrm rot="-1921064">
                      <a:off x="3803" y="445"/>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sp>
                <p:nvSpPr>
                  <p:cNvPr id="56" name="Freeform 75"/>
                  <p:cNvSpPr>
                    <a:spLocks/>
                  </p:cNvSpPr>
                  <p:nvPr/>
                </p:nvSpPr>
                <p:spPr bwMode="hidden">
                  <a:xfrm rot="4578755" flipH="1">
                    <a:off x="2176" y="949"/>
                    <a:ext cx="1026" cy="14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57" name="Freeform 76"/>
                  <p:cNvSpPr>
                    <a:spLocks/>
                  </p:cNvSpPr>
                  <p:nvPr/>
                </p:nvSpPr>
                <p:spPr bwMode="hidden">
                  <a:xfrm rot="4578755" flipH="1">
                    <a:off x="2199" y="196"/>
                    <a:ext cx="552"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nvGrpSpPr>
                  <p:cNvPr id="58" name="Group 77"/>
                  <p:cNvGrpSpPr>
                    <a:grpSpLocks/>
                  </p:cNvGrpSpPr>
                  <p:nvPr/>
                </p:nvGrpSpPr>
                <p:grpSpPr bwMode="auto">
                  <a:xfrm>
                    <a:off x="2874" y="13"/>
                    <a:ext cx="640" cy="1520"/>
                    <a:chOff x="2800" y="41"/>
                    <a:chExt cx="640" cy="1520"/>
                  </a:xfrm>
                </p:grpSpPr>
                <p:sp>
                  <p:nvSpPr>
                    <p:cNvPr id="89" name="Freeform 78"/>
                    <p:cNvSpPr>
                      <a:spLocks/>
                    </p:cNvSpPr>
                    <p:nvPr/>
                  </p:nvSpPr>
                  <p:spPr bwMode="hidden">
                    <a:xfrm rot="-3857755">
                      <a:off x="2361" y="938"/>
                      <a:ext cx="1062"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90" name="Freeform 79"/>
                    <p:cNvSpPr>
                      <a:spLocks/>
                    </p:cNvSpPr>
                    <p:nvPr/>
                  </p:nvSpPr>
                  <p:spPr bwMode="hidden">
                    <a:xfrm rot="-3857755">
                      <a:off x="3010" y="182"/>
                      <a:ext cx="570"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9" name="Group 80"/>
                  <p:cNvGrpSpPr>
                    <a:grpSpLocks/>
                  </p:cNvGrpSpPr>
                  <p:nvPr/>
                </p:nvGrpSpPr>
                <p:grpSpPr bwMode="auto">
                  <a:xfrm>
                    <a:off x="3008" y="135"/>
                    <a:ext cx="1017" cy="1464"/>
                    <a:chOff x="2934" y="163"/>
                    <a:chExt cx="1017" cy="1464"/>
                  </a:xfrm>
                </p:grpSpPr>
                <p:sp>
                  <p:nvSpPr>
                    <p:cNvPr id="87" name="Freeform 81"/>
                    <p:cNvSpPr>
                      <a:spLocks/>
                    </p:cNvSpPr>
                    <p:nvPr/>
                  </p:nvSpPr>
                  <p:spPr bwMode="hidden">
                    <a:xfrm rot="-2777260">
                      <a:off x="2492" y="914"/>
                      <a:ext cx="1155"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88" name="Freeform 82"/>
                    <p:cNvSpPr>
                      <a:spLocks/>
                    </p:cNvSpPr>
                    <p:nvPr/>
                  </p:nvSpPr>
                  <p:spPr bwMode="hidden">
                    <a:xfrm rot="-2777260">
                      <a:off x="3429" y="262"/>
                      <a:ext cx="621" cy="423"/>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60" name="Group 83"/>
                  <p:cNvGrpSpPr>
                    <a:grpSpLocks/>
                  </p:cNvGrpSpPr>
                  <p:nvPr/>
                </p:nvGrpSpPr>
                <p:grpSpPr bwMode="auto">
                  <a:xfrm>
                    <a:off x="2804" y="4"/>
                    <a:ext cx="243" cy="1448"/>
                    <a:chOff x="2730" y="32"/>
                    <a:chExt cx="243" cy="1448"/>
                  </a:xfrm>
                </p:grpSpPr>
                <p:sp>
                  <p:nvSpPr>
                    <p:cNvPr id="85" name="Freeform 222"/>
                    <p:cNvSpPr>
                      <a:spLocks/>
                    </p:cNvSpPr>
                    <p:nvPr/>
                  </p:nvSpPr>
                  <p:spPr bwMode="hidden">
                    <a:xfrm rot="-4903748">
                      <a:off x="2297" y="960"/>
                      <a:ext cx="954"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86" name="Freeform 223"/>
                    <p:cNvSpPr>
                      <a:spLocks/>
                    </p:cNvSpPr>
                    <p:nvPr/>
                  </p:nvSpPr>
                  <p:spPr bwMode="hidden">
                    <a:xfrm rot="-4903748">
                      <a:off x="2649" y="221"/>
                      <a:ext cx="512" cy="13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61" name="Group 86"/>
                  <p:cNvGrpSpPr>
                    <a:grpSpLocks/>
                  </p:cNvGrpSpPr>
                  <p:nvPr/>
                </p:nvGrpSpPr>
                <p:grpSpPr bwMode="auto">
                  <a:xfrm>
                    <a:off x="1017" y="1741"/>
                    <a:ext cx="1085" cy="2450"/>
                    <a:chOff x="943" y="1769"/>
                    <a:chExt cx="1085" cy="2450"/>
                  </a:xfrm>
                </p:grpSpPr>
                <p:sp>
                  <p:nvSpPr>
                    <p:cNvPr id="83" name="Freeform 87"/>
                    <p:cNvSpPr>
                      <a:spLocks/>
                    </p:cNvSpPr>
                    <p:nvPr/>
                  </p:nvSpPr>
                  <p:spPr bwMode="hidden">
                    <a:xfrm rot="18335692" flipH="1">
                      <a:off x="1010" y="2475"/>
                      <a:ext cx="1724" cy="311"/>
                    </a:xfrm>
                    <a:custGeom>
                      <a:avLst/>
                      <a:gdLst>
                        <a:gd name="T0" fmla="*/ 0 w 2736"/>
                        <a:gd name="T1" fmla="*/ 2 h 504"/>
                        <a:gd name="T2" fmla="*/ 5 w 2736"/>
                        <a:gd name="T3" fmla="*/ 1 h 504"/>
                        <a:gd name="T4" fmla="*/ 11 w 2736"/>
                        <a:gd name="T5" fmla="*/ 1 h 504"/>
                        <a:gd name="T6" fmla="*/ 17 w 2736"/>
                        <a:gd name="T7" fmla="*/ 1 h 504"/>
                        <a:gd name="T8" fmla="*/ 16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 w 1769"/>
                        <a:gd name="T3" fmla="*/ 1 h 791"/>
                        <a:gd name="T4" fmla="*/ 1 w 1769"/>
                        <a:gd name="T5" fmla="*/ 1 h 791"/>
                        <a:gd name="T6" fmla="*/ 2 w 1769"/>
                        <a:gd name="T7" fmla="*/ 2 h 791"/>
                        <a:gd name="T8" fmla="*/ 2 w 1769"/>
                        <a:gd name="T9" fmla="*/ 4 h 791"/>
                        <a:gd name="T10" fmla="*/ 2 w 1769"/>
                        <a:gd name="T11" fmla="*/ 4 h 791"/>
                        <a:gd name="T12" fmla="*/ 2 w 1769"/>
                        <a:gd name="T13" fmla="*/ 4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62" name="Group 89"/>
                  <p:cNvGrpSpPr>
                    <a:grpSpLocks/>
                  </p:cNvGrpSpPr>
                  <p:nvPr/>
                </p:nvGrpSpPr>
                <p:grpSpPr bwMode="auto">
                  <a:xfrm>
                    <a:off x="1529" y="1908"/>
                    <a:ext cx="766" cy="2373"/>
                    <a:chOff x="1455" y="1936"/>
                    <a:chExt cx="766" cy="2373"/>
                  </a:xfrm>
                </p:grpSpPr>
                <p:sp>
                  <p:nvSpPr>
                    <p:cNvPr id="81" name="Freeform 90"/>
                    <p:cNvSpPr>
                      <a:spLocks/>
                    </p:cNvSpPr>
                    <p:nvPr/>
                  </p:nvSpPr>
                  <p:spPr bwMode="hidden">
                    <a:xfrm rot="17542885" flipH="1">
                      <a:off x="1268" y="2578"/>
                      <a:ext cx="1595" cy="311"/>
                    </a:xfrm>
                    <a:custGeom>
                      <a:avLst/>
                      <a:gdLst>
                        <a:gd name="T0" fmla="*/ 0 w 2736"/>
                        <a:gd name="T1" fmla="*/ 2 h 504"/>
                        <a:gd name="T2" fmla="*/ 2 w 2736"/>
                        <a:gd name="T3" fmla="*/ 1 h 504"/>
                        <a:gd name="T4" fmla="*/ 5 w 2736"/>
                        <a:gd name="T5" fmla="*/ 1 h 504"/>
                        <a:gd name="T6" fmla="*/ 7 w 2736"/>
                        <a:gd name="T7" fmla="*/ 1 h 504"/>
                        <a:gd name="T8" fmla="*/ 7 w 2736"/>
                        <a:gd name="T9" fmla="*/ 1 h 504"/>
                        <a:gd name="T10" fmla="*/ 5 w 2736"/>
                        <a:gd name="T11" fmla="*/ 1 h 504"/>
                        <a:gd name="T12" fmla="*/ 2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82" name="Freeform 91"/>
                    <p:cNvSpPr>
                      <a:spLocks/>
                    </p:cNvSpPr>
                    <p:nvPr/>
                  </p:nvSpPr>
                  <p:spPr bwMode="hidden">
                    <a:xfrm rot="17542885" flipH="1">
                      <a:off x="1272" y="3635"/>
                      <a:ext cx="856" cy="490"/>
                    </a:xfrm>
                    <a:custGeom>
                      <a:avLst/>
                      <a:gdLst>
                        <a:gd name="T0" fmla="*/ 0 w 1769"/>
                        <a:gd name="T1" fmla="*/ 1 h 791"/>
                        <a:gd name="T2" fmla="*/ 0 w 1769"/>
                        <a:gd name="T3" fmla="*/ 1 h 791"/>
                        <a:gd name="T4" fmla="*/ 0 w 1769"/>
                        <a:gd name="T5" fmla="*/ 1 h 791"/>
                        <a:gd name="T6" fmla="*/ 0 w 1769"/>
                        <a:gd name="T7" fmla="*/ 2 h 791"/>
                        <a:gd name="T8" fmla="*/ 0 w 1769"/>
                        <a:gd name="T9" fmla="*/ 4 h 791"/>
                        <a:gd name="T10" fmla="*/ 0 w 1769"/>
                        <a:gd name="T11" fmla="*/ 4 h 791"/>
                        <a:gd name="T12" fmla="*/ 0 w 1769"/>
                        <a:gd name="T13" fmla="*/ 4 h 791"/>
                        <a:gd name="T14" fmla="*/ 0 w 1769"/>
                        <a:gd name="T15" fmla="*/ 2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63" name="Group 92"/>
                  <p:cNvGrpSpPr>
                    <a:grpSpLocks/>
                  </p:cNvGrpSpPr>
                  <p:nvPr/>
                </p:nvGrpSpPr>
                <p:grpSpPr bwMode="auto">
                  <a:xfrm rot="88588">
                    <a:off x="2061" y="1962"/>
                    <a:ext cx="459" cy="2329"/>
                    <a:chOff x="1956" y="1990"/>
                    <a:chExt cx="492" cy="2604"/>
                  </a:xfrm>
                </p:grpSpPr>
                <p:sp>
                  <p:nvSpPr>
                    <p:cNvPr id="79" name="Freeform 93"/>
                    <p:cNvSpPr>
                      <a:spLocks/>
                    </p:cNvSpPr>
                    <p:nvPr/>
                  </p:nvSpPr>
                  <p:spPr bwMode="hidden">
                    <a:xfrm rot="16782062" flipH="1">
                      <a:off x="1441" y="2694"/>
                      <a:ext cx="1711" cy="301"/>
                    </a:xfrm>
                    <a:custGeom>
                      <a:avLst/>
                      <a:gdLst>
                        <a:gd name="T0" fmla="*/ 0 w 2736"/>
                        <a:gd name="T1" fmla="*/ 2 h 504"/>
                        <a:gd name="T2" fmla="*/ 5 w 2736"/>
                        <a:gd name="T3" fmla="*/ 1 h 504"/>
                        <a:gd name="T4" fmla="*/ 10 w 2736"/>
                        <a:gd name="T5" fmla="*/ 1 h 504"/>
                        <a:gd name="T6" fmla="*/ 16 w 2736"/>
                        <a:gd name="T7" fmla="*/ 1 h 504"/>
                        <a:gd name="T8" fmla="*/ 16 w 2736"/>
                        <a:gd name="T9" fmla="*/ 1 h 504"/>
                        <a:gd name="T10" fmla="*/ 10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80" name="Freeform 94"/>
                    <p:cNvSpPr>
                      <a:spLocks/>
                    </p:cNvSpPr>
                    <p:nvPr/>
                  </p:nvSpPr>
                  <p:spPr bwMode="hidden">
                    <a:xfrm rot="16782062" flipH="1">
                      <a:off x="1732" y="3897"/>
                      <a:ext cx="918" cy="473"/>
                    </a:xfrm>
                    <a:custGeom>
                      <a:avLst/>
                      <a:gdLst>
                        <a:gd name="T0" fmla="*/ 1 w 1769"/>
                        <a:gd name="T1" fmla="*/ 1 h 791"/>
                        <a:gd name="T2" fmla="*/ 1 w 1769"/>
                        <a:gd name="T3" fmla="*/ 1 h 791"/>
                        <a:gd name="T4" fmla="*/ 1 w 1769"/>
                        <a:gd name="T5" fmla="*/ 1 h 791"/>
                        <a:gd name="T6" fmla="*/ 2 w 1769"/>
                        <a:gd name="T7" fmla="*/ 1 h 791"/>
                        <a:gd name="T8" fmla="*/ 2 w 1769"/>
                        <a:gd name="T9" fmla="*/ 2 h 791"/>
                        <a:gd name="T10" fmla="*/ 2 w 1769"/>
                        <a:gd name="T11" fmla="*/ 3 h 791"/>
                        <a:gd name="T12" fmla="*/ 1 w 1769"/>
                        <a:gd name="T13" fmla="*/ 2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64" name="Group 95"/>
                  <p:cNvGrpSpPr>
                    <a:grpSpLocks/>
                  </p:cNvGrpSpPr>
                  <p:nvPr/>
                </p:nvGrpSpPr>
                <p:grpSpPr bwMode="auto">
                  <a:xfrm>
                    <a:off x="3408" y="1689"/>
                    <a:ext cx="1125" cy="2426"/>
                    <a:chOff x="3334" y="1717"/>
                    <a:chExt cx="1125" cy="2426"/>
                  </a:xfrm>
                </p:grpSpPr>
                <p:sp>
                  <p:nvSpPr>
                    <p:cNvPr id="77" name="Freeform 96"/>
                    <p:cNvSpPr>
                      <a:spLocks/>
                    </p:cNvSpPr>
                    <p:nvPr/>
                  </p:nvSpPr>
                  <p:spPr bwMode="hidden">
                    <a:xfrm rot="3144576">
                      <a:off x="2628" y="2423"/>
                      <a:ext cx="1724" cy="311"/>
                    </a:xfrm>
                    <a:custGeom>
                      <a:avLst/>
                      <a:gdLst>
                        <a:gd name="T0" fmla="*/ 0 w 2736"/>
                        <a:gd name="T1" fmla="*/ 2 h 504"/>
                        <a:gd name="T2" fmla="*/ 5 w 2736"/>
                        <a:gd name="T3" fmla="*/ 1 h 504"/>
                        <a:gd name="T4" fmla="*/ 11 w 2736"/>
                        <a:gd name="T5" fmla="*/ 1 h 504"/>
                        <a:gd name="T6" fmla="*/ 17 w 2736"/>
                        <a:gd name="T7" fmla="*/ 1 h 504"/>
                        <a:gd name="T8" fmla="*/ 16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78" name="Freeform 97"/>
                    <p:cNvSpPr>
                      <a:spLocks/>
                    </p:cNvSpPr>
                    <p:nvPr/>
                  </p:nvSpPr>
                  <p:spPr bwMode="hidden">
                    <a:xfrm rot="3144576">
                      <a:off x="3752" y="3435"/>
                      <a:ext cx="924" cy="490"/>
                    </a:xfrm>
                    <a:custGeom>
                      <a:avLst/>
                      <a:gdLst>
                        <a:gd name="T0" fmla="*/ 1 w 1769"/>
                        <a:gd name="T1" fmla="*/ 1 h 791"/>
                        <a:gd name="T2" fmla="*/ 1 w 1769"/>
                        <a:gd name="T3" fmla="*/ 1 h 791"/>
                        <a:gd name="T4" fmla="*/ 1 w 1769"/>
                        <a:gd name="T5" fmla="*/ 1 h 791"/>
                        <a:gd name="T6" fmla="*/ 2 w 1769"/>
                        <a:gd name="T7" fmla="*/ 2 h 791"/>
                        <a:gd name="T8" fmla="*/ 2 w 1769"/>
                        <a:gd name="T9" fmla="*/ 4 h 791"/>
                        <a:gd name="T10" fmla="*/ 2 w 1769"/>
                        <a:gd name="T11" fmla="*/ 4 h 791"/>
                        <a:gd name="T12" fmla="*/ 2 w 1769"/>
                        <a:gd name="T13" fmla="*/ 4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65" name="Group 98"/>
                  <p:cNvGrpSpPr>
                    <a:grpSpLocks/>
                  </p:cNvGrpSpPr>
                  <p:nvPr/>
                </p:nvGrpSpPr>
                <p:grpSpPr bwMode="auto">
                  <a:xfrm>
                    <a:off x="3255" y="1838"/>
                    <a:ext cx="883" cy="2426"/>
                    <a:chOff x="3181" y="1866"/>
                    <a:chExt cx="883" cy="2426"/>
                  </a:xfrm>
                </p:grpSpPr>
                <p:sp>
                  <p:nvSpPr>
                    <p:cNvPr id="75" name="Freeform 99"/>
                    <p:cNvSpPr>
                      <a:spLocks/>
                    </p:cNvSpPr>
                    <p:nvPr/>
                  </p:nvSpPr>
                  <p:spPr bwMode="hidden">
                    <a:xfrm rot="3745735">
                      <a:off x="2506" y="2542"/>
                      <a:ext cx="1649" cy="299"/>
                    </a:xfrm>
                    <a:custGeom>
                      <a:avLst/>
                      <a:gdLst>
                        <a:gd name="T0" fmla="*/ 0 w 2736"/>
                        <a:gd name="T1" fmla="*/ 2 h 504"/>
                        <a:gd name="T2" fmla="*/ 3 w 2736"/>
                        <a:gd name="T3" fmla="*/ 1 h 504"/>
                        <a:gd name="T4" fmla="*/ 7 w 2736"/>
                        <a:gd name="T5" fmla="*/ 1 h 504"/>
                        <a:gd name="T6" fmla="*/ 10 w 2736"/>
                        <a:gd name="T7" fmla="*/ 1 h 504"/>
                        <a:gd name="T8" fmla="*/ 10 w 2736"/>
                        <a:gd name="T9" fmla="*/ 1 h 504"/>
                        <a:gd name="T10" fmla="*/ 7 w 2736"/>
                        <a:gd name="T11" fmla="*/ 1 h 504"/>
                        <a:gd name="T12" fmla="*/ 2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76" name="Freeform 100"/>
                    <p:cNvSpPr>
                      <a:spLocks/>
                    </p:cNvSpPr>
                    <p:nvPr/>
                  </p:nvSpPr>
                  <p:spPr bwMode="hidden">
                    <a:xfrm rot="3745735">
                      <a:off x="3387" y="3615"/>
                      <a:ext cx="884" cy="468"/>
                    </a:xfrm>
                    <a:custGeom>
                      <a:avLst/>
                      <a:gdLst>
                        <a:gd name="T0" fmla="*/ 0 w 1769"/>
                        <a:gd name="T1" fmla="*/ 1 h 791"/>
                        <a:gd name="T2" fmla="*/ 0 w 1769"/>
                        <a:gd name="T3" fmla="*/ 1 h 791"/>
                        <a:gd name="T4" fmla="*/ 0 w 1769"/>
                        <a:gd name="T5" fmla="*/ 1 h 791"/>
                        <a:gd name="T6" fmla="*/ 0 w 1769"/>
                        <a:gd name="T7" fmla="*/ 1 h 791"/>
                        <a:gd name="T8" fmla="*/ 0 w 1769"/>
                        <a:gd name="T9" fmla="*/ 2 h 791"/>
                        <a:gd name="T10" fmla="*/ 0 w 1769"/>
                        <a:gd name="T11" fmla="*/ 2 h 791"/>
                        <a:gd name="T12" fmla="*/ 0 w 1769"/>
                        <a:gd name="T13" fmla="*/ 2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66" name="Group 101"/>
                  <p:cNvGrpSpPr>
                    <a:grpSpLocks/>
                  </p:cNvGrpSpPr>
                  <p:nvPr/>
                </p:nvGrpSpPr>
                <p:grpSpPr bwMode="auto">
                  <a:xfrm>
                    <a:off x="3080" y="1955"/>
                    <a:ext cx="619" cy="2386"/>
                    <a:chOff x="3006" y="1983"/>
                    <a:chExt cx="619" cy="2386"/>
                  </a:xfrm>
                </p:grpSpPr>
                <p:sp>
                  <p:nvSpPr>
                    <p:cNvPr id="73" name="Freeform 102"/>
                    <p:cNvSpPr>
                      <a:spLocks/>
                    </p:cNvSpPr>
                    <p:nvPr/>
                  </p:nvSpPr>
                  <p:spPr bwMode="hidden">
                    <a:xfrm rot="4286818">
                      <a:off x="2329" y="2661"/>
                      <a:ext cx="1600" cy="246"/>
                    </a:xfrm>
                    <a:custGeom>
                      <a:avLst/>
                      <a:gdLst>
                        <a:gd name="T0" fmla="*/ 0 w 2736"/>
                        <a:gd name="T1" fmla="*/ 0 h 504"/>
                        <a:gd name="T2" fmla="*/ 2 w 2736"/>
                        <a:gd name="T3" fmla="*/ 0 h 504"/>
                        <a:gd name="T4" fmla="*/ 5 w 2736"/>
                        <a:gd name="T5" fmla="*/ 0 h 504"/>
                        <a:gd name="T6" fmla="*/ 8 w 2736"/>
                        <a:gd name="T7" fmla="*/ 0 h 504"/>
                        <a:gd name="T8" fmla="*/ 8 w 2736"/>
                        <a:gd name="T9" fmla="*/ 0 h 504"/>
                        <a:gd name="T10" fmla="*/ 5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74" name="Freeform 103"/>
                    <p:cNvSpPr>
                      <a:spLocks/>
                    </p:cNvSpPr>
                    <p:nvPr/>
                  </p:nvSpPr>
                  <p:spPr bwMode="hidden">
                    <a:xfrm rot="4286818">
                      <a:off x="3003" y="3747"/>
                      <a:ext cx="85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67" name="Group 104"/>
                  <p:cNvGrpSpPr>
                    <a:grpSpLocks/>
                  </p:cNvGrpSpPr>
                  <p:nvPr/>
                </p:nvGrpSpPr>
                <p:grpSpPr bwMode="auto">
                  <a:xfrm>
                    <a:off x="2893" y="2073"/>
                    <a:ext cx="405" cy="2219"/>
                    <a:chOff x="2819" y="2101"/>
                    <a:chExt cx="405" cy="2219"/>
                  </a:xfrm>
                </p:grpSpPr>
                <p:sp>
                  <p:nvSpPr>
                    <p:cNvPr id="71" name="Freeform 105"/>
                    <p:cNvSpPr>
                      <a:spLocks/>
                    </p:cNvSpPr>
                    <p:nvPr/>
                  </p:nvSpPr>
                  <p:spPr bwMode="hidden">
                    <a:xfrm rot="4898956">
                      <a:off x="2206" y="2713"/>
                      <a:ext cx="1471" cy="246"/>
                    </a:xfrm>
                    <a:custGeom>
                      <a:avLst/>
                      <a:gdLst>
                        <a:gd name="T0" fmla="*/ 0 w 2736"/>
                        <a:gd name="T1" fmla="*/ 0 h 504"/>
                        <a:gd name="T2" fmla="*/ 1 w 2736"/>
                        <a:gd name="T3" fmla="*/ 0 h 504"/>
                        <a:gd name="T4" fmla="*/ 2 w 2736"/>
                        <a:gd name="T5" fmla="*/ 0 h 504"/>
                        <a:gd name="T6" fmla="*/ 3 w 2736"/>
                        <a:gd name="T7" fmla="*/ 0 h 504"/>
                        <a:gd name="T8" fmla="*/ 3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72" name="Freeform 106"/>
                    <p:cNvSpPr>
                      <a:spLocks/>
                    </p:cNvSpPr>
                    <p:nvPr/>
                  </p:nvSpPr>
                  <p:spPr bwMode="hidden">
                    <a:xfrm rot="4898956">
                      <a:off x="2636" y="3732"/>
                      <a:ext cx="790" cy="38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68" name="Group 107"/>
                  <p:cNvGrpSpPr>
                    <a:grpSpLocks/>
                  </p:cNvGrpSpPr>
                  <p:nvPr/>
                </p:nvGrpSpPr>
                <p:grpSpPr bwMode="auto">
                  <a:xfrm>
                    <a:off x="2372" y="2107"/>
                    <a:ext cx="426" cy="2185"/>
                    <a:chOff x="2287" y="2135"/>
                    <a:chExt cx="426" cy="2185"/>
                  </a:xfrm>
                </p:grpSpPr>
                <p:sp>
                  <p:nvSpPr>
                    <p:cNvPr id="69" name="Freeform 108"/>
                    <p:cNvSpPr>
                      <a:spLocks/>
                    </p:cNvSpPr>
                    <p:nvPr/>
                  </p:nvSpPr>
                  <p:spPr bwMode="hidden">
                    <a:xfrm rot="5755659">
                      <a:off x="1901" y="2760"/>
                      <a:ext cx="1437" cy="188"/>
                    </a:xfrm>
                    <a:custGeom>
                      <a:avLst/>
                      <a:gdLst>
                        <a:gd name="T0" fmla="*/ 0 w 2736"/>
                        <a:gd name="T1" fmla="*/ 0 h 504"/>
                        <a:gd name="T2" fmla="*/ 1 w 2736"/>
                        <a:gd name="T3" fmla="*/ 0 h 504"/>
                        <a:gd name="T4" fmla="*/ 2 w 2736"/>
                        <a:gd name="T5" fmla="*/ 0 h 504"/>
                        <a:gd name="T6" fmla="*/ 2 w 2736"/>
                        <a:gd name="T7" fmla="*/ 0 h 504"/>
                        <a:gd name="T8" fmla="*/ 2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70" name="Freeform 109"/>
                    <p:cNvSpPr>
                      <a:spLocks/>
                    </p:cNvSpPr>
                    <p:nvPr/>
                  </p:nvSpPr>
                  <p:spPr bwMode="hidden">
                    <a:xfrm rot="5755659">
                      <a:off x="2049" y="3787"/>
                      <a:ext cx="771"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grpSp>
          <p:grpSp>
            <p:nvGrpSpPr>
              <p:cNvPr id="23" name="Group 110"/>
              <p:cNvGrpSpPr>
                <a:grpSpLocks/>
              </p:cNvGrpSpPr>
              <p:nvPr/>
            </p:nvGrpSpPr>
            <p:grpSpPr bwMode="auto">
              <a:xfrm>
                <a:off x="74" y="313"/>
                <a:ext cx="5459" cy="3667"/>
                <a:chOff x="74" y="313"/>
                <a:chExt cx="5459" cy="3667"/>
              </a:xfrm>
            </p:grpSpPr>
            <p:grpSp>
              <p:nvGrpSpPr>
                <p:cNvPr id="24" name="Group 111"/>
                <p:cNvGrpSpPr>
                  <a:grpSpLocks/>
                </p:cNvGrpSpPr>
                <p:nvPr/>
              </p:nvGrpSpPr>
              <p:grpSpPr bwMode="auto">
                <a:xfrm>
                  <a:off x="74" y="313"/>
                  <a:ext cx="5459" cy="3667"/>
                  <a:chOff x="74" y="313"/>
                  <a:chExt cx="5459" cy="3667"/>
                </a:xfrm>
              </p:grpSpPr>
              <p:sp>
                <p:nvSpPr>
                  <p:cNvPr id="26" name="Arc 112"/>
                  <p:cNvSpPr>
                    <a:spLocks/>
                  </p:cNvSpPr>
                  <p:nvPr/>
                </p:nvSpPr>
                <p:spPr bwMode="hidden">
                  <a:xfrm flipV="1">
                    <a:off x="2965" y="456"/>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27" name="Arc 113"/>
                  <p:cNvSpPr>
                    <a:spLocks/>
                  </p:cNvSpPr>
                  <p:nvPr/>
                </p:nvSpPr>
                <p:spPr bwMode="hidden">
                  <a:xfrm flipH="1">
                    <a:off x="387" y="1601"/>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28" name="Arc 114"/>
                  <p:cNvSpPr>
                    <a:spLocks/>
                  </p:cNvSpPr>
                  <p:nvPr/>
                </p:nvSpPr>
                <p:spPr bwMode="hidden">
                  <a:xfrm>
                    <a:off x="3028" y="1181"/>
                    <a:ext cx="1426" cy="2380"/>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29" name="Arc 115"/>
                  <p:cNvSpPr>
                    <a:spLocks/>
                  </p:cNvSpPr>
                  <p:nvPr/>
                </p:nvSpPr>
                <p:spPr bwMode="hidden">
                  <a:xfrm flipH="1">
                    <a:off x="73" y="812"/>
                    <a:ext cx="2541" cy="2380"/>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32" name="Freeform 118"/>
                  <p:cNvSpPr>
                    <a:spLocks/>
                  </p:cNvSpPr>
                  <p:nvPr/>
                </p:nvSpPr>
                <p:spPr bwMode="hidden">
                  <a:xfrm flipH="1">
                    <a:off x="1799" y="438"/>
                    <a:ext cx="418" cy="1524"/>
                  </a:xfrm>
                  <a:custGeom>
                    <a:avLst/>
                    <a:gdLst>
                      <a:gd name="T0" fmla="*/ 0 w 776"/>
                      <a:gd name="T1" fmla="*/ 1 h 2368"/>
                      <a:gd name="T2" fmla="*/ 1 w 776"/>
                      <a:gd name="T3" fmla="*/ 1 h 2368"/>
                      <a:gd name="T4" fmla="*/ 1 w 776"/>
                      <a:gd name="T5" fmla="*/ 1 h 2368"/>
                      <a:gd name="T6" fmla="*/ 1 w 776"/>
                      <a:gd name="T7" fmla="*/ 1 h 2368"/>
                      <a:gd name="T8" fmla="*/ 1 w 776"/>
                      <a:gd name="T9" fmla="*/ 3 h 2368"/>
                      <a:gd name="T10" fmla="*/ 1 w 776"/>
                      <a:gd name="T11" fmla="*/ 3 h 2368"/>
                      <a:gd name="T12" fmla="*/ 1 w 776"/>
                      <a:gd name="T13" fmla="*/ 4 h 2368"/>
                      <a:gd name="T14" fmla="*/ 1 w 776"/>
                      <a:gd name="T15" fmla="*/ 4 h 2368"/>
                      <a:gd name="T16" fmla="*/ 1 w 776"/>
                      <a:gd name="T17" fmla="*/ 5 h 2368"/>
                      <a:gd name="T18" fmla="*/ 1 w 776"/>
                      <a:gd name="T19" fmla="*/ 5 h 2368"/>
                      <a:gd name="T20" fmla="*/ 1 w 776"/>
                      <a:gd name="T21" fmla="*/ 6 h 2368"/>
                      <a:gd name="T22" fmla="*/ 1 w 776"/>
                      <a:gd name="T23" fmla="*/ 6 h 2368"/>
                      <a:gd name="T24" fmla="*/ 1 w 776"/>
                      <a:gd name="T25" fmla="*/ 7 h 2368"/>
                      <a:gd name="T26" fmla="*/ 1 w 776"/>
                      <a:gd name="T27" fmla="*/ 9 h 2368"/>
                      <a:gd name="T28" fmla="*/ 1 w 776"/>
                      <a:gd name="T29" fmla="*/ 10 h 2368"/>
                      <a:gd name="T30" fmla="*/ 1 w 776"/>
                      <a:gd name="T31" fmla="*/ 10 h 2368"/>
                      <a:gd name="T32" fmla="*/ 1 w 776"/>
                      <a:gd name="T33" fmla="*/ 12 h 2368"/>
                      <a:gd name="T34" fmla="*/ 1 w 776"/>
                      <a:gd name="T35" fmla="*/ 12 h 2368"/>
                      <a:gd name="T36" fmla="*/ 1 w 776"/>
                      <a:gd name="T37" fmla="*/ 14 h 2368"/>
                      <a:gd name="T38" fmla="*/ 1 w 776"/>
                      <a:gd name="T39" fmla="*/ 15 h 2368"/>
                      <a:gd name="T40" fmla="*/ 1 w 776"/>
                      <a:gd name="T41" fmla="*/ 15 h 2368"/>
                      <a:gd name="T42" fmla="*/ 1 w 776"/>
                      <a:gd name="T43" fmla="*/ 17 h 2368"/>
                      <a:gd name="T44" fmla="*/ 1 w 776"/>
                      <a:gd name="T45" fmla="*/ 17 h 2368"/>
                      <a:gd name="T46" fmla="*/ 1 w 776"/>
                      <a:gd name="T47" fmla="*/ 1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grpSp>
            <p:sp>
              <p:nvSpPr>
                <p:cNvPr id="25" name="Freeform 119"/>
                <p:cNvSpPr>
                  <a:spLocks/>
                </p:cNvSpPr>
                <p:nvPr/>
              </p:nvSpPr>
              <p:spPr bwMode="hidden">
                <a:xfrm rot="-1346631">
                  <a:off x="3279" y="1529"/>
                  <a:ext cx="443"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2 w 776"/>
                    <a:gd name="T31" fmla="*/ 0 h 2368"/>
                    <a:gd name="T32" fmla="*/ 1 w 776"/>
                    <a:gd name="T33" fmla="*/ 0 h 2368"/>
                    <a:gd name="T34" fmla="*/ 2 w 776"/>
                    <a:gd name="T35" fmla="*/ 0 h 2368"/>
                    <a:gd name="T36" fmla="*/ 1 w 776"/>
                    <a:gd name="T37" fmla="*/ 0 h 2368"/>
                    <a:gd name="T38" fmla="*/ 2 w 776"/>
                    <a:gd name="T39" fmla="*/ 0 h 2368"/>
                    <a:gd name="T40" fmla="*/ 2 w 776"/>
                    <a:gd name="T41" fmla="*/ 0 h 2368"/>
                    <a:gd name="T42" fmla="*/ 2 w 776"/>
                    <a:gd name="T43" fmla="*/ 0 h 2368"/>
                    <a:gd name="T44" fmla="*/ 2 w 776"/>
                    <a:gd name="T45" fmla="*/ 0 h 2368"/>
                    <a:gd name="T46" fmla="*/ 2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grpSp>
        </p:grpSp>
        <p:grpSp>
          <p:nvGrpSpPr>
            <p:cNvPr id="7" name="Group 120"/>
            <p:cNvGrpSpPr>
              <a:grpSpLocks/>
            </p:cNvGrpSpPr>
            <p:nvPr/>
          </p:nvGrpSpPr>
          <p:grpSpPr bwMode="auto">
            <a:xfrm>
              <a:off x="1476" y="450"/>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2 w 776"/>
                  <a:gd name="T3" fmla="*/ 1 h 2368"/>
                  <a:gd name="T4" fmla="*/ 1 w 776"/>
                  <a:gd name="T5" fmla="*/ 1 h 2368"/>
                  <a:gd name="T6" fmla="*/ 2 w 776"/>
                  <a:gd name="T7" fmla="*/ 1 h 2368"/>
                  <a:gd name="T8" fmla="*/ 1 w 776"/>
                  <a:gd name="T9" fmla="*/ 1 h 2368"/>
                  <a:gd name="T10" fmla="*/ 3 w 776"/>
                  <a:gd name="T11" fmla="*/ 2 h 2368"/>
                  <a:gd name="T12" fmla="*/ 2 w 776"/>
                  <a:gd name="T13" fmla="*/ 2 h 2368"/>
                  <a:gd name="T14" fmla="*/ 3 w 776"/>
                  <a:gd name="T15" fmla="*/ 2 h 2368"/>
                  <a:gd name="T16" fmla="*/ 3 w 776"/>
                  <a:gd name="T17" fmla="*/ 4 h 2368"/>
                  <a:gd name="T18" fmla="*/ 3 w 776"/>
                  <a:gd name="T19" fmla="*/ 4 h 2368"/>
                  <a:gd name="T20" fmla="*/ 3 w 776"/>
                  <a:gd name="T21" fmla="*/ 4 h 2368"/>
                  <a:gd name="T22" fmla="*/ 3 w 776"/>
                  <a:gd name="T23" fmla="*/ 4 h 2368"/>
                  <a:gd name="T24" fmla="*/ 3 w 776"/>
                  <a:gd name="T25" fmla="*/ 5 h 2368"/>
                  <a:gd name="T26" fmla="*/ 4 w 776"/>
                  <a:gd name="T27" fmla="*/ 6 h 2368"/>
                  <a:gd name="T28" fmla="*/ 4 w 776"/>
                  <a:gd name="T29" fmla="*/ 7 h 2368"/>
                  <a:gd name="T30" fmla="*/ 4 w 776"/>
                  <a:gd name="T31" fmla="*/ 7 h 2368"/>
                  <a:gd name="T32" fmla="*/ 4 w 776"/>
                  <a:gd name="T33" fmla="*/ 8 h 2368"/>
                  <a:gd name="T34" fmla="*/ 4 w 776"/>
                  <a:gd name="T35" fmla="*/ 9 h 2368"/>
                  <a:gd name="T36" fmla="*/ 4 w 776"/>
                  <a:gd name="T37" fmla="*/ 9 h 2368"/>
                  <a:gd name="T38" fmla="*/ 4 w 776"/>
                  <a:gd name="T39" fmla="*/ 10 h 2368"/>
                  <a:gd name="T40" fmla="*/ 4 w 776"/>
                  <a:gd name="T41" fmla="*/ 11 h 2368"/>
                  <a:gd name="T42" fmla="*/ 4 w 776"/>
                  <a:gd name="T43" fmla="*/ 12 h 2368"/>
                  <a:gd name="T44" fmla="*/ 4 w 776"/>
                  <a:gd name="T45" fmla="*/ 12 h 2368"/>
                  <a:gd name="T46" fmla="*/ 4 w 776"/>
                  <a:gd name="T47" fmla="*/ 1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14" name="Freeform 127"/>
              <p:cNvSpPr>
                <a:spLocks/>
              </p:cNvSpPr>
              <p:nvPr/>
            </p:nvSpPr>
            <p:spPr bwMode="hidden">
              <a:xfrm>
                <a:off x="3300" y="2635"/>
                <a:ext cx="485" cy="1479"/>
              </a:xfrm>
              <a:custGeom>
                <a:avLst/>
                <a:gdLst>
                  <a:gd name="T0" fmla="*/ 0 w 776"/>
                  <a:gd name="T1" fmla="*/ 1 h 2368"/>
                  <a:gd name="T2" fmla="*/ 2 w 776"/>
                  <a:gd name="T3" fmla="*/ 1 h 2368"/>
                  <a:gd name="T4" fmla="*/ 1 w 776"/>
                  <a:gd name="T5" fmla="*/ 1 h 2368"/>
                  <a:gd name="T6" fmla="*/ 2 w 776"/>
                  <a:gd name="T7" fmla="*/ 1 h 2368"/>
                  <a:gd name="T8" fmla="*/ 1 w 776"/>
                  <a:gd name="T9" fmla="*/ 1 h 2368"/>
                  <a:gd name="T10" fmla="*/ 3 w 776"/>
                  <a:gd name="T11" fmla="*/ 2 h 2368"/>
                  <a:gd name="T12" fmla="*/ 2 w 776"/>
                  <a:gd name="T13" fmla="*/ 2 h 2368"/>
                  <a:gd name="T14" fmla="*/ 3 w 776"/>
                  <a:gd name="T15" fmla="*/ 2 h 2368"/>
                  <a:gd name="T16" fmla="*/ 3 w 776"/>
                  <a:gd name="T17" fmla="*/ 4 h 2368"/>
                  <a:gd name="T18" fmla="*/ 3 w 776"/>
                  <a:gd name="T19" fmla="*/ 4 h 2368"/>
                  <a:gd name="T20" fmla="*/ 3 w 776"/>
                  <a:gd name="T21" fmla="*/ 4 h 2368"/>
                  <a:gd name="T22" fmla="*/ 3 w 776"/>
                  <a:gd name="T23" fmla="*/ 4 h 2368"/>
                  <a:gd name="T24" fmla="*/ 3 w 776"/>
                  <a:gd name="T25" fmla="*/ 5 h 2368"/>
                  <a:gd name="T26" fmla="*/ 4 w 776"/>
                  <a:gd name="T27" fmla="*/ 6 h 2368"/>
                  <a:gd name="T28" fmla="*/ 4 w 776"/>
                  <a:gd name="T29" fmla="*/ 7 h 2368"/>
                  <a:gd name="T30" fmla="*/ 4 w 776"/>
                  <a:gd name="T31" fmla="*/ 7 h 2368"/>
                  <a:gd name="T32" fmla="*/ 4 w 776"/>
                  <a:gd name="T33" fmla="*/ 8 h 2368"/>
                  <a:gd name="T34" fmla="*/ 4 w 776"/>
                  <a:gd name="T35" fmla="*/ 9 h 2368"/>
                  <a:gd name="T36" fmla="*/ 4 w 776"/>
                  <a:gd name="T37" fmla="*/ 9 h 2368"/>
                  <a:gd name="T38" fmla="*/ 4 w 776"/>
                  <a:gd name="T39" fmla="*/ 10 h 2368"/>
                  <a:gd name="T40" fmla="*/ 4 w 776"/>
                  <a:gd name="T41" fmla="*/ 11 h 2368"/>
                  <a:gd name="T42" fmla="*/ 4 w 776"/>
                  <a:gd name="T43" fmla="*/ 12 h 2368"/>
                  <a:gd name="T44" fmla="*/ 4 w 776"/>
                  <a:gd name="T45" fmla="*/ 12 h 2368"/>
                  <a:gd name="T46" fmla="*/ 4 w 776"/>
                  <a:gd name="T47" fmla="*/ 1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2 w 776"/>
                  <a:gd name="T31" fmla="*/ 0 h 2368"/>
                  <a:gd name="T32" fmla="*/ 1 w 776"/>
                  <a:gd name="T33" fmla="*/ 0 h 2368"/>
                  <a:gd name="T34" fmla="*/ 2 w 776"/>
                  <a:gd name="T35" fmla="*/ 0 h 2368"/>
                  <a:gd name="T36" fmla="*/ 1 w 776"/>
                  <a:gd name="T37" fmla="*/ 0 h 2368"/>
                  <a:gd name="T38" fmla="*/ 2 w 776"/>
                  <a:gd name="T39" fmla="*/ 0 h 2368"/>
                  <a:gd name="T40" fmla="*/ 2 w 776"/>
                  <a:gd name="T41" fmla="*/ 0 h 2368"/>
                  <a:gd name="T42" fmla="*/ 2 w 776"/>
                  <a:gd name="T43" fmla="*/ 0 h 2368"/>
                  <a:gd name="T44" fmla="*/ 2 w 776"/>
                  <a:gd name="T45" fmla="*/ 0 h 2368"/>
                  <a:gd name="T46" fmla="*/ 2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16" name="Freeform 129"/>
              <p:cNvSpPr>
                <a:spLocks/>
              </p:cNvSpPr>
              <p:nvPr/>
            </p:nvSpPr>
            <p:spPr bwMode="hidden">
              <a:xfrm flipH="1">
                <a:off x="489" y="2503"/>
                <a:ext cx="1085" cy="1524"/>
              </a:xfrm>
              <a:custGeom>
                <a:avLst/>
                <a:gdLst>
                  <a:gd name="T0" fmla="*/ 0 w 776"/>
                  <a:gd name="T1" fmla="*/ 1 h 2368"/>
                  <a:gd name="T2" fmla="*/ 9604 w 776"/>
                  <a:gd name="T3" fmla="*/ 1 h 2368"/>
                  <a:gd name="T4" fmla="*/ 3810 w 776"/>
                  <a:gd name="T5" fmla="*/ 1 h 2368"/>
                  <a:gd name="T6" fmla="*/ 13428 w 776"/>
                  <a:gd name="T7" fmla="*/ 1 h 2368"/>
                  <a:gd name="T8" fmla="*/ 7659 w 776"/>
                  <a:gd name="T9" fmla="*/ 3 h 2368"/>
                  <a:gd name="T10" fmla="*/ 15337 w 776"/>
                  <a:gd name="T11" fmla="*/ 3 h 2368"/>
                  <a:gd name="T12" fmla="*/ 11489 w 776"/>
                  <a:gd name="T13" fmla="*/ 4 h 2368"/>
                  <a:gd name="T14" fmla="*/ 19158 w 776"/>
                  <a:gd name="T15" fmla="*/ 4 h 2368"/>
                  <a:gd name="T16" fmla="*/ 15337 w 776"/>
                  <a:gd name="T17" fmla="*/ 5 h 2368"/>
                  <a:gd name="T18" fmla="*/ 21086 w 776"/>
                  <a:gd name="T19" fmla="*/ 5 h 2368"/>
                  <a:gd name="T20" fmla="*/ 19158 w 776"/>
                  <a:gd name="T21" fmla="*/ 6 h 2368"/>
                  <a:gd name="T22" fmla="*/ 22988 w 776"/>
                  <a:gd name="T23" fmla="*/ 6 h 2368"/>
                  <a:gd name="T24" fmla="*/ 22988 w 776"/>
                  <a:gd name="T25" fmla="*/ 7 h 2368"/>
                  <a:gd name="T26" fmla="*/ 26827 w 776"/>
                  <a:gd name="T27" fmla="*/ 9 h 2368"/>
                  <a:gd name="T28" fmla="*/ 24896 w 776"/>
                  <a:gd name="T29" fmla="*/ 10 h 2368"/>
                  <a:gd name="T30" fmla="*/ 28757 w 776"/>
                  <a:gd name="T31" fmla="*/ 10 h 2368"/>
                  <a:gd name="T32" fmla="*/ 26827 w 776"/>
                  <a:gd name="T33" fmla="*/ 12 h 2368"/>
                  <a:gd name="T34" fmla="*/ 28757 w 776"/>
                  <a:gd name="T35" fmla="*/ 12 h 2368"/>
                  <a:gd name="T36" fmla="*/ 26827 w 776"/>
                  <a:gd name="T37" fmla="*/ 14 h 2368"/>
                  <a:gd name="T38" fmla="*/ 30675 w 776"/>
                  <a:gd name="T39" fmla="*/ 15 h 2368"/>
                  <a:gd name="T40" fmla="*/ 28757 w 776"/>
                  <a:gd name="T41" fmla="*/ 15 h 2368"/>
                  <a:gd name="T42" fmla="*/ 30675 w 776"/>
                  <a:gd name="T43" fmla="*/ 17 h 2368"/>
                  <a:gd name="T44" fmla="*/ 28757 w 776"/>
                  <a:gd name="T45" fmla="*/ 17 h 2368"/>
                  <a:gd name="T46" fmla="*/ 30675 w 776"/>
                  <a:gd name="T47" fmla="*/ 1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17" name="Freeform 130"/>
              <p:cNvSpPr>
                <a:spLocks/>
              </p:cNvSpPr>
              <p:nvPr/>
            </p:nvSpPr>
            <p:spPr bwMode="hidden">
              <a:xfrm flipH="1">
                <a:off x="1000" y="893"/>
                <a:ext cx="696" cy="1524"/>
              </a:xfrm>
              <a:custGeom>
                <a:avLst/>
                <a:gdLst>
                  <a:gd name="T0" fmla="*/ 0 w 776"/>
                  <a:gd name="T1" fmla="*/ 1 h 2368"/>
                  <a:gd name="T2" fmla="*/ 73 w 776"/>
                  <a:gd name="T3" fmla="*/ 1 h 2368"/>
                  <a:gd name="T4" fmla="*/ 29 w 776"/>
                  <a:gd name="T5" fmla="*/ 1 h 2368"/>
                  <a:gd name="T6" fmla="*/ 101 w 776"/>
                  <a:gd name="T7" fmla="*/ 1 h 2368"/>
                  <a:gd name="T8" fmla="*/ 58 w 776"/>
                  <a:gd name="T9" fmla="*/ 3 h 2368"/>
                  <a:gd name="T10" fmla="*/ 116 w 776"/>
                  <a:gd name="T11" fmla="*/ 3 h 2368"/>
                  <a:gd name="T12" fmla="*/ 88 w 776"/>
                  <a:gd name="T13" fmla="*/ 4 h 2368"/>
                  <a:gd name="T14" fmla="*/ 144 w 776"/>
                  <a:gd name="T15" fmla="*/ 4 h 2368"/>
                  <a:gd name="T16" fmla="*/ 116 w 776"/>
                  <a:gd name="T17" fmla="*/ 5 h 2368"/>
                  <a:gd name="T18" fmla="*/ 160 w 776"/>
                  <a:gd name="T19" fmla="*/ 5 h 2368"/>
                  <a:gd name="T20" fmla="*/ 144 w 776"/>
                  <a:gd name="T21" fmla="*/ 6 h 2368"/>
                  <a:gd name="T22" fmla="*/ 174 w 776"/>
                  <a:gd name="T23" fmla="*/ 6 h 2368"/>
                  <a:gd name="T24" fmla="*/ 174 w 776"/>
                  <a:gd name="T25" fmla="*/ 7 h 2368"/>
                  <a:gd name="T26" fmla="*/ 204 w 776"/>
                  <a:gd name="T27" fmla="*/ 9 h 2368"/>
                  <a:gd name="T28" fmla="*/ 188 w 776"/>
                  <a:gd name="T29" fmla="*/ 10 h 2368"/>
                  <a:gd name="T30" fmla="*/ 216 w 776"/>
                  <a:gd name="T31" fmla="*/ 10 h 2368"/>
                  <a:gd name="T32" fmla="*/ 204 w 776"/>
                  <a:gd name="T33" fmla="*/ 12 h 2368"/>
                  <a:gd name="T34" fmla="*/ 216 w 776"/>
                  <a:gd name="T35" fmla="*/ 12 h 2368"/>
                  <a:gd name="T36" fmla="*/ 204 w 776"/>
                  <a:gd name="T37" fmla="*/ 14 h 2368"/>
                  <a:gd name="T38" fmla="*/ 232 w 776"/>
                  <a:gd name="T39" fmla="*/ 15 h 2368"/>
                  <a:gd name="T40" fmla="*/ 216 w 776"/>
                  <a:gd name="T41" fmla="*/ 15 h 2368"/>
                  <a:gd name="T42" fmla="*/ 232 w 776"/>
                  <a:gd name="T43" fmla="*/ 17 h 2368"/>
                  <a:gd name="T44" fmla="*/ 216 w 776"/>
                  <a:gd name="T45" fmla="*/ 17 h 2368"/>
                  <a:gd name="T46" fmla="*/ 232 w 776"/>
                  <a:gd name="T47" fmla="*/ 1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18" name="Freeform 131"/>
              <p:cNvSpPr>
                <a:spLocks/>
              </p:cNvSpPr>
              <p:nvPr/>
            </p:nvSpPr>
            <p:spPr bwMode="hidden">
              <a:xfrm>
                <a:off x="4401" y="2279"/>
                <a:ext cx="1007" cy="1601"/>
              </a:xfrm>
              <a:custGeom>
                <a:avLst/>
                <a:gdLst>
                  <a:gd name="T0" fmla="*/ 0 w 776"/>
                  <a:gd name="T1" fmla="*/ 1 h 2368"/>
                  <a:gd name="T2" fmla="*/ 4214 w 776"/>
                  <a:gd name="T3" fmla="*/ 1 h 2368"/>
                  <a:gd name="T4" fmla="*/ 1690 w 776"/>
                  <a:gd name="T5" fmla="*/ 2 h 2368"/>
                  <a:gd name="T6" fmla="*/ 5897 w 776"/>
                  <a:gd name="T7" fmla="*/ 2 h 2368"/>
                  <a:gd name="T8" fmla="*/ 3371 w 776"/>
                  <a:gd name="T9" fmla="*/ 4 h 2368"/>
                  <a:gd name="T10" fmla="*/ 6738 w 776"/>
                  <a:gd name="T11" fmla="*/ 5 h 2368"/>
                  <a:gd name="T12" fmla="*/ 5057 w 776"/>
                  <a:gd name="T13" fmla="*/ 6 h 2368"/>
                  <a:gd name="T14" fmla="*/ 8434 w 776"/>
                  <a:gd name="T15" fmla="*/ 7 h 2368"/>
                  <a:gd name="T16" fmla="*/ 6738 w 776"/>
                  <a:gd name="T17" fmla="*/ 8 h 2368"/>
                  <a:gd name="T18" fmla="*/ 9285 w 776"/>
                  <a:gd name="T19" fmla="*/ 9 h 2368"/>
                  <a:gd name="T20" fmla="*/ 8434 w 776"/>
                  <a:gd name="T21" fmla="*/ 10 h 2368"/>
                  <a:gd name="T22" fmla="*/ 10109 w 776"/>
                  <a:gd name="T23" fmla="*/ 11 h 2368"/>
                  <a:gd name="T24" fmla="*/ 10109 w 776"/>
                  <a:gd name="T25" fmla="*/ 13 h 2368"/>
                  <a:gd name="T26" fmla="*/ 11810 w 776"/>
                  <a:gd name="T27" fmla="*/ 15 h 2368"/>
                  <a:gd name="T28" fmla="*/ 10968 w 776"/>
                  <a:gd name="T29" fmla="*/ 16 h 2368"/>
                  <a:gd name="T30" fmla="*/ 12650 w 776"/>
                  <a:gd name="T31" fmla="*/ 18 h 2368"/>
                  <a:gd name="T32" fmla="*/ 11810 w 776"/>
                  <a:gd name="T33" fmla="*/ 20 h 2368"/>
                  <a:gd name="T34" fmla="*/ 12650 w 776"/>
                  <a:gd name="T35" fmla="*/ 22 h 2368"/>
                  <a:gd name="T36" fmla="*/ 11810 w 776"/>
                  <a:gd name="T37" fmla="*/ 23 h 2368"/>
                  <a:gd name="T38" fmla="*/ 13505 w 776"/>
                  <a:gd name="T39" fmla="*/ 25 h 2368"/>
                  <a:gd name="T40" fmla="*/ 12650 w 776"/>
                  <a:gd name="T41" fmla="*/ 27 h 2368"/>
                  <a:gd name="T42" fmla="*/ 13505 w 776"/>
                  <a:gd name="T43" fmla="*/ 29 h 2368"/>
                  <a:gd name="T44" fmla="*/ 12650 w 776"/>
                  <a:gd name="T45" fmla="*/ 30 h 2368"/>
                  <a:gd name="T46" fmla="*/ 13505 w 776"/>
                  <a:gd name="T47" fmla="*/ 3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19" name="Freeform 132"/>
              <p:cNvSpPr>
                <a:spLocks/>
              </p:cNvSpPr>
              <p:nvPr/>
            </p:nvSpPr>
            <p:spPr bwMode="hidden">
              <a:xfrm>
                <a:off x="3878" y="1470"/>
                <a:ext cx="1518" cy="1067"/>
              </a:xfrm>
              <a:custGeom>
                <a:avLst/>
                <a:gdLst>
                  <a:gd name="T0" fmla="*/ 0 w 776"/>
                  <a:gd name="T1" fmla="*/ 0 h 2368"/>
                  <a:gd name="T2" fmla="*/ 384621 w 776"/>
                  <a:gd name="T3" fmla="*/ 0 h 2368"/>
                  <a:gd name="T4" fmla="*/ 154310 w 776"/>
                  <a:gd name="T5" fmla="*/ 0 h 2368"/>
                  <a:gd name="T6" fmla="*/ 539095 w 776"/>
                  <a:gd name="T7" fmla="*/ 0 h 2368"/>
                  <a:gd name="T8" fmla="*/ 308827 w 776"/>
                  <a:gd name="T9" fmla="*/ 0 h 2368"/>
                  <a:gd name="T10" fmla="*/ 616265 w 776"/>
                  <a:gd name="T11" fmla="*/ 0 h 2368"/>
                  <a:gd name="T12" fmla="*/ 461893 w 776"/>
                  <a:gd name="T13" fmla="*/ 0 h 2368"/>
                  <a:gd name="T14" fmla="*/ 770694 w 776"/>
                  <a:gd name="T15" fmla="*/ 0 h 2368"/>
                  <a:gd name="T16" fmla="*/ 616265 w 776"/>
                  <a:gd name="T17" fmla="*/ 0 h 2368"/>
                  <a:gd name="T18" fmla="*/ 847633 w 776"/>
                  <a:gd name="T19" fmla="*/ 0 h 2368"/>
                  <a:gd name="T20" fmla="*/ 770694 w 776"/>
                  <a:gd name="T21" fmla="*/ 0 h 2368"/>
                  <a:gd name="T22" fmla="*/ 924800 w 776"/>
                  <a:gd name="T23" fmla="*/ 0 h 2368"/>
                  <a:gd name="T24" fmla="*/ 924800 w 776"/>
                  <a:gd name="T25" fmla="*/ 0 h 2368"/>
                  <a:gd name="T26" fmla="*/ 1078832 w 776"/>
                  <a:gd name="T27" fmla="*/ 0 h 2368"/>
                  <a:gd name="T28" fmla="*/ 1001970 w 776"/>
                  <a:gd name="T29" fmla="*/ 0 h 2368"/>
                  <a:gd name="T30" fmla="*/ 1155112 w 776"/>
                  <a:gd name="T31" fmla="*/ 0 h 2368"/>
                  <a:gd name="T32" fmla="*/ 1078832 w 776"/>
                  <a:gd name="T33" fmla="*/ 0 h 2368"/>
                  <a:gd name="T34" fmla="*/ 1155112 w 776"/>
                  <a:gd name="T35" fmla="*/ 0 h 2368"/>
                  <a:gd name="T36" fmla="*/ 1078832 w 776"/>
                  <a:gd name="T37" fmla="*/ 0 h 2368"/>
                  <a:gd name="T38" fmla="*/ 1232250 w 776"/>
                  <a:gd name="T39" fmla="*/ 0 h 2368"/>
                  <a:gd name="T40" fmla="*/ 1155112 w 776"/>
                  <a:gd name="T41" fmla="*/ 0 h 2368"/>
                  <a:gd name="T42" fmla="*/ 1232250 w 776"/>
                  <a:gd name="T43" fmla="*/ 0 h 2368"/>
                  <a:gd name="T44" fmla="*/ 1155112 w 776"/>
                  <a:gd name="T45" fmla="*/ 0 h 2368"/>
                  <a:gd name="T46" fmla="*/ 123225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20" name="Freeform 133"/>
              <p:cNvSpPr>
                <a:spLocks/>
              </p:cNvSpPr>
              <p:nvPr/>
            </p:nvSpPr>
            <p:spPr bwMode="hidden">
              <a:xfrm>
                <a:off x="3934" y="337"/>
                <a:ext cx="664" cy="1434"/>
              </a:xfrm>
              <a:custGeom>
                <a:avLst/>
                <a:gdLst>
                  <a:gd name="T0" fmla="*/ 0 w 776"/>
                  <a:gd name="T1" fmla="*/ 1 h 2368"/>
                  <a:gd name="T2" fmla="*/ 43 w 776"/>
                  <a:gd name="T3" fmla="*/ 1 h 2368"/>
                  <a:gd name="T4" fmla="*/ 18 w 776"/>
                  <a:gd name="T5" fmla="*/ 1 h 2368"/>
                  <a:gd name="T6" fmla="*/ 61 w 776"/>
                  <a:gd name="T7" fmla="*/ 1 h 2368"/>
                  <a:gd name="T8" fmla="*/ 34 w 776"/>
                  <a:gd name="T9" fmla="*/ 1 h 2368"/>
                  <a:gd name="T10" fmla="*/ 68 w 776"/>
                  <a:gd name="T11" fmla="*/ 1 h 2368"/>
                  <a:gd name="T12" fmla="*/ 52 w 776"/>
                  <a:gd name="T13" fmla="*/ 2 h 2368"/>
                  <a:gd name="T14" fmla="*/ 87 w 776"/>
                  <a:gd name="T15" fmla="*/ 2 h 2368"/>
                  <a:gd name="T16" fmla="*/ 68 w 776"/>
                  <a:gd name="T17" fmla="*/ 2 h 2368"/>
                  <a:gd name="T18" fmla="*/ 94 w 776"/>
                  <a:gd name="T19" fmla="*/ 2 h 2368"/>
                  <a:gd name="T20" fmla="*/ 87 w 776"/>
                  <a:gd name="T21" fmla="*/ 3 h 2368"/>
                  <a:gd name="T22" fmla="*/ 104 w 776"/>
                  <a:gd name="T23" fmla="*/ 3 h 2368"/>
                  <a:gd name="T24" fmla="*/ 104 w 776"/>
                  <a:gd name="T25" fmla="*/ 4 h 2368"/>
                  <a:gd name="T26" fmla="*/ 121 w 776"/>
                  <a:gd name="T27" fmla="*/ 4 h 2368"/>
                  <a:gd name="T28" fmla="*/ 113 w 776"/>
                  <a:gd name="T29" fmla="*/ 5 h 2368"/>
                  <a:gd name="T30" fmla="*/ 129 w 776"/>
                  <a:gd name="T31" fmla="*/ 5 h 2368"/>
                  <a:gd name="T32" fmla="*/ 121 w 776"/>
                  <a:gd name="T33" fmla="*/ 6 h 2368"/>
                  <a:gd name="T34" fmla="*/ 129 w 776"/>
                  <a:gd name="T35" fmla="*/ 7 h 2368"/>
                  <a:gd name="T36" fmla="*/ 121 w 776"/>
                  <a:gd name="T37" fmla="*/ 7 h 2368"/>
                  <a:gd name="T38" fmla="*/ 139 w 776"/>
                  <a:gd name="T39" fmla="*/ 7 h 2368"/>
                  <a:gd name="T40" fmla="*/ 129 w 776"/>
                  <a:gd name="T41" fmla="*/ 8 h 2368"/>
                  <a:gd name="T42" fmla="*/ 139 w 776"/>
                  <a:gd name="T43" fmla="*/ 9 h 2368"/>
                  <a:gd name="T44" fmla="*/ 129 w 776"/>
                  <a:gd name="T45" fmla="*/ 9 h 2368"/>
                  <a:gd name="T46" fmla="*/ 139 w 776"/>
                  <a:gd name="T47" fmla="*/ 1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21" name="Freeform 134"/>
              <p:cNvSpPr>
                <a:spLocks/>
              </p:cNvSpPr>
              <p:nvPr/>
            </p:nvSpPr>
            <p:spPr bwMode="hidden">
              <a:xfrm rot="1346631" flipH="1">
                <a:off x="1702" y="1506"/>
                <a:ext cx="441"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2 w 776"/>
                  <a:gd name="T31" fmla="*/ 0 h 2368"/>
                  <a:gd name="T32" fmla="*/ 1 w 776"/>
                  <a:gd name="T33" fmla="*/ 0 h 2368"/>
                  <a:gd name="T34" fmla="*/ 2 w 776"/>
                  <a:gd name="T35" fmla="*/ 0 h 2368"/>
                  <a:gd name="T36" fmla="*/ 1 w 776"/>
                  <a:gd name="T37" fmla="*/ 0 h 2368"/>
                  <a:gd name="T38" fmla="*/ 2 w 776"/>
                  <a:gd name="T39" fmla="*/ 0 h 2368"/>
                  <a:gd name="T40" fmla="*/ 2 w 776"/>
                  <a:gd name="T41" fmla="*/ 0 h 2368"/>
                  <a:gd name="T42" fmla="*/ 2 w 776"/>
                  <a:gd name="T43" fmla="*/ 0 h 2368"/>
                  <a:gd name="T44" fmla="*/ 2 w 776"/>
                  <a:gd name="T45" fmla="*/ 0 h 2368"/>
                  <a:gd name="T46" fmla="*/ 2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grpSp>
      </p:grpSp>
      <p:sp>
        <p:nvSpPr>
          <p:cNvPr id="253063"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253064"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lgn="ctr">
              <a:defRPr>
                <a:latin typeface="Arial" charset="0"/>
              </a:defRPr>
            </a:lvl1pPr>
          </a:lstStyle>
          <a:p>
            <a:pPr>
              <a:defRPr/>
            </a:pPr>
            <a:endParaRPr lang="en-US"/>
          </a:p>
        </p:txBody>
      </p:sp>
      <p:sp>
        <p:nvSpPr>
          <p:cNvPr id="138" name="Rectangle 138"/>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139" name="Rectangle 139"/>
          <p:cNvSpPr>
            <a:spLocks noGrp="1" noChangeArrowheads="1"/>
          </p:cNvSpPr>
          <p:nvPr>
            <p:ph type="sldNum" sz="quarter" idx="12"/>
          </p:nvPr>
        </p:nvSpPr>
        <p:spPr/>
        <p:txBody>
          <a:bodyPr/>
          <a:lstStyle>
            <a:lvl1pPr>
              <a:defRPr>
                <a:latin typeface="Arial" charset="0"/>
              </a:defRPr>
            </a:lvl1pPr>
          </a:lstStyle>
          <a:p>
            <a:pPr>
              <a:defRPr/>
            </a:pPr>
            <a:fld id="{D10DEFE6-F293-264D-B99C-C52B177ADF0A}" type="slidenum">
              <a:rPr lang="en-US"/>
              <a:pPr>
                <a:defRPr/>
              </a:pPr>
              <a:t>‹#›</a:t>
            </a:fld>
            <a:endParaRPr lang="en-US"/>
          </a:p>
        </p:txBody>
      </p:sp>
    </p:spTree>
    <p:extLst>
      <p:ext uri="{BB962C8B-B14F-4D97-AF65-F5344CB8AC3E}">
        <p14:creationId xmlns:p14="http://schemas.microsoft.com/office/powerpoint/2010/main" val="74093822"/>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5"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6" name="Rectangle 141"/>
          <p:cNvSpPr>
            <a:spLocks noGrp="1" noChangeArrowheads="1"/>
          </p:cNvSpPr>
          <p:nvPr>
            <p:ph type="sldNum" sz="quarter" idx="12"/>
          </p:nvPr>
        </p:nvSpPr>
        <p:spPr/>
        <p:txBody>
          <a:bodyPr/>
          <a:lstStyle>
            <a:lvl1pPr>
              <a:defRPr>
                <a:latin typeface="Arial" charset="0"/>
              </a:defRPr>
            </a:lvl1pPr>
          </a:lstStyle>
          <a:p>
            <a:pPr>
              <a:defRPr/>
            </a:pPr>
            <a:fld id="{0291AC3F-6F71-9740-8425-E6FD433C2660}" type="slidenum">
              <a:rPr lang="en-US"/>
              <a:pPr>
                <a:defRPr/>
              </a:pPr>
              <a:t>‹#›</a:t>
            </a:fld>
            <a:endParaRPr lang="en-US"/>
          </a:p>
        </p:txBody>
      </p:sp>
    </p:spTree>
    <p:extLst>
      <p:ext uri="{BB962C8B-B14F-4D97-AF65-F5344CB8AC3E}">
        <p14:creationId xmlns:p14="http://schemas.microsoft.com/office/powerpoint/2010/main" val="3158247753"/>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5"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6" name="Rectangle 141"/>
          <p:cNvSpPr>
            <a:spLocks noGrp="1" noChangeArrowheads="1"/>
          </p:cNvSpPr>
          <p:nvPr>
            <p:ph type="sldNum" sz="quarter" idx="12"/>
          </p:nvPr>
        </p:nvSpPr>
        <p:spPr/>
        <p:txBody>
          <a:bodyPr/>
          <a:lstStyle>
            <a:lvl1pPr>
              <a:defRPr>
                <a:latin typeface="Arial" charset="0"/>
              </a:defRPr>
            </a:lvl1pPr>
          </a:lstStyle>
          <a:p>
            <a:pPr>
              <a:defRPr/>
            </a:pPr>
            <a:fld id="{66D80FE3-9C96-0E48-BAB4-6853C38678B8}" type="slidenum">
              <a:rPr lang="en-US"/>
              <a:pPr>
                <a:defRPr/>
              </a:pPr>
              <a:t>‹#›</a:t>
            </a:fld>
            <a:endParaRPr lang="en-US"/>
          </a:p>
        </p:txBody>
      </p:sp>
    </p:spTree>
    <p:extLst>
      <p:ext uri="{BB962C8B-B14F-4D97-AF65-F5344CB8AC3E}">
        <p14:creationId xmlns:p14="http://schemas.microsoft.com/office/powerpoint/2010/main" val="257577088"/>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6"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7" name="Rectangle 141"/>
          <p:cNvSpPr>
            <a:spLocks noGrp="1" noChangeArrowheads="1"/>
          </p:cNvSpPr>
          <p:nvPr>
            <p:ph type="sldNum" sz="quarter" idx="12"/>
          </p:nvPr>
        </p:nvSpPr>
        <p:spPr/>
        <p:txBody>
          <a:bodyPr/>
          <a:lstStyle>
            <a:lvl1pPr>
              <a:defRPr>
                <a:latin typeface="Arial" charset="0"/>
              </a:defRPr>
            </a:lvl1pPr>
          </a:lstStyle>
          <a:p>
            <a:pPr>
              <a:defRPr/>
            </a:pPr>
            <a:fld id="{546D8150-6DC6-174A-B0B6-CF34E6E74A3B}" type="slidenum">
              <a:rPr lang="en-US"/>
              <a:pPr>
                <a:defRPr/>
              </a:pPr>
              <a:t>‹#›</a:t>
            </a:fld>
            <a:endParaRPr lang="en-US"/>
          </a:p>
        </p:txBody>
      </p:sp>
    </p:spTree>
    <p:extLst>
      <p:ext uri="{BB962C8B-B14F-4D97-AF65-F5344CB8AC3E}">
        <p14:creationId xmlns:p14="http://schemas.microsoft.com/office/powerpoint/2010/main" val="774810763"/>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8"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9" name="Rectangle 141"/>
          <p:cNvSpPr>
            <a:spLocks noGrp="1" noChangeArrowheads="1"/>
          </p:cNvSpPr>
          <p:nvPr>
            <p:ph type="sldNum" sz="quarter" idx="12"/>
          </p:nvPr>
        </p:nvSpPr>
        <p:spPr/>
        <p:txBody>
          <a:bodyPr/>
          <a:lstStyle>
            <a:lvl1pPr>
              <a:defRPr>
                <a:latin typeface="Arial" charset="0"/>
              </a:defRPr>
            </a:lvl1pPr>
          </a:lstStyle>
          <a:p>
            <a:pPr>
              <a:defRPr/>
            </a:pPr>
            <a:fld id="{60B8C284-5DBC-CD47-8FF6-E42C87000668}" type="slidenum">
              <a:rPr lang="en-US"/>
              <a:pPr>
                <a:defRPr/>
              </a:pPr>
              <a:t>‹#›</a:t>
            </a:fld>
            <a:endParaRPr lang="en-US"/>
          </a:p>
        </p:txBody>
      </p:sp>
    </p:spTree>
    <p:extLst>
      <p:ext uri="{BB962C8B-B14F-4D97-AF65-F5344CB8AC3E}">
        <p14:creationId xmlns:p14="http://schemas.microsoft.com/office/powerpoint/2010/main" val="606010910"/>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4"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5" name="Rectangle 141"/>
          <p:cNvSpPr>
            <a:spLocks noGrp="1" noChangeArrowheads="1"/>
          </p:cNvSpPr>
          <p:nvPr>
            <p:ph type="sldNum" sz="quarter" idx="12"/>
          </p:nvPr>
        </p:nvSpPr>
        <p:spPr/>
        <p:txBody>
          <a:bodyPr/>
          <a:lstStyle>
            <a:lvl1pPr>
              <a:defRPr>
                <a:latin typeface="Arial" charset="0"/>
              </a:defRPr>
            </a:lvl1pPr>
          </a:lstStyle>
          <a:p>
            <a:pPr>
              <a:defRPr/>
            </a:pPr>
            <a:fld id="{E48390BC-367B-BE43-9A7C-29D82CB2ACE0}" type="slidenum">
              <a:rPr lang="en-US"/>
              <a:pPr>
                <a:defRPr/>
              </a:pPr>
              <a:t>‹#›</a:t>
            </a:fld>
            <a:endParaRPr lang="en-US"/>
          </a:p>
        </p:txBody>
      </p:sp>
    </p:spTree>
    <p:extLst>
      <p:ext uri="{BB962C8B-B14F-4D97-AF65-F5344CB8AC3E}">
        <p14:creationId xmlns:p14="http://schemas.microsoft.com/office/powerpoint/2010/main" val="1865157450"/>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3"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4" name="Rectangle 141"/>
          <p:cNvSpPr>
            <a:spLocks noGrp="1" noChangeArrowheads="1"/>
          </p:cNvSpPr>
          <p:nvPr>
            <p:ph type="sldNum" sz="quarter" idx="12"/>
          </p:nvPr>
        </p:nvSpPr>
        <p:spPr/>
        <p:txBody>
          <a:bodyPr/>
          <a:lstStyle>
            <a:lvl1pPr>
              <a:defRPr>
                <a:latin typeface="Arial" charset="0"/>
              </a:defRPr>
            </a:lvl1pPr>
          </a:lstStyle>
          <a:p>
            <a:pPr>
              <a:defRPr/>
            </a:pPr>
            <a:fld id="{4CADE36F-1EDC-6941-BA79-B0815633CCDF}" type="slidenum">
              <a:rPr lang="en-US"/>
              <a:pPr>
                <a:defRPr/>
              </a:pPr>
              <a:t>‹#›</a:t>
            </a:fld>
            <a:endParaRPr lang="en-US"/>
          </a:p>
        </p:txBody>
      </p:sp>
    </p:spTree>
    <p:extLst>
      <p:ext uri="{BB962C8B-B14F-4D97-AF65-F5344CB8AC3E}">
        <p14:creationId xmlns:p14="http://schemas.microsoft.com/office/powerpoint/2010/main" val="805163142"/>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6"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7" name="Rectangle 141"/>
          <p:cNvSpPr>
            <a:spLocks noGrp="1" noChangeArrowheads="1"/>
          </p:cNvSpPr>
          <p:nvPr>
            <p:ph type="sldNum" sz="quarter" idx="12"/>
          </p:nvPr>
        </p:nvSpPr>
        <p:spPr/>
        <p:txBody>
          <a:bodyPr/>
          <a:lstStyle>
            <a:lvl1pPr>
              <a:defRPr>
                <a:latin typeface="Arial" charset="0"/>
              </a:defRPr>
            </a:lvl1pPr>
          </a:lstStyle>
          <a:p>
            <a:pPr>
              <a:defRPr/>
            </a:pPr>
            <a:fld id="{F7254227-9031-C841-9A59-A5533D7280E1}" type="slidenum">
              <a:rPr lang="en-US"/>
              <a:pPr>
                <a:defRPr/>
              </a:pPr>
              <a:t>‹#›</a:t>
            </a:fld>
            <a:endParaRPr lang="en-US"/>
          </a:p>
        </p:txBody>
      </p:sp>
    </p:spTree>
    <p:extLst>
      <p:ext uri="{BB962C8B-B14F-4D97-AF65-F5344CB8AC3E}">
        <p14:creationId xmlns:p14="http://schemas.microsoft.com/office/powerpoint/2010/main" val="2822128767"/>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6"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7" name="Rectangle 141"/>
          <p:cNvSpPr>
            <a:spLocks noGrp="1" noChangeArrowheads="1"/>
          </p:cNvSpPr>
          <p:nvPr>
            <p:ph type="sldNum" sz="quarter" idx="12"/>
          </p:nvPr>
        </p:nvSpPr>
        <p:spPr/>
        <p:txBody>
          <a:bodyPr/>
          <a:lstStyle>
            <a:lvl1pPr>
              <a:defRPr>
                <a:latin typeface="Arial" charset="0"/>
              </a:defRPr>
            </a:lvl1pPr>
          </a:lstStyle>
          <a:p>
            <a:pPr>
              <a:defRPr/>
            </a:pPr>
            <a:fld id="{69CC5C86-2B62-CA45-B684-4418AB1DF7FC}" type="slidenum">
              <a:rPr lang="en-US"/>
              <a:pPr>
                <a:defRPr/>
              </a:pPr>
              <a:t>‹#›</a:t>
            </a:fld>
            <a:endParaRPr lang="en-US"/>
          </a:p>
        </p:txBody>
      </p:sp>
    </p:spTree>
    <p:extLst>
      <p:ext uri="{BB962C8B-B14F-4D97-AF65-F5344CB8AC3E}">
        <p14:creationId xmlns:p14="http://schemas.microsoft.com/office/powerpoint/2010/main" val="1853038833"/>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5"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6" name="Rectangle 141"/>
          <p:cNvSpPr>
            <a:spLocks noGrp="1" noChangeArrowheads="1"/>
          </p:cNvSpPr>
          <p:nvPr>
            <p:ph type="sldNum" sz="quarter" idx="12"/>
          </p:nvPr>
        </p:nvSpPr>
        <p:spPr/>
        <p:txBody>
          <a:bodyPr/>
          <a:lstStyle>
            <a:lvl1pPr>
              <a:defRPr>
                <a:latin typeface="Arial" charset="0"/>
              </a:defRPr>
            </a:lvl1pPr>
          </a:lstStyle>
          <a:p>
            <a:pPr>
              <a:defRPr/>
            </a:pPr>
            <a:fld id="{E7A04960-AD64-3C43-BEC0-37F5884FE034}" type="slidenum">
              <a:rPr lang="en-US"/>
              <a:pPr>
                <a:defRPr/>
              </a:pPr>
              <a:t>‹#›</a:t>
            </a:fld>
            <a:endParaRPr lang="en-US"/>
          </a:p>
        </p:txBody>
      </p:sp>
    </p:spTree>
    <p:extLst>
      <p:ext uri="{BB962C8B-B14F-4D97-AF65-F5344CB8AC3E}">
        <p14:creationId xmlns:p14="http://schemas.microsoft.com/office/powerpoint/2010/main" val="374714930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C029A3CC-77B8-A04A-8006-C0CE8E841EC1}" type="slidenum">
              <a:rPr lang="en-US"/>
              <a:pPr>
                <a:defRPr/>
              </a:pPr>
              <a:t>‹#›</a:t>
            </a:fld>
            <a:endParaRPr lang="en-US"/>
          </a:p>
        </p:txBody>
      </p:sp>
    </p:spTree>
    <p:extLst>
      <p:ext uri="{BB962C8B-B14F-4D97-AF65-F5344CB8AC3E}">
        <p14:creationId xmlns:p14="http://schemas.microsoft.com/office/powerpoint/2010/main" val="70355546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5"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6" name="Rectangle 141"/>
          <p:cNvSpPr>
            <a:spLocks noGrp="1" noChangeArrowheads="1"/>
          </p:cNvSpPr>
          <p:nvPr>
            <p:ph type="sldNum" sz="quarter" idx="12"/>
          </p:nvPr>
        </p:nvSpPr>
        <p:spPr/>
        <p:txBody>
          <a:bodyPr/>
          <a:lstStyle>
            <a:lvl1pPr>
              <a:defRPr>
                <a:latin typeface="Arial" charset="0"/>
              </a:defRPr>
            </a:lvl1pPr>
          </a:lstStyle>
          <a:p>
            <a:pPr>
              <a:defRPr/>
            </a:pPr>
            <a:fld id="{A70C01F2-5768-BC42-A712-B784D73BBB31}" type="slidenum">
              <a:rPr lang="en-US"/>
              <a:pPr>
                <a:defRPr/>
              </a:pPr>
              <a:t>‹#›</a:t>
            </a:fld>
            <a:endParaRPr lang="en-US"/>
          </a:p>
        </p:txBody>
      </p:sp>
    </p:spTree>
    <p:extLst>
      <p:ext uri="{BB962C8B-B14F-4D97-AF65-F5344CB8AC3E}">
        <p14:creationId xmlns:p14="http://schemas.microsoft.com/office/powerpoint/2010/main" val="3994364441"/>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301625"/>
            <a:ext cx="7772400" cy="1462088"/>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7"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8" name="Rectangle 141"/>
          <p:cNvSpPr>
            <a:spLocks noGrp="1" noChangeArrowheads="1"/>
          </p:cNvSpPr>
          <p:nvPr>
            <p:ph type="sldNum" sz="quarter" idx="12"/>
          </p:nvPr>
        </p:nvSpPr>
        <p:spPr/>
        <p:txBody>
          <a:bodyPr/>
          <a:lstStyle>
            <a:lvl1pPr>
              <a:defRPr>
                <a:latin typeface="Arial" charset="0"/>
              </a:defRPr>
            </a:lvl1pPr>
          </a:lstStyle>
          <a:p>
            <a:pPr>
              <a:defRPr/>
            </a:pPr>
            <a:fld id="{E47E1F81-45C7-124B-B1CA-ED6677309553}" type="slidenum">
              <a:rPr lang="en-US"/>
              <a:pPr>
                <a:defRPr/>
              </a:pPr>
              <a:t>‹#›</a:t>
            </a:fld>
            <a:endParaRPr lang="en-US"/>
          </a:p>
        </p:txBody>
      </p:sp>
    </p:spTree>
    <p:extLst>
      <p:ext uri="{BB962C8B-B14F-4D97-AF65-F5344CB8AC3E}">
        <p14:creationId xmlns:p14="http://schemas.microsoft.com/office/powerpoint/2010/main" val="3768729891"/>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301625"/>
            <a:ext cx="7772400" cy="1462088"/>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lgn="ctr">
              <a:defRPr>
                <a:latin typeface="Arial" charset="0"/>
              </a:defRPr>
            </a:lvl1pPr>
          </a:lstStyle>
          <a:p>
            <a:pPr>
              <a:defRPr/>
            </a:pPr>
            <a:endParaRPr lang="en-US"/>
          </a:p>
        </p:txBody>
      </p:sp>
      <p:sp>
        <p:nvSpPr>
          <p:cNvPr id="6" name="Rectangle 140"/>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7" name="Rectangle 141"/>
          <p:cNvSpPr>
            <a:spLocks noGrp="1" noChangeArrowheads="1"/>
          </p:cNvSpPr>
          <p:nvPr>
            <p:ph type="sldNum" sz="quarter" idx="12"/>
          </p:nvPr>
        </p:nvSpPr>
        <p:spPr/>
        <p:txBody>
          <a:bodyPr/>
          <a:lstStyle>
            <a:lvl1pPr>
              <a:defRPr>
                <a:latin typeface="Arial" charset="0"/>
              </a:defRPr>
            </a:lvl1pPr>
          </a:lstStyle>
          <a:p>
            <a:pPr>
              <a:defRPr/>
            </a:pPr>
            <a:fld id="{7648E288-47DD-2B44-855F-76C9F6CFFE7A}" type="slidenum">
              <a:rPr lang="en-US"/>
              <a:pPr>
                <a:defRPr/>
              </a:pPr>
              <a:t>‹#›</a:t>
            </a:fld>
            <a:endParaRPr lang="en-US"/>
          </a:p>
        </p:txBody>
      </p:sp>
    </p:spTree>
    <p:extLst>
      <p:ext uri="{BB962C8B-B14F-4D97-AF65-F5344CB8AC3E}">
        <p14:creationId xmlns:p14="http://schemas.microsoft.com/office/powerpoint/2010/main" val="3540421540"/>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400">
              <a:defRPr/>
            </a:lvl1pPr>
          </a:lstStyle>
          <a:p>
            <a:fld id="{4E50B967-69DE-4D2C-BCD3-2C674AC2CE8D}" type="datetimeFigureOut">
              <a:rPr lang="en-US"/>
              <a:pPr/>
              <a:t>8/12/20</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8E41B45E-83DE-4BA7-994F-02FDED78D90E}" type="slidenum">
              <a:rPr lang="en-US"/>
              <a:pPr/>
              <a:t>‹#›</a:t>
            </a:fld>
            <a:endParaRPr lang="en-US"/>
          </a:p>
        </p:txBody>
      </p:sp>
    </p:spTree>
    <p:extLst>
      <p:ext uri="{BB962C8B-B14F-4D97-AF65-F5344CB8AC3E}">
        <p14:creationId xmlns:p14="http://schemas.microsoft.com/office/powerpoint/2010/main" val="1579047568"/>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82E514BF-4E22-4F78-9BAC-8B67F6D2106D}" type="datetimeFigureOut">
              <a:rPr lang="en-US"/>
              <a:pPr/>
              <a:t>8/12/20</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2150E4BC-CCC1-47E5-B33C-06D428CBD731}" type="slidenum">
              <a:rPr lang="en-US"/>
              <a:pPr/>
              <a:t>‹#›</a:t>
            </a:fld>
            <a:endParaRPr lang="en-US"/>
          </a:p>
        </p:txBody>
      </p:sp>
    </p:spTree>
    <p:extLst>
      <p:ext uri="{BB962C8B-B14F-4D97-AF65-F5344CB8AC3E}">
        <p14:creationId xmlns:p14="http://schemas.microsoft.com/office/powerpoint/2010/main" val="4132019869"/>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400">
              <a:defRPr/>
            </a:lvl1pPr>
          </a:lstStyle>
          <a:p>
            <a:fld id="{4F193767-23D1-4049-B378-FF0DCB774BC4}" type="datetimeFigureOut">
              <a:rPr lang="en-US"/>
              <a:pPr/>
              <a:t>8/12/20</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13AC7347-2E40-4CFB-BEB0-D6ABC94F6AF1}" type="slidenum">
              <a:rPr lang="en-US"/>
              <a:pPr/>
              <a:t>‹#›</a:t>
            </a:fld>
            <a:endParaRPr lang="en-US"/>
          </a:p>
        </p:txBody>
      </p:sp>
    </p:spTree>
    <p:extLst>
      <p:ext uri="{BB962C8B-B14F-4D97-AF65-F5344CB8AC3E}">
        <p14:creationId xmlns:p14="http://schemas.microsoft.com/office/powerpoint/2010/main" val="2137122075"/>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400">
              <a:defRPr/>
            </a:lvl1pPr>
          </a:lstStyle>
          <a:p>
            <a:fld id="{87A6AC12-2EB6-489E-875F-A7E2465EB362}" type="datetimeFigureOut">
              <a:rPr lang="en-US"/>
              <a:pPr/>
              <a:t>8/12/20</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A832DCF4-0E81-4DBD-9702-6AE17A4E5275}" type="slidenum">
              <a:rPr lang="en-US"/>
              <a:pPr/>
              <a:t>‹#›</a:t>
            </a:fld>
            <a:endParaRPr lang="en-US"/>
          </a:p>
        </p:txBody>
      </p:sp>
    </p:spTree>
    <p:extLst>
      <p:ext uri="{BB962C8B-B14F-4D97-AF65-F5344CB8AC3E}">
        <p14:creationId xmlns:p14="http://schemas.microsoft.com/office/powerpoint/2010/main" val="2684140622"/>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400">
              <a:defRPr/>
            </a:lvl1pPr>
          </a:lstStyle>
          <a:p>
            <a:fld id="{985D54CF-22D1-49B6-A6CA-F2BC8256484D}" type="datetimeFigureOut">
              <a:rPr lang="en-US"/>
              <a:pPr/>
              <a:t>8/12/20</a:t>
            </a:fld>
            <a:endParaRPr lang="en-US"/>
          </a:p>
        </p:txBody>
      </p:sp>
      <p:sp>
        <p:nvSpPr>
          <p:cNvPr id="8" name="Footer Placeholder 4"/>
          <p:cNvSpPr>
            <a:spLocks noGrp="1"/>
          </p:cNvSpPr>
          <p:nvPr>
            <p:ph type="ftr" sz="quarter" idx="11"/>
          </p:nvPr>
        </p:nvSpPr>
        <p:spPr/>
        <p:txBody>
          <a:bodyPr/>
          <a:lstStyle>
            <a:lvl1pPr defTabSz="914400">
              <a:defRPr/>
            </a:lvl1pPr>
          </a:lstStyle>
          <a:p>
            <a:endParaRPr lang="en-US"/>
          </a:p>
        </p:txBody>
      </p:sp>
      <p:sp>
        <p:nvSpPr>
          <p:cNvPr id="9" name="Slide Number Placeholder 5"/>
          <p:cNvSpPr>
            <a:spLocks noGrp="1"/>
          </p:cNvSpPr>
          <p:nvPr>
            <p:ph type="sldNum" sz="quarter" idx="12"/>
          </p:nvPr>
        </p:nvSpPr>
        <p:spPr/>
        <p:txBody>
          <a:bodyPr/>
          <a:lstStyle>
            <a:lvl1pPr defTabSz="914400">
              <a:defRPr/>
            </a:lvl1pPr>
          </a:lstStyle>
          <a:p>
            <a:fld id="{12604CD9-1669-4D24-89A7-52757F0C1744}" type="slidenum">
              <a:rPr lang="en-US"/>
              <a:pPr/>
              <a:t>‹#›</a:t>
            </a:fld>
            <a:endParaRPr lang="en-US"/>
          </a:p>
        </p:txBody>
      </p:sp>
    </p:spTree>
    <p:extLst>
      <p:ext uri="{BB962C8B-B14F-4D97-AF65-F5344CB8AC3E}">
        <p14:creationId xmlns:p14="http://schemas.microsoft.com/office/powerpoint/2010/main" val="387963165"/>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400">
              <a:defRPr/>
            </a:lvl1pPr>
          </a:lstStyle>
          <a:p>
            <a:fld id="{07B87304-F7D0-471E-BF45-E5F0771361C0}" type="datetimeFigureOut">
              <a:rPr lang="en-US"/>
              <a:pPr/>
              <a:t>8/12/20</a:t>
            </a:fld>
            <a:endParaRPr lang="en-US"/>
          </a:p>
        </p:txBody>
      </p:sp>
      <p:sp>
        <p:nvSpPr>
          <p:cNvPr id="4" name="Footer Placeholder 4"/>
          <p:cNvSpPr>
            <a:spLocks noGrp="1"/>
          </p:cNvSpPr>
          <p:nvPr>
            <p:ph type="ftr" sz="quarter" idx="11"/>
          </p:nvPr>
        </p:nvSpPr>
        <p:spPr/>
        <p:txBody>
          <a:bodyPr/>
          <a:lstStyle>
            <a:lvl1pPr defTabSz="914400">
              <a:defRPr/>
            </a:lvl1pPr>
          </a:lstStyle>
          <a:p>
            <a:endParaRPr lang="en-US"/>
          </a:p>
        </p:txBody>
      </p:sp>
      <p:sp>
        <p:nvSpPr>
          <p:cNvPr id="5" name="Slide Number Placeholder 5"/>
          <p:cNvSpPr>
            <a:spLocks noGrp="1"/>
          </p:cNvSpPr>
          <p:nvPr>
            <p:ph type="sldNum" sz="quarter" idx="12"/>
          </p:nvPr>
        </p:nvSpPr>
        <p:spPr/>
        <p:txBody>
          <a:bodyPr/>
          <a:lstStyle>
            <a:lvl1pPr defTabSz="914400">
              <a:defRPr/>
            </a:lvl1pPr>
          </a:lstStyle>
          <a:p>
            <a:fld id="{2CA4C409-CF89-4521-B2FF-31BB2B34B9B0}" type="slidenum">
              <a:rPr lang="en-US"/>
              <a:pPr/>
              <a:t>‹#›</a:t>
            </a:fld>
            <a:endParaRPr lang="en-US"/>
          </a:p>
        </p:txBody>
      </p:sp>
    </p:spTree>
    <p:extLst>
      <p:ext uri="{BB962C8B-B14F-4D97-AF65-F5344CB8AC3E}">
        <p14:creationId xmlns:p14="http://schemas.microsoft.com/office/powerpoint/2010/main" val="2954163082"/>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400">
              <a:defRPr/>
            </a:lvl1pPr>
          </a:lstStyle>
          <a:p>
            <a:fld id="{1BC63BFC-A6A6-48E0-BF88-13CDA4B82E57}" type="datetimeFigureOut">
              <a:rPr lang="en-US"/>
              <a:pPr/>
              <a:t>8/12/20</a:t>
            </a:fld>
            <a:endParaRPr lang="en-US"/>
          </a:p>
        </p:txBody>
      </p:sp>
      <p:sp>
        <p:nvSpPr>
          <p:cNvPr id="3" name="Footer Placeholder 4"/>
          <p:cNvSpPr>
            <a:spLocks noGrp="1"/>
          </p:cNvSpPr>
          <p:nvPr>
            <p:ph type="ftr" sz="quarter" idx="11"/>
          </p:nvPr>
        </p:nvSpPr>
        <p:spPr/>
        <p:txBody>
          <a:bodyPr/>
          <a:lstStyle>
            <a:lvl1pPr defTabSz="914400">
              <a:defRPr/>
            </a:lvl1pPr>
          </a:lstStyle>
          <a:p>
            <a:endParaRPr lang="en-US"/>
          </a:p>
        </p:txBody>
      </p:sp>
      <p:sp>
        <p:nvSpPr>
          <p:cNvPr id="4" name="Slide Number Placeholder 5"/>
          <p:cNvSpPr>
            <a:spLocks noGrp="1"/>
          </p:cNvSpPr>
          <p:nvPr>
            <p:ph type="sldNum" sz="quarter" idx="12"/>
          </p:nvPr>
        </p:nvSpPr>
        <p:spPr/>
        <p:txBody>
          <a:bodyPr/>
          <a:lstStyle>
            <a:lvl1pPr defTabSz="914400">
              <a:defRPr/>
            </a:lvl1pPr>
          </a:lstStyle>
          <a:p>
            <a:fld id="{1067A024-1436-4A4A-B739-D59AE9A9384A}" type="slidenum">
              <a:rPr lang="en-US"/>
              <a:pPr/>
              <a:t>‹#›</a:t>
            </a:fld>
            <a:endParaRPr lang="en-US"/>
          </a:p>
        </p:txBody>
      </p:sp>
    </p:spTree>
    <p:extLst>
      <p:ext uri="{BB962C8B-B14F-4D97-AF65-F5344CB8AC3E}">
        <p14:creationId xmlns:p14="http://schemas.microsoft.com/office/powerpoint/2010/main" val="128185934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smtClean="0">
                <a:latin typeface="Arial" charset="0"/>
              </a:defRPr>
            </a:lvl1pPr>
          </a:lstStyle>
          <a:p>
            <a:pPr>
              <a:defRPr/>
            </a:pPr>
            <a:fld id="{57D6A78F-25EC-5C4C-8694-96FA3651D57F}" type="slidenum">
              <a:rPr lang="en-US"/>
              <a:pPr>
                <a:defRPr/>
              </a:pPr>
              <a:t>‹#›</a:t>
            </a:fld>
            <a:endParaRPr lang="en-US"/>
          </a:p>
        </p:txBody>
      </p:sp>
    </p:spTree>
    <p:extLst>
      <p:ext uri="{BB962C8B-B14F-4D97-AF65-F5344CB8AC3E}">
        <p14:creationId xmlns:p14="http://schemas.microsoft.com/office/powerpoint/2010/main" val="526727746"/>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400">
              <a:defRPr/>
            </a:lvl1pPr>
          </a:lstStyle>
          <a:p>
            <a:fld id="{929EE1C1-06D6-4CB0-8190-D47CB7D2FBA8}" type="datetimeFigureOut">
              <a:rPr lang="en-US"/>
              <a:pPr/>
              <a:t>8/12/20</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985392AD-00A3-497E-84AD-FAC7ACBCBA52}" type="slidenum">
              <a:rPr lang="en-US"/>
              <a:pPr/>
              <a:t>‹#›</a:t>
            </a:fld>
            <a:endParaRPr lang="en-US"/>
          </a:p>
        </p:txBody>
      </p:sp>
    </p:spTree>
    <p:extLst>
      <p:ext uri="{BB962C8B-B14F-4D97-AF65-F5344CB8AC3E}">
        <p14:creationId xmlns:p14="http://schemas.microsoft.com/office/powerpoint/2010/main" val="22642001"/>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400">
              <a:defRPr/>
            </a:lvl1pPr>
          </a:lstStyle>
          <a:p>
            <a:fld id="{B6EDB18B-6FBF-4269-9BA7-656F0E34B7DF}" type="datetimeFigureOut">
              <a:rPr lang="en-US"/>
              <a:pPr/>
              <a:t>8/12/20</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ABFD46D8-976A-4DEA-BE35-6C635998D4F9}" type="slidenum">
              <a:rPr lang="en-US"/>
              <a:pPr/>
              <a:t>‹#›</a:t>
            </a:fld>
            <a:endParaRPr lang="en-US"/>
          </a:p>
        </p:txBody>
      </p:sp>
    </p:spTree>
    <p:extLst>
      <p:ext uri="{BB962C8B-B14F-4D97-AF65-F5344CB8AC3E}">
        <p14:creationId xmlns:p14="http://schemas.microsoft.com/office/powerpoint/2010/main" val="335047073"/>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046011CF-B2DC-4EA7-A3A2-8A965372BE79}" type="datetimeFigureOut">
              <a:rPr lang="en-US"/>
              <a:pPr/>
              <a:t>8/12/20</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EB6B0F81-00B3-4D2D-A4DE-8734B52DFB90}" type="slidenum">
              <a:rPr lang="en-US"/>
              <a:pPr/>
              <a:t>‹#›</a:t>
            </a:fld>
            <a:endParaRPr lang="en-US"/>
          </a:p>
        </p:txBody>
      </p:sp>
    </p:spTree>
    <p:extLst>
      <p:ext uri="{BB962C8B-B14F-4D97-AF65-F5344CB8AC3E}">
        <p14:creationId xmlns:p14="http://schemas.microsoft.com/office/powerpoint/2010/main" val="3585510938"/>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EDFACA77-081E-4208-AA98-828503BC7E62}" type="datetimeFigureOut">
              <a:rPr lang="en-US"/>
              <a:pPr/>
              <a:t>8/12/20</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78763BFD-A71A-4B7C-9713-B749A32C3482}" type="slidenum">
              <a:rPr lang="en-US"/>
              <a:pPr/>
              <a:t>‹#›</a:t>
            </a:fld>
            <a:endParaRPr lang="en-US"/>
          </a:p>
        </p:txBody>
      </p:sp>
    </p:spTree>
    <p:extLst>
      <p:ext uri="{BB962C8B-B14F-4D97-AF65-F5344CB8AC3E}">
        <p14:creationId xmlns:p14="http://schemas.microsoft.com/office/powerpoint/2010/main" val="3426168539"/>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2400" b="0">
              <a:solidFill>
                <a:srgbClr val="000000"/>
              </a:solidFill>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2400" b="0">
              <a:solidFill>
                <a:srgbClr val="000000"/>
              </a:solidFill>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cs typeface="Arial" charset="0"/>
              </a:defRPr>
            </a:lvl1pPr>
          </a:lstStyle>
          <a:p>
            <a:pPr>
              <a:defRPr/>
            </a:pPr>
            <a:fld id="{2A52AE92-17D2-9E4B-BBB1-7B3F687E7676}" type="slidenum">
              <a:rPr lang="en-US"/>
              <a:pPr>
                <a:defRPr/>
              </a:pPr>
              <a:t>‹#›</a:t>
            </a:fld>
            <a:endParaRPr lang="en-US"/>
          </a:p>
        </p:txBody>
      </p:sp>
    </p:spTree>
    <p:extLst>
      <p:ext uri="{BB962C8B-B14F-4D97-AF65-F5344CB8AC3E}">
        <p14:creationId xmlns:p14="http://schemas.microsoft.com/office/powerpoint/2010/main" val="4275197899"/>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1C253576-85B5-6346-AB04-FF7455C411F6}" type="slidenum">
              <a:rPr lang="en-US"/>
              <a:pPr>
                <a:defRPr/>
              </a:pPr>
              <a:t>‹#›</a:t>
            </a:fld>
            <a:endParaRPr lang="en-US"/>
          </a:p>
        </p:txBody>
      </p:sp>
    </p:spTree>
    <p:extLst>
      <p:ext uri="{BB962C8B-B14F-4D97-AF65-F5344CB8AC3E}">
        <p14:creationId xmlns:p14="http://schemas.microsoft.com/office/powerpoint/2010/main" val="1512634175"/>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761E0E55-66E8-A84C-A438-75DAE4FB590F}" type="slidenum">
              <a:rPr lang="en-US"/>
              <a:pPr>
                <a:defRPr/>
              </a:pPr>
              <a:t>‹#›</a:t>
            </a:fld>
            <a:endParaRPr lang="en-US"/>
          </a:p>
        </p:txBody>
      </p:sp>
    </p:spTree>
    <p:extLst>
      <p:ext uri="{BB962C8B-B14F-4D97-AF65-F5344CB8AC3E}">
        <p14:creationId xmlns:p14="http://schemas.microsoft.com/office/powerpoint/2010/main" val="881271864"/>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2BB142F8-F571-2446-90FF-1347AD60E402}" type="slidenum">
              <a:rPr lang="en-US"/>
              <a:pPr>
                <a:defRPr/>
              </a:pPr>
              <a:t>‹#›</a:t>
            </a:fld>
            <a:endParaRPr lang="en-US"/>
          </a:p>
        </p:txBody>
      </p:sp>
    </p:spTree>
    <p:extLst>
      <p:ext uri="{BB962C8B-B14F-4D97-AF65-F5344CB8AC3E}">
        <p14:creationId xmlns:p14="http://schemas.microsoft.com/office/powerpoint/2010/main" val="1601489003"/>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8B0BF966-B302-6441-ADA5-A6C132087B94}" type="slidenum">
              <a:rPr lang="en-US"/>
              <a:pPr>
                <a:defRPr/>
              </a:pPr>
              <a:t>‹#›</a:t>
            </a:fld>
            <a:endParaRPr lang="en-US"/>
          </a:p>
        </p:txBody>
      </p:sp>
    </p:spTree>
    <p:extLst>
      <p:ext uri="{BB962C8B-B14F-4D97-AF65-F5344CB8AC3E}">
        <p14:creationId xmlns:p14="http://schemas.microsoft.com/office/powerpoint/2010/main" val="3948893680"/>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005C877B-5442-6D40-B4FB-1F160ED4B128}" type="slidenum">
              <a:rPr lang="en-US"/>
              <a:pPr>
                <a:defRPr/>
              </a:pPr>
              <a:t>‹#›</a:t>
            </a:fld>
            <a:endParaRPr lang="en-US"/>
          </a:p>
        </p:txBody>
      </p:sp>
    </p:spTree>
    <p:extLst>
      <p:ext uri="{BB962C8B-B14F-4D97-AF65-F5344CB8AC3E}">
        <p14:creationId xmlns:p14="http://schemas.microsoft.com/office/powerpoint/2010/main" val="320894298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smtClean="0">
                <a:latin typeface="Arial" charset="0"/>
              </a:defRPr>
            </a:lvl1pPr>
          </a:lstStyle>
          <a:p>
            <a:pPr>
              <a:defRPr/>
            </a:pPr>
            <a:fld id="{EEBF6A27-F797-FF4C-9AD4-258531629748}" type="slidenum">
              <a:rPr lang="en-US"/>
              <a:pPr>
                <a:defRPr/>
              </a:pPr>
              <a:t>‹#›</a:t>
            </a:fld>
            <a:endParaRPr lang="en-US"/>
          </a:p>
        </p:txBody>
      </p:sp>
    </p:spTree>
    <p:extLst>
      <p:ext uri="{BB962C8B-B14F-4D97-AF65-F5344CB8AC3E}">
        <p14:creationId xmlns:p14="http://schemas.microsoft.com/office/powerpoint/2010/main" val="825686720"/>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5C94AD39-2530-F84C-84B2-51A22A7F52D6}" type="slidenum">
              <a:rPr lang="en-US"/>
              <a:pPr>
                <a:defRPr/>
              </a:pPr>
              <a:t>‹#›</a:t>
            </a:fld>
            <a:endParaRPr lang="en-US"/>
          </a:p>
        </p:txBody>
      </p:sp>
    </p:spTree>
    <p:extLst>
      <p:ext uri="{BB962C8B-B14F-4D97-AF65-F5344CB8AC3E}">
        <p14:creationId xmlns:p14="http://schemas.microsoft.com/office/powerpoint/2010/main" val="2450085778"/>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CAFAAD2E-4193-874B-8EEF-AD2B95FEADE4}" type="slidenum">
              <a:rPr lang="en-US"/>
              <a:pPr>
                <a:defRPr/>
              </a:pPr>
              <a:t>‹#›</a:t>
            </a:fld>
            <a:endParaRPr lang="en-US"/>
          </a:p>
        </p:txBody>
      </p:sp>
    </p:spTree>
    <p:extLst>
      <p:ext uri="{BB962C8B-B14F-4D97-AF65-F5344CB8AC3E}">
        <p14:creationId xmlns:p14="http://schemas.microsoft.com/office/powerpoint/2010/main" val="1688933656"/>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CA791B1D-72B3-DA4A-B364-816BD1AD65B8}" type="slidenum">
              <a:rPr lang="en-US"/>
              <a:pPr>
                <a:defRPr/>
              </a:pPr>
              <a:t>‹#›</a:t>
            </a:fld>
            <a:endParaRPr lang="en-US"/>
          </a:p>
        </p:txBody>
      </p:sp>
    </p:spTree>
    <p:extLst>
      <p:ext uri="{BB962C8B-B14F-4D97-AF65-F5344CB8AC3E}">
        <p14:creationId xmlns:p14="http://schemas.microsoft.com/office/powerpoint/2010/main" val="1271204288"/>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4ABB16F8-9C3F-A24A-A0F1-C0ED2C0658B9}" type="slidenum">
              <a:rPr lang="en-US"/>
              <a:pPr>
                <a:defRPr/>
              </a:pPr>
              <a:t>‹#›</a:t>
            </a:fld>
            <a:endParaRPr lang="en-US"/>
          </a:p>
        </p:txBody>
      </p:sp>
    </p:spTree>
    <p:extLst>
      <p:ext uri="{BB962C8B-B14F-4D97-AF65-F5344CB8AC3E}">
        <p14:creationId xmlns:p14="http://schemas.microsoft.com/office/powerpoint/2010/main" val="1330422447"/>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9F078023-4756-9749-BB8D-463B62E58EEC}" type="slidenum">
              <a:rPr lang="en-US"/>
              <a:pPr>
                <a:defRPr/>
              </a:pPr>
              <a:t>‹#›</a:t>
            </a:fld>
            <a:endParaRPr lang="en-US"/>
          </a:p>
        </p:txBody>
      </p:sp>
    </p:spTree>
    <p:extLst>
      <p:ext uri="{BB962C8B-B14F-4D97-AF65-F5344CB8AC3E}">
        <p14:creationId xmlns:p14="http://schemas.microsoft.com/office/powerpoint/2010/main" val="929817279"/>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2400" b="0">
              <a:solidFill>
                <a:srgbClr val="000000"/>
              </a:solidFill>
              <a:cs typeface="MS PGothic"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2400" b="0">
              <a:solidFill>
                <a:srgbClr val="000000"/>
              </a:solidFill>
              <a:cs typeface="MS PGothic"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lvl1pPr>
          </a:lstStyle>
          <a:p>
            <a:pPr>
              <a:defRPr/>
            </a:pPr>
            <a:fld id="{11F6BE99-8AA0-F549-89B6-5AACEA0C7C13}" type="slidenum">
              <a:rPr lang="en-US"/>
              <a:pPr>
                <a:defRPr/>
              </a:pPr>
              <a:t>‹#›</a:t>
            </a:fld>
            <a:endParaRPr lang="en-US"/>
          </a:p>
        </p:txBody>
      </p:sp>
    </p:spTree>
    <p:extLst>
      <p:ext uri="{BB962C8B-B14F-4D97-AF65-F5344CB8AC3E}">
        <p14:creationId xmlns:p14="http://schemas.microsoft.com/office/powerpoint/2010/main" val="1936241554"/>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C98D340E-A0BC-0342-8E3C-F7D2CB51F7B4}" type="slidenum">
              <a:rPr lang="en-US"/>
              <a:pPr>
                <a:defRPr/>
              </a:pPr>
              <a:t>‹#›</a:t>
            </a:fld>
            <a:endParaRPr lang="en-US"/>
          </a:p>
        </p:txBody>
      </p:sp>
    </p:spTree>
    <p:extLst>
      <p:ext uri="{BB962C8B-B14F-4D97-AF65-F5344CB8AC3E}">
        <p14:creationId xmlns:p14="http://schemas.microsoft.com/office/powerpoint/2010/main" val="3291044691"/>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B5B15FEA-2955-AA42-8C6C-DB0CF9A155B4}" type="slidenum">
              <a:rPr lang="en-US"/>
              <a:pPr>
                <a:defRPr/>
              </a:pPr>
              <a:t>‹#›</a:t>
            </a:fld>
            <a:endParaRPr lang="en-US"/>
          </a:p>
        </p:txBody>
      </p:sp>
    </p:spTree>
    <p:extLst>
      <p:ext uri="{BB962C8B-B14F-4D97-AF65-F5344CB8AC3E}">
        <p14:creationId xmlns:p14="http://schemas.microsoft.com/office/powerpoint/2010/main" val="1198701678"/>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D2341F23-D9B5-A646-9835-165713789887}" type="slidenum">
              <a:rPr lang="en-US"/>
              <a:pPr>
                <a:defRPr/>
              </a:pPr>
              <a:t>‹#›</a:t>
            </a:fld>
            <a:endParaRPr lang="en-US"/>
          </a:p>
        </p:txBody>
      </p:sp>
    </p:spTree>
    <p:extLst>
      <p:ext uri="{BB962C8B-B14F-4D97-AF65-F5344CB8AC3E}">
        <p14:creationId xmlns:p14="http://schemas.microsoft.com/office/powerpoint/2010/main" val="2140317106"/>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lvl1pPr>
          </a:lstStyle>
          <a:p>
            <a:pPr>
              <a:defRPr/>
            </a:pPr>
            <a:fld id="{BC6F4142-E966-1A45-87B4-B192DEB11139}" type="slidenum">
              <a:rPr lang="en-US"/>
              <a:pPr>
                <a:defRPr/>
              </a:pPr>
              <a:t>‹#›</a:t>
            </a:fld>
            <a:endParaRPr lang="en-US"/>
          </a:p>
        </p:txBody>
      </p:sp>
    </p:spTree>
    <p:extLst>
      <p:ext uri="{BB962C8B-B14F-4D97-AF65-F5344CB8AC3E}">
        <p14:creationId xmlns:p14="http://schemas.microsoft.com/office/powerpoint/2010/main" val="172546282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58F0B09D-8AE1-6149-9535-5A8C002526A5}" type="slidenum">
              <a:rPr lang="en-GB"/>
              <a:pPr>
                <a:defRPr/>
              </a:pPr>
              <a:t>‹#›</a:t>
            </a:fld>
            <a:endParaRPr lang="en-GB"/>
          </a:p>
        </p:txBody>
      </p:sp>
    </p:spTree>
    <p:extLst>
      <p:ext uri="{BB962C8B-B14F-4D97-AF65-F5344CB8AC3E}">
        <p14:creationId xmlns:p14="http://schemas.microsoft.com/office/powerpoint/2010/main" val="414051775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smtClean="0">
                <a:latin typeface="Arial" charset="0"/>
              </a:defRPr>
            </a:lvl1pPr>
          </a:lstStyle>
          <a:p>
            <a:pPr>
              <a:defRPr/>
            </a:pPr>
            <a:fld id="{FFE750FB-06F8-4A43-B5D7-09E6A871A2E5}" type="slidenum">
              <a:rPr lang="en-US"/>
              <a:pPr>
                <a:defRPr/>
              </a:pPr>
              <a:t>‹#›</a:t>
            </a:fld>
            <a:endParaRPr lang="en-US"/>
          </a:p>
        </p:txBody>
      </p:sp>
    </p:spTree>
    <p:extLst>
      <p:ext uri="{BB962C8B-B14F-4D97-AF65-F5344CB8AC3E}">
        <p14:creationId xmlns:p14="http://schemas.microsoft.com/office/powerpoint/2010/main" val="100159525"/>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lvl1pPr>
          </a:lstStyle>
          <a:p>
            <a:pPr>
              <a:defRPr/>
            </a:pPr>
            <a:fld id="{2E4881CC-3C00-174F-B844-5F56BFB67186}" type="slidenum">
              <a:rPr lang="en-US"/>
              <a:pPr>
                <a:defRPr/>
              </a:pPr>
              <a:t>‹#›</a:t>
            </a:fld>
            <a:endParaRPr lang="en-US"/>
          </a:p>
        </p:txBody>
      </p:sp>
    </p:spTree>
    <p:extLst>
      <p:ext uri="{BB962C8B-B14F-4D97-AF65-F5344CB8AC3E}">
        <p14:creationId xmlns:p14="http://schemas.microsoft.com/office/powerpoint/2010/main" val="3217923791"/>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lvl1pPr>
          </a:lstStyle>
          <a:p>
            <a:pPr>
              <a:defRPr/>
            </a:pPr>
            <a:fld id="{A859A6A1-4E20-6948-B669-03C1F319E9D7}" type="slidenum">
              <a:rPr lang="en-US"/>
              <a:pPr>
                <a:defRPr/>
              </a:pPr>
              <a:t>‹#›</a:t>
            </a:fld>
            <a:endParaRPr lang="en-US"/>
          </a:p>
        </p:txBody>
      </p:sp>
    </p:spTree>
    <p:extLst>
      <p:ext uri="{BB962C8B-B14F-4D97-AF65-F5344CB8AC3E}">
        <p14:creationId xmlns:p14="http://schemas.microsoft.com/office/powerpoint/2010/main" val="3157786056"/>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380A8D40-BC8E-154E-BC14-88A8EE096204}" type="slidenum">
              <a:rPr lang="en-US"/>
              <a:pPr>
                <a:defRPr/>
              </a:pPr>
              <a:t>‹#›</a:t>
            </a:fld>
            <a:endParaRPr lang="en-US"/>
          </a:p>
        </p:txBody>
      </p:sp>
    </p:spTree>
    <p:extLst>
      <p:ext uri="{BB962C8B-B14F-4D97-AF65-F5344CB8AC3E}">
        <p14:creationId xmlns:p14="http://schemas.microsoft.com/office/powerpoint/2010/main" val="1668074263"/>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A823B273-B251-604D-A206-51CE8EEE12A0}" type="slidenum">
              <a:rPr lang="en-US"/>
              <a:pPr>
                <a:defRPr/>
              </a:pPr>
              <a:t>‹#›</a:t>
            </a:fld>
            <a:endParaRPr lang="en-US"/>
          </a:p>
        </p:txBody>
      </p:sp>
    </p:spTree>
    <p:extLst>
      <p:ext uri="{BB962C8B-B14F-4D97-AF65-F5344CB8AC3E}">
        <p14:creationId xmlns:p14="http://schemas.microsoft.com/office/powerpoint/2010/main" val="4198246731"/>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63E9E7BD-6AF1-CA44-905F-24C9142EC099}" type="slidenum">
              <a:rPr lang="en-US"/>
              <a:pPr>
                <a:defRPr/>
              </a:pPr>
              <a:t>‹#›</a:t>
            </a:fld>
            <a:endParaRPr lang="en-US"/>
          </a:p>
        </p:txBody>
      </p:sp>
    </p:spTree>
    <p:extLst>
      <p:ext uri="{BB962C8B-B14F-4D97-AF65-F5344CB8AC3E}">
        <p14:creationId xmlns:p14="http://schemas.microsoft.com/office/powerpoint/2010/main" val="2207295839"/>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05325A35-9A1B-7945-9839-23FD4793314E}" type="slidenum">
              <a:rPr lang="en-US"/>
              <a:pPr>
                <a:defRPr/>
              </a:pPr>
              <a:t>‹#›</a:t>
            </a:fld>
            <a:endParaRPr lang="en-US"/>
          </a:p>
        </p:txBody>
      </p:sp>
    </p:spTree>
    <p:extLst>
      <p:ext uri="{BB962C8B-B14F-4D97-AF65-F5344CB8AC3E}">
        <p14:creationId xmlns:p14="http://schemas.microsoft.com/office/powerpoint/2010/main" val="1547865617"/>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8/12/20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63993310"/>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8/12/20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1768220"/>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8/12/20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30801778"/>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8/12/20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5568029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0CDC9258-F7CB-1945-A491-4503AFD18AFF}" type="slidenum">
              <a:rPr lang="en-US"/>
              <a:pPr>
                <a:defRPr/>
              </a:pPr>
              <a:t>‹#›</a:t>
            </a:fld>
            <a:endParaRPr lang="en-US"/>
          </a:p>
        </p:txBody>
      </p:sp>
    </p:spTree>
    <p:extLst>
      <p:ext uri="{BB962C8B-B14F-4D97-AF65-F5344CB8AC3E}">
        <p14:creationId xmlns:p14="http://schemas.microsoft.com/office/powerpoint/2010/main" val="1954613794"/>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8/12/20</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55626813"/>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8/12/20</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71798474"/>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8/12/20</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97928231"/>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8/12/20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91115395"/>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8/12/20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9519146"/>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8/12/20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05450800"/>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8/12/20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89745333"/>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8/12/20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13963301"/>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8/12/20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12494521"/>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8/12/20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74941762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537782F7-8CDC-BF4B-8A46-03C38885CC8C}" type="slidenum">
              <a:rPr lang="en-US"/>
              <a:pPr>
                <a:defRPr/>
              </a:pPr>
              <a:t>‹#›</a:t>
            </a:fld>
            <a:endParaRPr lang="en-US"/>
          </a:p>
        </p:txBody>
      </p:sp>
    </p:spTree>
    <p:extLst>
      <p:ext uri="{BB962C8B-B14F-4D97-AF65-F5344CB8AC3E}">
        <p14:creationId xmlns:p14="http://schemas.microsoft.com/office/powerpoint/2010/main" val="3157735933"/>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8/12/20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44622866"/>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8/12/20</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62026614"/>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8/12/20</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28702194"/>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8/12/20</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76308066"/>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8/12/20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28316256"/>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8/12/20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2892730"/>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8/12/20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99047179"/>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8/12/20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72986821"/>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12/08/20</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847762545"/>
      </p:ext>
    </p:extLst>
  </p:cSld>
  <p:clrMapOvr>
    <a:overrideClrMapping bg1="dk1" tx1="lt1" bg2="dk2" tx2="lt2" accent1="accent1" accent2="accent2" accent3="accent3" accent4="accent4" accent5="accent5" accent6="accent6" hlink="hlink" folHlink="folHlink"/>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12/08/20</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19808729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C81D0644-A638-AD4B-8F3E-2E30AD41C366}" type="slidenum">
              <a:rPr lang="en-US"/>
              <a:pPr>
                <a:defRPr/>
              </a:pPr>
              <a:t>‹#›</a:t>
            </a:fld>
            <a:endParaRPr lang="en-US"/>
          </a:p>
        </p:txBody>
      </p:sp>
    </p:spTree>
    <p:extLst>
      <p:ext uri="{BB962C8B-B14F-4D97-AF65-F5344CB8AC3E}">
        <p14:creationId xmlns:p14="http://schemas.microsoft.com/office/powerpoint/2010/main" val="1817727285"/>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12/08/20</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12586535"/>
      </p:ext>
    </p:extLst>
  </p:cSld>
  <p:clrMapOvr>
    <a:overrideClrMapping bg1="lt1" tx1="dk1" bg2="lt2" tx2="dk2" accent1="accent1" accent2="accent2" accent3="accent3" accent4="accent4" accent5="accent5" accent6="accent6" hlink="hlink" folHlink="folHlink"/>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12/08/20</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148703877"/>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12/08/20</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47755714"/>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12/08/20</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443713487"/>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12/08/20</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553116981"/>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12/08/20</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3428284664"/>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12/08/20</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949051435"/>
      </p:ext>
    </p:extLst>
  </p:cSld>
  <p:clrMapOvr>
    <a:overrideClrMapping bg1="lt1" tx1="dk1" bg2="lt2" tx2="dk2" accent1="accent1" accent2="accent2" accent3="accent3" accent4="accent4" accent5="accent5" accent6="accent6" hlink="hlink" folHlink="folHlink"/>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12/08/20</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11527851"/>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12/08/20</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956663410"/>
      </p:ext>
    </p:extLst>
  </p:cSld>
  <p:clrMapOvr>
    <a:overrideClrMapping bg1="lt1" tx1="dk1" bg2="lt2" tx2="dk2" accent1="accent1" accent2="accent2" accent3="accent3" accent4="accent4" accent5="accent5" accent6="accent6" hlink="hlink" folHlink="folHlink"/>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4363494-E9D7-C842-89B0-97A94E81F928}" type="slidenum">
              <a:rPr lang="en-US"/>
              <a:pPr>
                <a:defRPr/>
              </a:pPr>
              <a:t>‹#›</a:t>
            </a:fld>
            <a:endParaRPr lang="en-US"/>
          </a:p>
        </p:txBody>
      </p:sp>
    </p:spTree>
    <p:extLst>
      <p:ext uri="{BB962C8B-B14F-4D97-AF65-F5344CB8AC3E}">
        <p14:creationId xmlns:p14="http://schemas.microsoft.com/office/powerpoint/2010/main" val="138202235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latin typeface="Arial" charset="0"/>
              </a:defRPr>
            </a:lvl1pPr>
          </a:lstStyle>
          <a:p>
            <a:pPr>
              <a:defRPr/>
            </a:pPr>
            <a:fld id="{212C972C-D4F2-834A-B55B-772ED4FEAE98}" type="slidenum">
              <a:rPr lang="en-US"/>
              <a:pPr>
                <a:defRPr/>
              </a:pPr>
              <a:t>‹#›</a:t>
            </a:fld>
            <a:endParaRPr lang="en-US"/>
          </a:p>
        </p:txBody>
      </p:sp>
    </p:spTree>
    <p:extLst>
      <p:ext uri="{BB962C8B-B14F-4D97-AF65-F5344CB8AC3E}">
        <p14:creationId xmlns:p14="http://schemas.microsoft.com/office/powerpoint/2010/main" val="358213003"/>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97DCBC1-BB4B-C749-9BF8-64DF00B18B0E}" type="slidenum">
              <a:rPr lang="en-US"/>
              <a:pPr>
                <a:defRPr/>
              </a:pPr>
              <a:t>‹#›</a:t>
            </a:fld>
            <a:endParaRPr lang="en-US"/>
          </a:p>
        </p:txBody>
      </p:sp>
    </p:spTree>
    <p:extLst>
      <p:ext uri="{BB962C8B-B14F-4D97-AF65-F5344CB8AC3E}">
        <p14:creationId xmlns:p14="http://schemas.microsoft.com/office/powerpoint/2010/main" val="1788164715"/>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8DC4D77-F545-F44C-B03A-89A7AD91AE3B}" type="slidenum">
              <a:rPr lang="en-US"/>
              <a:pPr>
                <a:defRPr/>
              </a:pPr>
              <a:t>‹#›</a:t>
            </a:fld>
            <a:endParaRPr lang="en-US"/>
          </a:p>
        </p:txBody>
      </p:sp>
    </p:spTree>
    <p:extLst>
      <p:ext uri="{BB962C8B-B14F-4D97-AF65-F5344CB8AC3E}">
        <p14:creationId xmlns:p14="http://schemas.microsoft.com/office/powerpoint/2010/main" val="3304109619"/>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23E4596-EDC1-634A-B8B5-B4E45D281A98}" type="slidenum">
              <a:rPr lang="en-US"/>
              <a:pPr>
                <a:defRPr/>
              </a:pPr>
              <a:t>‹#›</a:t>
            </a:fld>
            <a:endParaRPr lang="en-US"/>
          </a:p>
        </p:txBody>
      </p:sp>
    </p:spTree>
    <p:extLst>
      <p:ext uri="{BB962C8B-B14F-4D97-AF65-F5344CB8AC3E}">
        <p14:creationId xmlns:p14="http://schemas.microsoft.com/office/powerpoint/2010/main" val="3769192495"/>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AA3CE27-D5C2-FE45-9830-3BE89527BD82}" type="slidenum">
              <a:rPr lang="en-US"/>
              <a:pPr>
                <a:defRPr/>
              </a:pPr>
              <a:t>‹#›</a:t>
            </a:fld>
            <a:endParaRPr lang="en-US"/>
          </a:p>
        </p:txBody>
      </p:sp>
    </p:spTree>
    <p:extLst>
      <p:ext uri="{BB962C8B-B14F-4D97-AF65-F5344CB8AC3E}">
        <p14:creationId xmlns:p14="http://schemas.microsoft.com/office/powerpoint/2010/main" val="1683179601"/>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89F4923-AA80-9545-BEC0-CA8396E8A53C}" type="slidenum">
              <a:rPr lang="en-US"/>
              <a:pPr>
                <a:defRPr/>
              </a:pPr>
              <a:t>‹#›</a:t>
            </a:fld>
            <a:endParaRPr lang="en-US"/>
          </a:p>
        </p:txBody>
      </p:sp>
    </p:spTree>
    <p:extLst>
      <p:ext uri="{BB962C8B-B14F-4D97-AF65-F5344CB8AC3E}">
        <p14:creationId xmlns:p14="http://schemas.microsoft.com/office/powerpoint/2010/main" val="2205577745"/>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F0F07BF-B28E-9944-B1E6-5DECA603A4DE}" type="slidenum">
              <a:rPr lang="en-US"/>
              <a:pPr>
                <a:defRPr/>
              </a:pPr>
              <a:t>‹#›</a:t>
            </a:fld>
            <a:endParaRPr lang="en-US"/>
          </a:p>
        </p:txBody>
      </p:sp>
    </p:spTree>
    <p:extLst>
      <p:ext uri="{BB962C8B-B14F-4D97-AF65-F5344CB8AC3E}">
        <p14:creationId xmlns:p14="http://schemas.microsoft.com/office/powerpoint/2010/main" val="3886655039"/>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ADA24EE-D4A7-1E4B-BA06-DCF93BA4D88B}" type="slidenum">
              <a:rPr lang="en-US"/>
              <a:pPr>
                <a:defRPr/>
              </a:pPr>
              <a:t>‹#›</a:t>
            </a:fld>
            <a:endParaRPr lang="en-US"/>
          </a:p>
        </p:txBody>
      </p:sp>
    </p:spTree>
    <p:extLst>
      <p:ext uri="{BB962C8B-B14F-4D97-AF65-F5344CB8AC3E}">
        <p14:creationId xmlns:p14="http://schemas.microsoft.com/office/powerpoint/2010/main" val="583183457"/>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675FC6F-BB9F-B347-9467-6FC0B17B5C2E}" type="slidenum">
              <a:rPr lang="en-US"/>
              <a:pPr>
                <a:defRPr/>
              </a:pPr>
              <a:t>‹#›</a:t>
            </a:fld>
            <a:endParaRPr lang="en-US"/>
          </a:p>
        </p:txBody>
      </p:sp>
    </p:spTree>
    <p:extLst>
      <p:ext uri="{BB962C8B-B14F-4D97-AF65-F5344CB8AC3E}">
        <p14:creationId xmlns:p14="http://schemas.microsoft.com/office/powerpoint/2010/main" val="4136546062"/>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001290F-D555-8043-8886-AE4522376202}" type="slidenum">
              <a:rPr lang="en-US"/>
              <a:pPr>
                <a:defRPr/>
              </a:pPr>
              <a:t>‹#›</a:t>
            </a:fld>
            <a:endParaRPr lang="en-US"/>
          </a:p>
        </p:txBody>
      </p:sp>
    </p:spTree>
    <p:extLst>
      <p:ext uri="{BB962C8B-B14F-4D97-AF65-F5344CB8AC3E}">
        <p14:creationId xmlns:p14="http://schemas.microsoft.com/office/powerpoint/2010/main" val="4081236090"/>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CCBBB47-5FF0-294F-8EE0-F96FF5F475E7}" type="slidenum">
              <a:rPr lang="en-US"/>
              <a:pPr>
                <a:defRPr/>
              </a:pPr>
              <a:t>‹#›</a:t>
            </a:fld>
            <a:endParaRPr lang="en-US"/>
          </a:p>
        </p:txBody>
      </p:sp>
    </p:spTree>
    <p:extLst>
      <p:ext uri="{BB962C8B-B14F-4D97-AF65-F5344CB8AC3E}">
        <p14:creationId xmlns:p14="http://schemas.microsoft.com/office/powerpoint/2010/main" val="163028266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C31697F2-DCEF-1742-A347-B0C3F1E89A9F}" type="slidenum">
              <a:rPr lang="en-US"/>
              <a:pPr>
                <a:defRPr/>
              </a:pPr>
              <a:t>‹#›</a:t>
            </a:fld>
            <a:endParaRPr lang="en-US"/>
          </a:p>
        </p:txBody>
      </p:sp>
    </p:spTree>
    <p:extLst>
      <p:ext uri="{BB962C8B-B14F-4D97-AF65-F5344CB8AC3E}">
        <p14:creationId xmlns:p14="http://schemas.microsoft.com/office/powerpoint/2010/main" val="3562472310"/>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A06C67D-1D8C-1E40-9237-F12C39652D6C}" type="slidenum">
              <a:rPr lang="en-US"/>
              <a:pPr>
                <a:defRPr/>
              </a:pPr>
              <a:t>‹#›</a:t>
            </a:fld>
            <a:endParaRPr lang="en-US"/>
          </a:p>
        </p:txBody>
      </p:sp>
    </p:spTree>
    <p:extLst>
      <p:ext uri="{BB962C8B-B14F-4D97-AF65-F5344CB8AC3E}">
        <p14:creationId xmlns:p14="http://schemas.microsoft.com/office/powerpoint/2010/main" val="2371735918"/>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60BD9FD-17C4-6A4F-8D36-4F2675C92D31}" type="slidenum">
              <a:rPr lang="en-US"/>
              <a:pPr>
                <a:defRPr/>
              </a:pPr>
              <a:t>‹#›</a:t>
            </a:fld>
            <a:endParaRPr lang="en-US"/>
          </a:p>
        </p:txBody>
      </p:sp>
    </p:spTree>
    <p:extLst>
      <p:ext uri="{BB962C8B-B14F-4D97-AF65-F5344CB8AC3E}">
        <p14:creationId xmlns:p14="http://schemas.microsoft.com/office/powerpoint/2010/main" val="1562734242"/>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ea typeface="+mn-ea"/>
                  <a:cs typeface="+mn-cs"/>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ea typeface="+mn-ea"/>
                  <a:cs typeface="+mn-cs"/>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ea typeface="+mn-ea"/>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437 h 1906"/>
                <a:gd name="T4" fmla="*/ 5812 w 5740"/>
                <a:gd name="T5" fmla="*/ 1437 h 1906"/>
                <a:gd name="T6" fmla="*/ 5812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336907"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336908"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49A1366D-32C9-C44D-B020-1755AF32E1BF}" type="slidenum">
              <a:rPr lang="en-US"/>
              <a:pPr>
                <a:defRPr/>
              </a:pPr>
              <a:t>‹#›</a:t>
            </a:fld>
            <a:endParaRPr lang="en-US"/>
          </a:p>
        </p:txBody>
      </p:sp>
    </p:spTree>
    <p:extLst>
      <p:ext uri="{BB962C8B-B14F-4D97-AF65-F5344CB8AC3E}">
        <p14:creationId xmlns:p14="http://schemas.microsoft.com/office/powerpoint/2010/main" val="656826987"/>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2616A79B-5127-B441-9396-A96ED7A5436E}"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69276567"/>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D5123FE1-CB50-654C-8719-FCBA34E0CB92}"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74626127"/>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E41E2E41-97B1-244A-80E5-E06D8B6C76A7}"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022842508"/>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pPr>
              <a:defRPr/>
            </a:pPr>
            <a:fld id="{10BC51B6-3968-1441-958F-E950EEC426B1}" type="slidenum">
              <a:rPr lang="en-US"/>
              <a:pPr>
                <a:defRPr/>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44546273"/>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pPr>
              <a:defRPr/>
            </a:pPr>
            <a:fld id="{FD8EBC20-1B01-B043-BEA3-94AD2981327C}" type="slidenum">
              <a:rPr lang="en-US"/>
              <a:pPr>
                <a:defRPr/>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061793292"/>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pPr>
              <a:defRPr/>
            </a:pPr>
            <a:fld id="{42013421-07B1-6442-A504-40BAE8B2173C}" type="slidenum">
              <a:rPr lang="en-US"/>
              <a:pPr>
                <a:defRPr/>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640428318"/>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49B3C6DF-06F5-5644-A0D6-FC30B5B4390E}"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77561003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smtClean="0">
                <a:latin typeface="Arial"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smtClean="0">
                <a:latin typeface="Arial" charset="0"/>
              </a:defRPr>
            </a:lvl1pPr>
          </a:lstStyle>
          <a:p>
            <a:pPr>
              <a:defRPr/>
            </a:pPr>
            <a:fld id="{C3B408BC-C5FD-F64C-B1A2-5162FC9C3D79}" type="slidenum">
              <a:rPr lang="en-US"/>
              <a:pPr>
                <a:defRPr/>
              </a:pPr>
              <a:t>‹#›</a:t>
            </a:fld>
            <a:endParaRPr lang="en-US"/>
          </a:p>
        </p:txBody>
      </p:sp>
    </p:spTree>
    <p:extLst>
      <p:ext uri="{BB962C8B-B14F-4D97-AF65-F5344CB8AC3E}">
        <p14:creationId xmlns:p14="http://schemas.microsoft.com/office/powerpoint/2010/main" val="1568363687"/>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649844F4-E0A2-1345-A9F9-3C174E4A2F42}"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90954610"/>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B6949E2D-5015-EB48-8145-0389EBCC2E3D}"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795873390"/>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0F80A082-5A21-F64A-A9CC-E5018A7B903F}"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8796204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31575132"/>
      </p:ext>
    </p:extLst>
  </p:cSld>
  <p:clrMapOvr>
    <a:masterClrMapping/>
  </p:clrMapOvr>
  <p:transition spd="med">
    <p:dissolve/>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4699353"/>
      </p:ext>
    </p:extLst>
  </p:cSld>
  <p:clrMapOvr>
    <a:masterClrMapping/>
  </p:clrMapOvr>
  <p:transition spd="med">
    <p:dissolve/>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481664354"/>
      </p:ext>
    </p:extLst>
  </p:cSld>
  <p:clrMapOvr>
    <a:masterClrMapping/>
  </p:clrMapOvr>
  <p:transition spd="med">
    <p:dissolv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33DD642E-94F1-144A-B752-41F5E7F5463B}" type="slidenum">
              <a:rPr lang="en-GB"/>
              <a:pPr>
                <a:defRPr/>
              </a:pPr>
              <a:t>‹#›</a:t>
            </a:fld>
            <a:endParaRPr lang="en-GB"/>
          </a:p>
        </p:txBody>
      </p:sp>
    </p:spTree>
    <p:extLst>
      <p:ext uri="{BB962C8B-B14F-4D97-AF65-F5344CB8AC3E}">
        <p14:creationId xmlns:p14="http://schemas.microsoft.com/office/powerpoint/2010/main" val="417381680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3335650"/>
      </p:ext>
    </p:extLst>
  </p:cSld>
  <p:clrMapOvr>
    <a:masterClrMapping/>
  </p:clrMapOvr>
  <p:transition spd="med">
    <p:dissolve/>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07673118"/>
      </p:ext>
    </p:extLst>
  </p:cSld>
  <p:clrMapOvr>
    <a:masterClrMapping/>
  </p:clrMapOvr>
  <p:transition spd="med">
    <p:dissolve/>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4136817353"/>
      </p:ext>
    </p:extLst>
  </p:cSld>
  <p:clrMapOvr>
    <a:masterClrMapping/>
  </p:clrMapOvr>
  <p:transition spd="med">
    <p:dissolve/>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42372743"/>
      </p:ext>
    </p:extLst>
  </p:cSld>
  <p:clrMapOvr>
    <a:masterClrMapping/>
  </p:clrMapOvr>
  <p:transition spd="med">
    <p:dissolve/>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53305547"/>
      </p:ext>
    </p:extLst>
  </p:cSld>
  <p:clrMapOvr>
    <a:masterClrMapping/>
  </p:clrMapOvr>
  <p:transition spd="med">
    <p:dissolve/>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506844948"/>
      </p:ext>
    </p:extLst>
  </p:cSld>
  <p:clrMapOvr>
    <a:masterClrMapping/>
  </p:clrMapOvr>
  <p:transition spd="med">
    <p:dissolve/>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8496863"/>
      </p:ext>
    </p:extLst>
  </p:cSld>
  <p:clrMapOvr>
    <a:masterClrMapping/>
  </p:clrMapOvr>
  <p:transition spd="med">
    <p:dissolve/>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0510600"/>
      </p:ext>
    </p:extLst>
  </p:cSld>
  <p:clrMapOvr>
    <a:masterClrMapping/>
  </p:clrMapOvr>
  <p:transition spd="med">
    <p:dissolve/>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EA8F8C1-ECE5-9D4E-9E05-DC80CD152B0F}" type="slidenum">
              <a:rPr lang="en-US"/>
              <a:pPr>
                <a:defRPr/>
              </a:pPr>
              <a:t>‹#›</a:t>
            </a:fld>
            <a:endParaRPr lang="en-US"/>
          </a:p>
        </p:txBody>
      </p:sp>
    </p:spTree>
    <p:extLst>
      <p:ext uri="{BB962C8B-B14F-4D97-AF65-F5344CB8AC3E}">
        <p14:creationId xmlns:p14="http://schemas.microsoft.com/office/powerpoint/2010/main" val="189837049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19E3A5D-0AB8-6B40-9B63-6F771ABD23DE}" type="slidenum">
              <a:rPr lang="en-US"/>
              <a:pPr>
                <a:defRPr/>
              </a:pPr>
              <a:t>‹#›</a:t>
            </a:fld>
            <a:endParaRPr lang="en-US"/>
          </a:p>
        </p:txBody>
      </p:sp>
    </p:spTree>
    <p:extLst>
      <p:ext uri="{BB962C8B-B14F-4D97-AF65-F5344CB8AC3E}">
        <p14:creationId xmlns:p14="http://schemas.microsoft.com/office/powerpoint/2010/main" val="241228796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6.xml"/><Relationship Id="rId3" Type="http://schemas.openxmlformats.org/officeDocument/2006/relationships/slideLayout" Target="../slideLayouts/slideLayout111.xml"/><Relationship Id="rId7" Type="http://schemas.openxmlformats.org/officeDocument/2006/relationships/slideLayout" Target="../slideLayouts/slideLayout115.xml"/><Relationship Id="rId12" Type="http://schemas.openxmlformats.org/officeDocument/2006/relationships/theme" Target="../theme/theme10.xml"/><Relationship Id="rId2" Type="http://schemas.openxmlformats.org/officeDocument/2006/relationships/slideLayout" Target="../slideLayouts/slideLayout110.xml"/><Relationship Id="rId1" Type="http://schemas.openxmlformats.org/officeDocument/2006/relationships/slideLayout" Target="../slideLayouts/slideLayout109.xml"/><Relationship Id="rId6" Type="http://schemas.openxmlformats.org/officeDocument/2006/relationships/slideLayout" Target="../slideLayouts/slideLayout114.xml"/><Relationship Id="rId11" Type="http://schemas.openxmlformats.org/officeDocument/2006/relationships/slideLayout" Target="../slideLayouts/slideLayout119.xml"/><Relationship Id="rId5" Type="http://schemas.openxmlformats.org/officeDocument/2006/relationships/slideLayout" Target="../slideLayouts/slideLayout113.xml"/><Relationship Id="rId10" Type="http://schemas.openxmlformats.org/officeDocument/2006/relationships/slideLayout" Target="../slideLayouts/slideLayout118.xml"/><Relationship Id="rId4" Type="http://schemas.openxmlformats.org/officeDocument/2006/relationships/slideLayout" Target="../slideLayouts/slideLayout112.xml"/><Relationship Id="rId9" Type="http://schemas.openxmlformats.org/officeDocument/2006/relationships/slideLayout" Target="../slideLayouts/slideLayout117.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7.xml"/><Relationship Id="rId3" Type="http://schemas.openxmlformats.org/officeDocument/2006/relationships/slideLayout" Target="../slideLayouts/slideLayout122.xml"/><Relationship Id="rId7" Type="http://schemas.openxmlformats.org/officeDocument/2006/relationships/slideLayout" Target="../slideLayouts/slideLayout126.xml"/><Relationship Id="rId12" Type="http://schemas.openxmlformats.org/officeDocument/2006/relationships/theme" Target="../theme/theme11.xml"/><Relationship Id="rId2" Type="http://schemas.openxmlformats.org/officeDocument/2006/relationships/slideLayout" Target="../slideLayouts/slideLayout121.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slideLayout" Target="../slideLayouts/slideLayout130.xml"/><Relationship Id="rId5" Type="http://schemas.openxmlformats.org/officeDocument/2006/relationships/slideLayout" Target="../slideLayouts/slideLayout124.xml"/><Relationship Id="rId10" Type="http://schemas.openxmlformats.org/officeDocument/2006/relationships/slideLayout" Target="../slideLayouts/slideLayout129.xml"/><Relationship Id="rId4" Type="http://schemas.openxmlformats.org/officeDocument/2006/relationships/slideLayout" Target="../slideLayouts/slideLayout123.xml"/><Relationship Id="rId9" Type="http://schemas.openxmlformats.org/officeDocument/2006/relationships/slideLayout" Target="../slideLayouts/slideLayout128.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8.xml"/><Relationship Id="rId3" Type="http://schemas.openxmlformats.org/officeDocument/2006/relationships/slideLayout" Target="../slideLayouts/slideLayout133.xml"/><Relationship Id="rId7" Type="http://schemas.openxmlformats.org/officeDocument/2006/relationships/slideLayout" Target="../slideLayouts/slideLayout137.xml"/><Relationship Id="rId12" Type="http://schemas.openxmlformats.org/officeDocument/2006/relationships/theme" Target="../theme/theme12.xml"/><Relationship Id="rId2" Type="http://schemas.openxmlformats.org/officeDocument/2006/relationships/slideLayout" Target="../slideLayouts/slideLayout132.xml"/><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slideLayout" Target="../slideLayouts/slideLayout141.xml"/><Relationship Id="rId5" Type="http://schemas.openxmlformats.org/officeDocument/2006/relationships/slideLayout" Target="../slideLayouts/slideLayout135.xml"/><Relationship Id="rId10" Type="http://schemas.openxmlformats.org/officeDocument/2006/relationships/slideLayout" Target="../slideLayouts/slideLayout140.xml"/><Relationship Id="rId4" Type="http://schemas.openxmlformats.org/officeDocument/2006/relationships/slideLayout" Target="../slideLayouts/slideLayout134.xml"/><Relationship Id="rId9" Type="http://schemas.openxmlformats.org/officeDocument/2006/relationships/slideLayout" Target="../slideLayouts/slideLayout139.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9.xml"/><Relationship Id="rId3" Type="http://schemas.openxmlformats.org/officeDocument/2006/relationships/slideLayout" Target="../slideLayouts/slideLayout144.xml"/><Relationship Id="rId7" Type="http://schemas.openxmlformats.org/officeDocument/2006/relationships/slideLayout" Target="../slideLayouts/slideLayout148.xml"/><Relationship Id="rId12" Type="http://schemas.openxmlformats.org/officeDocument/2006/relationships/theme" Target="../theme/theme13.xml"/><Relationship Id="rId2" Type="http://schemas.openxmlformats.org/officeDocument/2006/relationships/slideLayout" Target="../slideLayouts/slideLayout143.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0" Type="http://schemas.openxmlformats.org/officeDocument/2006/relationships/slideLayout" Target="../slideLayouts/slideLayout151.xml"/><Relationship Id="rId4" Type="http://schemas.openxmlformats.org/officeDocument/2006/relationships/slideLayout" Target="../slideLayouts/slideLayout145.xml"/><Relationship Id="rId9" Type="http://schemas.openxmlformats.org/officeDocument/2006/relationships/slideLayout" Target="../slideLayouts/slideLayout150.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0.xml"/><Relationship Id="rId3" Type="http://schemas.openxmlformats.org/officeDocument/2006/relationships/slideLayout" Target="../slideLayouts/slideLayout155.xml"/><Relationship Id="rId7" Type="http://schemas.openxmlformats.org/officeDocument/2006/relationships/slideLayout" Target="../slideLayouts/slideLayout159.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theme" Target="../theme/theme14.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0.xml"/><Relationship Id="rId13" Type="http://schemas.openxmlformats.org/officeDocument/2006/relationships/slideLayout" Target="../slideLayouts/slideLayout175.xml"/><Relationship Id="rId3" Type="http://schemas.openxmlformats.org/officeDocument/2006/relationships/slideLayout" Target="../slideLayouts/slideLayout165.xml"/><Relationship Id="rId7" Type="http://schemas.openxmlformats.org/officeDocument/2006/relationships/slideLayout" Target="../slideLayouts/slideLayout169.xml"/><Relationship Id="rId12" Type="http://schemas.openxmlformats.org/officeDocument/2006/relationships/slideLayout" Target="../slideLayouts/slideLayout174.xml"/><Relationship Id="rId17" Type="http://schemas.openxmlformats.org/officeDocument/2006/relationships/theme" Target="../theme/theme15.xml"/><Relationship Id="rId2" Type="http://schemas.openxmlformats.org/officeDocument/2006/relationships/slideLayout" Target="../slideLayouts/slideLayout164.xml"/><Relationship Id="rId16" Type="http://schemas.openxmlformats.org/officeDocument/2006/relationships/slideLayout" Target="../slideLayouts/slideLayout178.xml"/><Relationship Id="rId1" Type="http://schemas.openxmlformats.org/officeDocument/2006/relationships/slideLayout" Target="../slideLayouts/slideLayout163.xml"/><Relationship Id="rId6" Type="http://schemas.openxmlformats.org/officeDocument/2006/relationships/slideLayout" Target="../slideLayouts/slideLayout168.xml"/><Relationship Id="rId11" Type="http://schemas.openxmlformats.org/officeDocument/2006/relationships/slideLayout" Target="../slideLayouts/slideLayout173.xml"/><Relationship Id="rId5" Type="http://schemas.openxmlformats.org/officeDocument/2006/relationships/slideLayout" Target="../slideLayouts/slideLayout167.xml"/><Relationship Id="rId15" Type="http://schemas.openxmlformats.org/officeDocument/2006/relationships/slideLayout" Target="../slideLayouts/slideLayout177.xml"/><Relationship Id="rId10" Type="http://schemas.openxmlformats.org/officeDocument/2006/relationships/slideLayout" Target="../slideLayouts/slideLayout172.xml"/><Relationship Id="rId4" Type="http://schemas.openxmlformats.org/officeDocument/2006/relationships/slideLayout" Target="../slideLayouts/slideLayout166.xml"/><Relationship Id="rId9" Type="http://schemas.openxmlformats.org/officeDocument/2006/relationships/slideLayout" Target="../slideLayouts/slideLayout171.xml"/><Relationship Id="rId14" Type="http://schemas.openxmlformats.org/officeDocument/2006/relationships/slideLayout" Target="../slideLayouts/slideLayout176.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6.xml"/><Relationship Id="rId13" Type="http://schemas.openxmlformats.org/officeDocument/2006/relationships/slideLayout" Target="../slideLayouts/slideLayout191.xml"/><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slideLayout" Target="../slideLayouts/slideLayout190.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 Id="rId14"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9.xml"/><Relationship Id="rId13" Type="http://schemas.openxmlformats.org/officeDocument/2006/relationships/theme" Target="../theme/theme17.xml"/><Relationship Id="rId3" Type="http://schemas.openxmlformats.org/officeDocument/2006/relationships/slideLayout" Target="../slideLayouts/slideLayout194.xml"/><Relationship Id="rId7" Type="http://schemas.openxmlformats.org/officeDocument/2006/relationships/slideLayout" Target="../slideLayouts/slideLayout198.xml"/><Relationship Id="rId12" Type="http://schemas.openxmlformats.org/officeDocument/2006/relationships/slideLayout" Target="../slideLayouts/slideLayout203.xml"/><Relationship Id="rId2" Type="http://schemas.openxmlformats.org/officeDocument/2006/relationships/slideLayout" Target="../slideLayouts/slideLayout193.xml"/><Relationship Id="rId1" Type="http://schemas.openxmlformats.org/officeDocument/2006/relationships/slideLayout" Target="../slideLayouts/slideLayout192.xml"/><Relationship Id="rId6" Type="http://schemas.openxmlformats.org/officeDocument/2006/relationships/slideLayout" Target="../slideLayouts/slideLayout197.xml"/><Relationship Id="rId11" Type="http://schemas.openxmlformats.org/officeDocument/2006/relationships/slideLayout" Target="../slideLayouts/slideLayout202.xml"/><Relationship Id="rId5" Type="http://schemas.openxmlformats.org/officeDocument/2006/relationships/slideLayout" Target="../slideLayouts/slideLayout196.xml"/><Relationship Id="rId10" Type="http://schemas.openxmlformats.org/officeDocument/2006/relationships/slideLayout" Target="../slideLayouts/slideLayout201.xml"/><Relationship Id="rId4" Type="http://schemas.openxmlformats.org/officeDocument/2006/relationships/slideLayout" Target="../slideLayouts/slideLayout195.xml"/><Relationship Id="rId9" Type="http://schemas.openxmlformats.org/officeDocument/2006/relationships/slideLayout" Target="../slideLayouts/slideLayout20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11.xml"/><Relationship Id="rId13" Type="http://schemas.openxmlformats.org/officeDocument/2006/relationships/theme" Target="../theme/theme18.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slideLayout" Target="../slideLayouts/slideLayout215.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19.xml.rels><?xml version="1.0" encoding="UTF-8" standalone="yes"?>
<Relationships xmlns="http://schemas.openxmlformats.org/package/2006/relationships"><Relationship Id="rId2" Type="http://schemas.openxmlformats.org/officeDocument/2006/relationships/theme" Target="../theme/theme19.xml"/><Relationship Id="rId1" Type="http://schemas.openxmlformats.org/officeDocument/2006/relationships/slideLayout" Target="../slideLayouts/slideLayout21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4.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theme" Target="../theme/theme2.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4.xml"/><Relationship Id="rId3" Type="http://schemas.openxmlformats.org/officeDocument/2006/relationships/slideLayout" Target="../slideLayouts/slideLayout219.xml"/><Relationship Id="rId7" Type="http://schemas.openxmlformats.org/officeDocument/2006/relationships/slideLayout" Target="../slideLayouts/slideLayout223.xml"/><Relationship Id="rId12" Type="http://schemas.openxmlformats.org/officeDocument/2006/relationships/theme" Target="../theme/theme20.xml"/><Relationship Id="rId2" Type="http://schemas.openxmlformats.org/officeDocument/2006/relationships/slideLayout" Target="../slideLayouts/slideLayout218.xml"/><Relationship Id="rId1" Type="http://schemas.openxmlformats.org/officeDocument/2006/relationships/slideLayout" Target="../slideLayouts/slideLayout217.xml"/><Relationship Id="rId6" Type="http://schemas.openxmlformats.org/officeDocument/2006/relationships/slideLayout" Target="../slideLayouts/slideLayout222.xml"/><Relationship Id="rId11" Type="http://schemas.openxmlformats.org/officeDocument/2006/relationships/slideLayout" Target="../slideLayouts/slideLayout227.xml"/><Relationship Id="rId5" Type="http://schemas.openxmlformats.org/officeDocument/2006/relationships/slideLayout" Target="../slideLayouts/slideLayout221.xml"/><Relationship Id="rId10" Type="http://schemas.openxmlformats.org/officeDocument/2006/relationships/slideLayout" Target="../slideLayouts/slideLayout226.xml"/><Relationship Id="rId4" Type="http://schemas.openxmlformats.org/officeDocument/2006/relationships/slideLayout" Target="../slideLayouts/slideLayout220.xml"/><Relationship Id="rId9" Type="http://schemas.openxmlformats.org/officeDocument/2006/relationships/slideLayout" Target="../slideLayouts/slideLayout225.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5.xml"/><Relationship Id="rId3" Type="http://schemas.openxmlformats.org/officeDocument/2006/relationships/slideLayout" Target="../slideLayouts/slideLayout230.xml"/><Relationship Id="rId7" Type="http://schemas.openxmlformats.org/officeDocument/2006/relationships/slideLayout" Target="../slideLayouts/slideLayout234.xml"/><Relationship Id="rId12" Type="http://schemas.openxmlformats.org/officeDocument/2006/relationships/theme" Target="../theme/theme21.xml"/><Relationship Id="rId2" Type="http://schemas.openxmlformats.org/officeDocument/2006/relationships/slideLayout" Target="../slideLayouts/slideLayout229.xml"/><Relationship Id="rId1" Type="http://schemas.openxmlformats.org/officeDocument/2006/relationships/slideLayout" Target="../slideLayouts/slideLayout228.xml"/><Relationship Id="rId6" Type="http://schemas.openxmlformats.org/officeDocument/2006/relationships/slideLayout" Target="../slideLayouts/slideLayout233.xml"/><Relationship Id="rId11" Type="http://schemas.openxmlformats.org/officeDocument/2006/relationships/slideLayout" Target="../slideLayouts/slideLayout238.xml"/><Relationship Id="rId5" Type="http://schemas.openxmlformats.org/officeDocument/2006/relationships/slideLayout" Target="../slideLayouts/slideLayout232.xml"/><Relationship Id="rId10" Type="http://schemas.openxmlformats.org/officeDocument/2006/relationships/slideLayout" Target="../slideLayouts/slideLayout237.xml"/><Relationship Id="rId4" Type="http://schemas.openxmlformats.org/officeDocument/2006/relationships/slideLayout" Target="../slideLayouts/slideLayout231.xml"/><Relationship Id="rId9" Type="http://schemas.openxmlformats.org/officeDocument/2006/relationships/slideLayout" Target="../slideLayouts/slideLayout236.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6.xml"/><Relationship Id="rId3" Type="http://schemas.openxmlformats.org/officeDocument/2006/relationships/slideLayout" Target="../slideLayouts/slideLayout241.xml"/><Relationship Id="rId7" Type="http://schemas.openxmlformats.org/officeDocument/2006/relationships/slideLayout" Target="../slideLayouts/slideLayout245.xml"/><Relationship Id="rId12" Type="http://schemas.openxmlformats.org/officeDocument/2006/relationships/theme" Target="../theme/theme22.xml"/><Relationship Id="rId2" Type="http://schemas.openxmlformats.org/officeDocument/2006/relationships/slideLayout" Target="../slideLayouts/slideLayout240.xml"/><Relationship Id="rId1" Type="http://schemas.openxmlformats.org/officeDocument/2006/relationships/slideLayout" Target="../slideLayouts/slideLayout239.xml"/><Relationship Id="rId6" Type="http://schemas.openxmlformats.org/officeDocument/2006/relationships/slideLayout" Target="../slideLayouts/slideLayout244.xml"/><Relationship Id="rId11" Type="http://schemas.openxmlformats.org/officeDocument/2006/relationships/slideLayout" Target="../slideLayouts/slideLayout249.xml"/><Relationship Id="rId5" Type="http://schemas.openxmlformats.org/officeDocument/2006/relationships/slideLayout" Target="../slideLayouts/slideLayout243.xml"/><Relationship Id="rId10" Type="http://schemas.openxmlformats.org/officeDocument/2006/relationships/slideLayout" Target="../slideLayouts/slideLayout248.xml"/><Relationship Id="rId4" Type="http://schemas.openxmlformats.org/officeDocument/2006/relationships/slideLayout" Target="../slideLayouts/slideLayout242.xml"/><Relationship Id="rId9" Type="http://schemas.openxmlformats.org/officeDocument/2006/relationships/slideLayout" Target="../slideLayouts/slideLayout24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7.xml"/><Relationship Id="rId3" Type="http://schemas.openxmlformats.org/officeDocument/2006/relationships/slideLayout" Target="../slideLayouts/slideLayout252.xml"/><Relationship Id="rId7" Type="http://schemas.openxmlformats.org/officeDocument/2006/relationships/slideLayout" Target="../slideLayouts/slideLayout256.xml"/><Relationship Id="rId12" Type="http://schemas.openxmlformats.org/officeDocument/2006/relationships/theme" Target="../theme/theme23.xml"/><Relationship Id="rId2" Type="http://schemas.openxmlformats.org/officeDocument/2006/relationships/slideLayout" Target="../slideLayouts/slideLayout251.xml"/><Relationship Id="rId1" Type="http://schemas.openxmlformats.org/officeDocument/2006/relationships/slideLayout" Target="../slideLayouts/slideLayout250.xml"/><Relationship Id="rId6" Type="http://schemas.openxmlformats.org/officeDocument/2006/relationships/slideLayout" Target="../slideLayouts/slideLayout255.xml"/><Relationship Id="rId11" Type="http://schemas.openxmlformats.org/officeDocument/2006/relationships/slideLayout" Target="../slideLayouts/slideLayout260.xml"/><Relationship Id="rId5" Type="http://schemas.openxmlformats.org/officeDocument/2006/relationships/slideLayout" Target="../slideLayouts/slideLayout254.xml"/><Relationship Id="rId10" Type="http://schemas.openxmlformats.org/officeDocument/2006/relationships/slideLayout" Target="../slideLayouts/slideLayout259.xml"/><Relationship Id="rId4" Type="http://schemas.openxmlformats.org/officeDocument/2006/relationships/slideLayout" Target="../slideLayouts/slideLayout253.xml"/><Relationship Id="rId9" Type="http://schemas.openxmlformats.org/officeDocument/2006/relationships/slideLayout" Target="../slideLayouts/slideLayout258.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8.xml"/><Relationship Id="rId3" Type="http://schemas.openxmlformats.org/officeDocument/2006/relationships/slideLayout" Target="../slideLayouts/slideLayout263.xml"/><Relationship Id="rId7" Type="http://schemas.openxmlformats.org/officeDocument/2006/relationships/slideLayout" Target="../slideLayouts/slideLayout267.xml"/><Relationship Id="rId12" Type="http://schemas.openxmlformats.org/officeDocument/2006/relationships/theme" Target="../theme/theme24.xml"/><Relationship Id="rId2" Type="http://schemas.openxmlformats.org/officeDocument/2006/relationships/slideLayout" Target="../slideLayouts/slideLayout262.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0" Type="http://schemas.openxmlformats.org/officeDocument/2006/relationships/slideLayout" Target="../slideLayouts/slideLayout270.xml"/><Relationship Id="rId4" Type="http://schemas.openxmlformats.org/officeDocument/2006/relationships/slideLayout" Target="../slideLayouts/slideLayout264.xml"/><Relationship Id="rId9" Type="http://schemas.openxmlformats.org/officeDocument/2006/relationships/slideLayout" Target="../slideLayouts/slideLayout26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9.xml"/><Relationship Id="rId3" Type="http://schemas.openxmlformats.org/officeDocument/2006/relationships/slideLayout" Target="../slideLayouts/slideLayout274.xml"/><Relationship Id="rId7" Type="http://schemas.openxmlformats.org/officeDocument/2006/relationships/slideLayout" Target="../slideLayouts/slideLayout278.xml"/><Relationship Id="rId12" Type="http://schemas.openxmlformats.org/officeDocument/2006/relationships/theme" Target="../theme/theme25.xml"/><Relationship Id="rId2" Type="http://schemas.openxmlformats.org/officeDocument/2006/relationships/slideLayout" Target="../slideLayouts/slideLayout273.xml"/><Relationship Id="rId1" Type="http://schemas.openxmlformats.org/officeDocument/2006/relationships/slideLayout" Target="../slideLayouts/slideLayout272.xml"/><Relationship Id="rId6" Type="http://schemas.openxmlformats.org/officeDocument/2006/relationships/slideLayout" Target="../slideLayouts/slideLayout277.xml"/><Relationship Id="rId11" Type="http://schemas.openxmlformats.org/officeDocument/2006/relationships/slideLayout" Target="../slideLayouts/slideLayout282.xml"/><Relationship Id="rId5" Type="http://schemas.openxmlformats.org/officeDocument/2006/relationships/slideLayout" Target="../slideLayouts/slideLayout276.xml"/><Relationship Id="rId10" Type="http://schemas.openxmlformats.org/officeDocument/2006/relationships/slideLayout" Target="../slideLayouts/slideLayout281.xml"/><Relationship Id="rId4" Type="http://schemas.openxmlformats.org/officeDocument/2006/relationships/slideLayout" Target="../slideLayouts/slideLayout275.xml"/><Relationship Id="rId9" Type="http://schemas.openxmlformats.org/officeDocument/2006/relationships/slideLayout" Target="../slideLayouts/slideLayout280.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0.xml"/><Relationship Id="rId3" Type="http://schemas.openxmlformats.org/officeDocument/2006/relationships/slideLayout" Target="../slideLayouts/slideLayout285.xml"/><Relationship Id="rId7" Type="http://schemas.openxmlformats.org/officeDocument/2006/relationships/slideLayout" Target="../slideLayouts/slideLayout289.xml"/><Relationship Id="rId12" Type="http://schemas.openxmlformats.org/officeDocument/2006/relationships/theme" Target="../theme/theme26.xml"/><Relationship Id="rId2" Type="http://schemas.openxmlformats.org/officeDocument/2006/relationships/slideLayout" Target="../slideLayouts/slideLayout284.xml"/><Relationship Id="rId1" Type="http://schemas.openxmlformats.org/officeDocument/2006/relationships/slideLayout" Target="../slideLayouts/slideLayout283.xml"/><Relationship Id="rId6" Type="http://schemas.openxmlformats.org/officeDocument/2006/relationships/slideLayout" Target="../slideLayouts/slideLayout288.xml"/><Relationship Id="rId11" Type="http://schemas.openxmlformats.org/officeDocument/2006/relationships/slideLayout" Target="../slideLayouts/slideLayout293.xml"/><Relationship Id="rId5" Type="http://schemas.openxmlformats.org/officeDocument/2006/relationships/slideLayout" Target="../slideLayouts/slideLayout287.xml"/><Relationship Id="rId10" Type="http://schemas.openxmlformats.org/officeDocument/2006/relationships/slideLayout" Target="../slideLayouts/slideLayout292.xml"/><Relationship Id="rId4" Type="http://schemas.openxmlformats.org/officeDocument/2006/relationships/slideLayout" Target="../slideLayouts/slideLayout286.xml"/><Relationship Id="rId9" Type="http://schemas.openxmlformats.org/officeDocument/2006/relationships/slideLayout" Target="../slideLayouts/slideLayout29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1.xml"/><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theme" Target="../theme/theme27.xml"/><Relationship Id="rId2" Type="http://schemas.openxmlformats.org/officeDocument/2006/relationships/slideLayout" Target="../slideLayouts/slideLayout295.xml"/><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2.xml"/><Relationship Id="rId3" Type="http://schemas.openxmlformats.org/officeDocument/2006/relationships/slideLayout" Target="../slideLayouts/slideLayout307.xml"/><Relationship Id="rId7" Type="http://schemas.openxmlformats.org/officeDocument/2006/relationships/slideLayout" Target="../slideLayouts/slideLayout311.xml"/><Relationship Id="rId12" Type="http://schemas.openxmlformats.org/officeDocument/2006/relationships/theme" Target="../theme/theme28.xml"/><Relationship Id="rId2" Type="http://schemas.openxmlformats.org/officeDocument/2006/relationships/slideLayout" Target="../slideLayouts/slideLayout306.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5" Type="http://schemas.openxmlformats.org/officeDocument/2006/relationships/slideLayout" Target="../slideLayouts/slideLayout309.xml"/><Relationship Id="rId10" Type="http://schemas.openxmlformats.org/officeDocument/2006/relationships/slideLayout" Target="../slideLayouts/slideLayout314.xml"/><Relationship Id="rId4" Type="http://schemas.openxmlformats.org/officeDocument/2006/relationships/slideLayout" Target="../slideLayouts/slideLayout308.xml"/><Relationship Id="rId9" Type="http://schemas.openxmlformats.org/officeDocument/2006/relationships/slideLayout" Target="../slideLayouts/slideLayout313.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3.xml"/><Relationship Id="rId3" Type="http://schemas.openxmlformats.org/officeDocument/2006/relationships/slideLayout" Target="../slideLayouts/slideLayout318.xml"/><Relationship Id="rId7" Type="http://schemas.openxmlformats.org/officeDocument/2006/relationships/slideLayout" Target="../slideLayouts/slideLayout322.xml"/><Relationship Id="rId12" Type="http://schemas.openxmlformats.org/officeDocument/2006/relationships/theme" Target="../theme/theme29.xml"/><Relationship Id="rId2" Type="http://schemas.openxmlformats.org/officeDocument/2006/relationships/slideLayout" Target="../slideLayouts/slideLayout317.xml"/><Relationship Id="rId1" Type="http://schemas.openxmlformats.org/officeDocument/2006/relationships/slideLayout" Target="../slideLayouts/slideLayout316.xml"/><Relationship Id="rId6" Type="http://schemas.openxmlformats.org/officeDocument/2006/relationships/slideLayout" Target="../slideLayouts/slideLayout321.xml"/><Relationship Id="rId11" Type="http://schemas.openxmlformats.org/officeDocument/2006/relationships/slideLayout" Target="../slideLayouts/slideLayout326.xml"/><Relationship Id="rId5" Type="http://schemas.openxmlformats.org/officeDocument/2006/relationships/slideLayout" Target="../slideLayouts/slideLayout320.xml"/><Relationship Id="rId10" Type="http://schemas.openxmlformats.org/officeDocument/2006/relationships/slideLayout" Target="../slideLayouts/slideLayout325.xml"/><Relationship Id="rId4" Type="http://schemas.openxmlformats.org/officeDocument/2006/relationships/slideLayout" Target="../slideLayouts/slideLayout319.xml"/><Relationship Id="rId9" Type="http://schemas.openxmlformats.org/officeDocument/2006/relationships/slideLayout" Target="../slideLayouts/slideLayout32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theme" Target="../theme/theme3.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4.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theme" Target="../theme/theme30.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5.xml"/><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theme" Target="../theme/theme31.xml"/><Relationship Id="rId2" Type="http://schemas.openxmlformats.org/officeDocument/2006/relationships/slideLayout" Target="../slideLayouts/slideLayout339.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0" Type="http://schemas.openxmlformats.org/officeDocument/2006/relationships/slideLayout" Target="../slideLayouts/slideLayout347.xml"/><Relationship Id="rId4" Type="http://schemas.openxmlformats.org/officeDocument/2006/relationships/slideLayout" Target="../slideLayouts/slideLayout341.xml"/><Relationship Id="rId9" Type="http://schemas.openxmlformats.org/officeDocument/2006/relationships/slideLayout" Target="../slideLayouts/slideLayout346.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6.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theme" Target="../theme/theme32.xml"/><Relationship Id="rId2" Type="http://schemas.openxmlformats.org/officeDocument/2006/relationships/slideLayout" Target="../slideLayouts/slideLayout35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7.xml"/><Relationship Id="rId13" Type="http://schemas.openxmlformats.org/officeDocument/2006/relationships/image" Target="../media/image4.jpeg"/><Relationship Id="rId3" Type="http://schemas.openxmlformats.org/officeDocument/2006/relationships/slideLayout" Target="../slideLayouts/slideLayout362.xml"/><Relationship Id="rId7" Type="http://schemas.openxmlformats.org/officeDocument/2006/relationships/slideLayout" Target="../slideLayouts/slideLayout366.xml"/><Relationship Id="rId12" Type="http://schemas.openxmlformats.org/officeDocument/2006/relationships/theme" Target="../theme/theme33.xml"/><Relationship Id="rId2" Type="http://schemas.openxmlformats.org/officeDocument/2006/relationships/slideLayout" Target="../slideLayouts/slideLayout361.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5" Type="http://schemas.openxmlformats.org/officeDocument/2006/relationships/slideLayout" Target="../slideLayouts/slideLayout364.xml"/><Relationship Id="rId10" Type="http://schemas.openxmlformats.org/officeDocument/2006/relationships/slideLayout" Target="../slideLayouts/slideLayout369.xml"/><Relationship Id="rId4" Type="http://schemas.openxmlformats.org/officeDocument/2006/relationships/slideLayout" Target="../slideLayouts/slideLayout363.xml"/><Relationship Id="rId9" Type="http://schemas.openxmlformats.org/officeDocument/2006/relationships/slideLayout" Target="../slideLayouts/slideLayout36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8.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theme" Target="../theme/theme34.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9.xml"/><Relationship Id="rId3" Type="http://schemas.openxmlformats.org/officeDocument/2006/relationships/slideLayout" Target="../slideLayouts/slideLayout384.xml"/><Relationship Id="rId7" Type="http://schemas.openxmlformats.org/officeDocument/2006/relationships/slideLayout" Target="../slideLayouts/slideLayout388.xml"/><Relationship Id="rId12" Type="http://schemas.openxmlformats.org/officeDocument/2006/relationships/theme" Target="../theme/theme35.xml"/><Relationship Id="rId2" Type="http://schemas.openxmlformats.org/officeDocument/2006/relationships/slideLayout" Target="../slideLayouts/slideLayout383.xml"/><Relationship Id="rId1" Type="http://schemas.openxmlformats.org/officeDocument/2006/relationships/slideLayout" Target="../slideLayouts/slideLayout382.xml"/><Relationship Id="rId6" Type="http://schemas.openxmlformats.org/officeDocument/2006/relationships/slideLayout" Target="../slideLayouts/slideLayout387.xml"/><Relationship Id="rId11" Type="http://schemas.openxmlformats.org/officeDocument/2006/relationships/slideLayout" Target="../slideLayouts/slideLayout392.xml"/><Relationship Id="rId5" Type="http://schemas.openxmlformats.org/officeDocument/2006/relationships/slideLayout" Target="../slideLayouts/slideLayout386.xml"/><Relationship Id="rId10" Type="http://schemas.openxmlformats.org/officeDocument/2006/relationships/slideLayout" Target="../slideLayouts/slideLayout391.xml"/><Relationship Id="rId4" Type="http://schemas.openxmlformats.org/officeDocument/2006/relationships/slideLayout" Target="../slideLayouts/slideLayout385.xml"/><Relationship Id="rId9" Type="http://schemas.openxmlformats.org/officeDocument/2006/relationships/slideLayout" Target="../slideLayouts/slideLayout39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0.xml"/><Relationship Id="rId3" Type="http://schemas.openxmlformats.org/officeDocument/2006/relationships/slideLayout" Target="../slideLayouts/slideLayout395.xml"/><Relationship Id="rId7" Type="http://schemas.openxmlformats.org/officeDocument/2006/relationships/slideLayout" Target="../slideLayouts/slideLayout399.xml"/><Relationship Id="rId12" Type="http://schemas.openxmlformats.org/officeDocument/2006/relationships/theme" Target="../theme/theme36.xml"/><Relationship Id="rId2" Type="http://schemas.openxmlformats.org/officeDocument/2006/relationships/slideLayout" Target="../slideLayouts/slideLayout394.xml"/><Relationship Id="rId1" Type="http://schemas.openxmlformats.org/officeDocument/2006/relationships/slideLayout" Target="../slideLayouts/slideLayout393.xml"/><Relationship Id="rId6" Type="http://schemas.openxmlformats.org/officeDocument/2006/relationships/slideLayout" Target="../slideLayouts/slideLayout398.xml"/><Relationship Id="rId11" Type="http://schemas.openxmlformats.org/officeDocument/2006/relationships/slideLayout" Target="../slideLayouts/slideLayout403.xml"/><Relationship Id="rId5" Type="http://schemas.openxmlformats.org/officeDocument/2006/relationships/slideLayout" Target="../slideLayouts/slideLayout397.xml"/><Relationship Id="rId10" Type="http://schemas.openxmlformats.org/officeDocument/2006/relationships/slideLayout" Target="../slideLayouts/slideLayout402.xml"/><Relationship Id="rId4" Type="http://schemas.openxmlformats.org/officeDocument/2006/relationships/slideLayout" Target="../slideLayouts/slideLayout396.xml"/><Relationship Id="rId9" Type="http://schemas.openxmlformats.org/officeDocument/2006/relationships/slideLayout" Target="../slideLayouts/slideLayout40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1.xml"/><Relationship Id="rId3" Type="http://schemas.openxmlformats.org/officeDocument/2006/relationships/slideLayout" Target="../slideLayouts/slideLayout406.xml"/><Relationship Id="rId7" Type="http://schemas.openxmlformats.org/officeDocument/2006/relationships/slideLayout" Target="../slideLayouts/slideLayout410.xml"/><Relationship Id="rId12" Type="http://schemas.openxmlformats.org/officeDocument/2006/relationships/theme" Target="../theme/theme37.xml"/><Relationship Id="rId2" Type="http://schemas.openxmlformats.org/officeDocument/2006/relationships/slideLayout" Target="../slideLayouts/slideLayout405.xml"/><Relationship Id="rId1" Type="http://schemas.openxmlformats.org/officeDocument/2006/relationships/slideLayout" Target="../slideLayouts/slideLayout404.xml"/><Relationship Id="rId6" Type="http://schemas.openxmlformats.org/officeDocument/2006/relationships/slideLayout" Target="../slideLayouts/slideLayout409.xml"/><Relationship Id="rId11" Type="http://schemas.openxmlformats.org/officeDocument/2006/relationships/slideLayout" Target="../slideLayouts/slideLayout414.xml"/><Relationship Id="rId5" Type="http://schemas.openxmlformats.org/officeDocument/2006/relationships/slideLayout" Target="../slideLayouts/slideLayout408.xml"/><Relationship Id="rId10" Type="http://schemas.openxmlformats.org/officeDocument/2006/relationships/slideLayout" Target="../slideLayouts/slideLayout413.xml"/><Relationship Id="rId4" Type="http://schemas.openxmlformats.org/officeDocument/2006/relationships/slideLayout" Target="../slideLayouts/slideLayout407.xml"/><Relationship Id="rId9" Type="http://schemas.openxmlformats.org/officeDocument/2006/relationships/slideLayout" Target="../slideLayouts/slideLayout412.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22.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theme" Target="../theme/theme38.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33.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39.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image" Target="../media/image1.wmf"/><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theme" Target="../theme/theme4.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40.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41.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6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theme" Target="../theme/theme42.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7.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theme" Target="../theme/theme43.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8.xml"/><Relationship Id="rId3" Type="http://schemas.openxmlformats.org/officeDocument/2006/relationships/slideLayout" Target="../slideLayouts/slideLayout483.xml"/><Relationship Id="rId7" Type="http://schemas.openxmlformats.org/officeDocument/2006/relationships/slideLayout" Target="../slideLayouts/slideLayout487.xml"/><Relationship Id="rId12" Type="http://schemas.openxmlformats.org/officeDocument/2006/relationships/theme" Target="../theme/theme44.xml"/><Relationship Id="rId2" Type="http://schemas.openxmlformats.org/officeDocument/2006/relationships/slideLayout" Target="../slideLayouts/slideLayout482.xml"/><Relationship Id="rId1" Type="http://schemas.openxmlformats.org/officeDocument/2006/relationships/slideLayout" Target="../slideLayouts/slideLayout481.xml"/><Relationship Id="rId6" Type="http://schemas.openxmlformats.org/officeDocument/2006/relationships/slideLayout" Target="../slideLayouts/slideLayout486.xml"/><Relationship Id="rId11" Type="http://schemas.openxmlformats.org/officeDocument/2006/relationships/slideLayout" Target="../slideLayouts/slideLayout491.xml"/><Relationship Id="rId5" Type="http://schemas.openxmlformats.org/officeDocument/2006/relationships/slideLayout" Target="../slideLayouts/slideLayout485.xml"/><Relationship Id="rId10" Type="http://schemas.openxmlformats.org/officeDocument/2006/relationships/slideLayout" Target="../slideLayouts/slideLayout490.xml"/><Relationship Id="rId4" Type="http://schemas.openxmlformats.org/officeDocument/2006/relationships/slideLayout" Target="../slideLayouts/slideLayout484.xml"/><Relationship Id="rId9" Type="http://schemas.openxmlformats.org/officeDocument/2006/relationships/slideLayout" Target="../slideLayouts/slideLayout489.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9.xml"/><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theme" Target="../theme/theme45.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10.xml"/><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theme" Target="../theme/theme46.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21.xml"/><Relationship Id="rId3" Type="http://schemas.openxmlformats.org/officeDocument/2006/relationships/slideLayout" Target="../slideLayouts/slideLayout516.xml"/><Relationship Id="rId7" Type="http://schemas.openxmlformats.org/officeDocument/2006/relationships/slideLayout" Target="../slideLayouts/slideLayout520.xml"/><Relationship Id="rId12" Type="http://schemas.openxmlformats.org/officeDocument/2006/relationships/theme" Target="../theme/theme47.xml"/><Relationship Id="rId2" Type="http://schemas.openxmlformats.org/officeDocument/2006/relationships/slideLayout" Target="../slideLayouts/slideLayout515.xml"/><Relationship Id="rId1" Type="http://schemas.openxmlformats.org/officeDocument/2006/relationships/slideLayout" Target="../slideLayouts/slideLayout514.xml"/><Relationship Id="rId6" Type="http://schemas.openxmlformats.org/officeDocument/2006/relationships/slideLayout" Target="../slideLayouts/slideLayout519.xml"/><Relationship Id="rId11" Type="http://schemas.openxmlformats.org/officeDocument/2006/relationships/slideLayout" Target="../slideLayouts/slideLayout524.xml"/><Relationship Id="rId5" Type="http://schemas.openxmlformats.org/officeDocument/2006/relationships/slideLayout" Target="../slideLayouts/slideLayout518.xml"/><Relationship Id="rId10" Type="http://schemas.openxmlformats.org/officeDocument/2006/relationships/slideLayout" Target="../slideLayouts/slideLayout523.xml"/><Relationship Id="rId4" Type="http://schemas.openxmlformats.org/officeDocument/2006/relationships/slideLayout" Target="../slideLayouts/slideLayout517.xml"/><Relationship Id="rId9" Type="http://schemas.openxmlformats.org/officeDocument/2006/relationships/slideLayout" Target="../slideLayouts/slideLayout522.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32.xml"/><Relationship Id="rId3" Type="http://schemas.openxmlformats.org/officeDocument/2006/relationships/slideLayout" Target="../slideLayouts/slideLayout527.xml"/><Relationship Id="rId7" Type="http://schemas.openxmlformats.org/officeDocument/2006/relationships/slideLayout" Target="../slideLayouts/slideLayout531.xml"/><Relationship Id="rId12" Type="http://schemas.openxmlformats.org/officeDocument/2006/relationships/theme" Target="../theme/theme48.xml"/><Relationship Id="rId2" Type="http://schemas.openxmlformats.org/officeDocument/2006/relationships/slideLayout" Target="../slideLayouts/slideLayout526.xml"/><Relationship Id="rId1" Type="http://schemas.openxmlformats.org/officeDocument/2006/relationships/slideLayout" Target="../slideLayouts/slideLayout525.xml"/><Relationship Id="rId6" Type="http://schemas.openxmlformats.org/officeDocument/2006/relationships/slideLayout" Target="../slideLayouts/slideLayout530.xml"/><Relationship Id="rId11" Type="http://schemas.openxmlformats.org/officeDocument/2006/relationships/slideLayout" Target="../slideLayouts/slideLayout535.xml"/><Relationship Id="rId5" Type="http://schemas.openxmlformats.org/officeDocument/2006/relationships/slideLayout" Target="../slideLayouts/slideLayout529.xml"/><Relationship Id="rId10" Type="http://schemas.openxmlformats.org/officeDocument/2006/relationships/slideLayout" Target="../slideLayouts/slideLayout534.xml"/><Relationship Id="rId4" Type="http://schemas.openxmlformats.org/officeDocument/2006/relationships/slideLayout" Target="../slideLayouts/slideLayout528.xml"/><Relationship Id="rId9" Type="http://schemas.openxmlformats.org/officeDocument/2006/relationships/slideLayout" Target="../slideLayouts/slideLayout533.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3.xml"/><Relationship Id="rId13" Type="http://schemas.openxmlformats.org/officeDocument/2006/relationships/slideLayout" Target="../slideLayouts/slideLayout548.xml"/><Relationship Id="rId3" Type="http://schemas.openxmlformats.org/officeDocument/2006/relationships/slideLayout" Target="../slideLayouts/slideLayout538.xml"/><Relationship Id="rId7" Type="http://schemas.openxmlformats.org/officeDocument/2006/relationships/slideLayout" Target="../slideLayouts/slideLayout542.xml"/><Relationship Id="rId12" Type="http://schemas.openxmlformats.org/officeDocument/2006/relationships/slideLayout" Target="../slideLayouts/slideLayout547.xml"/><Relationship Id="rId17" Type="http://schemas.openxmlformats.org/officeDocument/2006/relationships/theme" Target="../theme/theme49.xml"/><Relationship Id="rId2" Type="http://schemas.openxmlformats.org/officeDocument/2006/relationships/slideLayout" Target="../slideLayouts/slideLayout537.xml"/><Relationship Id="rId16" Type="http://schemas.openxmlformats.org/officeDocument/2006/relationships/slideLayout" Target="../slideLayouts/slideLayout551.xml"/><Relationship Id="rId1" Type="http://schemas.openxmlformats.org/officeDocument/2006/relationships/slideLayout" Target="../slideLayouts/slideLayout536.xml"/><Relationship Id="rId6" Type="http://schemas.openxmlformats.org/officeDocument/2006/relationships/slideLayout" Target="../slideLayouts/slideLayout541.xml"/><Relationship Id="rId11" Type="http://schemas.openxmlformats.org/officeDocument/2006/relationships/slideLayout" Target="../slideLayouts/slideLayout546.xml"/><Relationship Id="rId5" Type="http://schemas.openxmlformats.org/officeDocument/2006/relationships/slideLayout" Target="../slideLayouts/slideLayout540.xml"/><Relationship Id="rId15" Type="http://schemas.openxmlformats.org/officeDocument/2006/relationships/slideLayout" Target="../slideLayouts/slideLayout550.xml"/><Relationship Id="rId10" Type="http://schemas.openxmlformats.org/officeDocument/2006/relationships/slideLayout" Target="../slideLayouts/slideLayout545.xml"/><Relationship Id="rId4" Type="http://schemas.openxmlformats.org/officeDocument/2006/relationships/slideLayout" Target="../slideLayouts/slideLayout539.xml"/><Relationship Id="rId9" Type="http://schemas.openxmlformats.org/officeDocument/2006/relationships/slideLayout" Target="../slideLayouts/slideLayout544.xml"/><Relationship Id="rId14" Type="http://schemas.openxmlformats.org/officeDocument/2006/relationships/slideLayout" Target="../slideLayouts/slideLayout54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7.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theme" Target="../theme/theme5.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59.xml"/><Relationship Id="rId13" Type="http://schemas.openxmlformats.org/officeDocument/2006/relationships/slideLayout" Target="../slideLayouts/slideLayout564.xml"/><Relationship Id="rId3" Type="http://schemas.openxmlformats.org/officeDocument/2006/relationships/slideLayout" Target="../slideLayouts/slideLayout554.xml"/><Relationship Id="rId7" Type="http://schemas.openxmlformats.org/officeDocument/2006/relationships/slideLayout" Target="../slideLayouts/slideLayout558.xml"/><Relationship Id="rId12" Type="http://schemas.openxmlformats.org/officeDocument/2006/relationships/slideLayout" Target="../slideLayouts/slideLayout563.xml"/><Relationship Id="rId17" Type="http://schemas.openxmlformats.org/officeDocument/2006/relationships/theme" Target="../theme/theme50.xml"/><Relationship Id="rId2" Type="http://schemas.openxmlformats.org/officeDocument/2006/relationships/slideLayout" Target="../slideLayouts/slideLayout553.xml"/><Relationship Id="rId16" Type="http://schemas.openxmlformats.org/officeDocument/2006/relationships/slideLayout" Target="../slideLayouts/slideLayout567.xml"/><Relationship Id="rId1" Type="http://schemas.openxmlformats.org/officeDocument/2006/relationships/slideLayout" Target="../slideLayouts/slideLayout552.xml"/><Relationship Id="rId6" Type="http://schemas.openxmlformats.org/officeDocument/2006/relationships/slideLayout" Target="../slideLayouts/slideLayout557.xml"/><Relationship Id="rId11" Type="http://schemas.openxmlformats.org/officeDocument/2006/relationships/slideLayout" Target="../slideLayouts/slideLayout562.xml"/><Relationship Id="rId5" Type="http://schemas.openxmlformats.org/officeDocument/2006/relationships/slideLayout" Target="../slideLayouts/slideLayout556.xml"/><Relationship Id="rId15" Type="http://schemas.openxmlformats.org/officeDocument/2006/relationships/slideLayout" Target="../slideLayouts/slideLayout566.xml"/><Relationship Id="rId10" Type="http://schemas.openxmlformats.org/officeDocument/2006/relationships/slideLayout" Target="../slideLayouts/slideLayout561.xml"/><Relationship Id="rId4" Type="http://schemas.openxmlformats.org/officeDocument/2006/relationships/slideLayout" Target="../slideLayouts/slideLayout555.xml"/><Relationship Id="rId9" Type="http://schemas.openxmlformats.org/officeDocument/2006/relationships/slideLayout" Target="../slideLayouts/slideLayout560.xml"/><Relationship Id="rId14" Type="http://schemas.openxmlformats.org/officeDocument/2006/relationships/slideLayout" Target="../slideLayouts/slideLayout565.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75.xml"/><Relationship Id="rId13" Type="http://schemas.openxmlformats.org/officeDocument/2006/relationships/image" Target="../media/image5.png"/><Relationship Id="rId3" Type="http://schemas.openxmlformats.org/officeDocument/2006/relationships/slideLayout" Target="../slideLayouts/slideLayout570.xml"/><Relationship Id="rId7" Type="http://schemas.openxmlformats.org/officeDocument/2006/relationships/slideLayout" Target="../slideLayouts/slideLayout574.xml"/><Relationship Id="rId12" Type="http://schemas.openxmlformats.org/officeDocument/2006/relationships/theme" Target="../theme/theme51.xml"/><Relationship Id="rId2" Type="http://schemas.openxmlformats.org/officeDocument/2006/relationships/slideLayout" Target="../slideLayouts/slideLayout569.xml"/><Relationship Id="rId1" Type="http://schemas.openxmlformats.org/officeDocument/2006/relationships/slideLayout" Target="../slideLayouts/slideLayout568.xml"/><Relationship Id="rId6" Type="http://schemas.openxmlformats.org/officeDocument/2006/relationships/slideLayout" Target="../slideLayouts/slideLayout573.xml"/><Relationship Id="rId11" Type="http://schemas.openxmlformats.org/officeDocument/2006/relationships/slideLayout" Target="../slideLayouts/slideLayout578.xml"/><Relationship Id="rId5" Type="http://schemas.openxmlformats.org/officeDocument/2006/relationships/slideLayout" Target="../slideLayouts/slideLayout572.xml"/><Relationship Id="rId10" Type="http://schemas.openxmlformats.org/officeDocument/2006/relationships/slideLayout" Target="../slideLayouts/slideLayout577.xml"/><Relationship Id="rId4" Type="http://schemas.openxmlformats.org/officeDocument/2006/relationships/slideLayout" Target="../slideLayouts/slideLayout571.xml"/><Relationship Id="rId9" Type="http://schemas.openxmlformats.org/officeDocument/2006/relationships/slideLayout" Target="../slideLayouts/slideLayout576.xml"/><Relationship Id="rId14" Type="http://schemas.openxmlformats.org/officeDocument/2006/relationships/image" Target="../media/image6.png"/></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86.xml"/><Relationship Id="rId13" Type="http://schemas.openxmlformats.org/officeDocument/2006/relationships/image" Target="../media/image8.jpeg"/><Relationship Id="rId18" Type="http://schemas.openxmlformats.org/officeDocument/2006/relationships/image" Target="../media/image13.jpeg"/><Relationship Id="rId3" Type="http://schemas.openxmlformats.org/officeDocument/2006/relationships/slideLayout" Target="../slideLayouts/slideLayout581.xml"/><Relationship Id="rId7" Type="http://schemas.openxmlformats.org/officeDocument/2006/relationships/slideLayout" Target="../slideLayouts/slideLayout585.xml"/><Relationship Id="rId12" Type="http://schemas.openxmlformats.org/officeDocument/2006/relationships/theme" Target="../theme/theme52.xml"/><Relationship Id="rId17" Type="http://schemas.openxmlformats.org/officeDocument/2006/relationships/image" Target="../media/image12.jpeg"/><Relationship Id="rId2" Type="http://schemas.openxmlformats.org/officeDocument/2006/relationships/slideLayout" Target="../slideLayouts/slideLayout580.xml"/><Relationship Id="rId16" Type="http://schemas.openxmlformats.org/officeDocument/2006/relationships/image" Target="../media/image11.jpeg"/><Relationship Id="rId1" Type="http://schemas.openxmlformats.org/officeDocument/2006/relationships/slideLayout" Target="../slideLayouts/slideLayout579.xml"/><Relationship Id="rId6" Type="http://schemas.openxmlformats.org/officeDocument/2006/relationships/slideLayout" Target="../slideLayouts/slideLayout584.xml"/><Relationship Id="rId11" Type="http://schemas.openxmlformats.org/officeDocument/2006/relationships/slideLayout" Target="../slideLayouts/slideLayout589.xml"/><Relationship Id="rId5" Type="http://schemas.openxmlformats.org/officeDocument/2006/relationships/slideLayout" Target="../slideLayouts/slideLayout583.xml"/><Relationship Id="rId15" Type="http://schemas.openxmlformats.org/officeDocument/2006/relationships/image" Target="../media/image10.jpeg"/><Relationship Id="rId10" Type="http://schemas.openxmlformats.org/officeDocument/2006/relationships/slideLayout" Target="../slideLayouts/slideLayout588.xml"/><Relationship Id="rId4" Type="http://schemas.openxmlformats.org/officeDocument/2006/relationships/slideLayout" Target="../slideLayouts/slideLayout582.xml"/><Relationship Id="rId9" Type="http://schemas.openxmlformats.org/officeDocument/2006/relationships/slideLayout" Target="../slideLayouts/slideLayout587.xml"/><Relationship Id="rId14" Type="http://schemas.openxmlformats.org/officeDocument/2006/relationships/image" Target="../media/image9.jpeg"/></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97.xml"/><Relationship Id="rId13" Type="http://schemas.openxmlformats.org/officeDocument/2006/relationships/slideLayout" Target="../slideLayouts/slideLayout602.xml"/><Relationship Id="rId3" Type="http://schemas.openxmlformats.org/officeDocument/2006/relationships/slideLayout" Target="../slideLayouts/slideLayout592.xml"/><Relationship Id="rId7" Type="http://schemas.openxmlformats.org/officeDocument/2006/relationships/slideLayout" Target="../slideLayouts/slideLayout596.xml"/><Relationship Id="rId12" Type="http://schemas.openxmlformats.org/officeDocument/2006/relationships/slideLayout" Target="../slideLayouts/slideLayout601.xml"/><Relationship Id="rId2" Type="http://schemas.openxmlformats.org/officeDocument/2006/relationships/slideLayout" Target="../slideLayouts/slideLayout591.xml"/><Relationship Id="rId1" Type="http://schemas.openxmlformats.org/officeDocument/2006/relationships/slideLayout" Target="../slideLayouts/slideLayout590.xml"/><Relationship Id="rId6" Type="http://schemas.openxmlformats.org/officeDocument/2006/relationships/slideLayout" Target="../slideLayouts/slideLayout595.xml"/><Relationship Id="rId11" Type="http://schemas.openxmlformats.org/officeDocument/2006/relationships/slideLayout" Target="../slideLayouts/slideLayout600.xml"/><Relationship Id="rId5" Type="http://schemas.openxmlformats.org/officeDocument/2006/relationships/slideLayout" Target="../slideLayouts/slideLayout594.xml"/><Relationship Id="rId15" Type="http://schemas.openxmlformats.org/officeDocument/2006/relationships/image" Target="../media/image15.jpeg"/><Relationship Id="rId10" Type="http://schemas.openxmlformats.org/officeDocument/2006/relationships/slideLayout" Target="../slideLayouts/slideLayout599.xml"/><Relationship Id="rId4" Type="http://schemas.openxmlformats.org/officeDocument/2006/relationships/slideLayout" Target="../slideLayouts/slideLayout593.xml"/><Relationship Id="rId9" Type="http://schemas.openxmlformats.org/officeDocument/2006/relationships/slideLayout" Target="../slideLayouts/slideLayout598.xml"/><Relationship Id="rId14"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610.xml"/><Relationship Id="rId13" Type="http://schemas.openxmlformats.org/officeDocument/2006/relationships/image" Target="../media/image16.png"/><Relationship Id="rId3" Type="http://schemas.openxmlformats.org/officeDocument/2006/relationships/slideLayout" Target="../slideLayouts/slideLayout605.xml"/><Relationship Id="rId7" Type="http://schemas.openxmlformats.org/officeDocument/2006/relationships/slideLayout" Target="../slideLayouts/slideLayout609.xml"/><Relationship Id="rId12" Type="http://schemas.openxmlformats.org/officeDocument/2006/relationships/theme" Target="../theme/theme54.xml"/><Relationship Id="rId2" Type="http://schemas.openxmlformats.org/officeDocument/2006/relationships/slideLayout" Target="../slideLayouts/slideLayout604.xml"/><Relationship Id="rId1" Type="http://schemas.openxmlformats.org/officeDocument/2006/relationships/slideLayout" Target="../slideLayouts/slideLayout603.xml"/><Relationship Id="rId6" Type="http://schemas.openxmlformats.org/officeDocument/2006/relationships/slideLayout" Target="../slideLayouts/slideLayout608.xml"/><Relationship Id="rId11" Type="http://schemas.openxmlformats.org/officeDocument/2006/relationships/slideLayout" Target="../slideLayouts/slideLayout613.xml"/><Relationship Id="rId5" Type="http://schemas.openxmlformats.org/officeDocument/2006/relationships/slideLayout" Target="../slideLayouts/slideLayout607.xml"/><Relationship Id="rId10" Type="http://schemas.openxmlformats.org/officeDocument/2006/relationships/slideLayout" Target="../slideLayouts/slideLayout612.xml"/><Relationship Id="rId4" Type="http://schemas.openxmlformats.org/officeDocument/2006/relationships/slideLayout" Target="../slideLayouts/slideLayout606.xml"/><Relationship Id="rId9" Type="http://schemas.openxmlformats.org/officeDocument/2006/relationships/slideLayout" Target="../slideLayouts/slideLayout611.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621.xml"/><Relationship Id="rId3" Type="http://schemas.openxmlformats.org/officeDocument/2006/relationships/slideLayout" Target="../slideLayouts/slideLayout616.xml"/><Relationship Id="rId7" Type="http://schemas.openxmlformats.org/officeDocument/2006/relationships/slideLayout" Target="../slideLayouts/slideLayout620.xml"/><Relationship Id="rId12" Type="http://schemas.openxmlformats.org/officeDocument/2006/relationships/theme" Target="../theme/theme55.xml"/><Relationship Id="rId2" Type="http://schemas.openxmlformats.org/officeDocument/2006/relationships/slideLayout" Target="../slideLayouts/slideLayout615.xml"/><Relationship Id="rId1" Type="http://schemas.openxmlformats.org/officeDocument/2006/relationships/slideLayout" Target="../slideLayouts/slideLayout614.xml"/><Relationship Id="rId6" Type="http://schemas.openxmlformats.org/officeDocument/2006/relationships/slideLayout" Target="../slideLayouts/slideLayout619.xml"/><Relationship Id="rId11" Type="http://schemas.openxmlformats.org/officeDocument/2006/relationships/slideLayout" Target="../slideLayouts/slideLayout624.xml"/><Relationship Id="rId5" Type="http://schemas.openxmlformats.org/officeDocument/2006/relationships/slideLayout" Target="../slideLayouts/slideLayout618.xml"/><Relationship Id="rId10" Type="http://schemas.openxmlformats.org/officeDocument/2006/relationships/slideLayout" Target="../slideLayouts/slideLayout623.xml"/><Relationship Id="rId4" Type="http://schemas.openxmlformats.org/officeDocument/2006/relationships/slideLayout" Target="../slideLayouts/slideLayout617.xml"/><Relationship Id="rId9" Type="http://schemas.openxmlformats.org/officeDocument/2006/relationships/slideLayout" Target="../slideLayouts/slideLayout622.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32.xml"/><Relationship Id="rId13" Type="http://schemas.openxmlformats.org/officeDocument/2006/relationships/theme" Target="../theme/theme56.xml"/><Relationship Id="rId3" Type="http://schemas.openxmlformats.org/officeDocument/2006/relationships/slideLayout" Target="../slideLayouts/slideLayout627.xml"/><Relationship Id="rId7" Type="http://schemas.openxmlformats.org/officeDocument/2006/relationships/slideLayout" Target="../slideLayouts/slideLayout631.xml"/><Relationship Id="rId12" Type="http://schemas.openxmlformats.org/officeDocument/2006/relationships/slideLayout" Target="../slideLayouts/slideLayout636.xml"/><Relationship Id="rId2" Type="http://schemas.openxmlformats.org/officeDocument/2006/relationships/slideLayout" Target="../slideLayouts/slideLayout626.xml"/><Relationship Id="rId1" Type="http://schemas.openxmlformats.org/officeDocument/2006/relationships/slideLayout" Target="../slideLayouts/slideLayout625.xml"/><Relationship Id="rId6" Type="http://schemas.openxmlformats.org/officeDocument/2006/relationships/slideLayout" Target="../slideLayouts/slideLayout630.xml"/><Relationship Id="rId11" Type="http://schemas.openxmlformats.org/officeDocument/2006/relationships/slideLayout" Target="../slideLayouts/slideLayout635.xml"/><Relationship Id="rId5" Type="http://schemas.openxmlformats.org/officeDocument/2006/relationships/slideLayout" Target="../slideLayouts/slideLayout629.xml"/><Relationship Id="rId10" Type="http://schemas.openxmlformats.org/officeDocument/2006/relationships/slideLayout" Target="../slideLayouts/slideLayout634.xml"/><Relationship Id="rId4" Type="http://schemas.openxmlformats.org/officeDocument/2006/relationships/slideLayout" Target="../slideLayouts/slideLayout628.xml"/><Relationship Id="rId9" Type="http://schemas.openxmlformats.org/officeDocument/2006/relationships/slideLayout" Target="../slideLayouts/slideLayout633.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44.xml"/><Relationship Id="rId13" Type="http://schemas.openxmlformats.org/officeDocument/2006/relationships/theme" Target="../theme/theme57.xml"/><Relationship Id="rId3" Type="http://schemas.openxmlformats.org/officeDocument/2006/relationships/slideLayout" Target="../slideLayouts/slideLayout639.xml"/><Relationship Id="rId7" Type="http://schemas.openxmlformats.org/officeDocument/2006/relationships/slideLayout" Target="../slideLayouts/slideLayout643.xml"/><Relationship Id="rId12" Type="http://schemas.openxmlformats.org/officeDocument/2006/relationships/slideLayout" Target="../slideLayouts/slideLayout648.xml"/><Relationship Id="rId2" Type="http://schemas.openxmlformats.org/officeDocument/2006/relationships/slideLayout" Target="../slideLayouts/slideLayout638.xml"/><Relationship Id="rId1" Type="http://schemas.openxmlformats.org/officeDocument/2006/relationships/slideLayout" Target="../slideLayouts/slideLayout637.xml"/><Relationship Id="rId6" Type="http://schemas.openxmlformats.org/officeDocument/2006/relationships/slideLayout" Target="../slideLayouts/slideLayout642.xml"/><Relationship Id="rId11" Type="http://schemas.openxmlformats.org/officeDocument/2006/relationships/slideLayout" Target="../slideLayouts/slideLayout647.xml"/><Relationship Id="rId5" Type="http://schemas.openxmlformats.org/officeDocument/2006/relationships/slideLayout" Target="../slideLayouts/slideLayout641.xml"/><Relationship Id="rId10" Type="http://schemas.openxmlformats.org/officeDocument/2006/relationships/slideLayout" Target="../slideLayouts/slideLayout646.xml"/><Relationship Id="rId4" Type="http://schemas.openxmlformats.org/officeDocument/2006/relationships/slideLayout" Target="../slideLayouts/slideLayout640.xml"/><Relationship Id="rId9" Type="http://schemas.openxmlformats.org/officeDocument/2006/relationships/slideLayout" Target="../slideLayouts/slideLayout645.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56.xml"/><Relationship Id="rId3" Type="http://schemas.openxmlformats.org/officeDocument/2006/relationships/slideLayout" Target="../slideLayouts/slideLayout651.xml"/><Relationship Id="rId7" Type="http://schemas.openxmlformats.org/officeDocument/2006/relationships/slideLayout" Target="../slideLayouts/slideLayout655.xml"/><Relationship Id="rId12" Type="http://schemas.openxmlformats.org/officeDocument/2006/relationships/theme" Target="../theme/theme58.xml"/><Relationship Id="rId2" Type="http://schemas.openxmlformats.org/officeDocument/2006/relationships/slideLayout" Target="../slideLayouts/slideLayout650.xml"/><Relationship Id="rId1" Type="http://schemas.openxmlformats.org/officeDocument/2006/relationships/slideLayout" Target="../slideLayouts/slideLayout649.xml"/><Relationship Id="rId6" Type="http://schemas.openxmlformats.org/officeDocument/2006/relationships/slideLayout" Target="../slideLayouts/slideLayout654.xml"/><Relationship Id="rId11" Type="http://schemas.openxmlformats.org/officeDocument/2006/relationships/slideLayout" Target="../slideLayouts/slideLayout659.xml"/><Relationship Id="rId5" Type="http://schemas.openxmlformats.org/officeDocument/2006/relationships/slideLayout" Target="../slideLayouts/slideLayout653.xml"/><Relationship Id="rId10" Type="http://schemas.openxmlformats.org/officeDocument/2006/relationships/slideLayout" Target="../slideLayouts/slideLayout658.xml"/><Relationship Id="rId4" Type="http://schemas.openxmlformats.org/officeDocument/2006/relationships/slideLayout" Target="../slideLayouts/slideLayout652.xml"/><Relationship Id="rId9" Type="http://schemas.openxmlformats.org/officeDocument/2006/relationships/slideLayout" Target="../slideLayouts/slideLayout657.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67.xml"/><Relationship Id="rId13" Type="http://schemas.openxmlformats.org/officeDocument/2006/relationships/slideLayout" Target="../slideLayouts/slideLayout672.xml"/><Relationship Id="rId3" Type="http://schemas.openxmlformats.org/officeDocument/2006/relationships/slideLayout" Target="../slideLayouts/slideLayout662.xml"/><Relationship Id="rId7" Type="http://schemas.openxmlformats.org/officeDocument/2006/relationships/slideLayout" Target="../slideLayouts/slideLayout666.xml"/><Relationship Id="rId12" Type="http://schemas.openxmlformats.org/officeDocument/2006/relationships/slideLayout" Target="../slideLayouts/slideLayout671.xml"/><Relationship Id="rId2" Type="http://schemas.openxmlformats.org/officeDocument/2006/relationships/slideLayout" Target="../slideLayouts/slideLayout661.xml"/><Relationship Id="rId1" Type="http://schemas.openxmlformats.org/officeDocument/2006/relationships/slideLayout" Target="../slideLayouts/slideLayout660.xml"/><Relationship Id="rId6" Type="http://schemas.openxmlformats.org/officeDocument/2006/relationships/slideLayout" Target="../slideLayouts/slideLayout665.xml"/><Relationship Id="rId11" Type="http://schemas.openxmlformats.org/officeDocument/2006/relationships/slideLayout" Target="../slideLayouts/slideLayout670.xml"/><Relationship Id="rId5" Type="http://schemas.openxmlformats.org/officeDocument/2006/relationships/slideLayout" Target="../slideLayouts/slideLayout664.xml"/><Relationship Id="rId10" Type="http://schemas.openxmlformats.org/officeDocument/2006/relationships/slideLayout" Target="../slideLayouts/slideLayout669.xml"/><Relationship Id="rId4" Type="http://schemas.openxmlformats.org/officeDocument/2006/relationships/slideLayout" Target="../slideLayouts/slideLayout663.xml"/><Relationship Id="rId9" Type="http://schemas.openxmlformats.org/officeDocument/2006/relationships/slideLayout" Target="../slideLayouts/slideLayout668.xml"/><Relationship Id="rId14" Type="http://schemas.openxmlformats.org/officeDocument/2006/relationships/theme" Target="../theme/theme5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8.xml"/><Relationship Id="rId13" Type="http://schemas.openxmlformats.org/officeDocument/2006/relationships/slideLayout" Target="../slideLayouts/slideLayout73.xml"/><Relationship Id="rId3" Type="http://schemas.openxmlformats.org/officeDocument/2006/relationships/slideLayout" Target="../slideLayouts/slideLayout63.xml"/><Relationship Id="rId7" Type="http://schemas.openxmlformats.org/officeDocument/2006/relationships/slideLayout" Target="../slideLayouts/slideLayout67.xml"/><Relationship Id="rId12" Type="http://schemas.openxmlformats.org/officeDocument/2006/relationships/slideLayout" Target="../slideLayouts/slideLayout72.xml"/><Relationship Id="rId2" Type="http://schemas.openxmlformats.org/officeDocument/2006/relationships/slideLayout" Target="../slideLayouts/slideLayout62.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5" Type="http://schemas.openxmlformats.org/officeDocument/2006/relationships/slideLayout" Target="../slideLayouts/slideLayout65.xml"/><Relationship Id="rId10" Type="http://schemas.openxmlformats.org/officeDocument/2006/relationships/slideLayout" Target="../slideLayouts/slideLayout70.xml"/><Relationship Id="rId4" Type="http://schemas.openxmlformats.org/officeDocument/2006/relationships/slideLayout" Target="../slideLayouts/slideLayout64.xml"/><Relationship Id="rId9" Type="http://schemas.openxmlformats.org/officeDocument/2006/relationships/slideLayout" Target="../slideLayouts/slideLayout69.xml"/><Relationship Id="rId14" Type="http://schemas.openxmlformats.org/officeDocument/2006/relationships/theme" Target="../theme/theme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80.xml"/><Relationship Id="rId3" Type="http://schemas.openxmlformats.org/officeDocument/2006/relationships/slideLayout" Target="../slideLayouts/slideLayout675.xml"/><Relationship Id="rId7" Type="http://schemas.openxmlformats.org/officeDocument/2006/relationships/slideLayout" Target="../slideLayouts/slideLayout679.xml"/><Relationship Id="rId12" Type="http://schemas.openxmlformats.org/officeDocument/2006/relationships/theme" Target="../theme/theme60.xml"/><Relationship Id="rId2" Type="http://schemas.openxmlformats.org/officeDocument/2006/relationships/slideLayout" Target="../slideLayouts/slideLayout674.xml"/><Relationship Id="rId1" Type="http://schemas.openxmlformats.org/officeDocument/2006/relationships/slideLayout" Target="../slideLayouts/slideLayout673.xml"/><Relationship Id="rId6" Type="http://schemas.openxmlformats.org/officeDocument/2006/relationships/slideLayout" Target="../slideLayouts/slideLayout678.xml"/><Relationship Id="rId11" Type="http://schemas.openxmlformats.org/officeDocument/2006/relationships/slideLayout" Target="../slideLayouts/slideLayout683.xml"/><Relationship Id="rId5" Type="http://schemas.openxmlformats.org/officeDocument/2006/relationships/slideLayout" Target="../slideLayouts/slideLayout677.xml"/><Relationship Id="rId10" Type="http://schemas.openxmlformats.org/officeDocument/2006/relationships/slideLayout" Target="../slideLayouts/slideLayout682.xml"/><Relationship Id="rId4" Type="http://schemas.openxmlformats.org/officeDocument/2006/relationships/slideLayout" Target="../slideLayouts/slideLayout676.xml"/><Relationship Id="rId9" Type="http://schemas.openxmlformats.org/officeDocument/2006/relationships/slideLayout" Target="../slideLayouts/slideLayout681.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91.xml"/><Relationship Id="rId13" Type="http://schemas.openxmlformats.org/officeDocument/2006/relationships/slideLayout" Target="../slideLayouts/slideLayout696.xml"/><Relationship Id="rId3" Type="http://schemas.openxmlformats.org/officeDocument/2006/relationships/slideLayout" Target="../slideLayouts/slideLayout686.xml"/><Relationship Id="rId7" Type="http://schemas.openxmlformats.org/officeDocument/2006/relationships/slideLayout" Target="../slideLayouts/slideLayout690.xml"/><Relationship Id="rId12" Type="http://schemas.openxmlformats.org/officeDocument/2006/relationships/slideLayout" Target="../slideLayouts/slideLayout695.xml"/><Relationship Id="rId2" Type="http://schemas.openxmlformats.org/officeDocument/2006/relationships/slideLayout" Target="../slideLayouts/slideLayout685.xml"/><Relationship Id="rId1" Type="http://schemas.openxmlformats.org/officeDocument/2006/relationships/slideLayout" Target="../slideLayouts/slideLayout684.xml"/><Relationship Id="rId6" Type="http://schemas.openxmlformats.org/officeDocument/2006/relationships/slideLayout" Target="../slideLayouts/slideLayout689.xml"/><Relationship Id="rId11" Type="http://schemas.openxmlformats.org/officeDocument/2006/relationships/slideLayout" Target="../slideLayouts/slideLayout694.xml"/><Relationship Id="rId5" Type="http://schemas.openxmlformats.org/officeDocument/2006/relationships/slideLayout" Target="../slideLayouts/slideLayout688.xml"/><Relationship Id="rId10" Type="http://schemas.openxmlformats.org/officeDocument/2006/relationships/slideLayout" Target="../slideLayouts/slideLayout693.xml"/><Relationship Id="rId4" Type="http://schemas.openxmlformats.org/officeDocument/2006/relationships/slideLayout" Target="../slideLayouts/slideLayout687.xml"/><Relationship Id="rId9" Type="http://schemas.openxmlformats.org/officeDocument/2006/relationships/slideLayout" Target="../slideLayouts/slideLayout692.xml"/><Relationship Id="rId14" Type="http://schemas.openxmlformats.org/officeDocument/2006/relationships/theme" Target="../theme/theme61.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704.xml"/><Relationship Id="rId13" Type="http://schemas.openxmlformats.org/officeDocument/2006/relationships/slideLayout" Target="../slideLayouts/slideLayout709.xml"/><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slideLayout" Target="../slideLayouts/slideLayout708.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5" Type="http://schemas.openxmlformats.org/officeDocument/2006/relationships/slideLayout" Target="../slideLayouts/slideLayout701.xml"/><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 Id="rId14" Type="http://schemas.openxmlformats.org/officeDocument/2006/relationships/theme" Target="../theme/theme62.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717.xml"/><Relationship Id="rId13" Type="http://schemas.openxmlformats.org/officeDocument/2006/relationships/slideLayout" Target="../slideLayouts/slideLayout722.xml"/><Relationship Id="rId3" Type="http://schemas.openxmlformats.org/officeDocument/2006/relationships/slideLayout" Target="../slideLayouts/slideLayout712.xml"/><Relationship Id="rId7" Type="http://schemas.openxmlformats.org/officeDocument/2006/relationships/slideLayout" Target="../slideLayouts/slideLayout716.xml"/><Relationship Id="rId12" Type="http://schemas.openxmlformats.org/officeDocument/2006/relationships/slideLayout" Target="../slideLayouts/slideLayout721.xml"/><Relationship Id="rId17" Type="http://schemas.openxmlformats.org/officeDocument/2006/relationships/theme" Target="../theme/theme63.xml"/><Relationship Id="rId2" Type="http://schemas.openxmlformats.org/officeDocument/2006/relationships/slideLayout" Target="../slideLayouts/slideLayout711.xml"/><Relationship Id="rId16" Type="http://schemas.openxmlformats.org/officeDocument/2006/relationships/slideLayout" Target="../slideLayouts/slideLayout725.xml"/><Relationship Id="rId1" Type="http://schemas.openxmlformats.org/officeDocument/2006/relationships/slideLayout" Target="../slideLayouts/slideLayout710.xml"/><Relationship Id="rId6" Type="http://schemas.openxmlformats.org/officeDocument/2006/relationships/slideLayout" Target="../slideLayouts/slideLayout715.xml"/><Relationship Id="rId11" Type="http://schemas.openxmlformats.org/officeDocument/2006/relationships/slideLayout" Target="../slideLayouts/slideLayout720.xml"/><Relationship Id="rId5" Type="http://schemas.openxmlformats.org/officeDocument/2006/relationships/slideLayout" Target="../slideLayouts/slideLayout714.xml"/><Relationship Id="rId15" Type="http://schemas.openxmlformats.org/officeDocument/2006/relationships/slideLayout" Target="../slideLayouts/slideLayout724.xml"/><Relationship Id="rId10" Type="http://schemas.openxmlformats.org/officeDocument/2006/relationships/slideLayout" Target="../slideLayouts/slideLayout719.xml"/><Relationship Id="rId4" Type="http://schemas.openxmlformats.org/officeDocument/2006/relationships/slideLayout" Target="../slideLayouts/slideLayout713.xml"/><Relationship Id="rId9" Type="http://schemas.openxmlformats.org/officeDocument/2006/relationships/slideLayout" Target="../slideLayouts/slideLayout718.xml"/><Relationship Id="rId14" Type="http://schemas.openxmlformats.org/officeDocument/2006/relationships/slideLayout" Target="../slideLayouts/slideLayout723.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33.xml"/><Relationship Id="rId3" Type="http://schemas.openxmlformats.org/officeDocument/2006/relationships/slideLayout" Target="../slideLayouts/slideLayout728.xml"/><Relationship Id="rId7" Type="http://schemas.openxmlformats.org/officeDocument/2006/relationships/slideLayout" Target="../slideLayouts/slideLayout732.xml"/><Relationship Id="rId12" Type="http://schemas.openxmlformats.org/officeDocument/2006/relationships/theme" Target="../theme/theme64.xml"/><Relationship Id="rId2" Type="http://schemas.openxmlformats.org/officeDocument/2006/relationships/slideLayout" Target="../slideLayouts/slideLayout727.xml"/><Relationship Id="rId1" Type="http://schemas.openxmlformats.org/officeDocument/2006/relationships/slideLayout" Target="../slideLayouts/slideLayout726.xml"/><Relationship Id="rId6" Type="http://schemas.openxmlformats.org/officeDocument/2006/relationships/slideLayout" Target="../slideLayouts/slideLayout731.xml"/><Relationship Id="rId11" Type="http://schemas.openxmlformats.org/officeDocument/2006/relationships/slideLayout" Target="../slideLayouts/slideLayout736.xml"/><Relationship Id="rId5" Type="http://schemas.openxmlformats.org/officeDocument/2006/relationships/slideLayout" Target="../slideLayouts/slideLayout730.xml"/><Relationship Id="rId10" Type="http://schemas.openxmlformats.org/officeDocument/2006/relationships/slideLayout" Target="../slideLayouts/slideLayout735.xml"/><Relationship Id="rId4" Type="http://schemas.openxmlformats.org/officeDocument/2006/relationships/slideLayout" Target="../slideLayouts/slideLayout729.xml"/><Relationship Id="rId9" Type="http://schemas.openxmlformats.org/officeDocument/2006/relationships/slideLayout" Target="../slideLayouts/slideLayout734.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44.xml"/><Relationship Id="rId3" Type="http://schemas.openxmlformats.org/officeDocument/2006/relationships/slideLayout" Target="../slideLayouts/slideLayout739.xml"/><Relationship Id="rId7" Type="http://schemas.openxmlformats.org/officeDocument/2006/relationships/slideLayout" Target="../slideLayouts/slideLayout743.xml"/><Relationship Id="rId12" Type="http://schemas.openxmlformats.org/officeDocument/2006/relationships/theme" Target="../theme/theme65.xml"/><Relationship Id="rId2" Type="http://schemas.openxmlformats.org/officeDocument/2006/relationships/slideLayout" Target="../slideLayouts/slideLayout738.xml"/><Relationship Id="rId1" Type="http://schemas.openxmlformats.org/officeDocument/2006/relationships/slideLayout" Target="../slideLayouts/slideLayout737.xml"/><Relationship Id="rId6" Type="http://schemas.openxmlformats.org/officeDocument/2006/relationships/slideLayout" Target="../slideLayouts/slideLayout742.xml"/><Relationship Id="rId11" Type="http://schemas.openxmlformats.org/officeDocument/2006/relationships/slideLayout" Target="../slideLayouts/slideLayout747.xml"/><Relationship Id="rId5" Type="http://schemas.openxmlformats.org/officeDocument/2006/relationships/slideLayout" Target="../slideLayouts/slideLayout741.xml"/><Relationship Id="rId10" Type="http://schemas.openxmlformats.org/officeDocument/2006/relationships/slideLayout" Target="../slideLayouts/slideLayout746.xml"/><Relationship Id="rId4" Type="http://schemas.openxmlformats.org/officeDocument/2006/relationships/slideLayout" Target="../slideLayouts/slideLayout740.xml"/><Relationship Id="rId9" Type="http://schemas.openxmlformats.org/officeDocument/2006/relationships/slideLayout" Target="../slideLayouts/slideLayout74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55.xml"/><Relationship Id="rId13" Type="http://schemas.openxmlformats.org/officeDocument/2006/relationships/theme" Target="../theme/theme66.xml"/><Relationship Id="rId3" Type="http://schemas.openxmlformats.org/officeDocument/2006/relationships/slideLayout" Target="../slideLayouts/slideLayout750.xml"/><Relationship Id="rId7" Type="http://schemas.openxmlformats.org/officeDocument/2006/relationships/slideLayout" Target="../slideLayouts/slideLayout754.xml"/><Relationship Id="rId12" Type="http://schemas.openxmlformats.org/officeDocument/2006/relationships/slideLayout" Target="../slideLayouts/slideLayout759.xml"/><Relationship Id="rId2" Type="http://schemas.openxmlformats.org/officeDocument/2006/relationships/slideLayout" Target="../slideLayouts/slideLayout749.xml"/><Relationship Id="rId1" Type="http://schemas.openxmlformats.org/officeDocument/2006/relationships/slideLayout" Target="../slideLayouts/slideLayout748.xml"/><Relationship Id="rId6" Type="http://schemas.openxmlformats.org/officeDocument/2006/relationships/slideLayout" Target="../slideLayouts/slideLayout753.xml"/><Relationship Id="rId11" Type="http://schemas.openxmlformats.org/officeDocument/2006/relationships/slideLayout" Target="../slideLayouts/slideLayout758.xml"/><Relationship Id="rId5" Type="http://schemas.openxmlformats.org/officeDocument/2006/relationships/slideLayout" Target="../slideLayouts/slideLayout752.xml"/><Relationship Id="rId10" Type="http://schemas.openxmlformats.org/officeDocument/2006/relationships/slideLayout" Target="../slideLayouts/slideLayout757.xml"/><Relationship Id="rId4" Type="http://schemas.openxmlformats.org/officeDocument/2006/relationships/slideLayout" Target="../slideLayouts/slideLayout751.xml"/><Relationship Id="rId9" Type="http://schemas.openxmlformats.org/officeDocument/2006/relationships/slideLayout" Target="../slideLayouts/slideLayout756.xml"/><Relationship Id="rId14" Type="http://schemas.openxmlformats.org/officeDocument/2006/relationships/image" Target="../media/image18.jpeg"/></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67.xml"/><Relationship Id="rId13" Type="http://schemas.openxmlformats.org/officeDocument/2006/relationships/slideLayout" Target="../slideLayouts/slideLayout772.xml"/><Relationship Id="rId3" Type="http://schemas.openxmlformats.org/officeDocument/2006/relationships/slideLayout" Target="../slideLayouts/slideLayout762.xml"/><Relationship Id="rId7" Type="http://schemas.openxmlformats.org/officeDocument/2006/relationships/slideLayout" Target="../slideLayouts/slideLayout766.xml"/><Relationship Id="rId12" Type="http://schemas.openxmlformats.org/officeDocument/2006/relationships/slideLayout" Target="../slideLayouts/slideLayout771.xml"/><Relationship Id="rId2" Type="http://schemas.openxmlformats.org/officeDocument/2006/relationships/slideLayout" Target="../slideLayouts/slideLayout761.xml"/><Relationship Id="rId1" Type="http://schemas.openxmlformats.org/officeDocument/2006/relationships/slideLayout" Target="../slideLayouts/slideLayout760.xml"/><Relationship Id="rId6" Type="http://schemas.openxmlformats.org/officeDocument/2006/relationships/slideLayout" Target="../slideLayouts/slideLayout765.xml"/><Relationship Id="rId11" Type="http://schemas.openxmlformats.org/officeDocument/2006/relationships/slideLayout" Target="../slideLayouts/slideLayout770.xml"/><Relationship Id="rId5" Type="http://schemas.openxmlformats.org/officeDocument/2006/relationships/slideLayout" Target="../slideLayouts/slideLayout764.xml"/><Relationship Id="rId10" Type="http://schemas.openxmlformats.org/officeDocument/2006/relationships/slideLayout" Target="../slideLayouts/slideLayout769.xml"/><Relationship Id="rId4" Type="http://schemas.openxmlformats.org/officeDocument/2006/relationships/slideLayout" Target="../slideLayouts/slideLayout763.xml"/><Relationship Id="rId9" Type="http://schemas.openxmlformats.org/officeDocument/2006/relationships/slideLayout" Target="../slideLayouts/slideLayout768.xml"/><Relationship Id="rId14" Type="http://schemas.openxmlformats.org/officeDocument/2006/relationships/theme" Target="../theme/theme67.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80.xml"/><Relationship Id="rId3" Type="http://schemas.openxmlformats.org/officeDocument/2006/relationships/slideLayout" Target="../slideLayouts/slideLayout775.xml"/><Relationship Id="rId7" Type="http://schemas.openxmlformats.org/officeDocument/2006/relationships/slideLayout" Target="../slideLayouts/slideLayout779.xml"/><Relationship Id="rId12" Type="http://schemas.openxmlformats.org/officeDocument/2006/relationships/theme" Target="../theme/theme68.xml"/><Relationship Id="rId2" Type="http://schemas.openxmlformats.org/officeDocument/2006/relationships/slideLayout" Target="../slideLayouts/slideLayout774.xml"/><Relationship Id="rId1" Type="http://schemas.openxmlformats.org/officeDocument/2006/relationships/slideLayout" Target="../slideLayouts/slideLayout773.xml"/><Relationship Id="rId6" Type="http://schemas.openxmlformats.org/officeDocument/2006/relationships/slideLayout" Target="../slideLayouts/slideLayout778.xml"/><Relationship Id="rId11" Type="http://schemas.openxmlformats.org/officeDocument/2006/relationships/slideLayout" Target="../slideLayouts/slideLayout783.xml"/><Relationship Id="rId5" Type="http://schemas.openxmlformats.org/officeDocument/2006/relationships/slideLayout" Target="../slideLayouts/slideLayout777.xml"/><Relationship Id="rId10" Type="http://schemas.openxmlformats.org/officeDocument/2006/relationships/slideLayout" Target="../slideLayouts/slideLayout782.xml"/><Relationship Id="rId4" Type="http://schemas.openxmlformats.org/officeDocument/2006/relationships/slideLayout" Target="../slideLayouts/slideLayout776.xml"/><Relationship Id="rId9" Type="http://schemas.openxmlformats.org/officeDocument/2006/relationships/slideLayout" Target="../slideLayouts/slideLayout781.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91.xml"/><Relationship Id="rId13" Type="http://schemas.openxmlformats.org/officeDocument/2006/relationships/image" Target="../media/image5.png"/><Relationship Id="rId3" Type="http://schemas.openxmlformats.org/officeDocument/2006/relationships/slideLayout" Target="../slideLayouts/slideLayout786.xml"/><Relationship Id="rId7" Type="http://schemas.openxmlformats.org/officeDocument/2006/relationships/slideLayout" Target="../slideLayouts/slideLayout790.xml"/><Relationship Id="rId12" Type="http://schemas.openxmlformats.org/officeDocument/2006/relationships/theme" Target="../theme/theme69.xml"/><Relationship Id="rId2" Type="http://schemas.openxmlformats.org/officeDocument/2006/relationships/slideLayout" Target="../slideLayouts/slideLayout785.xml"/><Relationship Id="rId1" Type="http://schemas.openxmlformats.org/officeDocument/2006/relationships/slideLayout" Target="../slideLayouts/slideLayout784.xml"/><Relationship Id="rId6" Type="http://schemas.openxmlformats.org/officeDocument/2006/relationships/slideLayout" Target="../slideLayouts/slideLayout789.xml"/><Relationship Id="rId11" Type="http://schemas.openxmlformats.org/officeDocument/2006/relationships/slideLayout" Target="../slideLayouts/slideLayout794.xml"/><Relationship Id="rId5" Type="http://schemas.openxmlformats.org/officeDocument/2006/relationships/slideLayout" Target="../slideLayouts/slideLayout788.xml"/><Relationship Id="rId10" Type="http://schemas.openxmlformats.org/officeDocument/2006/relationships/slideLayout" Target="../slideLayouts/slideLayout793.xml"/><Relationship Id="rId4" Type="http://schemas.openxmlformats.org/officeDocument/2006/relationships/slideLayout" Target="../slideLayouts/slideLayout787.xml"/><Relationship Id="rId9" Type="http://schemas.openxmlformats.org/officeDocument/2006/relationships/slideLayout" Target="../slideLayouts/slideLayout792.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1.xml"/><Relationship Id="rId13" Type="http://schemas.openxmlformats.org/officeDocument/2006/relationships/slideLayout" Target="../slideLayouts/slideLayout86.xml"/><Relationship Id="rId3" Type="http://schemas.openxmlformats.org/officeDocument/2006/relationships/slideLayout" Target="../slideLayouts/slideLayout76.xml"/><Relationship Id="rId7" Type="http://schemas.openxmlformats.org/officeDocument/2006/relationships/slideLayout" Target="../slideLayouts/slideLayout80.xml"/><Relationship Id="rId12" Type="http://schemas.openxmlformats.org/officeDocument/2006/relationships/slideLayout" Target="../slideLayouts/slideLayout85.xml"/><Relationship Id="rId2" Type="http://schemas.openxmlformats.org/officeDocument/2006/relationships/slideLayout" Target="../slideLayouts/slideLayout75.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5" Type="http://schemas.openxmlformats.org/officeDocument/2006/relationships/slideLayout" Target="../slideLayouts/slideLayout78.xml"/><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802.xml"/><Relationship Id="rId13" Type="http://schemas.openxmlformats.org/officeDocument/2006/relationships/image" Target="../media/image5.png"/><Relationship Id="rId3" Type="http://schemas.openxmlformats.org/officeDocument/2006/relationships/slideLayout" Target="../slideLayouts/slideLayout797.xml"/><Relationship Id="rId7" Type="http://schemas.openxmlformats.org/officeDocument/2006/relationships/slideLayout" Target="../slideLayouts/slideLayout801.xml"/><Relationship Id="rId12" Type="http://schemas.openxmlformats.org/officeDocument/2006/relationships/theme" Target="../theme/theme70.xml"/><Relationship Id="rId2" Type="http://schemas.openxmlformats.org/officeDocument/2006/relationships/slideLayout" Target="../slideLayouts/slideLayout796.xml"/><Relationship Id="rId1" Type="http://schemas.openxmlformats.org/officeDocument/2006/relationships/slideLayout" Target="../slideLayouts/slideLayout795.xml"/><Relationship Id="rId6" Type="http://schemas.openxmlformats.org/officeDocument/2006/relationships/slideLayout" Target="../slideLayouts/slideLayout800.xml"/><Relationship Id="rId11" Type="http://schemas.openxmlformats.org/officeDocument/2006/relationships/slideLayout" Target="../slideLayouts/slideLayout805.xml"/><Relationship Id="rId5" Type="http://schemas.openxmlformats.org/officeDocument/2006/relationships/slideLayout" Target="../slideLayouts/slideLayout799.xml"/><Relationship Id="rId10" Type="http://schemas.openxmlformats.org/officeDocument/2006/relationships/slideLayout" Target="../slideLayouts/slideLayout804.xml"/><Relationship Id="rId4" Type="http://schemas.openxmlformats.org/officeDocument/2006/relationships/slideLayout" Target="../slideLayouts/slideLayout798.xml"/><Relationship Id="rId9" Type="http://schemas.openxmlformats.org/officeDocument/2006/relationships/slideLayout" Target="../slideLayouts/slideLayout803.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813.xml"/><Relationship Id="rId3" Type="http://schemas.openxmlformats.org/officeDocument/2006/relationships/slideLayout" Target="../slideLayouts/slideLayout808.xml"/><Relationship Id="rId7" Type="http://schemas.openxmlformats.org/officeDocument/2006/relationships/slideLayout" Target="../slideLayouts/slideLayout812.xml"/><Relationship Id="rId12" Type="http://schemas.openxmlformats.org/officeDocument/2006/relationships/theme" Target="../theme/theme71.xml"/><Relationship Id="rId2" Type="http://schemas.openxmlformats.org/officeDocument/2006/relationships/slideLayout" Target="../slideLayouts/slideLayout807.xml"/><Relationship Id="rId1" Type="http://schemas.openxmlformats.org/officeDocument/2006/relationships/slideLayout" Target="../slideLayouts/slideLayout806.xml"/><Relationship Id="rId6" Type="http://schemas.openxmlformats.org/officeDocument/2006/relationships/slideLayout" Target="../slideLayouts/slideLayout811.xml"/><Relationship Id="rId11" Type="http://schemas.openxmlformats.org/officeDocument/2006/relationships/slideLayout" Target="../slideLayouts/slideLayout816.xml"/><Relationship Id="rId5" Type="http://schemas.openxmlformats.org/officeDocument/2006/relationships/slideLayout" Target="../slideLayouts/slideLayout810.xml"/><Relationship Id="rId10" Type="http://schemas.openxmlformats.org/officeDocument/2006/relationships/slideLayout" Target="../slideLayouts/slideLayout815.xml"/><Relationship Id="rId4" Type="http://schemas.openxmlformats.org/officeDocument/2006/relationships/slideLayout" Target="../slideLayouts/slideLayout809.xml"/><Relationship Id="rId9" Type="http://schemas.openxmlformats.org/officeDocument/2006/relationships/slideLayout" Target="../slideLayouts/slideLayout814.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824.xml"/><Relationship Id="rId3" Type="http://schemas.openxmlformats.org/officeDocument/2006/relationships/slideLayout" Target="../slideLayouts/slideLayout819.xml"/><Relationship Id="rId7" Type="http://schemas.openxmlformats.org/officeDocument/2006/relationships/slideLayout" Target="../slideLayouts/slideLayout823.xml"/><Relationship Id="rId12" Type="http://schemas.openxmlformats.org/officeDocument/2006/relationships/theme" Target="../theme/theme72.xml"/><Relationship Id="rId2" Type="http://schemas.openxmlformats.org/officeDocument/2006/relationships/slideLayout" Target="../slideLayouts/slideLayout818.xml"/><Relationship Id="rId1" Type="http://schemas.openxmlformats.org/officeDocument/2006/relationships/slideLayout" Target="../slideLayouts/slideLayout817.xml"/><Relationship Id="rId6" Type="http://schemas.openxmlformats.org/officeDocument/2006/relationships/slideLayout" Target="../slideLayouts/slideLayout822.xml"/><Relationship Id="rId11" Type="http://schemas.openxmlformats.org/officeDocument/2006/relationships/slideLayout" Target="../slideLayouts/slideLayout827.xml"/><Relationship Id="rId5" Type="http://schemas.openxmlformats.org/officeDocument/2006/relationships/slideLayout" Target="../slideLayouts/slideLayout821.xml"/><Relationship Id="rId10" Type="http://schemas.openxmlformats.org/officeDocument/2006/relationships/slideLayout" Target="../slideLayouts/slideLayout826.xml"/><Relationship Id="rId4" Type="http://schemas.openxmlformats.org/officeDocument/2006/relationships/slideLayout" Target="../slideLayouts/slideLayout820.xml"/><Relationship Id="rId9" Type="http://schemas.openxmlformats.org/officeDocument/2006/relationships/slideLayout" Target="../slideLayouts/slideLayout825.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835.xml"/><Relationship Id="rId3" Type="http://schemas.openxmlformats.org/officeDocument/2006/relationships/slideLayout" Target="../slideLayouts/slideLayout830.xml"/><Relationship Id="rId7" Type="http://schemas.openxmlformats.org/officeDocument/2006/relationships/slideLayout" Target="../slideLayouts/slideLayout834.xml"/><Relationship Id="rId12" Type="http://schemas.openxmlformats.org/officeDocument/2006/relationships/theme" Target="../theme/theme73.xml"/><Relationship Id="rId2" Type="http://schemas.openxmlformats.org/officeDocument/2006/relationships/slideLayout" Target="../slideLayouts/slideLayout829.xml"/><Relationship Id="rId1" Type="http://schemas.openxmlformats.org/officeDocument/2006/relationships/slideLayout" Target="../slideLayouts/slideLayout828.xml"/><Relationship Id="rId6" Type="http://schemas.openxmlformats.org/officeDocument/2006/relationships/slideLayout" Target="../slideLayouts/slideLayout833.xml"/><Relationship Id="rId11" Type="http://schemas.openxmlformats.org/officeDocument/2006/relationships/slideLayout" Target="../slideLayouts/slideLayout838.xml"/><Relationship Id="rId5" Type="http://schemas.openxmlformats.org/officeDocument/2006/relationships/slideLayout" Target="../slideLayouts/slideLayout832.xml"/><Relationship Id="rId10" Type="http://schemas.openxmlformats.org/officeDocument/2006/relationships/slideLayout" Target="../slideLayouts/slideLayout837.xml"/><Relationship Id="rId4" Type="http://schemas.openxmlformats.org/officeDocument/2006/relationships/slideLayout" Target="../slideLayouts/slideLayout831.xml"/><Relationship Id="rId9" Type="http://schemas.openxmlformats.org/officeDocument/2006/relationships/slideLayout" Target="../slideLayouts/slideLayout836.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846.xml"/><Relationship Id="rId13" Type="http://schemas.openxmlformats.org/officeDocument/2006/relationships/slideLayout" Target="../slideLayouts/slideLayout851.xml"/><Relationship Id="rId3" Type="http://schemas.openxmlformats.org/officeDocument/2006/relationships/slideLayout" Target="../slideLayouts/slideLayout841.xml"/><Relationship Id="rId7" Type="http://schemas.openxmlformats.org/officeDocument/2006/relationships/slideLayout" Target="../slideLayouts/slideLayout845.xml"/><Relationship Id="rId12" Type="http://schemas.openxmlformats.org/officeDocument/2006/relationships/slideLayout" Target="../slideLayouts/slideLayout850.xml"/><Relationship Id="rId2" Type="http://schemas.openxmlformats.org/officeDocument/2006/relationships/slideLayout" Target="../slideLayouts/slideLayout840.xml"/><Relationship Id="rId1" Type="http://schemas.openxmlformats.org/officeDocument/2006/relationships/slideLayout" Target="../slideLayouts/slideLayout839.xml"/><Relationship Id="rId6" Type="http://schemas.openxmlformats.org/officeDocument/2006/relationships/slideLayout" Target="../slideLayouts/slideLayout844.xml"/><Relationship Id="rId11" Type="http://schemas.openxmlformats.org/officeDocument/2006/relationships/slideLayout" Target="../slideLayouts/slideLayout849.xml"/><Relationship Id="rId5" Type="http://schemas.openxmlformats.org/officeDocument/2006/relationships/slideLayout" Target="../slideLayouts/slideLayout843.xml"/><Relationship Id="rId10" Type="http://schemas.openxmlformats.org/officeDocument/2006/relationships/slideLayout" Target="../slideLayouts/slideLayout848.xml"/><Relationship Id="rId4" Type="http://schemas.openxmlformats.org/officeDocument/2006/relationships/slideLayout" Target="../slideLayouts/slideLayout842.xml"/><Relationship Id="rId9" Type="http://schemas.openxmlformats.org/officeDocument/2006/relationships/slideLayout" Target="../slideLayouts/slideLayout847.xml"/><Relationship Id="rId14" Type="http://schemas.openxmlformats.org/officeDocument/2006/relationships/theme" Target="../theme/theme7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859.xml"/><Relationship Id="rId3" Type="http://schemas.openxmlformats.org/officeDocument/2006/relationships/slideLayout" Target="../slideLayouts/slideLayout854.xml"/><Relationship Id="rId7" Type="http://schemas.openxmlformats.org/officeDocument/2006/relationships/slideLayout" Target="../slideLayouts/slideLayout858.xml"/><Relationship Id="rId12" Type="http://schemas.openxmlformats.org/officeDocument/2006/relationships/theme" Target="../theme/theme75.xml"/><Relationship Id="rId2" Type="http://schemas.openxmlformats.org/officeDocument/2006/relationships/slideLayout" Target="../slideLayouts/slideLayout853.xml"/><Relationship Id="rId1" Type="http://schemas.openxmlformats.org/officeDocument/2006/relationships/slideLayout" Target="../slideLayouts/slideLayout852.xml"/><Relationship Id="rId6" Type="http://schemas.openxmlformats.org/officeDocument/2006/relationships/slideLayout" Target="../slideLayouts/slideLayout857.xml"/><Relationship Id="rId11" Type="http://schemas.openxmlformats.org/officeDocument/2006/relationships/slideLayout" Target="../slideLayouts/slideLayout862.xml"/><Relationship Id="rId5" Type="http://schemas.openxmlformats.org/officeDocument/2006/relationships/slideLayout" Target="../slideLayouts/slideLayout856.xml"/><Relationship Id="rId10" Type="http://schemas.openxmlformats.org/officeDocument/2006/relationships/slideLayout" Target="../slideLayouts/slideLayout861.xml"/><Relationship Id="rId4" Type="http://schemas.openxmlformats.org/officeDocument/2006/relationships/slideLayout" Target="../slideLayouts/slideLayout855.xml"/><Relationship Id="rId9" Type="http://schemas.openxmlformats.org/officeDocument/2006/relationships/slideLayout" Target="../slideLayouts/slideLayout86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4.xml"/><Relationship Id="rId3" Type="http://schemas.openxmlformats.org/officeDocument/2006/relationships/slideLayout" Target="../slideLayouts/slideLayout89.xml"/><Relationship Id="rId7" Type="http://schemas.openxmlformats.org/officeDocument/2006/relationships/slideLayout" Target="../slideLayouts/slideLayout93.xml"/><Relationship Id="rId12" Type="http://schemas.openxmlformats.org/officeDocument/2006/relationships/theme" Target="../theme/theme8.xml"/><Relationship Id="rId2" Type="http://schemas.openxmlformats.org/officeDocument/2006/relationships/slideLayout" Target="../slideLayouts/slideLayout88.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5" Type="http://schemas.openxmlformats.org/officeDocument/2006/relationships/slideLayout" Target="../slideLayouts/slideLayout91.xml"/><Relationship Id="rId10" Type="http://schemas.openxmlformats.org/officeDocument/2006/relationships/slideLayout" Target="../slideLayouts/slideLayout96.xml"/><Relationship Id="rId4" Type="http://schemas.openxmlformats.org/officeDocument/2006/relationships/slideLayout" Target="../slideLayouts/slideLayout90.xml"/><Relationship Id="rId9" Type="http://schemas.openxmlformats.org/officeDocument/2006/relationships/slideLayout" Target="../slideLayouts/slideLayout9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5.xml"/><Relationship Id="rId3" Type="http://schemas.openxmlformats.org/officeDocument/2006/relationships/slideLayout" Target="../slideLayouts/slideLayout100.xml"/><Relationship Id="rId7" Type="http://schemas.openxmlformats.org/officeDocument/2006/relationships/slideLayout" Target="../slideLayouts/slideLayout104.xml"/><Relationship Id="rId12" Type="http://schemas.openxmlformats.org/officeDocument/2006/relationships/theme" Target="../theme/theme9.xml"/><Relationship Id="rId2" Type="http://schemas.openxmlformats.org/officeDocument/2006/relationships/slideLayout" Target="../slideLayouts/slideLayout99.xml"/><Relationship Id="rId1" Type="http://schemas.openxmlformats.org/officeDocument/2006/relationships/slideLayout" Target="../slideLayouts/slideLayout98.xml"/><Relationship Id="rId6" Type="http://schemas.openxmlformats.org/officeDocument/2006/relationships/slideLayout" Target="../slideLayouts/slideLayout103.xml"/><Relationship Id="rId11" Type="http://schemas.openxmlformats.org/officeDocument/2006/relationships/slideLayout" Target="../slideLayouts/slideLayout108.xml"/><Relationship Id="rId5" Type="http://schemas.openxmlformats.org/officeDocument/2006/relationships/slideLayout" Target="../slideLayouts/slideLayout102.xml"/><Relationship Id="rId10" Type="http://schemas.openxmlformats.org/officeDocument/2006/relationships/slideLayout" Target="../slideLayouts/slideLayout107.xml"/><Relationship Id="rId4" Type="http://schemas.openxmlformats.org/officeDocument/2006/relationships/slideLayout" Target="../slideLayouts/slideLayout101.xml"/><Relationship Id="rId9" Type="http://schemas.openxmlformats.org/officeDocument/2006/relationships/slideLayout" Target="../slideLayouts/slideLayout10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vl1pPr>
          </a:lstStyle>
          <a:p>
            <a:pPr>
              <a:defRPr/>
            </a:pPr>
            <a:endParaRPr lang="en-GB"/>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vl1pPr>
          </a:lstStyle>
          <a:p>
            <a:pPr>
              <a:defRPr/>
            </a:pPr>
            <a:endParaRPr lang="en-GB"/>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a:defRPr/>
            </a:pPr>
            <a:fld id="{58FD0D26-D74B-C743-B252-7ACBF97E05E2}"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5544" r:id="rId1"/>
    <p:sldLayoutId id="2147485545" r:id="rId2"/>
    <p:sldLayoutId id="2147485546" r:id="rId3"/>
    <p:sldLayoutId id="2147485547" r:id="rId4"/>
    <p:sldLayoutId id="2147485548" r:id="rId5"/>
    <p:sldLayoutId id="2147485549" r:id="rId6"/>
    <p:sldLayoutId id="2147485550" r:id="rId7"/>
    <p:sldLayoutId id="2147485551" r:id="rId8"/>
    <p:sldLayoutId id="2147485552" r:id="rId9"/>
    <p:sldLayoutId id="2147485553" r:id="rId10"/>
    <p:sldLayoutId id="2147485554" r:id="rId11"/>
    <p:sldLayoutId id="2147485555" r:id="rId12"/>
    <p:sldLayoutId id="2147485556" r:id="rId13"/>
    <p:sldLayoutId id="2147485557" r:id="rId14"/>
    <p:sldLayoutId id="2147485558" r:id="rId15"/>
    <p:sldLayoutId id="2147485559"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cs typeface="Arial" charset="0"/>
        </a:defRPr>
      </a:lvl6pPr>
      <a:lvl7pPr marL="914400" algn="ctr" rtl="0" fontAlgn="base">
        <a:spcBef>
          <a:spcPct val="0"/>
        </a:spcBef>
        <a:spcAft>
          <a:spcPct val="0"/>
        </a:spcAft>
        <a:defRPr sz="4400">
          <a:solidFill>
            <a:schemeClr val="tx2"/>
          </a:solidFill>
          <a:latin typeface="Arial" charset="0"/>
          <a:cs typeface="Arial" charset="0"/>
        </a:defRPr>
      </a:lvl7pPr>
      <a:lvl8pPr marL="1371600" algn="ctr" rtl="0" fontAlgn="base">
        <a:spcBef>
          <a:spcPct val="0"/>
        </a:spcBef>
        <a:spcAft>
          <a:spcPct val="0"/>
        </a:spcAft>
        <a:defRPr sz="4400">
          <a:solidFill>
            <a:schemeClr val="tx2"/>
          </a:solidFill>
          <a:latin typeface="Arial" charset="0"/>
          <a:cs typeface="Arial" charset="0"/>
        </a:defRPr>
      </a:lvl8pPr>
      <a:lvl9pPr marL="1828800" algn="ctr" rtl="0" fontAlgn="base">
        <a:spcBef>
          <a:spcPct val="0"/>
        </a:spcBef>
        <a:spcAft>
          <a:spcPct val="0"/>
        </a:spcAft>
        <a:defRPr sz="4400">
          <a:solidFill>
            <a:schemeClr val="tx2"/>
          </a:solidFill>
          <a:latin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smtClean="0">
                <a:solidFill>
                  <a:srgbClr val="FFFFFF"/>
                </a:solidFill>
                <a:latin typeface="Times" charset="0"/>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smtClean="0">
                <a:solidFill>
                  <a:srgbClr val="FFFFFF"/>
                </a:solidFill>
                <a:latin typeface="Times" charset="0"/>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smtClean="0">
                <a:solidFill>
                  <a:srgbClr val="FFFFFF"/>
                </a:solidFill>
                <a:latin typeface="Times" charset="0"/>
              </a:defRPr>
            </a:lvl1pPr>
          </a:lstStyle>
          <a:p>
            <a:pPr>
              <a:defRPr/>
            </a:pPr>
            <a:fld id="{86AA20FC-52A4-D146-B3A2-B3C7536B77AE}" type="slidenum">
              <a:rPr lang="en-US"/>
              <a:pPr>
                <a:defRPr/>
              </a:pPr>
              <a:t>‹#›</a:t>
            </a:fld>
            <a:endParaRPr lang="en-US"/>
          </a:p>
        </p:txBody>
      </p:sp>
      <p:grpSp>
        <p:nvGrpSpPr>
          <p:cNvPr id="139271"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grpSp>
      <p:sp>
        <p:nvSpPr>
          <p:cNvPr id="139272"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cSld>
  <p:clrMap bg1="dk2" tx1="lt1" bg2="dk1" tx2="lt2" accent1="accent1" accent2="accent2" accent3="accent3" accent4="accent4" accent5="accent5" accent6="accent6" hlink="hlink" folHlink="folHlink"/>
  <p:sldLayoutIdLst>
    <p:sldLayoutId id="2147485705" r:id="rId1"/>
    <p:sldLayoutId id="2147485706" r:id="rId2"/>
    <p:sldLayoutId id="2147485707" r:id="rId3"/>
    <p:sldLayoutId id="2147485708" r:id="rId4"/>
    <p:sldLayoutId id="2147485709" r:id="rId5"/>
    <p:sldLayoutId id="2147485710" r:id="rId6"/>
    <p:sldLayoutId id="2147485711" r:id="rId7"/>
    <p:sldLayoutId id="2147485712" r:id="rId8"/>
    <p:sldLayoutId id="2147485713" r:id="rId9"/>
    <p:sldLayoutId id="2147485714" r:id="rId10"/>
    <p:sldLayoutId id="2147485715"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15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15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solidFill>
                  <a:srgbClr val="000000"/>
                </a:solidFill>
                <a:latin typeface="Times New Roman" charset="0"/>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solidFill>
                  <a:srgbClr val="000000"/>
                </a:solidFill>
                <a:latin typeface="Times New Roman" charset="0"/>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latin typeface="Times New Roman" charset="0"/>
              </a:defRPr>
            </a:lvl1pPr>
          </a:lstStyle>
          <a:p>
            <a:pPr>
              <a:defRPr/>
            </a:pPr>
            <a:fld id="{3C481B63-0530-0A4C-BA00-E85B9A24D46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5716" r:id="rId1"/>
    <p:sldLayoutId id="2147485717" r:id="rId2"/>
    <p:sldLayoutId id="2147485718" r:id="rId3"/>
    <p:sldLayoutId id="2147485719" r:id="rId4"/>
    <p:sldLayoutId id="2147485720" r:id="rId5"/>
    <p:sldLayoutId id="2147485721" r:id="rId6"/>
    <p:sldLayoutId id="2147485722" r:id="rId7"/>
    <p:sldLayoutId id="2147485723" r:id="rId8"/>
    <p:sldLayoutId id="2147485724" r:id="rId9"/>
    <p:sldLayoutId id="2147485725" r:id="rId10"/>
    <p:sldLayoutId id="2147485726"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Arial" pitchFamily="34" charset="0"/>
        </a:defRPr>
      </a:lvl2pPr>
      <a:lvl3pPr algn="ctr" rtl="0" eaLnBrk="0" fontAlgn="base" hangingPunct="0">
        <a:spcBef>
          <a:spcPct val="0"/>
        </a:spcBef>
        <a:spcAft>
          <a:spcPct val="0"/>
        </a:spcAft>
        <a:defRPr sz="4400">
          <a:solidFill>
            <a:srgbClr val="FFFFFF"/>
          </a:solidFill>
          <a:latin typeface="Arial" charset="0"/>
          <a:ea typeface="ＭＳ Ｐゴシック" charset="-128"/>
          <a:cs typeface="Arial" pitchFamily="34" charset="0"/>
        </a:defRPr>
      </a:lvl3pPr>
      <a:lvl4pPr algn="ctr" rtl="0" eaLnBrk="0" fontAlgn="base" hangingPunct="0">
        <a:spcBef>
          <a:spcPct val="0"/>
        </a:spcBef>
        <a:spcAft>
          <a:spcPct val="0"/>
        </a:spcAft>
        <a:defRPr sz="4400">
          <a:solidFill>
            <a:srgbClr val="FFFFFF"/>
          </a:solidFill>
          <a:latin typeface="Arial" charset="0"/>
          <a:ea typeface="ＭＳ Ｐゴシック" charset="-128"/>
          <a:cs typeface="Arial" pitchFamily="34" charset="0"/>
        </a:defRPr>
      </a:lvl4pPr>
      <a:lvl5pPr algn="ctr" rtl="0" eaLnBrk="0" fontAlgn="base" hangingPunct="0">
        <a:spcBef>
          <a:spcPct val="0"/>
        </a:spcBef>
        <a:spcAft>
          <a:spcPct val="0"/>
        </a:spcAft>
        <a:defRPr sz="4400">
          <a:solidFill>
            <a:srgbClr val="FFFFFF"/>
          </a:solidFill>
          <a:latin typeface="Arial" charset="0"/>
          <a:ea typeface="ＭＳ Ｐゴシック" charset="-128"/>
          <a:cs typeface="Arial" pitchFamily="34"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63842" name="Group 2"/>
          <p:cNvGrpSpPr>
            <a:grpSpLocks/>
          </p:cNvGrpSpPr>
          <p:nvPr/>
        </p:nvGrpSpPr>
        <p:grpSpPr bwMode="auto">
          <a:xfrm>
            <a:off x="0" y="0"/>
            <a:ext cx="8839200" cy="6858000"/>
            <a:chOff x="0" y="0"/>
            <a:chExt cx="5568" cy="4320"/>
          </a:xfrm>
        </p:grpSpPr>
        <p:grpSp>
          <p:nvGrpSpPr>
            <p:cNvPr id="163848" name="Group 3"/>
            <p:cNvGrpSpPr>
              <a:grpSpLocks/>
            </p:cNvGrpSpPr>
            <p:nvPr userDrawn="1"/>
          </p:nvGrpSpPr>
          <p:grpSpPr bwMode="auto">
            <a:xfrm>
              <a:off x="0" y="0"/>
              <a:ext cx="3216" cy="3072"/>
              <a:chOff x="0" y="0"/>
              <a:chExt cx="2928" cy="2784"/>
            </a:xfrm>
          </p:grpSpPr>
          <p:sp>
            <p:nvSpPr>
              <p:cNvPr id="16386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6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6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6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6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63849" name="Group 9"/>
            <p:cNvGrpSpPr>
              <a:grpSpLocks/>
            </p:cNvGrpSpPr>
            <p:nvPr userDrawn="1"/>
          </p:nvGrpSpPr>
          <p:grpSpPr bwMode="auto">
            <a:xfrm>
              <a:off x="2016" y="2016"/>
              <a:ext cx="2448" cy="2304"/>
              <a:chOff x="0" y="0"/>
              <a:chExt cx="2928" cy="2784"/>
            </a:xfrm>
          </p:grpSpPr>
          <p:sp>
            <p:nvSpPr>
              <p:cNvPr id="16385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5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5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5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6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63850" name="Group 15"/>
            <p:cNvGrpSpPr>
              <a:grpSpLocks/>
            </p:cNvGrpSpPr>
            <p:nvPr userDrawn="1"/>
          </p:nvGrpSpPr>
          <p:grpSpPr bwMode="auto">
            <a:xfrm>
              <a:off x="2832" y="96"/>
              <a:ext cx="2736" cy="2592"/>
              <a:chOff x="0" y="0"/>
              <a:chExt cx="2928" cy="2784"/>
            </a:xfrm>
          </p:grpSpPr>
          <p:sp>
            <p:nvSpPr>
              <p:cNvPr id="16385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5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5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5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385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6384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smtClean="0">
                <a:solidFill>
                  <a:srgbClr val="EAEAEA"/>
                </a:solidFill>
                <a:latin typeface="Times New Roman" charset="0"/>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smtClean="0">
                <a:solidFill>
                  <a:srgbClr val="EAEAEA"/>
                </a:solidFill>
                <a:latin typeface="Times New Roman" charset="0"/>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smtClean="0">
                <a:solidFill>
                  <a:srgbClr val="EAEAEA"/>
                </a:solidFill>
                <a:latin typeface="Times New Roman" charset="0"/>
              </a:defRPr>
            </a:lvl1pPr>
          </a:lstStyle>
          <a:p>
            <a:pPr>
              <a:defRPr/>
            </a:pPr>
            <a:fld id="{80164CEC-9727-B546-BA7B-F0FB6CA7CCB7}"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5727" r:id="rId1"/>
    <p:sldLayoutId id="2147485649" r:id="rId2"/>
    <p:sldLayoutId id="2147485650" r:id="rId3"/>
    <p:sldLayoutId id="2147485651" r:id="rId4"/>
    <p:sldLayoutId id="2147485652" r:id="rId5"/>
    <p:sldLayoutId id="2147485653" r:id="rId6"/>
    <p:sldLayoutId id="2147485654" r:id="rId7"/>
    <p:sldLayoutId id="2147485655" r:id="rId8"/>
    <p:sldLayoutId id="2147485656" r:id="rId9"/>
    <p:sldLayoutId id="2147485657" r:id="rId10"/>
    <p:sldLayoutId id="2147485658"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61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61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solidFill>
                  <a:srgbClr val="000000"/>
                </a:solidFill>
                <a:latin typeface="Times New Roman" charset="0"/>
                <a:cs typeface="Times New Roman"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solidFill>
                  <a:srgbClr val="000000"/>
                </a:solidFill>
                <a:latin typeface="Times New Roman" charset="0"/>
                <a:cs typeface="Times New Roman"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latin typeface="Times New Roman" charset="0"/>
                <a:cs typeface="Times New Roman" charset="0"/>
              </a:defRPr>
            </a:lvl1pPr>
          </a:lstStyle>
          <a:p>
            <a:pPr>
              <a:defRPr/>
            </a:pPr>
            <a:fld id="{7C19DD18-7357-B748-80E9-9DD2430C9E5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5728" r:id="rId1"/>
    <p:sldLayoutId id="2147485729" r:id="rId2"/>
    <p:sldLayoutId id="2147485730" r:id="rId3"/>
    <p:sldLayoutId id="2147485731" r:id="rId4"/>
    <p:sldLayoutId id="2147485732" r:id="rId5"/>
    <p:sldLayoutId id="2147485733" r:id="rId6"/>
    <p:sldLayoutId id="2147485734" r:id="rId7"/>
    <p:sldLayoutId id="2147485735" r:id="rId8"/>
    <p:sldLayoutId id="2147485736" r:id="rId9"/>
    <p:sldLayoutId id="2147485737" r:id="rId10"/>
    <p:sldLayoutId id="2147485738"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34"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34" charset="-128"/>
          <a:cs typeface="Arial" charset="0"/>
        </a:defRPr>
      </a:lvl2pPr>
      <a:lvl3pPr algn="ctr" rtl="0" eaLnBrk="0" fontAlgn="base" hangingPunct="0">
        <a:spcBef>
          <a:spcPct val="0"/>
        </a:spcBef>
        <a:spcAft>
          <a:spcPct val="0"/>
        </a:spcAft>
        <a:defRPr sz="4400">
          <a:solidFill>
            <a:schemeClr val="bg1"/>
          </a:solidFill>
          <a:latin typeface="Arial" charset="0"/>
          <a:ea typeface="ＭＳ Ｐゴシック" pitchFamily="34" charset="-128"/>
          <a:cs typeface="Arial" charset="0"/>
        </a:defRPr>
      </a:lvl3pPr>
      <a:lvl4pPr algn="ctr" rtl="0" eaLnBrk="0" fontAlgn="base" hangingPunct="0">
        <a:spcBef>
          <a:spcPct val="0"/>
        </a:spcBef>
        <a:spcAft>
          <a:spcPct val="0"/>
        </a:spcAft>
        <a:defRPr sz="4400">
          <a:solidFill>
            <a:schemeClr val="bg1"/>
          </a:solidFill>
          <a:latin typeface="Arial" charset="0"/>
          <a:ea typeface="ＭＳ Ｐゴシック" pitchFamily="34" charset="-128"/>
          <a:cs typeface="Arial" charset="0"/>
        </a:defRPr>
      </a:lvl4pPr>
      <a:lvl5pPr algn="ctr" rtl="0" eaLnBrk="0" fontAlgn="base" hangingPunct="0">
        <a:spcBef>
          <a:spcPct val="0"/>
        </a:spcBef>
        <a:spcAft>
          <a:spcPct val="0"/>
        </a:spcAft>
        <a:defRPr sz="4400">
          <a:solidFill>
            <a:schemeClr val="bg1"/>
          </a:solidFill>
          <a:latin typeface="Arial" charset="0"/>
          <a:ea typeface="ＭＳ Ｐゴシック" pitchFamily="3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34"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34"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pitchFamily="34" charset="-128"/>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8418" name="Rectangle 1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8419" name="Rectangle 15"/>
          <p:cNvSpPr>
            <a:spLocks noChangeArrowheads="1"/>
          </p:cNvSpPr>
          <p:nvPr/>
        </p:nvSpPr>
        <p:spPr bwMode="white">
          <a:xfrm>
            <a:off x="0" y="0"/>
            <a:ext cx="9144000" cy="139382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8420"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8421" name="Rectangle 18"/>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8"/>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14" name="Date Placeholder 13"/>
          <p:cNvSpPr>
            <a:spLocks noGrp="1"/>
          </p:cNvSpPr>
          <p:nvPr>
            <p:ph type="dt" sz="half" idx="2"/>
          </p:nvPr>
        </p:nvSpPr>
        <p:spPr>
          <a:xfrm>
            <a:off x="5791200" y="6405563"/>
            <a:ext cx="3044825" cy="365125"/>
          </a:xfrm>
          <a:prstGeom prst="rect">
            <a:avLst/>
          </a:prstGeom>
        </p:spPr>
        <p:txBody>
          <a:bodyPr vert="horz" wrap="square" lIns="91440" tIns="45720" rIns="91440" bIns="45720" numCol="1" anchor="t" anchorCtr="0" compatLnSpc="1">
            <a:prstTxWarp prst="textNoShape">
              <a:avLst/>
            </a:prstTxWarp>
          </a:bodyPr>
          <a:lstStyle>
            <a:lvl1pPr algn="r">
              <a:defRPr sz="1400" smtClean="0">
                <a:solidFill>
                  <a:srgbClr val="FFFFFF"/>
                </a:solidFill>
                <a:latin typeface="Georgia" charset="0"/>
              </a:defRPr>
            </a:lvl1pPr>
          </a:lstStyle>
          <a:p>
            <a:pPr>
              <a:defRPr/>
            </a:pPr>
            <a:fld id="{369704BE-56CC-4F4A-90F7-36D59419DE54}" type="datetime1">
              <a:rPr lang="en-US"/>
              <a:pPr>
                <a:defRPr/>
              </a:pPr>
              <a:t>8/12/20</a:t>
            </a:fld>
            <a:endParaRPr lang="en-US"/>
          </a:p>
        </p:txBody>
      </p:sp>
      <p:sp>
        <p:nvSpPr>
          <p:cNvPr id="3" name="Footer Placeholder 2"/>
          <p:cNvSpPr>
            <a:spLocks noGrp="1"/>
          </p:cNvSpPr>
          <p:nvPr>
            <p:ph type="ftr" sz="quarter" idx="3"/>
          </p:nvPr>
        </p:nvSpPr>
        <p:spPr>
          <a:xfrm>
            <a:off x="304800" y="6410325"/>
            <a:ext cx="3581400" cy="366713"/>
          </a:xfrm>
          <a:prstGeom prst="rect">
            <a:avLst/>
          </a:prstGeom>
        </p:spPr>
        <p:txBody>
          <a:bodyPr vert="horz" wrap="square" lIns="91440" tIns="45720" rIns="91440" bIns="45720" numCol="1" anchor="t" anchorCtr="0" compatLnSpc="1">
            <a:prstTxWarp prst="textNoShape">
              <a:avLst/>
            </a:prstTxWarp>
          </a:bodyPr>
          <a:lstStyle>
            <a:lvl1pPr>
              <a:defRPr sz="1200" smtClean="0">
                <a:solidFill>
                  <a:srgbClr val="FFFFFF"/>
                </a:solidFill>
                <a:latin typeface="Georgia" charset="0"/>
              </a:defRPr>
            </a:lvl1pPr>
          </a:lstStyle>
          <a:p>
            <a:pPr>
              <a:defRPr/>
            </a:pPr>
            <a:endParaRPr lang="en-US"/>
          </a:p>
        </p:txBody>
      </p:sp>
      <p:sp>
        <p:nvSpPr>
          <p:cNvPr id="8" name="Rectangle 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a:solidFill>
                <a:srgbClr val="000000"/>
              </a:solidFill>
              <a:latin typeface="Georgia" charset="0"/>
            </a:endParaRPr>
          </a:p>
        </p:txBody>
      </p:sp>
      <p:sp>
        <p:nvSpPr>
          <p:cNvPr id="10" name="Straight Connector 9"/>
          <p:cNvSpPr>
            <a:spLocks noChangeShapeType="1"/>
          </p:cNvSpPr>
          <p:nvPr/>
        </p:nvSpPr>
        <p:spPr bwMode="auto">
          <a:xfrm>
            <a:off x="152400" y="1276350"/>
            <a:ext cx="8832850"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2" name="Oval 11"/>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15" name="Oval 14"/>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srgbClr val="FFFFFF"/>
              </a:solidFill>
              <a:latin typeface="Georgia" charset="0"/>
              <a:ea typeface="ＭＳ Ｐゴシック" charset="0"/>
              <a:cs typeface="ＭＳ Ｐゴシック" charset="0"/>
            </a:endParaRPr>
          </a:p>
        </p:txBody>
      </p:sp>
      <p:sp>
        <p:nvSpPr>
          <p:cNvPr id="23" name="Slide Number Placeholder 22"/>
          <p:cNvSpPr>
            <a:spLocks noGrp="1"/>
          </p:cNvSpPr>
          <p:nvPr>
            <p:ph type="sldNum" sz="quarter" idx="4"/>
          </p:nvPr>
        </p:nvSpPr>
        <p:spPr>
          <a:xfrm>
            <a:off x="4343400" y="1039813"/>
            <a:ext cx="457200" cy="441325"/>
          </a:xfrm>
          <a:prstGeom prst="rect">
            <a:avLst/>
          </a:prstGeom>
        </p:spPr>
        <p:txBody>
          <a:bodyPr vert="horz" wrap="square" lIns="45720" tIns="45720" rIns="45720" bIns="45720" numCol="1" anchor="ctr" anchorCtr="0" compatLnSpc="1">
            <a:prstTxWarp prst="textNoShape">
              <a:avLst/>
            </a:prstTxWarp>
            <a:normAutofit/>
          </a:bodyPr>
          <a:lstStyle>
            <a:lvl1pPr algn="ctr">
              <a:defRPr sz="1600" smtClean="0">
                <a:solidFill>
                  <a:srgbClr val="7B9899"/>
                </a:solidFill>
                <a:latin typeface="Georgia" charset="0"/>
              </a:defRPr>
            </a:lvl1pPr>
          </a:lstStyle>
          <a:p>
            <a:pPr>
              <a:defRPr/>
            </a:pPr>
            <a:fld id="{DCE3E2E4-22BF-5D43-8948-F24901D18D73}" type="slidenum">
              <a:rPr lang="en-US"/>
              <a:pPr>
                <a:defRPr/>
              </a:pPr>
              <a:t>‹#›</a:t>
            </a:fld>
            <a:endParaRPr lang="en-US"/>
          </a:p>
        </p:txBody>
      </p:sp>
      <p:sp>
        <p:nvSpPr>
          <p:cNvPr id="188430" name="Title Placeholder 21"/>
          <p:cNvSpPr>
            <a:spLocks noGrp="1"/>
          </p:cNvSpPr>
          <p:nvPr>
            <p:ph type="title"/>
          </p:nvPr>
        </p:nvSpPr>
        <p:spPr bwMode="auto">
          <a:xfrm>
            <a:off x="301625" y="228600"/>
            <a:ext cx="8534400" cy="758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88431" name="Text Placeholder 12"/>
          <p:cNvSpPr>
            <a:spLocks noGrp="1"/>
          </p:cNvSpPr>
          <p:nvPr>
            <p:ph type="body" idx="1"/>
          </p:nvPr>
        </p:nvSpPr>
        <p:spPr bwMode="auto">
          <a:xfrm>
            <a:off x="301625" y="1524000"/>
            <a:ext cx="8534400" cy="4598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739" r:id="rId1"/>
    <p:sldLayoutId id="2147485740" r:id="rId2"/>
    <p:sldLayoutId id="2147485741" r:id="rId3"/>
    <p:sldLayoutId id="2147485742" r:id="rId4"/>
    <p:sldLayoutId id="2147485743" r:id="rId5"/>
    <p:sldLayoutId id="2147485744" r:id="rId6"/>
    <p:sldLayoutId id="2147485745" r:id="rId7"/>
    <p:sldLayoutId id="2147485746" r:id="rId8"/>
    <p:sldLayoutId id="2147485747" r:id="rId9"/>
    <p:sldLayoutId id="2147485748" r:id="rId10"/>
  </p:sldLayoutIdLst>
  <p:hf sldNum="0" hdr="0" ftr="0" dt="0"/>
  <p:txStyles>
    <p:titleStyle>
      <a:lvl1pPr algn="ctr" rtl="0" eaLnBrk="0" fontAlgn="base" hangingPunct="0">
        <a:spcBef>
          <a:spcPct val="0"/>
        </a:spcBef>
        <a:spcAft>
          <a:spcPct val="0"/>
        </a:spcAft>
        <a:defRPr sz="3300" kern="1200">
          <a:solidFill>
            <a:srgbClr val="7B9899"/>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2pPr>
      <a:lvl3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3pPr>
      <a:lvl4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4pPr>
      <a:lvl5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5pPr>
      <a:lvl6pPr marL="457200" algn="ctr" rtl="0" fontAlgn="base">
        <a:spcBef>
          <a:spcPct val="0"/>
        </a:spcBef>
        <a:spcAft>
          <a:spcPct val="0"/>
        </a:spcAft>
        <a:defRPr sz="3300">
          <a:solidFill>
            <a:srgbClr val="7B9899"/>
          </a:solidFill>
          <a:latin typeface="Georgia" pitchFamily="18" charset="0"/>
        </a:defRPr>
      </a:lvl6pPr>
      <a:lvl7pPr marL="914400" algn="ctr" rtl="0" fontAlgn="base">
        <a:spcBef>
          <a:spcPct val="0"/>
        </a:spcBef>
        <a:spcAft>
          <a:spcPct val="0"/>
        </a:spcAft>
        <a:defRPr sz="3300">
          <a:solidFill>
            <a:srgbClr val="7B9899"/>
          </a:solidFill>
          <a:latin typeface="Georgia" pitchFamily="18" charset="0"/>
        </a:defRPr>
      </a:lvl7pPr>
      <a:lvl8pPr marL="1371600" algn="ctr" rtl="0" fontAlgn="base">
        <a:spcBef>
          <a:spcPct val="0"/>
        </a:spcBef>
        <a:spcAft>
          <a:spcPct val="0"/>
        </a:spcAft>
        <a:defRPr sz="3300">
          <a:solidFill>
            <a:srgbClr val="7B9899"/>
          </a:solidFill>
          <a:latin typeface="Georgia" pitchFamily="18" charset="0"/>
        </a:defRPr>
      </a:lvl8pPr>
      <a:lvl9pPr marL="1828800" algn="ctr" rtl="0" fontAlgn="base">
        <a:spcBef>
          <a:spcPct val="0"/>
        </a:spcBef>
        <a:spcAft>
          <a:spcPct val="0"/>
        </a:spcAft>
        <a:defRPr sz="3300">
          <a:solidFill>
            <a:srgbClr val="7B9899"/>
          </a:solidFill>
          <a:latin typeface="Georgia" pitchFamily="18" charset="0"/>
        </a:defRPr>
      </a:lvl9pPr>
    </p:titleStyle>
    <p:bodyStyle>
      <a:lvl1pPr marL="273050" indent="-273050" algn="l" rtl="0" eaLnBrk="0" fontAlgn="base" hangingPunct="0">
        <a:spcBef>
          <a:spcPct val="20000"/>
        </a:spcBef>
        <a:spcAft>
          <a:spcPct val="0"/>
        </a:spcAft>
        <a:buClr>
          <a:schemeClr val="accent1"/>
        </a:buClr>
        <a:buSzPct val="85000"/>
        <a:buFont typeface="Wingdings 2" charset="0"/>
        <a:buChar char=""/>
        <a:defRPr sz="2700" kern="1200">
          <a:solidFill>
            <a:schemeClr val="tx1"/>
          </a:solidFill>
          <a:latin typeface="+mn-lt"/>
          <a:ea typeface="ＭＳ Ｐゴシック" pitchFamily="-107" charset="-128"/>
          <a:cs typeface="ＭＳ Ｐゴシック" pitchFamily="-107" charset="-128"/>
        </a:defRPr>
      </a:lvl1pPr>
      <a:lvl2pPr marL="547688" indent="-273050" algn="l" rtl="0" eaLnBrk="0" fontAlgn="base" hangingPunct="0">
        <a:spcBef>
          <a:spcPct val="20000"/>
        </a:spcBef>
        <a:spcAft>
          <a:spcPct val="0"/>
        </a:spcAft>
        <a:buClr>
          <a:schemeClr val="accent2"/>
        </a:buClr>
        <a:buSzPct val="70000"/>
        <a:buFont typeface="Wingdings" charset="0"/>
        <a:buChar char=""/>
        <a:defRPr sz="2200" kern="1200">
          <a:solidFill>
            <a:schemeClr val="tx2"/>
          </a:solidFill>
          <a:latin typeface="+mn-lt"/>
          <a:ea typeface="ＭＳ Ｐゴシック" pitchFamily="-107" charset="-128"/>
          <a:cs typeface="+mn-cs"/>
        </a:defRPr>
      </a:lvl2pPr>
      <a:lvl3pPr marL="822325" indent="-228600" algn="l" rtl="0" eaLnBrk="0" fontAlgn="base" hangingPunct="0">
        <a:spcBef>
          <a:spcPct val="20000"/>
        </a:spcBef>
        <a:spcAft>
          <a:spcPct val="0"/>
        </a:spcAft>
        <a:buClr>
          <a:srgbClr val="8CADAE"/>
        </a:buClr>
        <a:buSzPct val="75000"/>
        <a:buFont typeface="Wingdings 2" charset="0"/>
        <a:buChar char=""/>
        <a:defRPr sz="2000" kern="1200">
          <a:solidFill>
            <a:schemeClr val="tx1"/>
          </a:solidFill>
          <a:latin typeface="+mn-lt"/>
          <a:ea typeface="ＭＳ Ｐゴシック" charset="0"/>
          <a:cs typeface="Geneva" charset="0"/>
        </a:defRPr>
      </a:lvl3pPr>
      <a:lvl4pPr marL="1096963" indent="-228600" algn="l" rtl="0" eaLnBrk="0" fontAlgn="base" hangingPunct="0">
        <a:spcBef>
          <a:spcPct val="20000"/>
        </a:spcBef>
        <a:spcAft>
          <a:spcPct val="0"/>
        </a:spcAft>
        <a:buClr>
          <a:srgbClr val="8C7B70"/>
        </a:buClr>
        <a:buSzPct val="70000"/>
        <a:buFont typeface="Wingdings" charset="0"/>
        <a:buChar char=""/>
        <a:defRPr sz="2000" kern="1200">
          <a:solidFill>
            <a:schemeClr val="tx2"/>
          </a:solidFill>
          <a:latin typeface="+mn-lt"/>
          <a:ea typeface="Geneva" charset="-128"/>
          <a:cs typeface="Geneva" charset="0"/>
        </a:defRPr>
      </a:lvl4pPr>
      <a:lvl5pPr marL="1371600" indent="-228600" algn="l" rtl="0" eaLnBrk="0" fontAlgn="base" hangingPunct="0">
        <a:spcBef>
          <a:spcPct val="20000"/>
        </a:spcBef>
        <a:spcAft>
          <a:spcPct val="0"/>
        </a:spcAft>
        <a:buClr>
          <a:srgbClr val="8FB08C"/>
        </a:buClr>
        <a:buChar char="•"/>
        <a:defRPr kern="1200">
          <a:solidFill>
            <a:schemeClr val="tx1"/>
          </a:solidFill>
          <a:latin typeface="+mn-lt"/>
          <a:ea typeface="Geneva" charset="-128"/>
          <a:cs typeface="Geneva" charset="0"/>
        </a:defRPr>
      </a:lvl5pPr>
      <a:lvl6pPr marL="1645920" indent="-182880" algn="l" rtl="0" eaLnBrk="1" latinLnBrk="0" hangingPunct="1">
        <a:spcBef>
          <a:spcPct val="20000"/>
        </a:spcBef>
        <a:buClr>
          <a:schemeClr val="accent6"/>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1">
            <a:shade val="75000"/>
          </a:schemeClr>
        </a:buClr>
        <a:buSzPct val="90000"/>
        <a:buChar char="•"/>
        <a:defRPr kumimoji="0" sz="1600" kern="1200" baseline="0">
          <a:solidFill>
            <a:schemeClr val="tx1"/>
          </a:solidFill>
          <a:latin typeface="+mn-lt"/>
          <a:ea typeface="+mn-ea"/>
          <a:cs typeface="+mn-cs"/>
        </a:defRPr>
      </a:lvl7pPr>
      <a:lvl8pPr marL="2103120" indent="-182880" algn="l" rtl="0" eaLnBrk="1" latinLnBrk="0" hangingPunct="1">
        <a:spcBef>
          <a:spcPct val="20000"/>
        </a:spcBef>
        <a:buClr>
          <a:schemeClr val="accent4">
            <a:shade val="75000"/>
          </a:schemeClr>
        </a:buClr>
        <a:buChar char="•"/>
        <a:defRPr kumimoji="0" sz="1600" kern="1200">
          <a:solidFill>
            <a:schemeClr val="tx1"/>
          </a:solidFill>
          <a:latin typeface="+mn-lt"/>
          <a:ea typeface="+mn-ea"/>
          <a:cs typeface="+mn-cs"/>
        </a:defRPr>
      </a:lvl8pPr>
      <a:lvl9pPr marL="2377440" indent="-182880" algn="l" rtl="0" eaLnBrk="1" latinLnBrk="0" hangingPunct="1">
        <a:spcBef>
          <a:spcPct val="20000"/>
        </a:spcBef>
        <a:buClr>
          <a:schemeClr val="accent2">
            <a:shade val="75000"/>
          </a:schemeClr>
        </a:buClr>
        <a:buSzPct val="90000"/>
        <a:buChar char="•"/>
        <a:defRPr kumimoji="0" sz="1400" kern="1200" cap="all"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211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11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en-GB"/>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solidFill>
                  <a:srgbClr val="000000"/>
                </a:solidFill>
              </a:defRPr>
            </a:lvl1pPr>
          </a:lstStyle>
          <a:p>
            <a:pPr>
              <a:defRPr/>
            </a:pPr>
            <a:endParaRPr lang="en-GB"/>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118EB69A-0602-9D4A-8C28-A5CE8D7C3B4B}"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5659" r:id="rId1"/>
    <p:sldLayoutId id="2147485660" r:id="rId2"/>
    <p:sldLayoutId id="2147485661" r:id="rId3"/>
    <p:sldLayoutId id="2147485662" r:id="rId4"/>
    <p:sldLayoutId id="2147485663" r:id="rId5"/>
    <p:sldLayoutId id="2147485664" r:id="rId6"/>
    <p:sldLayoutId id="2147485665" r:id="rId7"/>
    <p:sldLayoutId id="2147485666" r:id="rId8"/>
    <p:sldLayoutId id="2147485667" r:id="rId9"/>
    <p:sldLayoutId id="2147485668" r:id="rId10"/>
    <p:sldLayoutId id="2147485669" r:id="rId11"/>
    <p:sldLayoutId id="2147485670" r:id="rId12"/>
    <p:sldLayoutId id="2147485671" r:id="rId13"/>
    <p:sldLayoutId id="2147485672" r:id="rId14"/>
    <p:sldLayoutId id="2147485673" r:id="rId15"/>
    <p:sldLayoutId id="2147485674"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3054874962"/>
      </p:ext>
    </p:extLst>
  </p:cSld>
  <p:clrMap bg1="lt1" tx1="dk1" bg2="lt2" tx2="dk2" accent1="accent1" accent2="accent2" accent3="accent3" accent4="accent4" accent5="accent5" accent6="accent6" hlink="hlink" folHlink="folHlink"/>
  <p:sldLayoutIdLst>
    <p:sldLayoutId id="2147485785" r:id="rId1"/>
    <p:sldLayoutId id="2147485786" r:id="rId2"/>
    <p:sldLayoutId id="2147485787" r:id="rId3"/>
    <p:sldLayoutId id="2147485788" r:id="rId4"/>
    <p:sldLayoutId id="2147485789" r:id="rId5"/>
    <p:sldLayoutId id="2147485790" r:id="rId6"/>
    <p:sldLayoutId id="2147485791" r:id="rId7"/>
    <p:sldLayoutId id="2147485792" r:id="rId8"/>
    <p:sldLayoutId id="2147485793" r:id="rId9"/>
    <p:sldLayoutId id="2147485794" r:id="rId10"/>
    <p:sldLayoutId id="2147485795" r:id="rId11"/>
    <p:sldLayoutId id="2147485796" r:id="rId12"/>
    <p:sldLayoutId id="214748579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90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endParaRPr>
              </a:p>
            </p:txBody>
          </p:sp>
        </p:grpSp>
      </p:grpSp>
    </p:spTree>
    <p:extLst>
      <p:ext uri="{BB962C8B-B14F-4D97-AF65-F5344CB8AC3E}">
        <p14:creationId xmlns:p14="http://schemas.microsoft.com/office/powerpoint/2010/main" val="3022808250"/>
      </p:ext>
    </p:extLst>
  </p:cSld>
  <p:clrMap bg1="dk2" tx1="lt1" bg2="dk1" tx2="lt2" accent1="accent1" accent2="accent2" accent3="accent3" accent4="accent4" accent5="accent5" accent6="accent6" hlink="hlink" folHlink="folHlink"/>
  <p:sldLayoutIdLst>
    <p:sldLayoutId id="2147485811" r:id="rId1"/>
    <p:sldLayoutId id="2147485812" r:id="rId2"/>
    <p:sldLayoutId id="2147485813" r:id="rId3"/>
    <p:sldLayoutId id="2147485814" r:id="rId4"/>
    <p:sldLayoutId id="2147485815" r:id="rId5"/>
    <p:sldLayoutId id="2147485816" r:id="rId6"/>
    <p:sldLayoutId id="2147485817" r:id="rId7"/>
    <p:sldLayoutId id="2147485818" r:id="rId8"/>
    <p:sldLayoutId id="2147485819" r:id="rId9"/>
    <p:sldLayoutId id="2147485820" r:id="rId10"/>
    <p:sldLayoutId id="2147485821" r:id="rId11"/>
    <p:sldLayoutId id="2147485822"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87"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88"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0"/>
              </a:spcBef>
              <a:defRPr sz="1400">
                <a:latin typeface="+mn-lt"/>
                <a:ea typeface="+mn-ea"/>
                <a:cs typeface="+mn-cs"/>
              </a:defRPr>
            </a:lvl1pPr>
          </a:lstStyle>
          <a:p>
            <a:pPr>
              <a:defRPr/>
            </a:pPr>
            <a:endParaRPr lang="en-US">
              <a:solidFill>
                <a:srgbClr val="FFFFFF"/>
              </a:solidFill>
            </a:endParaRPr>
          </a:p>
        </p:txBody>
      </p:sp>
      <p:sp>
        <p:nvSpPr>
          <p:cNvPr id="246789"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latin typeface="+mn-lt"/>
                <a:ea typeface="+mn-ea"/>
                <a:cs typeface="+mn-cs"/>
              </a:defRPr>
            </a:lvl1pPr>
          </a:lstStyle>
          <a:p>
            <a:pPr>
              <a:defRPr/>
            </a:pPr>
            <a:endParaRPr lang="en-US">
              <a:solidFill>
                <a:srgbClr val="FFFFFF"/>
              </a:solidFill>
            </a:endParaRPr>
          </a:p>
        </p:txBody>
      </p:sp>
      <p:sp>
        <p:nvSpPr>
          <p:cNvPr id="246790"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latin typeface="Times" charset="0"/>
              </a:defRPr>
            </a:lvl1pPr>
          </a:lstStyle>
          <a:p>
            <a:pPr>
              <a:defRPr/>
            </a:pPr>
            <a:fld id="{AE183F2A-BD8E-A444-A9B2-A2B186E91271}" type="slidenum">
              <a:rPr lang="en-US">
                <a:solidFill>
                  <a:srgbClr val="FFFFFF"/>
                </a:solidFill>
              </a:rPr>
              <a:pPr>
                <a:defRPr/>
              </a:pPr>
              <a:t>‹#›</a:t>
            </a:fld>
            <a:endParaRPr lang="en-US">
              <a:solidFill>
                <a:srgbClr val="FFFFFF"/>
              </a:solidFill>
            </a:endParaRPr>
          </a:p>
        </p:txBody>
      </p:sp>
      <p:grpSp>
        <p:nvGrpSpPr>
          <p:cNvPr id="52231" name="Group 7"/>
          <p:cNvGrpSpPr>
            <a:grpSpLocks/>
          </p:cNvGrpSpPr>
          <p:nvPr/>
        </p:nvGrpSpPr>
        <p:grpSpPr bwMode="auto">
          <a:xfrm>
            <a:off x="0" y="355600"/>
            <a:ext cx="6172200" cy="2438400"/>
            <a:chOff x="0" y="1200"/>
            <a:chExt cx="3888" cy="1536"/>
          </a:xfrm>
        </p:grpSpPr>
        <p:sp>
          <p:nvSpPr>
            <p:cNvPr id="246792"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3"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4"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5"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6"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grpSp>
      <p:sp>
        <p:nvSpPr>
          <p:cNvPr id="52232"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6798"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685481804"/>
      </p:ext>
    </p:extLst>
  </p:cSld>
  <p:clrMap bg1="dk2" tx1="lt1" bg2="dk1" tx2="lt2" accent1="accent1" accent2="accent2" accent3="accent3" accent4="accent4" accent5="accent5" accent6="accent6" hlink="hlink" folHlink="folHlink"/>
  <p:sldLayoutIdLst>
    <p:sldLayoutId id="2147485865" r:id="rId1"/>
    <p:sldLayoutId id="2147485866" r:id="rId2"/>
    <p:sldLayoutId id="2147485867" r:id="rId3"/>
    <p:sldLayoutId id="2147485868" r:id="rId4"/>
    <p:sldLayoutId id="2147485869" r:id="rId5"/>
    <p:sldLayoutId id="2147485870" r:id="rId6"/>
    <p:sldLayoutId id="2147485871" r:id="rId7"/>
    <p:sldLayoutId id="2147485872" r:id="rId8"/>
    <p:sldLayoutId id="2147485873" r:id="rId9"/>
    <p:sldLayoutId id="2147485874" r:id="rId10"/>
    <p:sldLayoutId id="2147485875" r:id="rId11"/>
    <p:sldLayoutId id="2147485876" r:id="rId12"/>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latin typeface="Arial" pitchFamily="-112" charset="0"/>
        </a:defRPr>
      </a:lvl6pPr>
      <a:lvl7pPr marL="914400" algn="ctr" rtl="0" fontAlgn="base">
        <a:spcBef>
          <a:spcPct val="0"/>
        </a:spcBef>
        <a:spcAft>
          <a:spcPct val="0"/>
        </a:spcAft>
        <a:defRPr sz="4400" b="1">
          <a:solidFill>
            <a:schemeClr val="tx2"/>
          </a:solidFill>
          <a:latin typeface="Arial" pitchFamily="-112" charset="0"/>
        </a:defRPr>
      </a:lvl7pPr>
      <a:lvl8pPr marL="1371600" algn="ctr" rtl="0" fontAlgn="base">
        <a:spcBef>
          <a:spcPct val="0"/>
        </a:spcBef>
        <a:spcAft>
          <a:spcPct val="0"/>
        </a:spcAft>
        <a:defRPr sz="4400" b="1">
          <a:solidFill>
            <a:schemeClr val="tx2"/>
          </a:solidFill>
          <a:latin typeface="Arial" pitchFamily="-112" charset="0"/>
        </a:defRPr>
      </a:lvl8pPr>
      <a:lvl9pPr marL="1828800" algn="ctr" rtl="0" fontAlgn="base">
        <a:spcBef>
          <a:spcPct val="0"/>
        </a:spcBef>
        <a:spcAft>
          <a:spcPct val="0"/>
        </a:spcAft>
        <a:defRPr sz="4400" b="1">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1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1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6DE33CDC-B7C0-9E4C-A482-DAE390B00C4C}" type="slidenum">
              <a:rPr lang="en-US"/>
              <a:pPr>
                <a:defRPr/>
              </a:pPr>
              <a:t>‹#›</a:t>
            </a:fld>
            <a:endParaRPr lang="en-US"/>
          </a:p>
        </p:txBody>
      </p:sp>
    </p:spTree>
    <p:extLst>
      <p:ext uri="{BB962C8B-B14F-4D97-AF65-F5344CB8AC3E}">
        <p14:creationId xmlns:p14="http://schemas.microsoft.com/office/powerpoint/2010/main" val="3810271212"/>
      </p:ext>
    </p:extLst>
  </p:cSld>
  <p:clrMap bg1="lt1" tx1="dk1" bg2="lt2" tx2="dk2" accent1="accent1" accent2="accent2" accent3="accent3" accent4="accent4" accent5="accent5" accent6="accent6" hlink="hlink" folHlink="folHlink"/>
  <p:sldLayoutIdLst>
    <p:sldLayoutId id="2147485904"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latin typeface="Times" charset="0"/>
            </a:endParaRPr>
          </a:p>
        </p:txBody>
      </p:sp>
      <p:sp>
        <p:nvSpPr>
          <p:cNvPr id="16"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latin typeface="Times" charset="0"/>
            </a:endParaRPr>
          </a:p>
        </p:txBody>
      </p:sp>
      <p:grpSp>
        <p:nvGrpSpPr>
          <p:cNvPr id="18436" name="Group 7"/>
          <p:cNvGrpSpPr>
            <a:grpSpLocks/>
          </p:cNvGrpSpPr>
          <p:nvPr/>
        </p:nvGrpSpPr>
        <p:grpSpPr bwMode="auto">
          <a:xfrm>
            <a:off x="0" y="1905000"/>
            <a:ext cx="6172200" cy="2438400"/>
            <a:chOff x="0" y="1200"/>
            <a:chExt cx="3888" cy="1536"/>
          </a:xfrm>
        </p:grpSpPr>
        <p:sp>
          <p:nvSpPr>
            <p:cNvPr id="18"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latin typeface="Times" charset="0"/>
              </a:endParaRPr>
            </a:p>
          </p:txBody>
        </p:sp>
        <p:sp>
          <p:nvSpPr>
            <p:cNvPr id="19"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latin typeface="Times" charset="0"/>
              </a:endParaRPr>
            </a:p>
          </p:txBody>
        </p:sp>
        <p:sp>
          <p:nvSpPr>
            <p:cNvPr id="20"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latin typeface="Times" charset="0"/>
              </a:endParaRPr>
            </a:p>
          </p:txBody>
        </p:sp>
        <p:sp>
          <p:nvSpPr>
            <p:cNvPr id="21"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latin typeface="Times" charset="0"/>
              </a:endParaRPr>
            </a:p>
          </p:txBody>
        </p:sp>
        <p:sp>
          <p:nvSpPr>
            <p:cNvPr id="22"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latin typeface="Times" charset="0"/>
              </a:endParaRPr>
            </a:p>
          </p:txBody>
        </p:sp>
      </p:grpSp>
      <p:sp>
        <p:nvSpPr>
          <p:cNvPr id="18437"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 name="Rectangle 4"/>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eaLnBrk="0" hangingPunct="0">
              <a:defRPr sz="1400" smtClean="0">
                <a:latin typeface="Times" charset="0"/>
              </a:defRPr>
            </a:lvl1pPr>
          </a:lstStyle>
          <a:p>
            <a:pPr>
              <a:defRPr/>
            </a:pPr>
            <a:endParaRPr lang="en-US"/>
          </a:p>
        </p:txBody>
      </p:sp>
      <p:sp>
        <p:nvSpPr>
          <p:cNvPr id="24" name="Rectangle 5"/>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smtClean="0">
                <a:latin typeface="Times" charset="0"/>
              </a:defRPr>
            </a:lvl1pPr>
          </a:lstStyle>
          <a:p>
            <a:pPr>
              <a:defRPr/>
            </a:pPr>
            <a:endParaRPr lang="en-US"/>
          </a:p>
        </p:txBody>
      </p:sp>
      <p:sp>
        <p:nvSpPr>
          <p:cNvPr id="25" name="Rectangle 6"/>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smtClean="0">
                <a:latin typeface="Times" charset="0"/>
              </a:defRPr>
            </a:lvl1pPr>
          </a:lstStyle>
          <a:p>
            <a:pPr>
              <a:defRPr/>
            </a:pPr>
            <a:fld id="{067F40DD-EAD9-8F4E-A988-9F39680019A7}"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5560" r:id="rId1"/>
    <p:sldLayoutId id="2147485561" r:id="rId2"/>
    <p:sldLayoutId id="2147485562" r:id="rId3"/>
    <p:sldLayoutId id="2147485563" r:id="rId4"/>
    <p:sldLayoutId id="2147485564" r:id="rId5"/>
    <p:sldLayoutId id="2147485565" r:id="rId6"/>
    <p:sldLayoutId id="2147485566" r:id="rId7"/>
    <p:sldLayoutId id="2147485567" r:id="rId8"/>
    <p:sldLayoutId id="2147485568" r:id="rId9"/>
    <p:sldLayoutId id="2147485569" r:id="rId10"/>
    <p:sldLayoutId id="2147485570"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34" charset="-128"/>
          <a:cs typeface="ＭＳ Ｐゴシック" charset="0"/>
        </a:defRPr>
      </a:lvl1pPr>
      <a:lvl2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5pPr>
      <a:lvl6pPr marL="457200" algn="ctr" rtl="0" eaLnBrk="0" fontAlgn="base" hangingPunct="0">
        <a:spcBef>
          <a:spcPct val="0"/>
        </a:spcBef>
        <a:spcAft>
          <a:spcPct val="0"/>
        </a:spcAft>
        <a:defRPr sz="4400" b="1">
          <a:solidFill>
            <a:schemeClr val="tx2"/>
          </a:solidFill>
          <a:latin typeface="Arial" charset="0"/>
          <a:ea typeface="ＭＳ Ｐゴシック" pitchFamily="-128" charset="-128"/>
        </a:defRPr>
      </a:lvl6pPr>
      <a:lvl7pPr marL="914400" algn="ctr" rtl="0" eaLnBrk="0" fontAlgn="base" hangingPunct="0">
        <a:spcBef>
          <a:spcPct val="0"/>
        </a:spcBef>
        <a:spcAft>
          <a:spcPct val="0"/>
        </a:spcAft>
        <a:defRPr sz="4400" b="1">
          <a:solidFill>
            <a:schemeClr val="tx2"/>
          </a:solidFill>
          <a:latin typeface="Arial" charset="0"/>
          <a:ea typeface="ＭＳ Ｐゴシック" pitchFamily="-128" charset="-128"/>
        </a:defRPr>
      </a:lvl7pPr>
      <a:lvl8pPr marL="1371600" algn="ctr" rtl="0" eaLnBrk="0" fontAlgn="base" hangingPunct="0">
        <a:spcBef>
          <a:spcPct val="0"/>
        </a:spcBef>
        <a:spcAft>
          <a:spcPct val="0"/>
        </a:spcAft>
        <a:defRPr sz="4400" b="1">
          <a:solidFill>
            <a:schemeClr val="tx2"/>
          </a:solidFill>
          <a:latin typeface="Arial" charset="0"/>
          <a:ea typeface="ＭＳ Ｐゴシック" pitchFamily="-128" charset="-128"/>
        </a:defRPr>
      </a:lvl8pPr>
      <a:lvl9pPr marL="1828800" algn="ctr" rtl="0" eaLnBrk="0" fontAlgn="base" hangingPunct="0">
        <a:spcBef>
          <a:spcPct val="0"/>
        </a:spcBef>
        <a:spcAft>
          <a:spcPct val="0"/>
        </a:spcAft>
        <a:defRPr sz="4400" b="1">
          <a:solidFill>
            <a:schemeClr val="tx2"/>
          </a:solidFill>
          <a:latin typeface="Arial" charset="0"/>
          <a:ea typeface="ＭＳ Ｐゴシック" pitchFamily="-128" charset="-128"/>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34" charset="-128"/>
          <a:cs typeface="ＭＳ Ｐゴシック" charset="0"/>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34" charset="-128"/>
          <a:cs typeface="MS PGothic" pitchFamily="34"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34" charset="-128"/>
          <a:cs typeface="MS PGothic" pitchFamily="34"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34" charset="-128"/>
          <a:cs typeface="MS PGothic" pitchFamily="34"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34" charset="-128"/>
          <a:cs typeface="MS PGothic" pitchFamily="34" charset="-128"/>
        </a:defRPr>
      </a:lvl5pPr>
      <a:lvl6pPr marL="25146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31081180"/>
      </p:ext>
    </p:extLst>
  </p:cSld>
  <p:clrMap bg1="lt1" tx1="dk1" bg2="lt2" tx2="dk2" accent1="accent1" accent2="accent2" accent3="accent3" accent4="accent4" accent5="accent5" accent6="accent6" hlink="hlink" folHlink="folHlink"/>
  <p:sldLayoutIdLst>
    <p:sldLayoutId id="2147485942" r:id="rId1"/>
    <p:sldLayoutId id="2147485943" r:id="rId2"/>
    <p:sldLayoutId id="2147485944" r:id="rId3"/>
    <p:sldLayoutId id="2147485945" r:id="rId4"/>
    <p:sldLayoutId id="2147485946" r:id="rId5"/>
    <p:sldLayoutId id="2147485947" r:id="rId6"/>
    <p:sldLayoutId id="2147485948" r:id="rId7"/>
    <p:sldLayoutId id="2147485949" r:id="rId8"/>
    <p:sldLayoutId id="2147485950" r:id="rId9"/>
    <p:sldLayoutId id="2147485951" r:id="rId10"/>
    <p:sldLayoutId id="214748595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51127664"/>
      </p:ext>
    </p:extLst>
  </p:cSld>
  <p:clrMap bg1="lt1" tx1="dk1" bg2="lt2" tx2="dk2" accent1="accent1" accent2="accent2" accent3="accent3" accent4="accent4" accent5="accent5" accent6="accent6" hlink="hlink" folHlink="folHlink"/>
  <p:sldLayoutIdLst>
    <p:sldLayoutId id="2147485954" r:id="rId1"/>
    <p:sldLayoutId id="2147485955" r:id="rId2"/>
    <p:sldLayoutId id="2147485956" r:id="rId3"/>
    <p:sldLayoutId id="2147485957" r:id="rId4"/>
    <p:sldLayoutId id="2147485958" r:id="rId5"/>
    <p:sldLayoutId id="2147485959" r:id="rId6"/>
    <p:sldLayoutId id="2147485960" r:id="rId7"/>
    <p:sldLayoutId id="2147485961" r:id="rId8"/>
    <p:sldLayoutId id="2147485962" r:id="rId9"/>
    <p:sldLayoutId id="2147485963" r:id="rId10"/>
    <p:sldLayoutId id="214748596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48713060"/>
      </p:ext>
    </p:extLst>
  </p:cSld>
  <p:clrMap bg1="lt1" tx1="dk1" bg2="lt2" tx2="dk2" accent1="accent1" accent2="accent2" accent3="accent3" accent4="accent4" accent5="accent5" accent6="accent6" hlink="hlink" folHlink="folHlink"/>
  <p:sldLayoutIdLst>
    <p:sldLayoutId id="2147485966" r:id="rId1"/>
    <p:sldLayoutId id="2147485967" r:id="rId2"/>
    <p:sldLayoutId id="2147485968" r:id="rId3"/>
    <p:sldLayoutId id="2147485969" r:id="rId4"/>
    <p:sldLayoutId id="2147485970" r:id="rId5"/>
    <p:sldLayoutId id="2147485971" r:id="rId6"/>
    <p:sldLayoutId id="2147485972" r:id="rId7"/>
    <p:sldLayoutId id="2147485973" r:id="rId8"/>
    <p:sldLayoutId id="2147485974" r:id="rId9"/>
    <p:sldLayoutId id="2147485975" r:id="rId10"/>
    <p:sldLayoutId id="214748597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9968299"/>
      </p:ext>
    </p:extLst>
  </p:cSld>
  <p:clrMap bg1="lt1" tx1="dk1" bg2="lt2" tx2="dk2" accent1="accent1" accent2="accent2" accent3="accent3" accent4="accent4" accent5="accent5" accent6="accent6" hlink="hlink" folHlink="folHlink"/>
  <p:sldLayoutIdLst>
    <p:sldLayoutId id="2147485978" r:id="rId1"/>
    <p:sldLayoutId id="2147485979" r:id="rId2"/>
    <p:sldLayoutId id="2147485980" r:id="rId3"/>
    <p:sldLayoutId id="2147485981" r:id="rId4"/>
    <p:sldLayoutId id="2147485982" r:id="rId5"/>
    <p:sldLayoutId id="2147485983" r:id="rId6"/>
    <p:sldLayoutId id="2147485984" r:id="rId7"/>
    <p:sldLayoutId id="2147485985" r:id="rId8"/>
    <p:sldLayoutId id="2147485986" r:id="rId9"/>
    <p:sldLayoutId id="2147485987" r:id="rId10"/>
    <p:sldLayoutId id="214748598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2826520"/>
      </p:ext>
    </p:extLst>
  </p:cSld>
  <p:clrMap bg1="lt1" tx1="dk1" bg2="lt2" tx2="dk2" accent1="accent1" accent2="accent2" accent3="accent3" accent4="accent4" accent5="accent5" accent6="accent6" hlink="hlink" folHlink="folHlink"/>
  <p:sldLayoutIdLst>
    <p:sldLayoutId id="2147485990" r:id="rId1"/>
    <p:sldLayoutId id="2147485991" r:id="rId2"/>
    <p:sldLayoutId id="2147485992" r:id="rId3"/>
    <p:sldLayoutId id="2147485993" r:id="rId4"/>
    <p:sldLayoutId id="2147485994" r:id="rId5"/>
    <p:sldLayoutId id="2147485995" r:id="rId6"/>
    <p:sldLayoutId id="2147485996" r:id="rId7"/>
    <p:sldLayoutId id="2147485997" r:id="rId8"/>
    <p:sldLayoutId id="2147485998" r:id="rId9"/>
    <p:sldLayoutId id="2147485999" r:id="rId10"/>
    <p:sldLayoutId id="214748600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51868467"/>
      </p:ext>
    </p:extLst>
  </p:cSld>
  <p:clrMap bg1="lt1" tx1="dk1" bg2="lt2" tx2="dk2" accent1="accent1" accent2="accent2" accent3="accent3" accent4="accent4" accent5="accent5" accent6="accent6" hlink="hlink" folHlink="folHlink"/>
  <p:sldLayoutIdLst>
    <p:sldLayoutId id="2147486002" r:id="rId1"/>
    <p:sldLayoutId id="2147486003" r:id="rId2"/>
    <p:sldLayoutId id="2147486004" r:id="rId3"/>
    <p:sldLayoutId id="2147486005" r:id="rId4"/>
    <p:sldLayoutId id="2147486006" r:id="rId5"/>
    <p:sldLayoutId id="2147486007" r:id="rId6"/>
    <p:sldLayoutId id="2147486008" r:id="rId7"/>
    <p:sldLayoutId id="2147486009" r:id="rId8"/>
    <p:sldLayoutId id="2147486010" r:id="rId9"/>
    <p:sldLayoutId id="2147486011" r:id="rId10"/>
    <p:sldLayoutId id="214748601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09536013"/>
      </p:ext>
    </p:extLst>
  </p:cSld>
  <p:clrMap bg1="lt1" tx1="dk1" bg2="lt2" tx2="dk2" accent1="accent1" accent2="accent2" accent3="accent3" accent4="accent4" accent5="accent5" accent6="accent6" hlink="hlink" folHlink="folHlink"/>
  <p:sldLayoutIdLst>
    <p:sldLayoutId id="2147486014" r:id="rId1"/>
    <p:sldLayoutId id="2147486015" r:id="rId2"/>
    <p:sldLayoutId id="2147486016" r:id="rId3"/>
    <p:sldLayoutId id="2147486017" r:id="rId4"/>
    <p:sldLayoutId id="2147486018" r:id="rId5"/>
    <p:sldLayoutId id="2147486019" r:id="rId6"/>
    <p:sldLayoutId id="2147486020" r:id="rId7"/>
    <p:sldLayoutId id="2147486021" r:id="rId8"/>
    <p:sldLayoutId id="2147486022" r:id="rId9"/>
    <p:sldLayoutId id="2147486023" r:id="rId10"/>
    <p:sldLayoutId id="214748602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3146984"/>
      </p:ext>
    </p:extLst>
  </p:cSld>
  <p:clrMap bg1="lt1" tx1="dk1" bg2="lt2" tx2="dk2" accent1="accent1" accent2="accent2" accent3="accent3" accent4="accent4" accent5="accent5" accent6="accent6" hlink="hlink" folHlink="folHlink"/>
  <p:sldLayoutIdLst>
    <p:sldLayoutId id="2147486026" r:id="rId1"/>
    <p:sldLayoutId id="2147486027" r:id="rId2"/>
    <p:sldLayoutId id="2147486028" r:id="rId3"/>
    <p:sldLayoutId id="2147486029" r:id="rId4"/>
    <p:sldLayoutId id="2147486030" r:id="rId5"/>
    <p:sldLayoutId id="2147486031" r:id="rId6"/>
    <p:sldLayoutId id="2147486032" r:id="rId7"/>
    <p:sldLayoutId id="2147486033" r:id="rId8"/>
    <p:sldLayoutId id="2147486034" r:id="rId9"/>
    <p:sldLayoutId id="2147486035" r:id="rId10"/>
    <p:sldLayoutId id="214748603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6305032"/>
      </p:ext>
    </p:extLst>
  </p:cSld>
  <p:clrMap bg1="lt1" tx1="dk1" bg2="lt2" tx2="dk2" accent1="accent1" accent2="accent2" accent3="accent3" accent4="accent4" accent5="accent5" accent6="accent6" hlink="hlink" folHlink="folHlink"/>
  <p:sldLayoutIdLst>
    <p:sldLayoutId id="2147486038" r:id="rId1"/>
    <p:sldLayoutId id="2147486039" r:id="rId2"/>
    <p:sldLayoutId id="2147486040" r:id="rId3"/>
    <p:sldLayoutId id="2147486041" r:id="rId4"/>
    <p:sldLayoutId id="2147486042" r:id="rId5"/>
    <p:sldLayoutId id="2147486043" r:id="rId6"/>
    <p:sldLayoutId id="2147486044" r:id="rId7"/>
    <p:sldLayoutId id="2147486045" r:id="rId8"/>
    <p:sldLayoutId id="2147486046" r:id="rId9"/>
    <p:sldLayoutId id="2147486047" r:id="rId10"/>
    <p:sldLayoutId id="214748604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8753849"/>
      </p:ext>
    </p:extLst>
  </p:cSld>
  <p:clrMap bg1="lt1" tx1="dk1" bg2="lt2" tx2="dk2" accent1="accent1" accent2="accent2" accent3="accent3" accent4="accent4" accent5="accent5" accent6="accent6" hlink="hlink" folHlink="folHlink"/>
  <p:sldLayoutIdLst>
    <p:sldLayoutId id="2147486050" r:id="rId1"/>
    <p:sldLayoutId id="2147486051" r:id="rId2"/>
    <p:sldLayoutId id="2147486052" r:id="rId3"/>
    <p:sldLayoutId id="2147486053" r:id="rId4"/>
    <p:sldLayoutId id="2147486054" r:id="rId5"/>
    <p:sldLayoutId id="2147486055" r:id="rId6"/>
    <p:sldLayoutId id="2147486056" r:id="rId7"/>
    <p:sldLayoutId id="2147486057" r:id="rId8"/>
    <p:sldLayoutId id="2147486058" r:id="rId9"/>
    <p:sldLayoutId id="2147486059" r:id="rId10"/>
    <p:sldLayoutId id="214748606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3762"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p>
        </p:txBody>
      </p:sp>
      <p:sp>
        <p:nvSpPr>
          <p:cNvPr id="373763"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p>
        </p:txBody>
      </p:sp>
      <p:sp>
        <p:nvSpPr>
          <p:cNvPr id="373764"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smtClean="0">
                <a:latin typeface="Times" charset="0"/>
              </a:defRPr>
            </a:lvl1pPr>
          </a:lstStyle>
          <a:p>
            <a:pPr>
              <a:defRPr/>
            </a:pPr>
            <a:endParaRPr lang="en-US"/>
          </a:p>
        </p:txBody>
      </p:sp>
      <p:sp>
        <p:nvSpPr>
          <p:cNvPr id="373765"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smtClean="0">
                <a:latin typeface="Times" charset="0"/>
              </a:defRPr>
            </a:lvl1pPr>
          </a:lstStyle>
          <a:p>
            <a:pPr>
              <a:defRPr/>
            </a:pPr>
            <a:endParaRPr lang="en-US"/>
          </a:p>
        </p:txBody>
      </p:sp>
      <p:sp>
        <p:nvSpPr>
          <p:cNvPr id="373766"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smtClean="0">
                <a:latin typeface="Times" charset="0"/>
              </a:defRPr>
            </a:lvl1pPr>
          </a:lstStyle>
          <a:p>
            <a:pPr>
              <a:defRPr/>
            </a:pPr>
            <a:fld id="{2A72CAA0-DD7C-8742-A486-A1B02EE3CE5D}" type="slidenum">
              <a:rPr lang="en-US"/>
              <a:pPr>
                <a:defRPr/>
              </a:pPr>
              <a:t>‹#›</a:t>
            </a:fld>
            <a:endParaRPr lang="en-US"/>
          </a:p>
        </p:txBody>
      </p:sp>
      <p:grpSp>
        <p:nvGrpSpPr>
          <p:cNvPr id="30727" name="Group 7"/>
          <p:cNvGrpSpPr>
            <a:grpSpLocks/>
          </p:cNvGrpSpPr>
          <p:nvPr/>
        </p:nvGrpSpPr>
        <p:grpSpPr bwMode="auto">
          <a:xfrm>
            <a:off x="0" y="355600"/>
            <a:ext cx="6172200" cy="2438400"/>
            <a:chOff x="0" y="1200"/>
            <a:chExt cx="3888" cy="1536"/>
          </a:xfrm>
        </p:grpSpPr>
        <p:sp>
          <p:nvSpPr>
            <p:cNvPr id="373768"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p>
          </p:txBody>
        </p:sp>
        <p:sp>
          <p:nvSpPr>
            <p:cNvPr id="373769"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p>
          </p:txBody>
        </p:sp>
        <p:sp>
          <p:nvSpPr>
            <p:cNvPr id="373770"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p>
          </p:txBody>
        </p:sp>
        <p:sp>
          <p:nvSpPr>
            <p:cNvPr id="373771"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p>
          </p:txBody>
        </p:sp>
        <p:sp>
          <p:nvSpPr>
            <p:cNvPr id="373772"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p>
          </p:txBody>
        </p:sp>
      </p:grpSp>
      <p:sp>
        <p:nvSpPr>
          <p:cNvPr id="30728"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1" name="Rectangle 14"/>
          <p:cNvSpPr>
            <a:spLocks noGrp="1" noChangeArrowheads="1"/>
          </p:cNvSpPr>
          <p:nvPr>
            <p:ph type="title"/>
          </p:nvPr>
        </p:nvSpPr>
        <p:spPr bwMode="auto">
          <a:xfrm>
            <a:off x="152400" y="152400"/>
            <a:ext cx="8915400" cy="1143000"/>
          </a:xfrm>
          <a:prstGeom prst="rect">
            <a:avLst/>
          </a:prstGeom>
          <a:noFill/>
          <a:ln>
            <a:noFill/>
          </a:ln>
          <a:effectLst>
            <a:outerShdw blurRad="63500" dist="12700" dir="162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cSld>
  <p:clrMap bg1="dk2" tx1="lt1" bg2="dk1" tx2="lt2" accent1="accent1" accent2="accent2" accent3="accent3" accent4="accent4" accent5="accent5" accent6="accent6" hlink="hlink" folHlink="folHlink"/>
  <p:sldLayoutIdLst>
    <p:sldLayoutId id="2147485675" r:id="rId1"/>
    <p:sldLayoutId id="2147485571" r:id="rId2"/>
    <p:sldLayoutId id="2147485572" r:id="rId3"/>
    <p:sldLayoutId id="2147485573" r:id="rId4"/>
    <p:sldLayoutId id="2147485574" r:id="rId5"/>
    <p:sldLayoutId id="2147485575" r:id="rId6"/>
    <p:sldLayoutId id="2147485576" r:id="rId7"/>
    <p:sldLayoutId id="2147485577" r:id="rId8"/>
    <p:sldLayoutId id="2147485578" r:id="rId9"/>
    <p:sldLayoutId id="2147485579" r:id="rId10"/>
    <p:sldLayoutId id="2147485580" r:id="rId11"/>
  </p:sldLayoutIdLst>
  <p:txStyles>
    <p:titleStyle>
      <a:lvl1pPr algn="ctr" rtl="0" eaLnBrk="0" fontAlgn="base" hangingPunct="0">
        <a:spcBef>
          <a:spcPct val="0"/>
        </a:spcBef>
        <a:spcAft>
          <a:spcPct val="0"/>
        </a:spcAft>
        <a:defRPr sz="4400" b="1">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latin typeface="Arial" charset="0"/>
        </a:defRPr>
      </a:lvl6pPr>
      <a:lvl7pPr marL="914400" algn="ctr" rtl="0" fontAlgn="base">
        <a:spcBef>
          <a:spcPct val="0"/>
        </a:spcBef>
        <a:spcAft>
          <a:spcPct val="0"/>
        </a:spcAft>
        <a:defRPr sz="4400" b="1">
          <a:solidFill>
            <a:schemeClr val="tx2"/>
          </a:solidFill>
          <a:latin typeface="Arial" charset="0"/>
        </a:defRPr>
      </a:lvl7pPr>
      <a:lvl8pPr marL="1371600" algn="ctr" rtl="0" fontAlgn="base">
        <a:spcBef>
          <a:spcPct val="0"/>
        </a:spcBef>
        <a:spcAft>
          <a:spcPct val="0"/>
        </a:spcAft>
        <a:defRPr sz="4400" b="1">
          <a:solidFill>
            <a:schemeClr val="tx2"/>
          </a:solidFill>
          <a:latin typeface="Arial" charset="0"/>
        </a:defRPr>
      </a:lvl8pPr>
      <a:lvl9pPr marL="1828800" algn="ctr" rtl="0" fontAlgn="base">
        <a:spcBef>
          <a:spcPct val="0"/>
        </a:spcBef>
        <a:spcAft>
          <a:spcPct val="0"/>
        </a:spcAft>
        <a:defRPr sz="44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charset="-128"/>
        </a:defRPr>
      </a:lvl5pPr>
      <a:lvl6pPr marL="2514600" indent="-228600" algn="l" rtl="0" fontAlgn="base">
        <a:spcBef>
          <a:spcPct val="20000"/>
        </a:spcBef>
        <a:spcAft>
          <a:spcPct val="0"/>
        </a:spcAft>
        <a:buFont typeface="Wingdings" pitchFamily="-128" charset="2"/>
        <a:buChar char="§"/>
        <a:defRPr sz="2000">
          <a:solidFill>
            <a:schemeClr val="tx1"/>
          </a:solidFill>
          <a:latin typeface="+mn-lt"/>
        </a:defRPr>
      </a:lvl6pPr>
      <a:lvl7pPr marL="2971800" indent="-228600" algn="l" rtl="0" fontAlgn="base">
        <a:spcBef>
          <a:spcPct val="20000"/>
        </a:spcBef>
        <a:spcAft>
          <a:spcPct val="0"/>
        </a:spcAft>
        <a:buFont typeface="Wingdings" pitchFamily="-128" charset="2"/>
        <a:buChar char="§"/>
        <a:defRPr sz="2000">
          <a:solidFill>
            <a:schemeClr val="tx1"/>
          </a:solidFill>
          <a:latin typeface="+mn-lt"/>
        </a:defRPr>
      </a:lvl7pPr>
      <a:lvl8pPr marL="3429000" indent="-228600" algn="l" rtl="0" fontAlgn="base">
        <a:spcBef>
          <a:spcPct val="20000"/>
        </a:spcBef>
        <a:spcAft>
          <a:spcPct val="0"/>
        </a:spcAft>
        <a:buFont typeface="Wingdings" pitchFamily="-128" charset="2"/>
        <a:buChar char="§"/>
        <a:defRPr sz="2000">
          <a:solidFill>
            <a:schemeClr val="tx1"/>
          </a:solidFill>
          <a:latin typeface="+mn-lt"/>
        </a:defRPr>
      </a:lvl8pPr>
      <a:lvl9pPr marL="3886200" indent="-228600" algn="l" rtl="0" fontAlgn="base">
        <a:spcBef>
          <a:spcPct val="20000"/>
        </a:spcBef>
        <a:spcAft>
          <a:spcPct val="0"/>
        </a:spcAft>
        <a:buFont typeface="Wingdings" pitchFamily="-128"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9754583"/>
      </p:ext>
    </p:extLst>
  </p:cSld>
  <p:clrMap bg1="lt1" tx1="dk1" bg2="lt2" tx2="dk2" accent1="accent1" accent2="accent2" accent3="accent3" accent4="accent4" accent5="accent5" accent6="accent6" hlink="hlink" folHlink="folHlink"/>
  <p:sldLayoutIdLst>
    <p:sldLayoutId id="2147486062" r:id="rId1"/>
    <p:sldLayoutId id="2147486063" r:id="rId2"/>
    <p:sldLayoutId id="2147486064" r:id="rId3"/>
    <p:sldLayoutId id="2147486065" r:id="rId4"/>
    <p:sldLayoutId id="2147486066" r:id="rId5"/>
    <p:sldLayoutId id="2147486067" r:id="rId6"/>
    <p:sldLayoutId id="2147486068" r:id="rId7"/>
    <p:sldLayoutId id="2147486069" r:id="rId8"/>
    <p:sldLayoutId id="2147486070" r:id="rId9"/>
    <p:sldLayoutId id="2147486071" r:id="rId10"/>
    <p:sldLayoutId id="214748607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6008410"/>
      </p:ext>
    </p:extLst>
  </p:cSld>
  <p:clrMap bg1="lt1" tx1="dk1" bg2="lt2" tx2="dk2" accent1="accent1" accent2="accent2" accent3="accent3" accent4="accent4" accent5="accent5" accent6="accent6" hlink="hlink" folHlink="folHlink"/>
  <p:sldLayoutIdLst>
    <p:sldLayoutId id="2147486074" r:id="rId1"/>
    <p:sldLayoutId id="2147486075" r:id="rId2"/>
    <p:sldLayoutId id="2147486076" r:id="rId3"/>
    <p:sldLayoutId id="2147486077" r:id="rId4"/>
    <p:sldLayoutId id="2147486078" r:id="rId5"/>
    <p:sldLayoutId id="2147486079" r:id="rId6"/>
    <p:sldLayoutId id="2147486080" r:id="rId7"/>
    <p:sldLayoutId id="2147486081" r:id="rId8"/>
    <p:sldLayoutId id="2147486082" r:id="rId9"/>
    <p:sldLayoutId id="2147486083" r:id="rId10"/>
    <p:sldLayoutId id="214748608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7694642"/>
      </p:ext>
    </p:extLst>
  </p:cSld>
  <p:clrMap bg1="lt1" tx1="dk1" bg2="lt2" tx2="dk2" accent1="accent1" accent2="accent2" accent3="accent3" accent4="accent4" accent5="accent5" accent6="accent6" hlink="hlink" folHlink="folHlink"/>
  <p:sldLayoutIdLst>
    <p:sldLayoutId id="2147486086" r:id="rId1"/>
    <p:sldLayoutId id="2147486087" r:id="rId2"/>
    <p:sldLayoutId id="2147486088" r:id="rId3"/>
    <p:sldLayoutId id="2147486089" r:id="rId4"/>
    <p:sldLayoutId id="2147486090" r:id="rId5"/>
    <p:sldLayoutId id="2147486091" r:id="rId6"/>
    <p:sldLayoutId id="2147486092" r:id="rId7"/>
    <p:sldLayoutId id="2147486093" r:id="rId8"/>
    <p:sldLayoutId id="2147486094" r:id="rId9"/>
    <p:sldLayoutId id="2147486095" r:id="rId10"/>
    <p:sldLayoutId id="214748609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1143000" y="609600"/>
            <a:ext cx="73152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2590800" y="1981200"/>
            <a:ext cx="6096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605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pitchFamily="-128" charset="0"/>
                <a:ea typeface="+mn-ea"/>
                <a:cs typeface="+mn-cs"/>
              </a:defRPr>
            </a:lvl1pPr>
          </a:lstStyle>
          <a:p>
            <a:pPr eaLnBrk="0" hangingPunct="0">
              <a:defRPr/>
            </a:pPr>
            <a:endParaRPr lang="en-US">
              <a:solidFill>
                <a:srgbClr val="FFFF00"/>
              </a:solidFill>
            </a:endParaRPr>
          </a:p>
        </p:txBody>
      </p:sp>
      <p:sp>
        <p:nvSpPr>
          <p:cNvPr id="386053" name="Rectangle 5"/>
          <p:cNvSpPr>
            <a:spLocks noGrp="1" noChangeArrowheads="1"/>
          </p:cNvSpPr>
          <p:nvPr>
            <p:ph type="ftr" sz="quarter" idx="3"/>
          </p:nvPr>
        </p:nvSpPr>
        <p:spPr bwMode="auto">
          <a:xfrm>
            <a:off x="3124200" y="6248400"/>
            <a:ext cx="31242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28" charset="0"/>
                <a:ea typeface="+mn-ea"/>
                <a:cs typeface="+mn-cs"/>
              </a:defRPr>
            </a:lvl1pPr>
          </a:lstStyle>
          <a:p>
            <a:pPr algn="ctr" eaLnBrk="0" hangingPunct="0">
              <a:defRPr/>
            </a:pPr>
            <a:endParaRPr lang="en-US">
              <a:solidFill>
                <a:srgbClr val="FFFF00"/>
              </a:solidFill>
            </a:endParaRPr>
          </a:p>
        </p:txBody>
      </p:sp>
      <p:sp>
        <p:nvSpPr>
          <p:cNvPr id="386054" name="Rectangle 6"/>
          <p:cNvSpPr>
            <a:spLocks noGrp="1" noChangeArrowheads="1"/>
          </p:cNvSpPr>
          <p:nvPr>
            <p:ph type="sldNum" sz="quarter" idx="4"/>
          </p:nvPr>
        </p:nvSpPr>
        <p:spPr bwMode="auto">
          <a:xfrm>
            <a:off x="6781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MS Pゴシック" charset="0"/>
                <a:cs typeface="MS Pゴシック" charset="0"/>
              </a:defRPr>
            </a:lvl1pPr>
          </a:lstStyle>
          <a:p>
            <a:pPr eaLnBrk="0" hangingPunct="0"/>
            <a:fld id="{CF35CEB5-4A6F-1E4E-9F51-8E91ACCB32F7}" type="slidenum">
              <a:rPr lang="en-US">
                <a:solidFill>
                  <a:srgbClr val="FFFF00"/>
                </a:solidFill>
              </a:rPr>
              <a:pPr eaLnBrk="0" hangingPunct="0"/>
              <a:t>‹#›</a:t>
            </a:fld>
            <a:endParaRPr lang="en-US">
              <a:solidFill>
                <a:srgbClr val="FFFF00"/>
              </a:solidFill>
            </a:endParaRPr>
          </a:p>
        </p:txBody>
      </p:sp>
    </p:spTree>
    <p:extLst>
      <p:ext uri="{BB962C8B-B14F-4D97-AF65-F5344CB8AC3E}">
        <p14:creationId xmlns:p14="http://schemas.microsoft.com/office/powerpoint/2010/main" val="4161056019"/>
      </p:ext>
    </p:extLst>
  </p:cSld>
  <p:clrMap bg1="dk2" tx1="lt1" bg2="dk1" tx2="lt2" accent1="accent1" accent2="accent2" accent3="accent3" accent4="accent4" accent5="accent5" accent6="accent6" hlink="hlink" folHlink="folHlink"/>
  <p:sldLayoutIdLst>
    <p:sldLayoutId id="2147486098" r:id="rId1"/>
    <p:sldLayoutId id="2147486099" r:id="rId2"/>
    <p:sldLayoutId id="2147486100" r:id="rId3"/>
    <p:sldLayoutId id="2147486101" r:id="rId4"/>
    <p:sldLayoutId id="2147486102" r:id="rId5"/>
    <p:sldLayoutId id="2147486103" r:id="rId6"/>
    <p:sldLayoutId id="2147486104" r:id="rId7"/>
    <p:sldLayoutId id="2147486105" r:id="rId8"/>
    <p:sldLayoutId id="2147486106" r:id="rId9"/>
    <p:sldLayoutId id="2147486107" r:id="rId10"/>
    <p:sldLayoutId id="2147486108" r:id="rId11"/>
  </p:sldLayoutIdLst>
  <p:txStyles>
    <p:titleStyle>
      <a:lvl1pPr algn="r" rtl="0" eaLnBrk="0" fontAlgn="base" hangingPunct="0">
        <a:spcBef>
          <a:spcPct val="0"/>
        </a:spcBef>
        <a:spcAft>
          <a:spcPct val="0"/>
        </a:spcAft>
        <a:defRPr sz="4000">
          <a:solidFill>
            <a:schemeClr val="tx2"/>
          </a:solidFill>
          <a:latin typeface="+mj-lt"/>
          <a:ea typeface="ＭＳ Ｐゴシック" charset="0"/>
          <a:cs typeface="+mj-cs"/>
        </a:defRPr>
      </a:lvl1pPr>
      <a:lvl2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2pPr>
      <a:lvl3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3pPr>
      <a:lvl4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4pPr>
      <a:lvl5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5pPr>
      <a:lvl6pPr marL="4572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6pPr>
      <a:lvl7pPr marL="9144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7pPr>
      <a:lvl8pPr marL="13716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8pPr>
      <a:lvl9pPr marL="18288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66648619"/>
      </p:ext>
    </p:extLst>
  </p:cSld>
  <p:clrMap bg1="lt1" tx1="dk1" bg2="lt2" tx2="dk2" accent1="accent1" accent2="accent2" accent3="accent3" accent4="accent4" accent5="accent5" accent6="accent6" hlink="hlink" folHlink="folHlink"/>
  <p:sldLayoutIdLst>
    <p:sldLayoutId id="2147486110" r:id="rId1"/>
    <p:sldLayoutId id="2147486111" r:id="rId2"/>
    <p:sldLayoutId id="2147486112" r:id="rId3"/>
    <p:sldLayoutId id="2147486113" r:id="rId4"/>
    <p:sldLayoutId id="2147486114" r:id="rId5"/>
    <p:sldLayoutId id="2147486115" r:id="rId6"/>
    <p:sldLayoutId id="2147486116" r:id="rId7"/>
    <p:sldLayoutId id="2147486117" r:id="rId8"/>
    <p:sldLayoutId id="2147486118" r:id="rId9"/>
    <p:sldLayoutId id="2147486119" r:id="rId10"/>
    <p:sldLayoutId id="214748612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6233011"/>
      </p:ext>
    </p:extLst>
  </p:cSld>
  <p:clrMap bg1="lt1" tx1="dk1" bg2="lt2" tx2="dk2" accent1="accent1" accent2="accent2" accent3="accent3" accent4="accent4" accent5="accent5" accent6="accent6" hlink="hlink" folHlink="folHlink"/>
  <p:sldLayoutIdLst>
    <p:sldLayoutId id="2147486122" r:id="rId1"/>
    <p:sldLayoutId id="2147486123" r:id="rId2"/>
    <p:sldLayoutId id="2147486124" r:id="rId3"/>
    <p:sldLayoutId id="2147486125" r:id="rId4"/>
    <p:sldLayoutId id="2147486126" r:id="rId5"/>
    <p:sldLayoutId id="2147486127" r:id="rId6"/>
    <p:sldLayoutId id="2147486128" r:id="rId7"/>
    <p:sldLayoutId id="2147486129" r:id="rId8"/>
    <p:sldLayoutId id="2147486130" r:id="rId9"/>
    <p:sldLayoutId id="2147486131" r:id="rId10"/>
    <p:sldLayoutId id="214748613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51797211"/>
      </p:ext>
    </p:extLst>
  </p:cSld>
  <p:clrMap bg1="lt1" tx1="dk1" bg2="lt2" tx2="dk2" accent1="accent1" accent2="accent2" accent3="accent3" accent4="accent4" accent5="accent5" accent6="accent6" hlink="hlink" folHlink="folHlink"/>
  <p:sldLayoutIdLst>
    <p:sldLayoutId id="2147486134" r:id="rId1"/>
    <p:sldLayoutId id="2147486135" r:id="rId2"/>
    <p:sldLayoutId id="2147486136" r:id="rId3"/>
    <p:sldLayoutId id="2147486137" r:id="rId4"/>
    <p:sldLayoutId id="2147486138" r:id="rId5"/>
    <p:sldLayoutId id="2147486139" r:id="rId6"/>
    <p:sldLayoutId id="2147486140" r:id="rId7"/>
    <p:sldLayoutId id="2147486141" r:id="rId8"/>
    <p:sldLayoutId id="2147486142" r:id="rId9"/>
    <p:sldLayoutId id="2147486143" r:id="rId10"/>
    <p:sldLayoutId id="214748614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50000"/>
              </a:spcBef>
            </a:pPr>
            <a:endParaRPr lang="en-US" sz="2800">
              <a:solidFill>
                <a:srgbClr val="FFFFFF"/>
              </a:solidFill>
              <a:latin typeface="Times New Roman" charset="0"/>
            </a:endParaRPr>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a:latin typeface="Times New Roman" pitchFamily="-112" charset="0"/>
                <a:ea typeface="+mn-ea"/>
                <a:cs typeface="+mn-cs"/>
              </a:defRPr>
            </a:lvl1pPr>
          </a:lstStyle>
          <a:p>
            <a:pPr>
              <a:defRPr/>
            </a:pPr>
            <a:endParaRPr lang="en-US">
              <a:solidFill>
                <a:srgbClr val="FFFFFF"/>
              </a:solidFill>
            </a:endParaRPr>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a:latin typeface="Times New Roman" pitchFamily="-112" charset="0"/>
                <a:ea typeface="+mn-ea"/>
                <a:cs typeface="+mn-cs"/>
              </a:defRPr>
            </a:lvl1pPr>
          </a:lstStyle>
          <a:p>
            <a:pPr>
              <a:defRPr/>
            </a:pPr>
            <a:endParaRPr lang="en-US">
              <a:solidFill>
                <a:srgbClr val="FFFFFF"/>
              </a:solidFill>
            </a:endParaRPr>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a:latin typeface="Times New Roman" pitchFamily="-112"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3033855504"/>
      </p:ext>
    </p:extLst>
  </p:cSld>
  <p:clrMap bg1="dk2" tx1="lt1" bg2="dk1" tx2="lt2" accent1="accent1" accent2="accent2" accent3="accent3" accent4="accent4" accent5="accent5" accent6="accent6" hlink="hlink" folHlink="folHlink"/>
  <p:sldLayoutIdLst>
    <p:sldLayoutId id="2147486146" r:id="rId1"/>
    <p:sldLayoutId id="2147486147" r:id="rId2"/>
    <p:sldLayoutId id="2147486148" r:id="rId3"/>
    <p:sldLayoutId id="2147486149" r:id="rId4"/>
    <p:sldLayoutId id="2147486150" r:id="rId5"/>
    <p:sldLayoutId id="2147486151" r:id="rId6"/>
    <p:sldLayoutId id="2147486152" r:id="rId7"/>
    <p:sldLayoutId id="2147486153" r:id="rId8"/>
    <p:sldLayoutId id="2147486154" r:id="rId9"/>
    <p:sldLayoutId id="2147486155" r:id="rId10"/>
    <p:sldLayoutId id="2147486156"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kumimoji="1" sz="2000" b="1">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19138460"/>
      </p:ext>
    </p:extLst>
  </p:cSld>
  <p:clrMap bg1="lt1" tx1="dk1" bg2="lt2" tx2="dk2" accent1="accent1" accent2="accent2" accent3="accent3" accent4="accent4" accent5="accent5" accent6="accent6" hlink="hlink" folHlink="folHlink"/>
  <p:sldLayoutIdLst>
    <p:sldLayoutId id="2147486158" r:id="rId1"/>
    <p:sldLayoutId id="2147486159" r:id="rId2"/>
    <p:sldLayoutId id="2147486160" r:id="rId3"/>
    <p:sldLayoutId id="2147486161" r:id="rId4"/>
    <p:sldLayoutId id="2147486162" r:id="rId5"/>
    <p:sldLayoutId id="2147486163" r:id="rId6"/>
    <p:sldLayoutId id="2147486164" r:id="rId7"/>
    <p:sldLayoutId id="2147486165" r:id="rId8"/>
    <p:sldLayoutId id="2147486166" r:id="rId9"/>
    <p:sldLayoutId id="2147486167" r:id="rId10"/>
    <p:sldLayoutId id="214748616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08674351"/>
      </p:ext>
    </p:extLst>
  </p:cSld>
  <p:clrMap bg1="lt1" tx1="dk1" bg2="lt2" tx2="dk2" accent1="accent1" accent2="accent2" accent3="accent3" accent4="accent4" accent5="accent5" accent6="accent6" hlink="hlink" folHlink="folHlink"/>
  <p:sldLayoutIdLst>
    <p:sldLayoutId id="2147486170" r:id="rId1"/>
    <p:sldLayoutId id="2147486171" r:id="rId2"/>
    <p:sldLayoutId id="2147486172" r:id="rId3"/>
    <p:sldLayoutId id="2147486173" r:id="rId4"/>
    <p:sldLayoutId id="2147486174" r:id="rId5"/>
    <p:sldLayoutId id="2147486175" r:id="rId6"/>
    <p:sldLayoutId id="2147486176" r:id="rId7"/>
    <p:sldLayoutId id="2147486177" r:id="rId8"/>
    <p:sldLayoutId id="2147486178" r:id="rId9"/>
    <p:sldLayoutId id="2147486179" r:id="rId10"/>
    <p:sldLayoutId id="214748618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3010" name="Group 2"/>
          <p:cNvGrpSpPr>
            <a:grpSpLocks/>
          </p:cNvGrpSpPr>
          <p:nvPr/>
        </p:nvGrpSpPr>
        <p:grpSpPr bwMode="auto">
          <a:xfrm>
            <a:off x="0" y="2286000"/>
            <a:ext cx="9144000" cy="3581400"/>
            <a:chOff x="0" y="1968"/>
            <a:chExt cx="5760" cy="2256"/>
          </a:xfrm>
        </p:grpSpPr>
        <p:sp>
          <p:nvSpPr>
            <p:cNvPr id="43017"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18"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19"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20"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21"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22"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23"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24"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25"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26"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27"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28"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29"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30"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31"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32"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33"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34"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35"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36"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37"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38"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39"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40"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41"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42"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43"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44"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45"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46"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47"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48"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49"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50"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51"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52"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53"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54"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55"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56"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57"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58"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59"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60"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61"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62"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63"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64"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65"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66"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67"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68"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69"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70"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71"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72"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73"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74"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75"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76"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77"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78"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sp>
          <p:nvSpPr>
            <p:cNvPr id="43079"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ea typeface="Osaka" charset="0"/>
                <a:cs typeface="Osaka" charset="0"/>
              </a:endParaRPr>
            </a:p>
          </p:txBody>
        </p:sp>
      </p:grpSp>
      <p:sp>
        <p:nvSpPr>
          <p:cNvPr id="43011"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43012"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344132"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1" sz="1400" smtClean="0">
                <a:latin typeface="Helvetica" charset="0"/>
                <a:ea typeface="Osaka" charset="0"/>
                <a:cs typeface="Osaka" charset="0"/>
              </a:defRPr>
            </a:lvl1pPr>
          </a:lstStyle>
          <a:p>
            <a:pPr>
              <a:defRPr/>
            </a:pPr>
            <a:endParaRPr lang="en-US" altLang="ja-JP"/>
          </a:p>
        </p:txBody>
      </p:sp>
      <p:sp>
        <p:nvSpPr>
          <p:cNvPr id="344133"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smtClean="0">
                <a:latin typeface="Helvetica" charset="0"/>
                <a:ea typeface="Osaka" charset="0"/>
                <a:cs typeface="Osaka" charset="0"/>
              </a:defRPr>
            </a:lvl1pPr>
          </a:lstStyle>
          <a:p>
            <a:pPr>
              <a:defRPr/>
            </a:pPr>
            <a:endParaRPr lang="en-US" altLang="ja-JP"/>
          </a:p>
        </p:txBody>
      </p:sp>
      <p:sp>
        <p:nvSpPr>
          <p:cNvPr id="344134"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smtClean="0">
                <a:latin typeface="Helvetica" charset="0"/>
                <a:ea typeface="Osaka" charset="0"/>
                <a:cs typeface="Osaka" charset="0"/>
              </a:defRPr>
            </a:lvl1pPr>
          </a:lstStyle>
          <a:p>
            <a:pPr>
              <a:defRPr/>
            </a:pPr>
            <a:fld id="{753D76AB-A699-1D4A-AABD-F53D1B8D5A6A}" type="slidenum">
              <a:rPr lang="en-US" altLang="ja-JP"/>
              <a:pPr>
                <a:defRPr/>
              </a:pPr>
              <a:t>‹#›</a:t>
            </a:fld>
            <a:endParaRPr lang="en-US" altLang="ja-JP"/>
          </a:p>
        </p:txBody>
      </p:sp>
      <p:pic>
        <p:nvPicPr>
          <p:cNvPr id="43016" name="Picture 71"/>
          <p:cNvPicPr>
            <a:picLocks noChangeAspect="1" noChangeArrowheads="1"/>
          </p:cNvPicPr>
          <p:nvPr/>
        </p:nvPicPr>
        <p:blipFill>
          <a:blip r:embed="rId13" cstate="screen">
            <a:extLst>
              <a:ext uri="{28A0092B-C50C-407E-A947-70E740481C1C}">
                <a14:useLocalDpi xmlns:a14="http://schemas.microsoft.com/office/drawing/2010/main" val="0"/>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85676" r:id="rId1"/>
    <p:sldLayoutId id="2147485581" r:id="rId2"/>
    <p:sldLayoutId id="2147485582" r:id="rId3"/>
    <p:sldLayoutId id="2147485583" r:id="rId4"/>
    <p:sldLayoutId id="2147485584" r:id="rId5"/>
    <p:sldLayoutId id="2147485585" r:id="rId6"/>
    <p:sldLayoutId id="2147485586" r:id="rId7"/>
    <p:sldLayoutId id="2147485587" r:id="rId8"/>
    <p:sldLayoutId id="2147485588" r:id="rId9"/>
    <p:sldLayoutId id="2147485589" r:id="rId10"/>
    <p:sldLayoutId id="2147485590" r:id="rId11"/>
  </p:sldLayoutIdLst>
  <p:txStyles>
    <p:titleStyle>
      <a:lvl1pPr algn="l" rtl="0" eaLnBrk="0" fontAlgn="base" hangingPunct="0">
        <a:spcBef>
          <a:spcPct val="0"/>
        </a:spcBef>
        <a:spcAft>
          <a:spcPct val="0"/>
        </a:spcAft>
        <a:defRPr kumimoji="1" sz="4000">
          <a:solidFill>
            <a:schemeClr val="tx2"/>
          </a:solidFill>
          <a:latin typeface="+mj-lt"/>
          <a:ea typeface="+mj-ea"/>
          <a:cs typeface="Osaka" charset="-128"/>
        </a:defRPr>
      </a:lvl1pPr>
      <a:lvl2pPr algn="l" rtl="0" eaLnBrk="0" fontAlgn="base" hangingPunct="0">
        <a:spcBef>
          <a:spcPct val="0"/>
        </a:spcBef>
        <a:spcAft>
          <a:spcPct val="0"/>
        </a:spcAft>
        <a:defRPr kumimoji="1" sz="4000">
          <a:solidFill>
            <a:schemeClr val="tx2"/>
          </a:solidFill>
          <a:latin typeface="Helvetica" pitchFamily="-128" charset="0"/>
          <a:ea typeface="Osaka" pitchFamily="-128" charset="-128"/>
          <a:cs typeface="Osaka" charset="-128"/>
        </a:defRPr>
      </a:lvl2pPr>
      <a:lvl3pPr algn="l" rtl="0" eaLnBrk="0" fontAlgn="base" hangingPunct="0">
        <a:spcBef>
          <a:spcPct val="0"/>
        </a:spcBef>
        <a:spcAft>
          <a:spcPct val="0"/>
        </a:spcAft>
        <a:defRPr kumimoji="1" sz="4000">
          <a:solidFill>
            <a:schemeClr val="tx2"/>
          </a:solidFill>
          <a:latin typeface="Helvetica" pitchFamily="-128" charset="0"/>
          <a:ea typeface="Osaka" pitchFamily="-128" charset="-128"/>
          <a:cs typeface="Osaka" charset="-128"/>
        </a:defRPr>
      </a:lvl3pPr>
      <a:lvl4pPr algn="l" rtl="0" eaLnBrk="0" fontAlgn="base" hangingPunct="0">
        <a:spcBef>
          <a:spcPct val="0"/>
        </a:spcBef>
        <a:spcAft>
          <a:spcPct val="0"/>
        </a:spcAft>
        <a:defRPr kumimoji="1" sz="4000">
          <a:solidFill>
            <a:schemeClr val="tx2"/>
          </a:solidFill>
          <a:latin typeface="Helvetica" pitchFamily="-128" charset="0"/>
          <a:ea typeface="Osaka" pitchFamily="-128" charset="-128"/>
          <a:cs typeface="Osaka" charset="-128"/>
        </a:defRPr>
      </a:lvl4pPr>
      <a:lvl5pPr algn="l" rtl="0" eaLnBrk="0" fontAlgn="base" hangingPunct="0">
        <a:spcBef>
          <a:spcPct val="0"/>
        </a:spcBef>
        <a:spcAft>
          <a:spcPct val="0"/>
        </a:spcAft>
        <a:defRPr kumimoji="1" sz="4000">
          <a:solidFill>
            <a:schemeClr val="tx2"/>
          </a:solidFill>
          <a:latin typeface="Helvetica" pitchFamily="-128" charset="0"/>
          <a:ea typeface="Osaka" pitchFamily="-128" charset="-128"/>
          <a:cs typeface="Osaka" charset="-128"/>
        </a:defRPr>
      </a:lvl5pPr>
      <a:lvl6pPr marL="457200" algn="l" rtl="0" fontAlgn="base">
        <a:spcBef>
          <a:spcPct val="0"/>
        </a:spcBef>
        <a:spcAft>
          <a:spcPct val="0"/>
        </a:spcAft>
        <a:defRPr kumimoji="1" sz="4000">
          <a:solidFill>
            <a:schemeClr val="tx2"/>
          </a:solidFill>
          <a:latin typeface="Helvetica" pitchFamily="-128" charset="0"/>
          <a:ea typeface="Osaka" pitchFamily="-128" charset="-128"/>
        </a:defRPr>
      </a:lvl6pPr>
      <a:lvl7pPr marL="914400" algn="l" rtl="0" fontAlgn="base">
        <a:spcBef>
          <a:spcPct val="0"/>
        </a:spcBef>
        <a:spcAft>
          <a:spcPct val="0"/>
        </a:spcAft>
        <a:defRPr kumimoji="1" sz="4000">
          <a:solidFill>
            <a:schemeClr val="tx2"/>
          </a:solidFill>
          <a:latin typeface="Helvetica" pitchFamily="-128" charset="0"/>
          <a:ea typeface="Osaka" pitchFamily="-128" charset="-128"/>
        </a:defRPr>
      </a:lvl7pPr>
      <a:lvl8pPr marL="1371600" algn="l" rtl="0" fontAlgn="base">
        <a:spcBef>
          <a:spcPct val="0"/>
        </a:spcBef>
        <a:spcAft>
          <a:spcPct val="0"/>
        </a:spcAft>
        <a:defRPr kumimoji="1" sz="4000">
          <a:solidFill>
            <a:schemeClr val="tx2"/>
          </a:solidFill>
          <a:latin typeface="Helvetica" pitchFamily="-128" charset="0"/>
          <a:ea typeface="Osaka" pitchFamily="-128" charset="-128"/>
        </a:defRPr>
      </a:lvl8pPr>
      <a:lvl9pPr marL="1828800" algn="l" rtl="0" fontAlgn="base">
        <a:spcBef>
          <a:spcPct val="0"/>
        </a:spcBef>
        <a:spcAft>
          <a:spcPct val="0"/>
        </a:spcAft>
        <a:defRPr kumimoji="1" sz="4000">
          <a:solidFill>
            <a:schemeClr val="tx2"/>
          </a:solidFill>
          <a:latin typeface="Helvetica" pitchFamily="-128" charset="0"/>
          <a:ea typeface="Osaka" pitchFamily="-12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Osaka" charset="-128"/>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Osaka" charset="-128"/>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Osaka" charset="-128"/>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Osaka" charset="-128"/>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Osaka" charset="-128"/>
        </a:defRPr>
      </a:lvl5pPr>
      <a:lvl6pPr marL="2805113" indent="-295275" algn="l" rtl="0" fontAlgn="base">
        <a:spcBef>
          <a:spcPct val="20000"/>
        </a:spcBef>
        <a:spcAft>
          <a:spcPct val="0"/>
        </a:spcAft>
        <a:buFont typeface="Wingdings" pitchFamily="-128" charset="2"/>
        <a:buChar char="ü"/>
        <a:defRPr kumimoji="1" sz="2000">
          <a:solidFill>
            <a:schemeClr val="tx1"/>
          </a:solidFill>
          <a:latin typeface="+mn-lt"/>
          <a:ea typeface="+mn-ea"/>
        </a:defRPr>
      </a:lvl6pPr>
      <a:lvl7pPr marL="3262313" indent="-295275" algn="l" rtl="0" fontAlgn="base">
        <a:spcBef>
          <a:spcPct val="20000"/>
        </a:spcBef>
        <a:spcAft>
          <a:spcPct val="0"/>
        </a:spcAft>
        <a:buFont typeface="Wingdings" pitchFamily="-128" charset="2"/>
        <a:buChar char="ü"/>
        <a:defRPr kumimoji="1" sz="2000">
          <a:solidFill>
            <a:schemeClr val="tx1"/>
          </a:solidFill>
          <a:latin typeface="+mn-lt"/>
          <a:ea typeface="+mn-ea"/>
        </a:defRPr>
      </a:lvl7pPr>
      <a:lvl8pPr marL="3719513" indent="-295275" algn="l" rtl="0" fontAlgn="base">
        <a:spcBef>
          <a:spcPct val="20000"/>
        </a:spcBef>
        <a:spcAft>
          <a:spcPct val="0"/>
        </a:spcAft>
        <a:buFont typeface="Wingdings" pitchFamily="-128" charset="2"/>
        <a:buChar char="ü"/>
        <a:defRPr kumimoji="1" sz="2000">
          <a:solidFill>
            <a:schemeClr val="tx1"/>
          </a:solidFill>
          <a:latin typeface="+mn-lt"/>
          <a:ea typeface="+mn-ea"/>
        </a:defRPr>
      </a:lvl8pPr>
      <a:lvl9pPr marL="4176713" indent="-295275" algn="l" rtl="0" fontAlgn="base">
        <a:spcBef>
          <a:spcPct val="20000"/>
        </a:spcBef>
        <a:spcAft>
          <a:spcPct val="0"/>
        </a:spcAft>
        <a:buFont typeface="Wingdings" pitchFamily="-128" charset="2"/>
        <a:buChar char="ü"/>
        <a:defRPr kumimoji="1"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96223720"/>
      </p:ext>
    </p:extLst>
  </p:cSld>
  <p:clrMap bg1="lt1" tx1="dk1" bg2="lt2" tx2="dk2" accent1="accent1" accent2="accent2" accent3="accent3" accent4="accent4" accent5="accent5" accent6="accent6" hlink="hlink" folHlink="folHlink"/>
  <p:sldLayoutIdLst>
    <p:sldLayoutId id="2147486182" r:id="rId1"/>
    <p:sldLayoutId id="2147486183" r:id="rId2"/>
    <p:sldLayoutId id="2147486184" r:id="rId3"/>
    <p:sldLayoutId id="2147486185" r:id="rId4"/>
    <p:sldLayoutId id="2147486186" r:id="rId5"/>
    <p:sldLayoutId id="2147486187" r:id="rId6"/>
    <p:sldLayoutId id="2147486188" r:id="rId7"/>
    <p:sldLayoutId id="2147486189" r:id="rId8"/>
    <p:sldLayoutId id="2147486190" r:id="rId9"/>
    <p:sldLayoutId id="2147486191" r:id="rId10"/>
    <p:sldLayoutId id="214748619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6880170"/>
      </p:ext>
    </p:extLst>
  </p:cSld>
  <p:clrMap bg1="lt1" tx1="dk1" bg2="lt2" tx2="dk2" accent1="accent1" accent2="accent2" accent3="accent3" accent4="accent4" accent5="accent5" accent6="accent6" hlink="hlink" folHlink="folHlink"/>
  <p:sldLayoutIdLst>
    <p:sldLayoutId id="2147486194" r:id="rId1"/>
    <p:sldLayoutId id="2147486195" r:id="rId2"/>
    <p:sldLayoutId id="2147486196" r:id="rId3"/>
    <p:sldLayoutId id="2147486197" r:id="rId4"/>
    <p:sldLayoutId id="2147486198" r:id="rId5"/>
    <p:sldLayoutId id="2147486199" r:id="rId6"/>
    <p:sldLayoutId id="2147486200" r:id="rId7"/>
    <p:sldLayoutId id="2147486201" r:id="rId8"/>
    <p:sldLayoutId id="2147486202" r:id="rId9"/>
    <p:sldLayoutId id="2147486203" r:id="rId10"/>
    <p:sldLayoutId id="214748620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75512742"/>
      </p:ext>
    </p:extLst>
  </p:cSld>
  <p:clrMap bg1="lt1" tx1="dk1" bg2="lt2" tx2="dk2" accent1="accent1" accent2="accent2" accent3="accent3" accent4="accent4" accent5="accent5" accent6="accent6" hlink="hlink" folHlink="folHlink"/>
  <p:sldLayoutIdLst>
    <p:sldLayoutId id="2147486206" r:id="rId1"/>
    <p:sldLayoutId id="2147486207" r:id="rId2"/>
    <p:sldLayoutId id="2147486208" r:id="rId3"/>
    <p:sldLayoutId id="2147486209" r:id="rId4"/>
    <p:sldLayoutId id="2147486210" r:id="rId5"/>
    <p:sldLayoutId id="2147486211" r:id="rId6"/>
    <p:sldLayoutId id="2147486212" r:id="rId7"/>
    <p:sldLayoutId id="2147486213" r:id="rId8"/>
    <p:sldLayoutId id="2147486214" r:id="rId9"/>
    <p:sldLayoutId id="2147486215" r:id="rId10"/>
    <p:sldLayoutId id="214748621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3478914"/>
      </p:ext>
    </p:extLst>
  </p:cSld>
  <p:clrMap bg1="lt1" tx1="dk1" bg2="lt2" tx2="dk2" accent1="accent1" accent2="accent2" accent3="accent3" accent4="accent4" accent5="accent5" accent6="accent6" hlink="hlink" folHlink="folHlink"/>
  <p:sldLayoutIdLst>
    <p:sldLayoutId id="2147486218" r:id="rId1"/>
    <p:sldLayoutId id="2147486219" r:id="rId2"/>
    <p:sldLayoutId id="2147486220" r:id="rId3"/>
    <p:sldLayoutId id="2147486221" r:id="rId4"/>
    <p:sldLayoutId id="2147486222" r:id="rId5"/>
    <p:sldLayoutId id="2147486223" r:id="rId6"/>
    <p:sldLayoutId id="2147486224" r:id="rId7"/>
    <p:sldLayoutId id="2147486225" r:id="rId8"/>
    <p:sldLayoutId id="2147486226" r:id="rId9"/>
    <p:sldLayoutId id="2147486227" r:id="rId10"/>
    <p:sldLayoutId id="214748622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2753810"/>
      </p:ext>
    </p:extLst>
  </p:cSld>
  <p:clrMap bg1="lt1" tx1="dk1" bg2="lt2" tx2="dk2" accent1="accent1" accent2="accent2" accent3="accent3" accent4="accent4" accent5="accent5" accent6="accent6" hlink="hlink" folHlink="folHlink"/>
  <p:sldLayoutIdLst>
    <p:sldLayoutId id="2147486230" r:id="rId1"/>
    <p:sldLayoutId id="2147486231" r:id="rId2"/>
    <p:sldLayoutId id="2147486232" r:id="rId3"/>
    <p:sldLayoutId id="2147486233" r:id="rId4"/>
    <p:sldLayoutId id="2147486234" r:id="rId5"/>
    <p:sldLayoutId id="2147486235" r:id="rId6"/>
    <p:sldLayoutId id="2147486236" r:id="rId7"/>
    <p:sldLayoutId id="2147486237" r:id="rId8"/>
    <p:sldLayoutId id="2147486238" r:id="rId9"/>
    <p:sldLayoutId id="2147486239" r:id="rId10"/>
    <p:sldLayoutId id="214748624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2829847"/>
      </p:ext>
    </p:extLst>
  </p:cSld>
  <p:clrMap bg1="lt1" tx1="dk1" bg2="lt2" tx2="dk2" accent1="accent1" accent2="accent2" accent3="accent3" accent4="accent4" accent5="accent5" accent6="accent6" hlink="hlink" folHlink="folHlink"/>
  <p:sldLayoutIdLst>
    <p:sldLayoutId id="2147486242" r:id="rId1"/>
    <p:sldLayoutId id="2147486243" r:id="rId2"/>
    <p:sldLayoutId id="2147486244" r:id="rId3"/>
    <p:sldLayoutId id="2147486245" r:id="rId4"/>
    <p:sldLayoutId id="2147486246" r:id="rId5"/>
    <p:sldLayoutId id="2147486247" r:id="rId6"/>
    <p:sldLayoutId id="2147486248" r:id="rId7"/>
    <p:sldLayoutId id="2147486249" r:id="rId8"/>
    <p:sldLayoutId id="2147486250" r:id="rId9"/>
    <p:sldLayoutId id="2147486251" r:id="rId10"/>
    <p:sldLayoutId id="214748625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7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S PGothic" charset="0"/>
              </a:defRPr>
            </a:lvl1pPr>
          </a:lstStyle>
          <a:p>
            <a:pPr>
              <a:defRPr/>
            </a:pPr>
            <a:endParaRPr lang="en-US">
              <a:cs typeface="MS PGothic" charset="0"/>
            </a:endParaRPr>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S PGothic" charset="0"/>
              </a:defRPr>
            </a:lvl1pPr>
          </a:lstStyle>
          <a:p>
            <a:pPr>
              <a:defRPr/>
            </a:pPr>
            <a:endParaRPr lang="en-US">
              <a:cs typeface="MS PGothic" charset="0"/>
            </a:endParaRPr>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fld id="{1356DC06-D135-8541-95BD-7C882F18835B}" type="slidenum">
              <a:rPr lang="en-US" smtClean="0">
                <a:cs typeface="MS PGothic" charset="0"/>
              </a:rPr>
              <a:pPr/>
              <a:t>‹#›</a:t>
            </a:fld>
            <a:endParaRPr lang="en-US">
              <a:cs typeface="MS PGothic" charset="0"/>
            </a:endParaRPr>
          </a:p>
        </p:txBody>
      </p:sp>
    </p:spTree>
    <p:extLst>
      <p:ext uri="{BB962C8B-B14F-4D97-AF65-F5344CB8AC3E}">
        <p14:creationId xmlns:p14="http://schemas.microsoft.com/office/powerpoint/2010/main" val="2638528272"/>
      </p:ext>
    </p:extLst>
  </p:cSld>
  <p:clrMap bg1="lt1" tx1="dk1" bg2="lt2" tx2="dk2" accent1="accent1" accent2="accent2" accent3="accent3" accent4="accent4" accent5="accent5" accent6="accent6" hlink="hlink" folHlink="folHlink"/>
  <p:sldLayoutIdLst>
    <p:sldLayoutId id="2147486267" r:id="rId1"/>
    <p:sldLayoutId id="2147486268" r:id="rId2"/>
    <p:sldLayoutId id="2147486269" r:id="rId3"/>
    <p:sldLayoutId id="2147486270" r:id="rId4"/>
    <p:sldLayoutId id="2147486271" r:id="rId5"/>
    <p:sldLayoutId id="2147486272" r:id="rId6"/>
    <p:sldLayoutId id="2147486273" r:id="rId7"/>
    <p:sldLayoutId id="2147486274" r:id="rId8"/>
    <p:sldLayoutId id="2147486275" r:id="rId9"/>
    <p:sldLayoutId id="2147486276" r:id="rId10"/>
    <p:sldLayoutId id="2147486277"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400">
                <a:solidFill>
                  <a:srgbClr val="FFFFFF"/>
                </a:solidFill>
                <a:latin typeface="Times New Roman" charset="0"/>
                <a:cs typeface="+mn-cs"/>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400">
                <a:solidFill>
                  <a:srgbClr val="FFFFFF"/>
                </a:solidFill>
                <a:latin typeface="Times New Roman" charset="0"/>
                <a:cs typeface="+mn-cs"/>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400">
                <a:solidFill>
                  <a:srgbClr val="FFFFFF"/>
                </a:solidFill>
                <a:latin typeface="Times New Roman" charset="0"/>
                <a:cs typeface="+mn-cs"/>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61F442D0-A11F-2640-8129-5D1BEF7A3C1E}" type="slidenum">
              <a:rPr lang="en-US"/>
              <a:pPr>
                <a:defRPr/>
              </a:pPr>
              <a:t>‹#›</a:t>
            </a:fld>
            <a:endParaRPr lang="en-US"/>
          </a:p>
        </p:txBody>
      </p:sp>
    </p:spTree>
    <p:extLst>
      <p:ext uri="{BB962C8B-B14F-4D97-AF65-F5344CB8AC3E}">
        <p14:creationId xmlns:p14="http://schemas.microsoft.com/office/powerpoint/2010/main" val="2294447560"/>
      </p:ext>
    </p:extLst>
  </p:cSld>
  <p:clrMap bg1="dk2" tx1="lt1" bg2="dk1" tx2="lt2" accent1="accent1" accent2="accent2" accent3="accent3" accent4="accent4" accent5="accent5" accent6="accent6" hlink="hlink" folHlink="folHlink"/>
  <p:sldLayoutIdLst>
    <p:sldLayoutId id="2147486279" r:id="rId1"/>
    <p:sldLayoutId id="2147486280" r:id="rId2"/>
    <p:sldLayoutId id="2147486281" r:id="rId3"/>
    <p:sldLayoutId id="2147486282" r:id="rId4"/>
    <p:sldLayoutId id="2147486283" r:id="rId5"/>
    <p:sldLayoutId id="2147486284" r:id="rId6"/>
    <p:sldLayoutId id="2147486285" r:id="rId7"/>
    <p:sldLayoutId id="2147486286" r:id="rId8"/>
    <p:sldLayoutId id="2147486287" r:id="rId9"/>
    <p:sldLayoutId id="2147486288" r:id="rId10"/>
    <p:sldLayoutId id="2147486289"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5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43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cs typeface="Arial" charset="0"/>
              </a:defRPr>
            </a:lvl1pPr>
          </a:lstStyle>
          <a:p>
            <a:pPr>
              <a:defRPr/>
            </a:pPr>
            <a:endParaRPr lang="en-US">
              <a:solidFill>
                <a:srgbClr val="000000"/>
              </a:solidFill>
              <a:latin typeface="Times New Roman" charset="0"/>
              <a:ea typeface="MS PGothic" charset="0"/>
            </a:endParaRPr>
          </a:p>
        </p:txBody>
      </p:sp>
      <p:sp>
        <p:nvSpPr>
          <p:cNvPr id="3143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cs typeface="Arial" charset="0"/>
              </a:defRPr>
            </a:lvl1pPr>
          </a:lstStyle>
          <a:p>
            <a:pPr>
              <a:defRPr/>
            </a:pPr>
            <a:endParaRPr lang="en-US">
              <a:solidFill>
                <a:srgbClr val="000000"/>
              </a:solidFill>
              <a:latin typeface="Times New Roman" charset="0"/>
              <a:ea typeface="MS PGothic" charset="0"/>
            </a:endParaRPr>
          </a:p>
        </p:txBody>
      </p:sp>
      <p:sp>
        <p:nvSpPr>
          <p:cNvPr id="3143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cs typeface="Arial" charset="0"/>
              </a:defRPr>
            </a:lvl1pPr>
          </a:lstStyle>
          <a:p>
            <a:pPr>
              <a:defRPr/>
            </a:pPr>
            <a:fld id="{DC4EF5AC-0831-704E-AD11-536A45E5DB6E}" type="slidenum">
              <a:rPr lang="en-US">
                <a:solidFill>
                  <a:srgbClr val="000000"/>
                </a:solidFill>
                <a:latin typeface="Times New Roman" charset="0"/>
                <a:ea typeface="MS PGothic" charset="0"/>
              </a:rPr>
              <a:pPr>
                <a:defRPr/>
              </a:pPr>
              <a:t>‹#›</a:t>
            </a:fld>
            <a:endParaRPr lang="en-US">
              <a:solidFill>
                <a:srgbClr val="000000"/>
              </a:solidFill>
              <a:latin typeface="Times New Roman" charset="0"/>
              <a:ea typeface="MS PGothic" charset="0"/>
            </a:endParaRPr>
          </a:p>
        </p:txBody>
      </p:sp>
    </p:spTree>
    <p:extLst>
      <p:ext uri="{BB962C8B-B14F-4D97-AF65-F5344CB8AC3E}">
        <p14:creationId xmlns:p14="http://schemas.microsoft.com/office/powerpoint/2010/main" val="3227649658"/>
      </p:ext>
    </p:extLst>
  </p:cSld>
  <p:clrMap bg1="lt1" tx1="dk1" bg2="lt2" tx2="dk2" accent1="accent1" accent2="accent2" accent3="accent3" accent4="accent4" accent5="accent5" accent6="accent6" hlink="hlink" folHlink="folHlink"/>
  <p:sldLayoutIdLst>
    <p:sldLayoutId id="2147486305" r:id="rId1"/>
    <p:sldLayoutId id="2147486306" r:id="rId2"/>
    <p:sldLayoutId id="2147486307" r:id="rId3"/>
    <p:sldLayoutId id="2147486308" r:id="rId4"/>
    <p:sldLayoutId id="2147486309" r:id="rId5"/>
    <p:sldLayoutId id="2147486310" r:id="rId6"/>
    <p:sldLayoutId id="2147486311" r:id="rId7"/>
    <p:sldLayoutId id="2147486312" r:id="rId8"/>
    <p:sldLayoutId id="2147486313" r:id="rId9"/>
    <p:sldLayoutId id="2147486314" r:id="rId10"/>
    <p:sldLayoutId id="2147486315"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j-cs"/>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Arial" charset="0"/>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Arial" charset="0"/>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Arial" charset="0"/>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Arial" charset="0"/>
        </a:defRPr>
      </a:lvl5pPr>
      <a:lvl6pPr marL="457200" algn="ctr" rtl="0" fontAlgn="base">
        <a:spcBef>
          <a:spcPct val="0"/>
        </a:spcBef>
        <a:spcAft>
          <a:spcPct val="0"/>
        </a:spcAft>
        <a:defRPr sz="4400">
          <a:solidFill>
            <a:schemeClr val="tx2"/>
          </a:solidFill>
          <a:latin typeface="Times New Roman" charset="0"/>
          <a:ea typeface="Arial" charset="0"/>
          <a:cs typeface="Arial" charset="0"/>
        </a:defRPr>
      </a:lvl6pPr>
      <a:lvl7pPr marL="914400" algn="ctr" rtl="0" fontAlgn="base">
        <a:spcBef>
          <a:spcPct val="0"/>
        </a:spcBef>
        <a:spcAft>
          <a:spcPct val="0"/>
        </a:spcAft>
        <a:defRPr sz="4400">
          <a:solidFill>
            <a:schemeClr val="tx2"/>
          </a:solidFill>
          <a:latin typeface="Times New Roman" charset="0"/>
          <a:ea typeface="Arial" charset="0"/>
          <a:cs typeface="Arial" charset="0"/>
        </a:defRPr>
      </a:lvl7pPr>
      <a:lvl8pPr marL="1371600" algn="ctr" rtl="0" fontAlgn="base">
        <a:spcBef>
          <a:spcPct val="0"/>
        </a:spcBef>
        <a:spcAft>
          <a:spcPct val="0"/>
        </a:spcAft>
        <a:defRPr sz="4400">
          <a:solidFill>
            <a:schemeClr val="tx2"/>
          </a:solidFill>
          <a:latin typeface="Times New Roman" charset="0"/>
          <a:ea typeface="Arial" charset="0"/>
          <a:cs typeface="Arial" charset="0"/>
        </a:defRPr>
      </a:lvl8pPr>
      <a:lvl9pPr marL="1828800" algn="ctr" rtl="0" fontAlgn="base">
        <a:spcBef>
          <a:spcPct val="0"/>
        </a:spcBef>
        <a:spcAft>
          <a:spcPct val="0"/>
        </a:spcAft>
        <a:defRPr sz="4400">
          <a:solidFill>
            <a:schemeClr val="tx2"/>
          </a:solidFill>
          <a:latin typeface="Times New Roman"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Arial" charset="0"/>
                <a:cs typeface="Arial" charset="0"/>
              </a:defRPr>
            </a:lvl1pPr>
          </a:lstStyle>
          <a:p>
            <a:pPr>
              <a:defRPr/>
            </a:pPr>
            <a:endParaRPr lang="en-GB">
              <a:solidFill>
                <a:srgbClr val="000000"/>
              </a:solidFill>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Arial" charset="0"/>
                <a:cs typeface="Arial" charset="0"/>
              </a:defRPr>
            </a:lvl1pPr>
          </a:lstStyle>
          <a:p>
            <a:pPr>
              <a:defRPr/>
            </a:pPr>
            <a:endParaRPr lang="en-GB">
              <a:solidFill>
                <a:srgbClr val="000000"/>
              </a:solidFill>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1D540565-FA80-1D44-ADF1-EB323DAD15A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197138285"/>
      </p:ext>
    </p:extLst>
  </p:cSld>
  <p:clrMap bg1="lt1" tx1="dk1" bg2="lt2" tx2="dk2" accent1="accent1" accent2="accent2" accent3="accent3" accent4="accent4" accent5="accent5" accent6="accent6" hlink="hlink" folHlink="folHlink"/>
  <p:sldLayoutIdLst>
    <p:sldLayoutId id="2147486317" r:id="rId1"/>
    <p:sldLayoutId id="2147486318" r:id="rId2"/>
    <p:sldLayoutId id="2147486319" r:id="rId3"/>
    <p:sldLayoutId id="2147486320" r:id="rId4"/>
    <p:sldLayoutId id="2147486321" r:id="rId5"/>
    <p:sldLayoutId id="2147486322" r:id="rId6"/>
    <p:sldLayoutId id="2147486323" r:id="rId7"/>
    <p:sldLayoutId id="2147486324" r:id="rId8"/>
    <p:sldLayoutId id="2147486325" r:id="rId9"/>
    <p:sldLayoutId id="2147486326" r:id="rId10"/>
    <p:sldLayoutId id="2147486327" r:id="rId11"/>
    <p:sldLayoutId id="2147486328" r:id="rId12"/>
    <p:sldLayoutId id="2147486329" r:id="rId13"/>
    <p:sldLayoutId id="2147486330" r:id="rId14"/>
    <p:sldLayoutId id="2147486331" r:id="rId15"/>
    <p:sldLayoutId id="2147486332"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55298" name="Group 2"/>
          <p:cNvGrpSpPr>
            <a:grpSpLocks/>
          </p:cNvGrpSpPr>
          <p:nvPr/>
        </p:nvGrpSpPr>
        <p:grpSpPr bwMode="auto">
          <a:xfrm>
            <a:off x="0" y="0"/>
            <a:ext cx="8839200" cy="6858000"/>
            <a:chOff x="0" y="0"/>
            <a:chExt cx="5568" cy="4320"/>
          </a:xfrm>
        </p:grpSpPr>
        <p:grpSp>
          <p:nvGrpSpPr>
            <p:cNvPr id="55304" name="Group 3"/>
            <p:cNvGrpSpPr>
              <a:grpSpLocks/>
            </p:cNvGrpSpPr>
            <p:nvPr userDrawn="1"/>
          </p:nvGrpSpPr>
          <p:grpSpPr bwMode="auto">
            <a:xfrm>
              <a:off x="0" y="0"/>
              <a:ext cx="3216" cy="3072"/>
              <a:chOff x="0" y="0"/>
              <a:chExt cx="2928" cy="2784"/>
            </a:xfrm>
          </p:grpSpPr>
          <p:sp>
            <p:nvSpPr>
              <p:cNvPr id="55317"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18"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19"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20"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21"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nvGrpSpPr>
            <p:cNvPr id="55305" name="Group 9"/>
            <p:cNvGrpSpPr>
              <a:grpSpLocks/>
            </p:cNvGrpSpPr>
            <p:nvPr userDrawn="1"/>
          </p:nvGrpSpPr>
          <p:grpSpPr bwMode="auto">
            <a:xfrm>
              <a:off x="2016" y="2016"/>
              <a:ext cx="2448" cy="2304"/>
              <a:chOff x="0" y="0"/>
              <a:chExt cx="2928" cy="2784"/>
            </a:xfrm>
          </p:grpSpPr>
          <p:sp>
            <p:nvSpPr>
              <p:cNvPr id="55312"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13"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14"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15"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16"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nvGrpSpPr>
            <p:cNvPr id="55306" name="Group 15"/>
            <p:cNvGrpSpPr>
              <a:grpSpLocks/>
            </p:cNvGrpSpPr>
            <p:nvPr userDrawn="1"/>
          </p:nvGrpSpPr>
          <p:grpSpPr bwMode="auto">
            <a:xfrm>
              <a:off x="2832" y="96"/>
              <a:ext cx="2736" cy="2592"/>
              <a:chOff x="0" y="0"/>
              <a:chExt cx="2928" cy="2784"/>
            </a:xfrm>
          </p:grpSpPr>
          <p:sp>
            <p:nvSpPr>
              <p:cNvPr id="55307"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08"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09"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10"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5311"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sp>
        <p:nvSpPr>
          <p:cNvPr id="55299"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300"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1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smtClean="0">
                <a:latin typeface="Times New Roman" charset="0"/>
              </a:defRPr>
            </a:lvl1pPr>
          </a:lstStyle>
          <a:p>
            <a:pPr>
              <a:defRPr/>
            </a:pPr>
            <a:endParaRPr lang="en-US"/>
          </a:p>
        </p:txBody>
      </p:sp>
      <p:sp>
        <p:nvSpPr>
          <p:cNvPr id="331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smtClean="0">
                <a:latin typeface="Times New Roman" charset="0"/>
              </a:defRPr>
            </a:lvl1pPr>
          </a:lstStyle>
          <a:p>
            <a:pPr>
              <a:defRPr/>
            </a:pPr>
            <a:endParaRPr lang="en-US"/>
          </a:p>
        </p:txBody>
      </p:sp>
      <p:sp>
        <p:nvSpPr>
          <p:cNvPr id="331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smtClean="0">
                <a:latin typeface="Times New Roman" charset="0"/>
              </a:defRPr>
            </a:lvl1pPr>
          </a:lstStyle>
          <a:p>
            <a:pPr>
              <a:defRPr/>
            </a:pPr>
            <a:fld id="{28E7776B-D1AB-9B43-8FC2-7CEDEAC55043}"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5677" r:id="rId1"/>
    <p:sldLayoutId id="2147485591" r:id="rId2"/>
    <p:sldLayoutId id="2147485592" r:id="rId3"/>
    <p:sldLayoutId id="2147485593" r:id="rId4"/>
    <p:sldLayoutId id="2147485594" r:id="rId5"/>
    <p:sldLayoutId id="2147485595" r:id="rId6"/>
    <p:sldLayoutId id="2147485596" r:id="rId7"/>
    <p:sldLayoutId id="2147485597" r:id="rId8"/>
    <p:sldLayoutId id="2147485598" r:id="rId9"/>
    <p:sldLayoutId id="2147485599" r:id="rId10"/>
    <p:sldLayoutId id="2147485600"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28"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28"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28"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28"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pitchFamily="-128" charset="0"/>
        </a:defRPr>
      </a:lvl6pPr>
      <a:lvl7pPr marL="914400" algn="ctr" rtl="0" fontAlgn="base">
        <a:spcBef>
          <a:spcPct val="0"/>
        </a:spcBef>
        <a:spcAft>
          <a:spcPct val="0"/>
        </a:spcAft>
        <a:defRPr sz="4400">
          <a:solidFill>
            <a:schemeClr val="tx2"/>
          </a:solidFill>
          <a:latin typeface="Times New Roman" pitchFamily="-128" charset="0"/>
        </a:defRPr>
      </a:lvl7pPr>
      <a:lvl8pPr marL="1371600" algn="ctr" rtl="0" fontAlgn="base">
        <a:spcBef>
          <a:spcPct val="0"/>
        </a:spcBef>
        <a:spcAft>
          <a:spcPct val="0"/>
        </a:spcAft>
        <a:defRPr sz="4400">
          <a:solidFill>
            <a:schemeClr val="tx2"/>
          </a:solidFill>
          <a:latin typeface="Times New Roman" pitchFamily="-128" charset="0"/>
        </a:defRPr>
      </a:lvl8pPr>
      <a:lvl9pPr marL="1828800" algn="ctr" rtl="0" fontAlgn="base">
        <a:spcBef>
          <a:spcPct val="0"/>
        </a:spcBef>
        <a:spcAft>
          <a:spcPct val="0"/>
        </a:spcAft>
        <a:defRPr sz="4400">
          <a:solidFill>
            <a:schemeClr val="tx2"/>
          </a:solidFill>
          <a:latin typeface="Times New Roman" pitchFamily="-12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1"/>
        </a:buClr>
        <a:buChar char="•"/>
        <a:defRPr sz="2000">
          <a:solidFill>
            <a:schemeClr val="tx1"/>
          </a:solidFill>
          <a:latin typeface="+mn-lt"/>
        </a:defRPr>
      </a:lvl6pPr>
      <a:lvl7pPr marL="2971800" indent="-228600" algn="l" rtl="0" fontAlgn="base">
        <a:spcBef>
          <a:spcPct val="20000"/>
        </a:spcBef>
        <a:spcAft>
          <a:spcPct val="0"/>
        </a:spcAft>
        <a:buClr>
          <a:schemeClr val="tx1"/>
        </a:buClr>
        <a:buChar char="•"/>
        <a:defRPr sz="2000">
          <a:solidFill>
            <a:schemeClr val="tx1"/>
          </a:solidFill>
          <a:latin typeface="+mn-lt"/>
        </a:defRPr>
      </a:lvl7pPr>
      <a:lvl8pPr marL="3429000" indent="-228600" algn="l" rtl="0" fontAlgn="base">
        <a:spcBef>
          <a:spcPct val="20000"/>
        </a:spcBef>
        <a:spcAft>
          <a:spcPct val="0"/>
        </a:spcAft>
        <a:buClr>
          <a:schemeClr val="tx1"/>
        </a:buClr>
        <a:buChar char="•"/>
        <a:defRPr sz="2000">
          <a:solidFill>
            <a:schemeClr val="tx1"/>
          </a:solidFill>
          <a:latin typeface="+mn-lt"/>
        </a:defRPr>
      </a:lvl8pPr>
      <a:lvl9pPr marL="3886200" indent="-228600" algn="l" rtl="0" fontAlgn="base">
        <a:spcBef>
          <a:spcPct val="20000"/>
        </a:spcBef>
        <a:spcAft>
          <a:spcPct val="0"/>
        </a:spcAft>
        <a:buClr>
          <a:schemeClr val="tx1"/>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vl1pPr>
          </a:lstStyle>
          <a:p>
            <a:pPr>
              <a:defRPr/>
            </a:pPr>
            <a:endParaRPr lang="en-GB">
              <a:solidFill>
                <a:srgbClr val="000000"/>
              </a:solidFill>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vl1pPr>
          </a:lstStyle>
          <a:p>
            <a:pPr>
              <a:defRPr/>
            </a:pPr>
            <a:endParaRPr lang="en-GB">
              <a:solidFill>
                <a:srgbClr val="000000"/>
              </a:solidFill>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a:defRPr/>
            </a:pPr>
            <a:fld id="{58FD0D26-D74B-C743-B252-7ACBF97E05E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026067718"/>
      </p:ext>
    </p:extLst>
  </p:cSld>
  <p:clrMap bg1="lt1" tx1="dk1" bg2="lt2" tx2="dk2" accent1="accent1" accent2="accent2" accent3="accent3" accent4="accent4" accent5="accent5" accent6="accent6" hlink="hlink" folHlink="folHlink"/>
  <p:sldLayoutIdLst>
    <p:sldLayoutId id="2147486334" r:id="rId1"/>
    <p:sldLayoutId id="2147486335" r:id="rId2"/>
    <p:sldLayoutId id="2147486336" r:id="rId3"/>
    <p:sldLayoutId id="2147486337" r:id="rId4"/>
    <p:sldLayoutId id="2147486338" r:id="rId5"/>
    <p:sldLayoutId id="2147486339" r:id="rId6"/>
    <p:sldLayoutId id="2147486340" r:id="rId7"/>
    <p:sldLayoutId id="2147486341" r:id="rId8"/>
    <p:sldLayoutId id="2147486342" r:id="rId9"/>
    <p:sldLayoutId id="2147486343" r:id="rId10"/>
    <p:sldLayoutId id="2147486344" r:id="rId11"/>
    <p:sldLayoutId id="2147486345" r:id="rId12"/>
    <p:sldLayoutId id="2147486346" r:id="rId13"/>
    <p:sldLayoutId id="2147486347" r:id="rId14"/>
    <p:sldLayoutId id="2147486348" r:id="rId15"/>
    <p:sldLayoutId id="2147486349"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cs typeface="Arial" charset="0"/>
        </a:defRPr>
      </a:lvl6pPr>
      <a:lvl7pPr marL="914400" algn="ctr" rtl="0" fontAlgn="base">
        <a:spcBef>
          <a:spcPct val="0"/>
        </a:spcBef>
        <a:spcAft>
          <a:spcPct val="0"/>
        </a:spcAft>
        <a:defRPr sz="4400">
          <a:solidFill>
            <a:schemeClr val="tx2"/>
          </a:solidFill>
          <a:latin typeface="Arial" charset="0"/>
          <a:cs typeface="Arial" charset="0"/>
        </a:defRPr>
      </a:lvl7pPr>
      <a:lvl8pPr marL="1371600" algn="ctr" rtl="0" fontAlgn="base">
        <a:spcBef>
          <a:spcPct val="0"/>
        </a:spcBef>
        <a:spcAft>
          <a:spcPct val="0"/>
        </a:spcAft>
        <a:defRPr sz="4400">
          <a:solidFill>
            <a:schemeClr val="tx2"/>
          </a:solidFill>
          <a:latin typeface="Arial" charset="0"/>
          <a:cs typeface="Arial" charset="0"/>
        </a:defRPr>
      </a:lvl8pPr>
      <a:lvl9pPr marL="1828800" algn="ctr" rtl="0" fontAlgn="base">
        <a:spcBef>
          <a:spcPct val="0"/>
        </a:spcBef>
        <a:spcAft>
          <a:spcPct val="0"/>
        </a:spcAft>
        <a:defRPr sz="4400">
          <a:solidFill>
            <a:schemeClr val="tx2"/>
          </a:solidFill>
          <a:latin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p:bgPr>
    </p:bg>
    <p:spTree>
      <p:nvGrpSpPr>
        <p:cNvPr id="1" name=""/>
        <p:cNvGrpSpPr/>
        <p:nvPr/>
      </p:nvGrpSpPr>
      <p:grpSpPr>
        <a:xfrm>
          <a:off x="0" y="0"/>
          <a:ext cx="0" cy="0"/>
          <a:chOff x="0" y="0"/>
          <a:chExt cx="0" cy="0"/>
        </a:xfrm>
      </p:grpSpPr>
      <p:sp>
        <p:nvSpPr>
          <p:cNvPr id="171010"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a typeface="MS PGothic" charset="0"/>
            </a:endParaRPr>
          </a:p>
        </p:txBody>
      </p:sp>
      <p:sp>
        <p:nvSpPr>
          <p:cNvPr id="171011"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spcBef>
                <a:spcPct val="50000"/>
              </a:spcBef>
            </a:pPr>
            <a:endParaRPr lang="en-US" sz="2800">
              <a:solidFill>
                <a:srgbClr val="000000"/>
              </a:solidFill>
              <a:latin typeface="Times New Roman" charset="0"/>
              <a:ea typeface="MS PGothic" charset="0"/>
            </a:endParaRPr>
          </a:p>
        </p:txBody>
      </p:sp>
      <p:pic>
        <p:nvPicPr>
          <p:cNvPr id="171012" name="Picture 4" descr="minispir"/>
          <p:cNvPicPr>
            <a:picLocks noChangeAspect="1" noChangeArrowheads="1"/>
          </p:cNvPicPr>
          <p:nvPr/>
        </p:nvPicPr>
        <p:blipFill>
          <a:blip r:embed="rId13"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1013" name="Picture 5"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1014"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1015"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5960"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defRPr>
            </a:lvl1pPr>
          </a:lstStyle>
          <a:p>
            <a:pPr>
              <a:defRPr/>
            </a:pPr>
            <a:endParaRPr lang="en-US">
              <a:latin typeface="Times New Roman" charset="0"/>
              <a:ea typeface="MS PGothic" charset="0"/>
            </a:endParaRPr>
          </a:p>
        </p:txBody>
      </p:sp>
      <p:sp>
        <p:nvSpPr>
          <p:cNvPr id="125961"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defRPr>
            </a:lvl1pPr>
          </a:lstStyle>
          <a:p>
            <a:pPr>
              <a:defRPr/>
            </a:pPr>
            <a:endParaRPr lang="en-US">
              <a:latin typeface="Times New Roman" charset="0"/>
              <a:ea typeface="MS PGothic" charset="0"/>
            </a:endParaRPr>
          </a:p>
        </p:txBody>
      </p:sp>
      <p:sp>
        <p:nvSpPr>
          <p:cNvPr id="125962"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defRPr>
            </a:lvl1pPr>
          </a:lstStyle>
          <a:p>
            <a:pPr>
              <a:defRPr/>
            </a:pPr>
            <a:fld id="{EA0B101B-9045-0B4B-B7B1-1E4EF8C81F21}" type="slidenum">
              <a:rPr lang="en-US">
                <a:latin typeface="Times New Roman" charset="0"/>
                <a:ea typeface="MS PGothic" charset="0"/>
              </a:rPr>
              <a:pPr>
                <a:defRPr/>
              </a:pPr>
              <a:t>‹#›</a:t>
            </a:fld>
            <a:endParaRPr lang="en-US">
              <a:latin typeface="Times New Roman" charset="0"/>
              <a:ea typeface="MS PGothic" charset="0"/>
            </a:endParaRPr>
          </a:p>
        </p:txBody>
      </p:sp>
    </p:spTree>
    <p:extLst>
      <p:ext uri="{BB962C8B-B14F-4D97-AF65-F5344CB8AC3E}">
        <p14:creationId xmlns:p14="http://schemas.microsoft.com/office/powerpoint/2010/main" val="991548621"/>
      </p:ext>
    </p:extLst>
  </p:cSld>
  <p:clrMap bg1="lt1" tx1="dk1" bg2="lt2" tx2="dk2" accent1="accent1" accent2="accent2" accent3="accent3" accent4="accent4" accent5="accent5" accent6="accent6" hlink="hlink" folHlink="folHlink"/>
  <p:sldLayoutIdLst>
    <p:sldLayoutId id="2147486363" r:id="rId1"/>
    <p:sldLayoutId id="2147486364" r:id="rId2"/>
    <p:sldLayoutId id="2147486365" r:id="rId3"/>
    <p:sldLayoutId id="2147486366" r:id="rId4"/>
    <p:sldLayoutId id="2147486367" r:id="rId5"/>
    <p:sldLayoutId id="2147486368" r:id="rId6"/>
    <p:sldLayoutId id="2147486369" r:id="rId7"/>
    <p:sldLayoutId id="2147486370" r:id="rId8"/>
    <p:sldLayoutId id="2147486371" r:id="rId9"/>
    <p:sldLayoutId id="2147486372" r:id="rId10"/>
    <p:sldLayoutId id="2147486373"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charset="0"/>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178"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179" name="Rectangle 3"/>
          <p:cNvSpPr>
            <a:spLocks noGrp="1" noChangeArrowheads="1"/>
          </p:cNvSpPr>
          <p:nvPr>
            <p:ph type="title"/>
          </p:nvPr>
        </p:nvSpPr>
        <p:spPr bwMode="auto">
          <a:xfrm>
            <a:off x="1143000" y="3048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80" name="Rectangle 4"/>
          <p:cNvSpPr>
            <a:spLocks noGrp="1" noChangeArrowheads="1"/>
          </p:cNvSpPr>
          <p:nvPr>
            <p:ph type="body" idx="1"/>
          </p:nvPr>
        </p:nvSpPr>
        <p:spPr bwMode="auto">
          <a:xfrm>
            <a:off x="1143000" y="1676400"/>
            <a:ext cx="77724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8965" name="Rectangle 5"/>
          <p:cNvSpPr>
            <a:spLocks noGrp="1" noChangeArrowheads="1"/>
          </p:cNvSpPr>
          <p:nvPr>
            <p:ph type="dt" sz="half" idx="2"/>
          </p:nvPr>
        </p:nvSpPr>
        <p:spPr bwMode="auto">
          <a:xfrm>
            <a:off x="2057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Helvetica" pitchFamily="-112" charset="0"/>
                <a:ea typeface="+mn-ea"/>
                <a:cs typeface="+mn-cs"/>
              </a:defRPr>
            </a:lvl1pPr>
          </a:lstStyle>
          <a:p>
            <a:pPr eaLnBrk="0" hangingPunct="0">
              <a:defRPr/>
            </a:pPr>
            <a:endParaRPr lang="en-US">
              <a:solidFill>
                <a:srgbClr val="000000"/>
              </a:solidFill>
            </a:endParaRPr>
          </a:p>
        </p:txBody>
      </p:sp>
      <p:sp>
        <p:nvSpPr>
          <p:cNvPr id="168966" name="Rectangle 6"/>
          <p:cNvSpPr>
            <a:spLocks noGrp="1" noChangeArrowheads="1"/>
          </p:cNvSpPr>
          <p:nvPr>
            <p:ph type="ftr" sz="quarter" idx="3"/>
          </p:nvPr>
        </p:nvSpPr>
        <p:spPr bwMode="auto">
          <a:xfrm>
            <a:off x="40386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atin typeface="Helvetica" pitchFamily="-112" charset="0"/>
                <a:ea typeface="+mn-ea"/>
                <a:cs typeface="+mn-cs"/>
              </a:defRPr>
            </a:lvl1pPr>
          </a:lstStyle>
          <a:p>
            <a:pPr eaLnBrk="0" hangingPunct="0">
              <a:defRPr/>
            </a:pPr>
            <a:endParaRPr lang="en-US">
              <a:solidFill>
                <a:srgbClr val="000000"/>
              </a:solidFill>
            </a:endParaRPr>
          </a:p>
        </p:txBody>
      </p:sp>
      <p:sp>
        <p:nvSpPr>
          <p:cNvPr id="168967" name="Rectangle 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Helvetica" charset="0"/>
              </a:defRPr>
            </a:lvl1pPr>
          </a:lstStyle>
          <a:p>
            <a:pPr eaLnBrk="0" hangingPunct="0">
              <a:defRPr/>
            </a:pPr>
            <a:fld id="{36807046-E6F4-054E-B565-BF3878C48D57}"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2720865260"/>
      </p:ext>
    </p:extLst>
  </p:cSld>
  <p:clrMap bg1="lt1" tx1="dk1" bg2="lt2" tx2="dk2" accent1="accent1" accent2="accent2" accent3="accent3" accent4="accent4" accent5="accent5" accent6="accent6" hlink="hlink" folHlink="folHlink"/>
  <p:sldLayoutIdLst>
    <p:sldLayoutId id="2147486375" r:id="rId1"/>
    <p:sldLayoutId id="2147486376" r:id="rId2"/>
    <p:sldLayoutId id="2147486377" r:id="rId3"/>
    <p:sldLayoutId id="2147486378" r:id="rId4"/>
    <p:sldLayoutId id="2147486379" r:id="rId5"/>
    <p:sldLayoutId id="2147486380" r:id="rId6"/>
    <p:sldLayoutId id="2147486381" r:id="rId7"/>
    <p:sldLayoutId id="2147486382" r:id="rId8"/>
    <p:sldLayoutId id="2147486383" r:id="rId9"/>
    <p:sldLayoutId id="2147486384" r:id="rId10"/>
    <p:sldLayoutId id="2147486385"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5pPr>
      <a:lvl6pPr marL="4572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6pPr>
      <a:lvl7pPr marL="9144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7pPr>
      <a:lvl8pPr marL="13716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8pPr>
      <a:lvl9pPr marL="18288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lr>
          <a:srgbClr val="126CBB"/>
        </a:buClr>
        <a:buFont typeface="Wingdings" charset="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003687"/>
        </a:buClr>
        <a:buSzPct val="95000"/>
        <a:buFont typeface="Wingdings" charset="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Blip>
          <a:blip r:embed="rId16"/>
        </a:buBlip>
        <a:defRPr kumimoji="1" sz="2400">
          <a:solidFill>
            <a:schemeClr val="tx1"/>
          </a:solidFill>
          <a:latin typeface="+mn-lt"/>
          <a:ea typeface="+mn-ea"/>
        </a:defRPr>
      </a:lvl3pPr>
      <a:lvl4pPr marL="1600200" indent="-228600" algn="l" rtl="0" eaLnBrk="0" fontAlgn="base" hangingPunct="0">
        <a:spcBef>
          <a:spcPct val="20000"/>
        </a:spcBef>
        <a:spcAft>
          <a:spcPct val="0"/>
        </a:spcAft>
        <a:buBlip>
          <a:blip r:embed="rId17"/>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8"/>
        </a:buBlip>
        <a:defRPr kumimoji="1" sz="2000">
          <a:solidFill>
            <a:schemeClr val="tx1"/>
          </a:solidFill>
          <a:latin typeface="+mn-lt"/>
          <a:ea typeface="+mn-ea"/>
        </a:defRPr>
      </a:lvl5pPr>
      <a:lvl6pPr marL="2514600" indent="-228600" algn="l" rtl="0" fontAlgn="base">
        <a:spcBef>
          <a:spcPct val="20000"/>
        </a:spcBef>
        <a:spcAft>
          <a:spcPct val="0"/>
        </a:spcAft>
        <a:buBlip>
          <a:blip r:embed="rId18"/>
        </a:buBlip>
        <a:defRPr kumimoji="1" sz="2000">
          <a:solidFill>
            <a:schemeClr val="tx1"/>
          </a:solidFill>
          <a:latin typeface="+mn-lt"/>
          <a:ea typeface="+mn-ea"/>
        </a:defRPr>
      </a:lvl6pPr>
      <a:lvl7pPr marL="2971800" indent="-228600" algn="l" rtl="0" fontAlgn="base">
        <a:spcBef>
          <a:spcPct val="20000"/>
        </a:spcBef>
        <a:spcAft>
          <a:spcPct val="0"/>
        </a:spcAft>
        <a:buBlip>
          <a:blip r:embed="rId18"/>
        </a:buBlip>
        <a:defRPr kumimoji="1" sz="2000">
          <a:solidFill>
            <a:schemeClr val="tx1"/>
          </a:solidFill>
          <a:latin typeface="+mn-lt"/>
          <a:ea typeface="+mn-ea"/>
        </a:defRPr>
      </a:lvl7pPr>
      <a:lvl8pPr marL="3429000" indent="-228600" algn="l" rtl="0" fontAlgn="base">
        <a:spcBef>
          <a:spcPct val="20000"/>
        </a:spcBef>
        <a:spcAft>
          <a:spcPct val="0"/>
        </a:spcAft>
        <a:buBlip>
          <a:blip r:embed="rId18"/>
        </a:buBlip>
        <a:defRPr kumimoji="1" sz="2000">
          <a:solidFill>
            <a:schemeClr val="tx1"/>
          </a:solidFill>
          <a:latin typeface="+mn-lt"/>
          <a:ea typeface="+mn-ea"/>
        </a:defRPr>
      </a:lvl8pPr>
      <a:lvl9pPr marL="3886200" indent="-228600" algn="l" rtl="0" fontAlgn="base">
        <a:spcBef>
          <a:spcPct val="20000"/>
        </a:spcBef>
        <a:spcAft>
          <a:spcPct val="0"/>
        </a:spcAft>
        <a:buBlip>
          <a:blip r:embed="rId18"/>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78850"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latin typeface="Tahoma" pitchFamily="34" charset="0"/>
              <a:ea typeface="MS PGothic" pitchFamily="34" charset="-128"/>
              <a:cs typeface="+mn-cs"/>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latin typeface="Tahoma" pitchFamily="34" charset="0"/>
              <a:ea typeface="MS PGothic" pitchFamily="34" charset="-128"/>
              <a:cs typeface="+mn-cs"/>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A1110299-A60B-434F-96A8-A8DD1AA2647D}" type="slidenum">
              <a:rPr lang="en-US" altLang="en-US">
                <a:latin typeface="Tahoma" pitchFamily="34" charset="0"/>
                <a:ea typeface="MS PGothic" pitchFamily="34" charset="-128"/>
                <a:cs typeface="+mn-cs"/>
              </a:rPr>
              <a:pPr/>
              <a:t>‹#›</a:t>
            </a:fld>
            <a:endParaRPr lang="en-US" altLang="en-US">
              <a:latin typeface="Tahoma" pitchFamily="34" charset="0"/>
              <a:ea typeface="MS PGothic" pitchFamily="34" charset="-128"/>
              <a:cs typeface="+mn-cs"/>
            </a:endParaRPr>
          </a:p>
        </p:txBody>
      </p:sp>
    </p:spTree>
    <p:extLst>
      <p:ext uri="{BB962C8B-B14F-4D97-AF65-F5344CB8AC3E}">
        <p14:creationId xmlns:p14="http://schemas.microsoft.com/office/powerpoint/2010/main" val="2211758022"/>
      </p:ext>
    </p:extLst>
  </p:cSld>
  <p:clrMap bg1="dk2" tx1="lt1" bg2="dk1" tx2="lt2" accent1="accent1" accent2="accent2" accent3="accent3" accent4="accent4" accent5="accent5" accent6="accent6" hlink="hlink" folHlink="folHlink"/>
  <p:sldLayoutIdLst>
    <p:sldLayoutId id="2147486387" r:id="rId1"/>
    <p:sldLayoutId id="2147486388" r:id="rId2"/>
    <p:sldLayoutId id="2147486389" r:id="rId3"/>
    <p:sldLayoutId id="2147486390" r:id="rId4"/>
    <p:sldLayoutId id="2147486391" r:id="rId5"/>
    <p:sldLayoutId id="2147486392" r:id="rId6"/>
    <p:sldLayoutId id="2147486393" r:id="rId7"/>
    <p:sldLayoutId id="2147486394" r:id="rId8"/>
    <p:sldLayoutId id="2147486395" r:id="rId9"/>
    <p:sldLayoutId id="2147486396" r:id="rId10"/>
    <p:sldLayoutId id="2147486397" r:id="rId11"/>
    <p:sldLayoutId id="2147486398" r:id="rId12"/>
    <p:sldLayoutId id="2147486399"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39938" name="Group 2"/>
          <p:cNvGrpSpPr>
            <a:grpSpLocks/>
          </p:cNvGrpSpPr>
          <p:nvPr/>
        </p:nvGrpSpPr>
        <p:grpSpPr bwMode="auto">
          <a:xfrm>
            <a:off x="0" y="0"/>
            <a:ext cx="1143000" cy="6856413"/>
            <a:chOff x="0" y="0"/>
            <a:chExt cx="720" cy="4319"/>
          </a:xfrm>
        </p:grpSpPr>
        <p:sp>
          <p:nvSpPr>
            <p:cNvPr id="39939"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eaLnBrk="0" hangingPunct="0">
                <a:spcBef>
                  <a:spcPct val="50000"/>
                </a:spcBef>
              </a:pPr>
              <a:endParaRPr lang="en-US" altLang="en-US" sz="2400">
                <a:solidFill>
                  <a:srgbClr val="EAEAEA"/>
                </a:solidFill>
                <a:latin typeface="Times New Roman" pitchFamily="18" charset="0"/>
                <a:ea typeface="+mn-ea"/>
                <a:cs typeface="+mn-cs"/>
              </a:endParaRPr>
            </a:p>
          </p:txBody>
        </p:sp>
        <p:sp>
          <p:nvSpPr>
            <p:cNvPr id="39940"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eaLnBrk="0" hangingPunct="0">
                <a:spcBef>
                  <a:spcPct val="50000"/>
                </a:spcBef>
              </a:pPr>
              <a:endParaRPr lang="en-US" altLang="en-US" sz="2400">
                <a:solidFill>
                  <a:srgbClr val="EAEAEA"/>
                </a:solidFill>
                <a:latin typeface="Times New Roman" pitchFamily="18" charset="0"/>
                <a:ea typeface="+mn-ea"/>
                <a:cs typeface="+mn-cs"/>
              </a:endParaRPr>
            </a:p>
          </p:txBody>
        </p:sp>
        <p:pic>
          <p:nvPicPr>
            <p:cNvPr id="39941" name="Picture 5"/>
            <p:cNvPicPr>
              <a:picLocks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grpSp>
      <p:sp>
        <p:nvSpPr>
          <p:cNvPr id="39942" name="Rectangle 6"/>
          <p:cNvSpPr>
            <a:spLocks noGrp="1" noChangeArrowheads="1"/>
          </p:cNvSpPr>
          <p:nvPr>
            <p:ph type="title"/>
          </p:nvPr>
        </p:nvSpPr>
        <p:spPr bwMode="auto">
          <a:xfrm>
            <a:off x="1219200" y="304800"/>
            <a:ext cx="7772400" cy="12065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9943" name="Rectangle 7"/>
          <p:cNvSpPr>
            <a:spLocks noGrp="1" noChangeArrowheads="1"/>
          </p:cNvSpPr>
          <p:nvPr>
            <p:ph type="body" idx="1"/>
          </p:nvPr>
        </p:nvSpPr>
        <p:spPr bwMode="auto">
          <a:xfrm>
            <a:off x="1219200" y="1600200"/>
            <a:ext cx="7772400" cy="4495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400" b="0">
                <a:latin typeface="+mn-lt"/>
              </a:defRPr>
            </a:lvl1pPr>
          </a:lstStyle>
          <a:p>
            <a:endParaRPr lang="en-US" altLang="en-US">
              <a:solidFill>
                <a:srgbClr val="EAEAEA"/>
              </a:solidFill>
              <a:ea typeface="+mn-ea"/>
              <a:cs typeface="+mn-cs"/>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400" b="0">
                <a:latin typeface="+mn-lt"/>
              </a:defRPr>
            </a:lvl1pPr>
          </a:lstStyle>
          <a:p>
            <a:endParaRPr lang="en-US" altLang="en-US">
              <a:solidFill>
                <a:srgbClr val="EAEAEA"/>
              </a:solidFill>
              <a:ea typeface="+mn-ea"/>
              <a:cs typeface="+mn-cs"/>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400" b="0">
                <a:latin typeface="+mn-lt"/>
              </a:defRPr>
            </a:lvl1pPr>
          </a:lstStyle>
          <a:p>
            <a:fld id="{04EFE43A-7312-4E47-9F79-43A883D90769}" type="slidenum">
              <a:rPr lang="en-US" altLang="en-US">
                <a:solidFill>
                  <a:srgbClr val="EAEAEA"/>
                </a:solidFill>
                <a:ea typeface="+mn-ea"/>
                <a:cs typeface="+mn-cs"/>
              </a:rPr>
              <a:pPr/>
              <a:t>‹#›</a:t>
            </a:fld>
            <a:endParaRPr lang="en-US" altLang="en-US">
              <a:solidFill>
                <a:srgbClr val="EAEAEA"/>
              </a:solidFill>
              <a:ea typeface="+mn-ea"/>
              <a:cs typeface="+mn-cs"/>
            </a:endParaRPr>
          </a:p>
        </p:txBody>
      </p:sp>
    </p:spTree>
    <p:extLst>
      <p:ext uri="{BB962C8B-B14F-4D97-AF65-F5344CB8AC3E}">
        <p14:creationId xmlns:p14="http://schemas.microsoft.com/office/powerpoint/2010/main" val="3156880750"/>
      </p:ext>
    </p:extLst>
  </p:cSld>
  <p:clrMap bg1="dk2" tx1="lt1" bg2="dk1" tx2="lt2" accent1="accent1" accent2="accent2" accent3="accent3" accent4="accent4" accent5="accent5" accent6="accent6" hlink="hlink" folHlink="folHlink"/>
  <p:sldLayoutIdLst>
    <p:sldLayoutId id="2147486401" r:id="rId1"/>
    <p:sldLayoutId id="2147486402" r:id="rId2"/>
    <p:sldLayoutId id="2147486403" r:id="rId3"/>
    <p:sldLayoutId id="2147486404" r:id="rId4"/>
    <p:sldLayoutId id="2147486405" r:id="rId5"/>
    <p:sldLayoutId id="2147486406" r:id="rId6"/>
    <p:sldLayoutId id="2147486407" r:id="rId7"/>
    <p:sldLayoutId id="2147486408" r:id="rId8"/>
    <p:sldLayoutId id="2147486409" r:id="rId9"/>
    <p:sldLayoutId id="2147486410" r:id="rId10"/>
    <p:sldLayoutId id="2147486411" r:id="rId11"/>
  </p:sldLayoutIdLst>
  <p:txStyles>
    <p:titleStyle>
      <a:lvl1pPr algn="l" rtl="0" fontAlgn="base">
        <a:spcBef>
          <a:spcPct val="0"/>
        </a:spcBef>
        <a:spcAft>
          <a:spcPct val="0"/>
        </a:spcAft>
        <a:defRPr sz="4400">
          <a:solidFill>
            <a:schemeClr val="tx2"/>
          </a:solidFill>
          <a:latin typeface="+mj-lt"/>
          <a:ea typeface="+mj-ea"/>
          <a:cs typeface="+mj-cs"/>
        </a:defRPr>
      </a:lvl1pPr>
      <a:lvl2pPr algn="l" rtl="0" fontAlgn="base">
        <a:spcBef>
          <a:spcPct val="0"/>
        </a:spcBef>
        <a:spcAft>
          <a:spcPct val="0"/>
        </a:spcAft>
        <a:defRPr sz="4400">
          <a:solidFill>
            <a:schemeClr val="tx2"/>
          </a:solidFill>
          <a:latin typeface="Times New Roman" pitchFamily="18" charset="0"/>
        </a:defRPr>
      </a:lvl2pPr>
      <a:lvl3pPr algn="l" rtl="0" fontAlgn="base">
        <a:spcBef>
          <a:spcPct val="0"/>
        </a:spcBef>
        <a:spcAft>
          <a:spcPct val="0"/>
        </a:spcAft>
        <a:defRPr sz="4400">
          <a:solidFill>
            <a:schemeClr val="tx2"/>
          </a:solidFill>
          <a:latin typeface="Times New Roman" pitchFamily="18" charset="0"/>
        </a:defRPr>
      </a:lvl3pPr>
      <a:lvl4pPr algn="l" rtl="0" fontAlgn="base">
        <a:spcBef>
          <a:spcPct val="0"/>
        </a:spcBef>
        <a:spcAft>
          <a:spcPct val="0"/>
        </a:spcAft>
        <a:defRPr sz="4400">
          <a:solidFill>
            <a:schemeClr val="tx2"/>
          </a:solidFill>
          <a:latin typeface="Times New Roman" pitchFamily="18" charset="0"/>
        </a:defRPr>
      </a:lvl4pPr>
      <a:lvl5pPr algn="l" rtl="0" fontAlgn="base">
        <a:spcBef>
          <a:spcPct val="0"/>
        </a:spcBef>
        <a:spcAft>
          <a:spcPct val="0"/>
        </a:spcAft>
        <a:defRPr sz="4400">
          <a:solidFill>
            <a:schemeClr val="tx2"/>
          </a:solidFill>
          <a:latin typeface="Times New Roman" pitchFamily="18" charset="0"/>
        </a:defRPr>
      </a:lvl5pPr>
      <a:lvl6pPr marL="457200" algn="l" rtl="0" fontAlgn="base">
        <a:spcBef>
          <a:spcPct val="0"/>
        </a:spcBef>
        <a:spcAft>
          <a:spcPct val="0"/>
        </a:spcAft>
        <a:defRPr sz="4400">
          <a:solidFill>
            <a:schemeClr val="tx2"/>
          </a:solidFill>
          <a:latin typeface="Times New Roman" pitchFamily="18" charset="0"/>
        </a:defRPr>
      </a:lvl6pPr>
      <a:lvl7pPr marL="914400" algn="l" rtl="0" fontAlgn="base">
        <a:spcBef>
          <a:spcPct val="0"/>
        </a:spcBef>
        <a:spcAft>
          <a:spcPct val="0"/>
        </a:spcAft>
        <a:defRPr sz="4400">
          <a:solidFill>
            <a:schemeClr val="tx2"/>
          </a:solidFill>
          <a:latin typeface="Times New Roman" pitchFamily="18" charset="0"/>
        </a:defRPr>
      </a:lvl7pPr>
      <a:lvl8pPr marL="1371600" algn="l" rtl="0" fontAlgn="base">
        <a:spcBef>
          <a:spcPct val="0"/>
        </a:spcBef>
        <a:spcAft>
          <a:spcPct val="0"/>
        </a:spcAft>
        <a:defRPr sz="4400">
          <a:solidFill>
            <a:schemeClr val="tx2"/>
          </a:solidFill>
          <a:latin typeface="Times New Roman" pitchFamily="18" charset="0"/>
        </a:defRPr>
      </a:lvl8pPr>
      <a:lvl9pPr marL="1828800" algn="l" rtl="0" fontAlgn="base">
        <a:spcBef>
          <a:spcPct val="0"/>
        </a:spcBef>
        <a:spcAft>
          <a:spcPct val="0"/>
        </a:spcAft>
        <a:defRPr sz="4400">
          <a:solidFill>
            <a:schemeClr val="tx2"/>
          </a:solidFill>
          <a:latin typeface="Times New Roman" pitchFamily="18" charset="0"/>
        </a:defRPr>
      </a:lvl9pPr>
    </p:titleStyle>
    <p:bodyStyle>
      <a:lvl1pPr marL="342900" indent="-342900" algn="l" rtl="0" fontAlgn="base">
        <a:spcBef>
          <a:spcPct val="20000"/>
        </a:spcBef>
        <a:spcAft>
          <a:spcPct val="0"/>
        </a:spcAft>
        <a:buClr>
          <a:schemeClr val="tx2"/>
        </a:buClr>
        <a:buSzPct val="90000"/>
        <a:buFont typeface="Symbol" pitchFamily="18" charset="2"/>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75106"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5107" name="Rectangle 3"/>
          <p:cNvSpPr>
            <a:spLocks noChangeArrowheads="1"/>
          </p:cNvSpPr>
          <p:nvPr/>
        </p:nvSpPr>
        <p:spPr bwMode="auto">
          <a:xfrm>
            <a:off x="152400" y="1752600"/>
            <a:ext cx="4724400" cy="152400"/>
          </a:xfrm>
          <a:prstGeom prst="rect">
            <a:avLst/>
          </a:prstGeom>
          <a:solidFill>
            <a:schemeClr val="accent1">
              <a:alpha val="50000"/>
            </a:schemeClr>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5108"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5109"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5110" name="Rectangle 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square" lIns="92075" tIns="46037" rIns="92075" bIns="46037" numCol="1" anchor="ctr" anchorCtr="0" compatLnSpc="1">
            <a:prstTxWarp prst="textNoShape">
              <a:avLst/>
            </a:prstTxWarp>
          </a:bodyPr>
          <a:lstStyle/>
          <a:p>
            <a:pPr lvl="0"/>
            <a:r>
              <a:rPr lang="en-US" altLang="en-US"/>
              <a:t>Click to edit Master title style</a:t>
            </a:r>
          </a:p>
        </p:txBody>
      </p:sp>
      <p:sp>
        <p:nvSpPr>
          <p:cNvPr id="175111"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square" lIns="92075" tIns="46037" rIns="92075" bIns="46037"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75112" name="Rectangle 8"/>
          <p:cNvSpPr>
            <a:spLocks noGrp="1" noChangeArrowheads="1"/>
          </p:cNvSpPr>
          <p:nvPr>
            <p:ph type="dt" sz="half" idx="2"/>
          </p:nvPr>
        </p:nvSpPr>
        <p:spPr bwMode="auto">
          <a:xfrm>
            <a:off x="685800" y="61722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eaLnBrk="0" hangingPunct="0">
              <a:defRPr kumimoji="1" sz="1400" b="0">
                <a:latin typeface="+mj-lt"/>
              </a:defRPr>
            </a:lvl1pPr>
          </a:lstStyle>
          <a:p>
            <a:endParaRPr lang="en-US" altLang="en-US">
              <a:solidFill>
                <a:srgbClr val="FFFFFF"/>
              </a:solidFill>
              <a:ea typeface="+mn-ea"/>
              <a:cs typeface="+mn-cs"/>
            </a:endParaRPr>
          </a:p>
        </p:txBody>
      </p:sp>
      <p:sp>
        <p:nvSpPr>
          <p:cNvPr id="175113" name="Rectangle 9"/>
          <p:cNvSpPr>
            <a:spLocks noGrp="1" noChangeArrowheads="1"/>
          </p:cNvSpPr>
          <p:nvPr>
            <p:ph type="ftr" sz="quarter" idx="3"/>
          </p:nvPr>
        </p:nvSpPr>
        <p:spPr bwMode="auto">
          <a:xfrm>
            <a:off x="3124200" y="61722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algn="ctr" eaLnBrk="0" hangingPunct="0">
              <a:defRPr kumimoji="1" sz="1400" b="0">
                <a:latin typeface="+mj-lt"/>
              </a:defRPr>
            </a:lvl1pPr>
          </a:lstStyle>
          <a:p>
            <a:endParaRPr lang="en-US" altLang="en-US">
              <a:solidFill>
                <a:srgbClr val="FFFFFF"/>
              </a:solidFill>
              <a:ea typeface="+mn-ea"/>
              <a:cs typeface="+mn-cs"/>
            </a:endParaRPr>
          </a:p>
        </p:txBody>
      </p:sp>
      <p:sp>
        <p:nvSpPr>
          <p:cNvPr id="175114" name="Rectangle 10"/>
          <p:cNvSpPr>
            <a:spLocks noGrp="1" noChangeArrowheads="1"/>
          </p:cNvSpPr>
          <p:nvPr>
            <p:ph type="sldNum" sz="quarter" idx="4"/>
          </p:nvPr>
        </p:nvSpPr>
        <p:spPr bwMode="auto">
          <a:xfrm>
            <a:off x="6553200" y="61722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algn="r" eaLnBrk="0" hangingPunct="0">
              <a:defRPr kumimoji="1" sz="1400" b="0">
                <a:latin typeface="+mj-lt"/>
              </a:defRPr>
            </a:lvl1pPr>
          </a:lstStyle>
          <a:p>
            <a:endParaRPr lang="en-US" altLang="en-US">
              <a:solidFill>
                <a:srgbClr val="FFFFFF"/>
              </a:solidFill>
              <a:ea typeface="+mn-ea"/>
              <a:cs typeface="+mn-cs"/>
            </a:endParaRPr>
          </a:p>
        </p:txBody>
      </p:sp>
    </p:spTree>
    <p:extLst>
      <p:ext uri="{BB962C8B-B14F-4D97-AF65-F5344CB8AC3E}">
        <p14:creationId xmlns:p14="http://schemas.microsoft.com/office/powerpoint/2010/main" val="392695925"/>
      </p:ext>
    </p:extLst>
  </p:cSld>
  <p:clrMap bg1="dk2" tx1="lt1" bg2="dk1" tx2="lt2" accent1="accent1" accent2="accent2" accent3="accent3" accent4="accent4" accent5="accent5" accent6="accent6" hlink="hlink" folHlink="folHlink"/>
  <p:sldLayoutIdLst>
    <p:sldLayoutId id="2147486413" r:id="rId1"/>
    <p:sldLayoutId id="2147486414" r:id="rId2"/>
    <p:sldLayoutId id="2147486415" r:id="rId3"/>
    <p:sldLayoutId id="2147486416" r:id="rId4"/>
    <p:sldLayoutId id="2147486417" r:id="rId5"/>
    <p:sldLayoutId id="2147486418" r:id="rId6"/>
    <p:sldLayoutId id="2147486419" r:id="rId7"/>
    <p:sldLayoutId id="2147486420" r:id="rId8"/>
    <p:sldLayoutId id="2147486421" r:id="rId9"/>
    <p:sldLayoutId id="2147486422" r:id="rId10"/>
    <p:sldLayoutId id="2147486423"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9pPr>
    </p:titleStyle>
    <p:bodyStyle>
      <a:lvl1pPr marL="342900" indent="-342900" algn="l" rtl="0" eaLnBrk="0" fontAlgn="base" hangingPunct="0">
        <a:spcBef>
          <a:spcPct val="20000"/>
        </a:spcBef>
        <a:spcAft>
          <a:spcPct val="0"/>
        </a:spcAft>
        <a:buClr>
          <a:schemeClr val="accent2"/>
        </a:buClr>
        <a:buSzPct val="80000"/>
        <a:buFont typeface="Wingdings" pitchFamily="2" charset="2"/>
        <a:buChar char="l"/>
        <a:defRPr kumimoji="1" sz="32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b="1">
          <a:solidFill>
            <a:schemeClr val="tx1"/>
          </a:solidFill>
          <a:latin typeface="+mn-lt"/>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defRPr>
      </a:lvl3pPr>
      <a:lvl4pPr marL="1600200" indent="-228600" algn="l" rtl="0" eaLnBrk="0" fontAlgn="base" hangingPunct="0">
        <a:spcBef>
          <a:spcPct val="20000"/>
        </a:spcBef>
        <a:spcAft>
          <a:spcPct val="0"/>
        </a:spcAft>
        <a:buChar char="–"/>
        <a:defRPr kumimoji="1" sz="2000" b="1">
          <a:solidFill>
            <a:schemeClr val="tx1"/>
          </a:solidFill>
          <a:latin typeface="+mn-lt"/>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57346" name="Group 2"/>
          <p:cNvGrpSpPr>
            <a:grpSpLocks/>
          </p:cNvGrpSpPr>
          <p:nvPr/>
        </p:nvGrpSpPr>
        <p:grpSpPr bwMode="auto">
          <a:xfrm>
            <a:off x="0" y="0"/>
            <a:ext cx="1085850" cy="6854825"/>
            <a:chOff x="0" y="0"/>
            <a:chExt cx="684" cy="4318"/>
          </a:xfrm>
        </p:grpSpPr>
        <p:sp>
          <p:nvSpPr>
            <p:cNvPr id="7373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nvGrpSpPr>
            <p:cNvPr id="57353" name="Group 4"/>
            <p:cNvGrpSpPr>
              <a:grpSpLocks/>
            </p:cNvGrpSpPr>
            <p:nvPr/>
          </p:nvGrpSpPr>
          <p:grpSpPr bwMode="auto">
            <a:xfrm>
              <a:off x="48" y="102"/>
              <a:ext cx="96" cy="4128"/>
              <a:chOff x="48" y="102"/>
              <a:chExt cx="96" cy="4128"/>
            </a:xfrm>
          </p:grpSpPr>
          <p:sp>
            <p:nvSpPr>
              <p:cNvPr id="57354"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55"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56"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57"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58"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59"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60"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61"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62"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63"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64"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65"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66"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67"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68"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69"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70"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71"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72"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73"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74"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75"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76"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77"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78"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79"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80"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81"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57382"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grpSp>
      <p:sp>
        <p:nvSpPr>
          <p:cNvPr id="5734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73763"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solidFill>
                  <a:srgbClr val="FFFFFF"/>
                </a:solidFill>
              </a:defRPr>
            </a:lvl1pPr>
          </a:lstStyle>
          <a:p>
            <a:endParaRPr lang="en-US" altLang="en-US">
              <a:latin typeface="Times New Roman" pitchFamily="18" charset="0"/>
              <a:ea typeface="MS PGothic" pitchFamily="34" charset="-128"/>
              <a:cs typeface="+mn-cs"/>
            </a:endParaRPr>
          </a:p>
        </p:txBody>
      </p:sp>
      <p:sp>
        <p:nvSpPr>
          <p:cNvPr id="73764"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FF"/>
                </a:solidFill>
              </a:defRPr>
            </a:lvl1pPr>
          </a:lstStyle>
          <a:p>
            <a:endParaRPr lang="en-US" altLang="en-US">
              <a:latin typeface="Times New Roman" pitchFamily="18" charset="0"/>
              <a:ea typeface="MS PGothic" pitchFamily="34" charset="-128"/>
              <a:cs typeface="+mn-cs"/>
            </a:endParaRPr>
          </a:p>
        </p:txBody>
      </p:sp>
      <p:sp>
        <p:nvSpPr>
          <p:cNvPr id="73765"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FF"/>
                </a:solidFill>
              </a:defRPr>
            </a:lvl1pPr>
          </a:lstStyle>
          <a:p>
            <a:fld id="{00CF10C4-D01D-4D31-B3CB-67078977B7B3}" type="slidenum">
              <a:rPr lang="en-US" altLang="en-US">
                <a:latin typeface="Times New Roman" pitchFamily="18" charset="0"/>
                <a:ea typeface="MS PGothic" pitchFamily="34" charset="-128"/>
                <a:cs typeface="+mn-cs"/>
              </a:rPr>
              <a:pPr/>
              <a:t>‹#›</a:t>
            </a:fld>
            <a:endParaRPr lang="en-US" altLang="en-US">
              <a:latin typeface="Times New Roman" pitchFamily="18" charset="0"/>
              <a:ea typeface="MS PGothic" pitchFamily="34" charset="-128"/>
              <a:cs typeface="+mn-cs"/>
            </a:endParaRPr>
          </a:p>
        </p:txBody>
      </p:sp>
      <p:sp>
        <p:nvSpPr>
          <p:cNvPr id="7376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51116930"/>
      </p:ext>
    </p:extLst>
  </p:cSld>
  <p:clrMap bg1="dk2" tx1="lt1" bg2="dk1" tx2="lt2" accent1="accent1" accent2="accent2" accent3="accent3" accent4="accent4" accent5="accent5" accent6="accent6" hlink="hlink" folHlink="folHlink"/>
  <p:sldLayoutIdLst>
    <p:sldLayoutId id="2147486425" r:id="rId1"/>
    <p:sldLayoutId id="2147486426" r:id="rId2"/>
    <p:sldLayoutId id="2147486427" r:id="rId3"/>
    <p:sldLayoutId id="2147486428" r:id="rId4"/>
    <p:sldLayoutId id="2147486429" r:id="rId5"/>
    <p:sldLayoutId id="2147486430" r:id="rId6"/>
    <p:sldLayoutId id="2147486431" r:id="rId7"/>
    <p:sldLayoutId id="2147486432" r:id="rId8"/>
    <p:sldLayoutId id="2147486433" r:id="rId9"/>
    <p:sldLayoutId id="2147486434" r:id="rId10"/>
    <p:sldLayoutId id="2147486435" r:id="rId11"/>
    <p:sldLayoutId id="2147486436" r:id="rId12"/>
  </p:sldLayoutIdLst>
  <p:txStyles>
    <p:titleStyle>
      <a:lvl1pPr algn="l" rtl="0" eaLnBrk="0" fontAlgn="base" hangingPunct="0">
        <a:spcBef>
          <a:spcPct val="0"/>
        </a:spcBef>
        <a:spcAft>
          <a:spcPct val="0"/>
        </a:spcAft>
        <a:defRPr sz="4400">
          <a:solidFill>
            <a:schemeClr val="tx2"/>
          </a:solidFill>
          <a:latin typeface="+mj-lt"/>
          <a:ea typeface="MS PGothic" pitchFamily="34" charset="-128"/>
          <a:cs typeface="Geneva" pitchFamily="-112" charset="0"/>
        </a:defRPr>
      </a:lvl1pPr>
      <a:lvl2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2pPr>
      <a:lvl3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3pPr>
      <a:lvl4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4pPr>
      <a:lvl5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5pPr>
      <a:lvl6pPr marL="457200" algn="l" rtl="0" fontAlgn="base">
        <a:spcBef>
          <a:spcPct val="0"/>
        </a:spcBef>
        <a:spcAft>
          <a:spcPct val="0"/>
        </a:spcAft>
        <a:defRPr sz="4400">
          <a:solidFill>
            <a:schemeClr val="tx2"/>
          </a:solidFill>
          <a:latin typeface="Times New Roman" pitchFamily="-128" charset="0"/>
        </a:defRPr>
      </a:lvl6pPr>
      <a:lvl7pPr marL="914400" algn="l" rtl="0" fontAlgn="base">
        <a:spcBef>
          <a:spcPct val="0"/>
        </a:spcBef>
        <a:spcAft>
          <a:spcPct val="0"/>
        </a:spcAft>
        <a:defRPr sz="4400">
          <a:solidFill>
            <a:schemeClr val="tx2"/>
          </a:solidFill>
          <a:latin typeface="Times New Roman" pitchFamily="-128" charset="0"/>
        </a:defRPr>
      </a:lvl7pPr>
      <a:lvl8pPr marL="1371600" algn="l" rtl="0" fontAlgn="base">
        <a:spcBef>
          <a:spcPct val="0"/>
        </a:spcBef>
        <a:spcAft>
          <a:spcPct val="0"/>
        </a:spcAft>
        <a:defRPr sz="4400">
          <a:solidFill>
            <a:schemeClr val="tx2"/>
          </a:solidFill>
          <a:latin typeface="Times New Roman" pitchFamily="-128" charset="0"/>
        </a:defRPr>
      </a:lvl8pPr>
      <a:lvl9pPr marL="1828800" algn="l" rtl="0" fontAlgn="base">
        <a:spcBef>
          <a:spcPct val="0"/>
        </a:spcBef>
        <a:spcAft>
          <a:spcPct val="0"/>
        </a:spcAft>
        <a:defRPr sz="4400">
          <a:solidFill>
            <a:schemeClr val="tx2"/>
          </a:solidFill>
          <a:latin typeface="Times New Roman" pitchFamily="-128"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Geneva" pitchFamily="-112" charset="0"/>
        </a:defRPr>
      </a:lvl1pPr>
      <a:lvl2pPr marL="742950" indent="-285750" algn="l" rtl="0" eaLnBrk="0" fontAlgn="base" hangingPunct="0">
        <a:spcBef>
          <a:spcPct val="20000"/>
        </a:spcBef>
        <a:spcAft>
          <a:spcPct val="0"/>
        </a:spcAft>
        <a:buClr>
          <a:schemeClr val="folHlink"/>
        </a:buClr>
        <a:buSzPct val="60000"/>
        <a:buFont typeface="Wingdings" pitchFamily="2" charset="2"/>
        <a:buChar char="u"/>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2pPr>
      <a:lvl3pPr marL="1143000" indent="-228600" algn="l" rtl="0" eaLnBrk="0" fontAlgn="base" hangingPunct="0">
        <a:spcBef>
          <a:spcPct val="20000"/>
        </a:spcBef>
        <a:spcAft>
          <a:spcPct val="0"/>
        </a:spcAft>
        <a:buClr>
          <a:schemeClr val="tx2"/>
        </a:buClr>
        <a:buSzPct val="60000"/>
        <a:buFont typeface="Wingdings" pitchFamily="2" charset="2"/>
        <a:buChar char="t"/>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1085850" cy="6854825"/>
            <a:chOff x="0" y="0"/>
            <a:chExt cx="684" cy="4318"/>
          </a:xfrm>
        </p:grpSpPr>
        <p:sp>
          <p:nvSpPr>
            <p:cNvPr id="7373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nvGrpSpPr>
            <p:cNvPr id="37897" name="Group 4"/>
            <p:cNvGrpSpPr>
              <a:grpSpLocks/>
            </p:cNvGrpSpPr>
            <p:nvPr/>
          </p:nvGrpSpPr>
          <p:grpSpPr bwMode="auto">
            <a:xfrm>
              <a:off x="48" y="102"/>
              <a:ext cx="96" cy="4128"/>
              <a:chOff x="48" y="102"/>
              <a:chExt cx="96" cy="4128"/>
            </a:xfrm>
          </p:grpSpPr>
          <p:sp>
            <p:nvSpPr>
              <p:cNvPr id="37898"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899"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00"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01"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02"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03"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04"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05"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06"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07"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08"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09"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10"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11"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12"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13"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14"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15"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16"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17"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18"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19"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20"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21"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22"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23"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24"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25"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37926"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grpSp>
      <p:sp>
        <p:nvSpPr>
          <p:cNvPr id="37891"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73763"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vl1pPr>
          </a:lstStyle>
          <a:p>
            <a:endParaRPr lang="en-US" altLang="en-US">
              <a:solidFill>
                <a:srgbClr val="FFFFFF"/>
              </a:solidFill>
              <a:latin typeface="Times New Roman" pitchFamily="18" charset="0"/>
              <a:ea typeface="MS PGothic" pitchFamily="34" charset="-128"/>
              <a:cs typeface="+mn-cs"/>
            </a:endParaRPr>
          </a:p>
        </p:txBody>
      </p:sp>
      <p:sp>
        <p:nvSpPr>
          <p:cNvPr id="73764"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vl1pPr>
          </a:lstStyle>
          <a:p>
            <a:endParaRPr lang="en-US" altLang="en-US">
              <a:solidFill>
                <a:srgbClr val="FFFFFF"/>
              </a:solidFill>
              <a:latin typeface="Times New Roman" pitchFamily="18" charset="0"/>
              <a:ea typeface="MS PGothic" pitchFamily="34" charset="-128"/>
              <a:cs typeface="+mn-cs"/>
            </a:endParaRPr>
          </a:p>
        </p:txBody>
      </p:sp>
      <p:sp>
        <p:nvSpPr>
          <p:cNvPr id="73765"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vl1pPr>
          </a:lstStyle>
          <a:p>
            <a:fld id="{CE47E2BA-0B16-470E-A19F-C3684CB5D132}" type="slidenum">
              <a:rPr lang="en-US" altLang="en-US">
                <a:solidFill>
                  <a:srgbClr val="FFFFFF"/>
                </a:solidFill>
                <a:latin typeface="Times New Roman" pitchFamily="18" charset="0"/>
                <a:ea typeface="MS PGothic" pitchFamily="34" charset="-128"/>
                <a:cs typeface="+mn-cs"/>
              </a:rPr>
              <a:pPr/>
              <a:t>‹#›</a:t>
            </a:fld>
            <a:endParaRPr lang="en-US" altLang="en-US">
              <a:solidFill>
                <a:srgbClr val="FFFFFF"/>
              </a:solidFill>
              <a:latin typeface="Times New Roman" pitchFamily="18" charset="0"/>
              <a:ea typeface="MS PGothic" pitchFamily="34" charset="-128"/>
              <a:cs typeface="+mn-cs"/>
            </a:endParaRPr>
          </a:p>
        </p:txBody>
      </p:sp>
      <p:sp>
        <p:nvSpPr>
          <p:cNvPr id="7376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19989637"/>
      </p:ext>
    </p:extLst>
  </p:cSld>
  <p:clrMap bg1="dk2" tx1="lt1" bg2="dk1" tx2="lt2" accent1="accent1" accent2="accent2" accent3="accent3" accent4="accent4" accent5="accent5" accent6="accent6" hlink="hlink" folHlink="folHlink"/>
  <p:sldLayoutIdLst>
    <p:sldLayoutId id="2147486438" r:id="rId1"/>
    <p:sldLayoutId id="2147486439" r:id="rId2"/>
    <p:sldLayoutId id="2147486440" r:id="rId3"/>
    <p:sldLayoutId id="2147486441" r:id="rId4"/>
    <p:sldLayoutId id="2147486442" r:id="rId5"/>
    <p:sldLayoutId id="2147486443" r:id="rId6"/>
    <p:sldLayoutId id="2147486444" r:id="rId7"/>
    <p:sldLayoutId id="2147486445" r:id="rId8"/>
    <p:sldLayoutId id="2147486446" r:id="rId9"/>
    <p:sldLayoutId id="2147486447" r:id="rId10"/>
    <p:sldLayoutId id="2147486448" r:id="rId11"/>
    <p:sldLayoutId id="2147486449" r:id="rId12"/>
  </p:sldLayoutIdLst>
  <p:txStyles>
    <p:titleStyle>
      <a:lvl1pPr algn="l" rtl="0" eaLnBrk="0" fontAlgn="base" hangingPunct="0">
        <a:spcBef>
          <a:spcPct val="0"/>
        </a:spcBef>
        <a:spcAft>
          <a:spcPct val="0"/>
        </a:spcAft>
        <a:defRPr sz="4400">
          <a:solidFill>
            <a:schemeClr val="tx2"/>
          </a:solidFill>
          <a:latin typeface="+mj-lt"/>
          <a:ea typeface="MS PGothic" pitchFamily="34" charset="-128"/>
          <a:cs typeface="Geneva" pitchFamily="-112" charset="0"/>
        </a:defRPr>
      </a:lvl1pPr>
      <a:lvl2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2pPr>
      <a:lvl3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3pPr>
      <a:lvl4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4pPr>
      <a:lvl5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5pPr>
      <a:lvl6pPr marL="457200" algn="l" rtl="0" fontAlgn="base">
        <a:spcBef>
          <a:spcPct val="0"/>
        </a:spcBef>
        <a:spcAft>
          <a:spcPct val="0"/>
        </a:spcAft>
        <a:defRPr sz="4400">
          <a:solidFill>
            <a:schemeClr val="tx2"/>
          </a:solidFill>
          <a:latin typeface="Times New Roman" pitchFamily="-128" charset="0"/>
        </a:defRPr>
      </a:lvl6pPr>
      <a:lvl7pPr marL="914400" algn="l" rtl="0" fontAlgn="base">
        <a:spcBef>
          <a:spcPct val="0"/>
        </a:spcBef>
        <a:spcAft>
          <a:spcPct val="0"/>
        </a:spcAft>
        <a:defRPr sz="4400">
          <a:solidFill>
            <a:schemeClr val="tx2"/>
          </a:solidFill>
          <a:latin typeface="Times New Roman" pitchFamily="-128" charset="0"/>
        </a:defRPr>
      </a:lvl7pPr>
      <a:lvl8pPr marL="1371600" algn="l" rtl="0" fontAlgn="base">
        <a:spcBef>
          <a:spcPct val="0"/>
        </a:spcBef>
        <a:spcAft>
          <a:spcPct val="0"/>
        </a:spcAft>
        <a:defRPr sz="4400">
          <a:solidFill>
            <a:schemeClr val="tx2"/>
          </a:solidFill>
          <a:latin typeface="Times New Roman" pitchFamily="-128" charset="0"/>
        </a:defRPr>
      </a:lvl8pPr>
      <a:lvl9pPr marL="1828800" algn="l" rtl="0" fontAlgn="base">
        <a:spcBef>
          <a:spcPct val="0"/>
        </a:spcBef>
        <a:spcAft>
          <a:spcPct val="0"/>
        </a:spcAft>
        <a:defRPr sz="4400">
          <a:solidFill>
            <a:schemeClr val="tx2"/>
          </a:solidFill>
          <a:latin typeface="Times New Roman" pitchFamily="-128"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Geneva" pitchFamily="-112" charset="0"/>
        </a:defRPr>
      </a:lvl1pPr>
      <a:lvl2pPr marL="742950" indent="-285750" algn="l" rtl="0" eaLnBrk="0" fontAlgn="base" hangingPunct="0">
        <a:spcBef>
          <a:spcPct val="20000"/>
        </a:spcBef>
        <a:spcAft>
          <a:spcPct val="0"/>
        </a:spcAft>
        <a:buClr>
          <a:schemeClr val="folHlink"/>
        </a:buClr>
        <a:buSzPct val="60000"/>
        <a:buFont typeface="Wingdings" pitchFamily="2" charset="2"/>
        <a:buChar char="u"/>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2pPr>
      <a:lvl3pPr marL="1143000" indent="-228600" algn="l" rtl="0" eaLnBrk="0" fontAlgn="base" hangingPunct="0">
        <a:spcBef>
          <a:spcPct val="20000"/>
        </a:spcBef>
        <a:spcAft>
          <a:spcPct val="0"/>
        </a:spcAft>
        <a:buClr>
          <a:schemeClr val="tx2"/>
        </a:buClr>
        <a:buSzPct val="60000"/>
        <a:buFont typeface="Wingdings" pitchFamily="2" charset="2"/>
        <a:buChar char="t"/>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0">
                <a:solidFill>
                  <a:srgbClr val="000000"/>
                </a:solidFill>
                <a:latin typeface="Times New Roman" charset="0"/>
              </a:defRPr>
            </a:lvl1pPr>
          </a:lstStyle>
          <a:p>
            <a:pPr>
              <a:defRPr/>
            </a:pPr>
            <a:fld id="{0C51EB5B-F75C-D04E-A71B-06104D0E2A94}" type="slidenum">
              <a:rPr lang="en-US"/>
              <a:pPr>
                <a:defRPr/>
              </a:pPr>
              <a:t>‹#›</a:t>
            </a:fld>
            <a:endParaRPr lang="en-US"/>
          </a:p>
        </p:txBody>
      </p:sp>
    </p:spTree>
    <p:extLst>
      <p:ext uri="{BB962C8B-B14F-4D97-AF65-F5344CB8AC3E}">
        <p14:creationId xmlns:p14="http://schemas.microsoft.com/office/powerpoint/2010/main" val="1116422924"/>
      </p:ext>
    </p:extLst>
  </p:cSld>
  <p:clrMap bg1="lt1" tx1="dk1" bg2="lt2" tx2="dk2" accent1="accent1" accent2="accent2" accent3="accent3" accent4="accent4" accent5="accent5" accent6="accent6" hlink="hlink" folHlink="folHlink"/>
  <p:sldLayoutIdLst>
    <p:sldLayoutId id="2147486475" r:id="rId1"/>
    <p:sldLayoutId id="2147486476" r:id="rId2"/>
    <p:sldLayoutId id="2147486477" r:id="rId3"/>
    <p:sldLayoutId id="2147486478" r:id="rId4"/>
    <p:sldLayoutId id="2147486479" r:id="rId5"/>
    <p:sldLayoutId id="2147486480" r:id="rId6"/>
    <p:sldLayoutId id="2147486481" r:id="rId7"/>
    <p:sldLayoutId id="2147486482" r:id="rId8"/>
    <p:sldLayoutId id="2147486483" r:id="rId9"/>
    <p:sldLayoutId id="2147486484" r:id="rId10"/>
    <p:sldLayoutId id="2147486485"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32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232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7E29B5F7-B478-CD43-896E-B61368A1A291}" type="slidenum">
              <a:rPr lang="en-US"/>
              <a:pPr>
                <a:defRPr/>
              </a:pPr>
              <a:t>‹#›</a:t>
            </a:fld>
            <a:endParaRPr lang="en-US"/>
          </a:p>
        </p:txBody>
      </p:sp>
    </p:spTree>
    <p:extLst>
      <p:ext uri="{BB962C8B-B14F-4D97-AF65-F5344CB8AC3E}">
        <p14:creationId xmlns:p14="http://schemas.microsoft.com/office/powerpoint/2010/main" val="1980825071"/>
      </p:ext>
    </p:extLst>
  </p:cSld>
  <p:clrMap bg1="lt1" tx1="dk1" bg2="lt2" tx2="dk2" accent1="accent1" accent2="accent2" accent3="accent3" accent4="accent4" accent5="accent5" accent6="accent6" hlink="hlink" folHlink="folHlink"/>
  <p:sldLayoutIdLst>
    <p:sldLayoutId id="2147486487" r:id="rId1"/>
    <p:sldLayoutId id="2147486488" r:id="rId2"/>
    <p:sldLayoutId id="2147486489" r:id="rId3"/>
    <p:sldLayoutId id="2147486490" r:id="rId4"/>
    <p:sldLayoutId id="2147486491" r:id="rId5"/>
    <p:sldLayoutId id="2147486492" r:id="rId6"/>
    <p:sldLayoutId id="2147486493" r:id="rId7"/>
    <p:sldLayoutId id="2147486494" r:id="rId8"/>
    <p:sldLayoutId id="2147486495" r:id="rId9"/>
    <p:sldLayoutId id="2147486496" r:id="rId10"/>
    <p:sldLayoutId id="2147486497" r:id="rId11"/>
    <p:sldLayoutId id="2147486498" r:id="rId12"/>
    <p:sldLayoutId id="2147486499"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49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solidFill>
                  <a:srgbClr val="000000"/>
                </a:solidFill>
                <a:latin typeface="Times New Roman" charset="0"/>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solidFill>
                  <a:srgbClr val="000000"/>
                </a:solidFill>
                <a:latin typeface="Times New Roman"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latin typeface="Times New Roman" charset="0"/>
              </a:defRPr>
            </a:lvl1pPr>
          </a:lstStyle>
          <a:p>
            <a:pPr>
              <a:defRPr/>
            </a:pPr>
            <a:fld id="{BF19E477-A006-9441-AB7E-2EB75C9D37C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5678" r:id="rId1"/>
    <p:sldLayoutId id="2147485679" r:id="rId2"/>
    <p:sldLayoutId id="2147485680" r:id="rId3"/>
    <p:sldLayoutId id="2147485681" r:id="rId4"/>
    <p:sldLayoutId id="2147485682" r:id="rId5"/>
    <p:sldLayoutId id="2147485683" r:id="rId6"/>
    <p:sldLayoutId id="2147485684" r:id="rId7"/>
    <p:sldLayoutId id="2147485685" r:id="rId8"/>
    <p:sldLayoutId id="2147485686" r:id="rId9"/>
    <p:sldLayoutId id="2147485687" r:id="rId10"/>
    <p:sldLayoutId id="2147485688" r:id="rId11"/>
    <p:sldLayoutId id="2147485689" r:id="rId12"/>
    <p:sldLayoutId id="2147485690"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Arial" pitchFamily="34" charset="0"/>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Arial" pitchFamily="34" charset="0"/>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Arial" pitchFamily="34" charset="0"/>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Arial" pitchFamily="34"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31"/>
          <p:cNvGrpSpPr>
            <a:grpSpLocks/>
          </p:cNvGrpSpPr>
          <p:nvPr/>
        </p:nvGrpSpPr>
        <p:grpSpPr bwMode="auto">
          <a:xfrm>
            <a:off x="0" y="0"/>
            <a:ext cx="9132888" cy="6845300"/>
            <a:chOff x="0" y="0"/>
            <a:chExt cx="5753" cy="4312"/>
          </a:xfrm>
        </p:grpSpPr>
        <p:sp>
          <p:nvSpPr>
            <p:cNvPr id="186373"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grpSp>
          <p:nvGrpSpPr>
            <p:cNvPr id="186374"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186380"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1"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2"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3"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4"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5"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6"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7"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8"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9"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0"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1"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2"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3"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4"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5"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6"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7"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8"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9"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400"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401"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86375" name="Group 30"/>
            <p:cNvGrpSpPr>
              <a:grpSpLocks/>
            </p:cNvGrpSpPr>
            <p:nvPr/>
          </p:nvGrpSpPr>
          <p:grpSpPr bwMode="auto">
            <a:xfrm>
              <a:off x="0" y="0"/>
              <a:ext cx="1246" cy="1232"/>
              <a:chOff x="0" y="0"/>
              <a:chExt cx="1246" cy="1232"/>
            </a:xfrm>
          </p:grpSpPr>
          <p:sp>
            <p:nvSpPr>
              <p:cNvPr id="186376"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186377"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186378"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eaLnBrk="0" hangingPunct="0">
              <a:spcBef>
                <a:spcPct val="50000"/>
              </a:spcBef>
              <a:defRPr/>
            </a:pPr>
            <a:r>
              <a:rPr lang="en-US" sz="900" b="1">
                <a:solidFill>
                  <a:srgbClr val="FFFFFF"/>
                </a:solidFill>
                <a:latin typeface="Arial" charset="0"/>
              </a:rPr>
              <a:t>© </a:t>
            </a:r>
            <a:r>
              <a:rPr lang="en-US" sz="1000" b="1">
                <a:solidFill>
                  <a:srgbClr val="FFFFFF"/>
                </a:solidFill>
                <a:latin typeface="Arial" charset="0"/>
              </a:rPr>
              <a:t>2006 </a:t>
            </a:r>
            <a:r>
              <a:rPr lang="en-US" sz="900" b="1">
                <a:solidFill>
                  <a:srgbClr val="FFFFFF"/>
                </a:solidFill>
                <a:latin typeface="Arial"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1266572209"/>
      </p:ext>
    </p:extLst>
  </p:cSld>
  <p:clrMap bg1="dk2" tx1="lt1" bg2="dk1" tx2="lt2" accent1="accent1" accent2="accent2" accent3="accent3" accent4="accent4" accent5="accent5" accent6="accent6" hlink="hlink" folHlink="folHlink"/>
  <p:sldLayoutIdLst>
    <p:sldLayoutId id="2147486527" r:id="rId1"/>
    <p:sldLayoutId id="2147486528" r:id="rId2"/>
    <p:sldLayoutId id="2147486529" r:id="rId3"/>
    <p:sldLayoutId id="2147486530" r:id="rId4"/>
    <p:sldLayoutId id="2147486531" r:id="rId5"/>
    <p:sldLayoutId id="2147486532" r:id="rId6"/>
    <p:sldLayoutId id="2147486533" r:id="rId7"/>
    <p:sldLayoutId id="2147486534" r:id="rId8"/>
    <p:sldLayoutId id="2147486535" r:id="rId9"/>
    <p:sldLayoutId id="2147486536" r:id="rId10"/>
    <p:sldLayoutId id="2147486537"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vl1pPr>
          </a:lstStyle>
          <a:p>
            <a:pPr>
              <a:defRPr/>
            </a:pPr>
            <a:endParaRPr lang="en-US">
              <a:solidFill>
                <a:srgbClr val="000000"/>
              </a:solidFill>
              <a:latin typeface="Times New Roman" charset="0"/>
              <a:ea typeface="MS PGothic"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lvl1pPr>
          </a:lstStyle>
          <a:p>
            <a:pPr>
              <a:defRPr/>
            </a:pPr>
            <a:endParaRPr lang="en-US">
              <a:solidFill>
                <a:srgbClr val="000000"/>
              </a:solidFill>
              <a:latin typeface="Times New Roman" charset="0"/>
              <a:ea typeface="MS PGothic"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a:defRPr/>
            </a:pPr>
            <a:fld id="{63A52EEF-2133-724B-A454-985DD697B7F0}" type="slidenum">
              <a:rPr lang="en-US">
                <a:solidFill>
                  <a:srgbClr val="000000"/>
                </a:solidFill>
                <a:latin typeface="Times New Roman" charset="0"/>
                <a:ea typeface="MS PGothic" charset="0"/>
              </a:rPr>
              <a:pPr>
                <a:defRPr/>
              </a:pPr>
              <a:t>‹#›</a:t>
            </a:fld>
            <a:endParaRPr lang="en-US">
              <a:solidFill>
                <a:srgbClr val="000000"/>
              </a:solidFill>
              <a:latin typeface="Times New Roman" charset="0"/>
              <a:ea typeface="MS PGothic" charset="0"/>
            </a:endParaRPr>
          </a:p>
        </p:txBody>
      </p:sp>
    </p:spTree>
    <p:extLst>
      <p:ext uri="{BB962C8B-B14F-4D97-AF65-F5344CB8AC3E}">
        <p14:creationId xmlns:p14="http://schemas.microsoft.com/office/powerpoint/2010/main" val="318567939"/>
      </p:ext>
    </p:extLst>
  </p:cSld>
  <p:clrMap bg1="lt1" tx1="dk1" bg2="lt2" tx2="dk2" accent1="accent1" accent2="accent2" accent3="accent3" accent4="accent4" accent5="accent5" accent6="accent6" hlink="hlink" folHlink="folHlink"/>
  <p:sldLayoutIdLst>
    <p:sldLayoutId id="2147486539" r:id="rId1"/>
    <p:sldLayoutId id="2147486540" r:id="rId2"/>
    <p:sldLayoutId id="2147486541" r:id="rId3"/>
    <p:sldLayoutId id="2147486542" r:id="rId4"/>
    <p:sldLayoutId id="2147486543" r:id="rId5"/>
    <p:sldLayoutId id="2147486544" r:id="rId6"/>
    <p:sldLayoutId id="2147486545" r:id="rId7"/>
    <p:sldLayoutId id="2147486546" r:id="rId8"/>
    <p:sldLayoutId id="2147486547" r:id="rId9"/>
    <p:sldLayoutId id="2147486548" r:id="rId10"/>
    <p:sldLayoutId id="2147486549" r:id="rId11"/>
    <p:sldLayoutId id="2147486550" r:id="rId12"/>
    <p:sldLayoutId id="2147486551"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charset="0"/>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93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293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solidFill>
                  <a:srgbClr val="000000"/>
                </a:solidFill>
                <a:latin typeface="Times New Roman" charset="0"/>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solidFill>
                  <a:srgbClr val="000000"/>
                </a:solidFill>
                <a:latin typeface="Times New Roman"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latin typeface="Times New Roman" charset="0"/>
              </a:defRPr>
            </a:lvl1pPr>
          </a:lstStyle>
          <a:p>
            <a:pPr>
              <a:defRPr/>
            </a:pPr>
            <a:fld id="{B4F8A8E7-CAE0-E340-8963-6E88390664A6}" type="slidenum">
              <a:rPr lang="en-US"/>
              <a:pPr>
                <a:defRPr/>
              </a:pPr>
              <a:t>‹#›</a:t>
            </a:fld>
            <a:endParaRPr lang="en-US"/>
          </a:p>
        </p:txBody>
      </p:sp>
    </p:spTree>
    <p:extLst>
      <p:ext uri="{BB962C8B-B14F-4D97-AF65-F5344CB8AC3E}">
        <p14:creationId xmlns:p14="http://schemas.microsoft.com/office/powerpoint/2010/main" val="4048319399"/>
      </p:ext>
    </p:extLst>
  </p:cSld>
  <p:clrMap bg1="lt1" tx1="dk1" bg2="lt2" tx2="dk2" accent1="accent1" accent2="accent2" accent3="accent3" accent4="accent4" accent5="accent5" accent6="accent6" hlink="hlink" folHlink="folHlink"/>
  <p:sldLayoutIdLst>
    <p:sldLayoutId id="2147486553" r:id="rId1"/>
    <p:sldLayoutId id="2147486554" r:id="rId2"/>
    <p:sldLayoutId id="2147486555" r:id="rId3"/>
    <p:sldLayoutId id="2147486556" r:id="rId4"/>
    <p:sldLayoutId id="2147486557" r:id="rId5"/>
    <p:sldLayoutId id="2147486558" r:id="rId6"/>
    <p:sldLayoutId id="2147486559" r:id="rId7"/>
    <p:sldLayoutId id="2147486560" r:id="rId8"/>
    <p:sldLayoutId id="2147486561" r:id="rId9"/>
    <p:sldLayoutId id="2147486562" r:id="rId10"/>
    <p:sldLayoutId id="2147486563" r:id="rId11"/>
    <p:sldLayoutId id="2147486564" r:id="rId12"/>
    <p:sldLayoutId id="2147486565" r:id="rId13"/>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Arial" charset="0"/>
                <a:cs typeface="Arial" charset="0"/>
              </a:defRPr>
            </a:lvl1pPr>
          </a:lstStyle>
          <a:p>
            <a:pPr>
              <a:defRPr/>
            </a:pPr>
            <a:endParaRPr lang="en-GB"/>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Arial" charset="0"/>
                <a:cs typeface="Arial" charset="0"/>
              </a:defRPr>
            </a:lvl1pPr>
          </a:lstStyle>
          <a:p>
            <a:pPr>
              <a:defRPr/>
            </a:pPr>
            <a:endParaRPr lang="en-GB"/>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1D540565-FA80-1D44-ADF1-EB323DAD15AA}" type="slidenum">
              <a:rPr lang="en-GB"/>
              <a:pPr>
                <a:defRPr/>
              </a:pPr>
              <a:t>‹#›</a:t>
            </a:fld>
            <a:endParaRPr lang="en-GB"/>
          </a:p>
        </p:txBody>
      </p:sp>
    </p:spTree>
    <p:extLst>
      <p:ext uri="{BB962C8B-B14F-4D97-AF65-F5344CB8AC3E}">
        <p14:creationId xmlns:p14="http://schemas.microsoft.com/office/powerpoint/2010/main" val="2576581104"/>
      </p:ext>
    </p:extLst>
  </p:cSld>
  <p:clrMap bg1="lt1" tx1="dk1" bg2="lt2" tx2="dk2" accent1="accent1" accent2="accent2" accent3="accent3" accent4="accent4" accent5="accent5" accent6="accent6" hlink="hlink" folHlink="folHlink"/>
  <p:sldLayoutIdLst>
    <p:sldLayoutId id="2147486567" r:id="rId1"/>
    <p:sldLayoutId id="2147486568" r:id="rId2"/>
    <p:sldLayoutId id="2147486569" r:id="rId3"/>
    <p:sldLayoutId id="2147486570" r:id="rId4"/>
    <p:sldLayoutId id="2147486571" r:id="rId5"/>
    <p:sldLayoutId id="2147486572" r:id="rId6"/>
    <p:sldLayoutId id="2147486573" r:id="rId7"/>
    <p:sldLayoutId id="2147486574" r:id="rId8"/>
    <p:sldLayoutId id="2147486575" r:id="rId9"/>
    <p:sldLayoutId id="2147486576" r:id="rId10"/>
    <p:sldLayoutId id="2147486577" r:id="rId11"/>
    <p:sldLayoutId id="2147486578" r:id="rId12"/>
    <p:sldLayoutId id="2147486579" r:id="rId13"/>
    <p:sldLayoutId id="2147486580" r:id="rId14"/>
    <p:sldLayoutId id="2147486581" r:id="rId15"/>
    <p:sldLayoutId id="2147486582"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latin typeface="Times New Roman" charset="0"/>
                <a:cs typeface="Times New Roman" charset="0"/>
              </a:defRPr>
            </a:lvl1pPr>
          </a:lstStyle>
          <a:p>
            <a:pPr>
              <a:defRPr/>
            </a:pPr>
            <a:fld id="{DBBE7B64-30CB-424E-8C29-6751EC407BFC}" type="slidenum">
              <a:rPr lang="en-US"/>
              <a:pPr>
                <a:defRPr/>
              </a:pPr>
              <a:t>‹#›</a:t>
            </a:fld>
            <a:endParaRPr lang="en-US"/>
          </a:p>
        </p:txBody>
      </p:sp>
    </p:spTree>
    <p:extLst>
      <p:ext uri="{BB962C8B-B14F-4D97-AF65-F5344CB8AC3E}">
        <p14:creationId xmlns:p14="http://schemas.microsoft.com/office/powerpoint/2010/main" val="1634021257"/>
      </p:ext>
    </p:extLst>
  </p:cSld>
  <p:clrMap bg1="lt1" tx1="dk1" bg2="lt2" tx2="dk2" accent1="accent1" accent2="accent2" accent3="accent3" accent4="accent4" accent5="accent5" accent6="accent6" hlink="hlink" folHlink="folHlink"/>
  <p:sldLayoutIdLst>
    <p:sldLayoutId id="2147486609" r:id="rId1"/>
    <p:sldLayoutId id="2147486610" r:id="rId2"/>
    <p:sldLayoutId id="2147486611" r:id="rId3"/>
    <p:sldLayoutId id="2147486612" r:id="rId4"/>
    <p:sldLayoutId id="2147486613" r:id="rId5"/>
    <p:sldLayoutId id="2147486614" r:id="rId6"/>
    <p:sldLayoutId id="2147486615" r:id="rId7"/>
    <p:sldLayoutId id="2147486616" r:id="rId8"/>
    <p:sldLayoutId id="2147486617" r:id="rId9"/>
    <p:sldLayoutId id="2147486618" r:id="rId10"/>
    <p:sldLayoutId id="2147486619"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36388281"/>
      </p:ext>
    </p:extLst>
  </p:cSld>
  <p:clrMap bg1="dk2" tx1="lt1" bg2="dk1" tx2="lt2" accent1="accent1" accent2="accent2" accent3="accent3" accent4="accent4" accent5="accent5" accent6="accent6" hlink="hlink" folHlink="folHlink"/>
  <p:sldLayoutIdLst>
    <p:sldLayoutId id="2147486621" r:id="rId1"/>
    <p:sldLayoutId id="2147486622" r:id="rId2"/>
    <p:sldLayoutId id="2147486623" r:id="rId3"/>
    <p:sldLayoutId id="2147486624" r:id="rId4"/>
    <p:sldLayoutId id="2147486625" r:id="rId5"/>
    <p:sldLayoutId id="2147486626" r:id="rId6"/>
    <p:sldLayoutId id="2147486627" r:id="rId7"/>
    <p:sldLayoutId id="2147486628" r:id="rId8"/>
    <p:sldLayoutId id="2147486629" r:id="rId9"/>
    <p:sldLayoutId id="2147486630" r:id="rId10"/>
    <p:sldLayoutId id="2147486631"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12" charset="0"/>
                <a:ea typeface="+mn-ea"/>
                <a:cs typeface="+mn-cs"/>
              </a:defRPr>
            </a:lvl1pPr>
          </a:lstStyle>
          <a:p>
            <a:pPr algn="ct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03FA534B-F817-E343-8950-FBAA49A7E2D1}" type="slidenum">
              <a:rPr lang="en-US">
                <a:solidFill>
                  <a:srgbClr val="000000"/>
                </a:solidFill>
                <a:cs typeface="SimSun" charset="0"/>
              </a:rPr>
              <a:pPr>
                <a:defRPr/>
              </a:pPr>
              <a:t>‹#›</a:t>
            </a:fld>
            <a:endParaRPr lang="en-US">
              <a:solidFill>
                <a:srgbClr val="000000"/>
              </a:solidFill>
              <a:cs typeface="SimSun" charset="0"/>
            </a:endParaRPr>
          </a:p>
        </p:txBody>
      </p:sp>
    </p:spTree>
    <p:extLst>
      <p:ext uri="{BB962C8B-B14F-4D97-AF65-F5344CB8AC3E}">
        <p14:creationId xmlns:p14="http://schemas.microsoft.com/office/powerpoint/2010/main" val="2033693310"/>
      </p:ext>
    </p:extLst>
  </p:cSld>
  <p:clrMap bg1="lt1" tx1="dk1" bg2="lt2" tx2="dk2" accent1="accent1" accent2="accent2" accent3="accent3" accent4="accent4" accent5="accent5" accent6="accent6" hlink="hlink" folHlink="folHlink"/>
  <p:sldLayoutIdLst>
    <p:sldLayoutId id="2147486633" r:id="rId1"/>
    <p:sldLayoutId id="2147486634" r:id="rId2"/>
    <p:sldLayoutId id="2147486635" r:id="rId3"/>
    <p:sldLayoutId id="2147486636" r:id="rId4"/>
    <p:sldLayoutId id="2147486637" r:id="rId5"/>
    <p:sldLayoutId id="2147486638" r:id="rId6"/>
    <p:sldLayoutId id="2147486639" r:id="rId7"/>
    <p:sldLayoutId id="2147486640" r:id="rId8"/>
    <p:sldLayoutId id="2147486641" r:id="rId9"/>
    <p:sldLayoutId id="2147486642" r:id="rId10"/>
    <p:sldLayoutId id="2147486643" r:id="rId11"/>
    <p:sldLayoutId id="2147486644"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3250" name="Group 2"/>
          <p:cNvGrpSpPr>
            <a:grpSpLocks/>
          </p:cNvGrpSpPr>
          <p:nvPr/>
        </p:nvGrpSpPr>
        <p:grpSpPr bwMode="auto">
          <a:xfrm>
            <a:off x="6303963" y="0"/>
            <a:ext cx="2840037" cy="3254375"/>
            <a:chOff x="3115" y="0"/>
            <a:chExt cx="2170" cy="2486"/>
          </a:xfrm>
        </p:grpSpPr>
        <p:grpSp>
          <p:nvGrpSpPr>
            <p:cNvPr id="53256" name="Group 3"/>
            <p:cNvGrpSpPr>
              <a:grpSpLocks/>
            </p:cNvGrpSpPr>
            <p:nvPr/>
          </p:nvGrpSpPr>
          <p:grpSpPr bwMode="auto">
            <a:xfrm>
              <a:off x="4080" y="1910"/>
              <a:ext cx="768" cy="576"/>
              <a:chOff x="0" y="0"/>
              <a:chExt cx="768" cy="576"/>
            </a:xfrm>
          </p:grpSpPr>
          <p:sp>
            <p:nvSpPr>
              <p:cNvPr id="53388" name="Oval 4"/>
              <p:cNvSpPr>
                <a:spLocks noChangeArrowheads="1"/>
              </p:cNvSpPr>
              <p:nvPr/>
            </p:nvSpPr>
            <p:spPr bwMode="hidden">
              <a:xfrm>
                <a:off x="1"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sp>
            <p:nvSpPr>
              <p:cNvPr id="53389" name="Oval 5"/>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grpSp>
        <p:grpSp>
          <p:nvGrpSpPr>
            <p:cNvPr id="53257" name="Group 6"/>
            <p:cNvGrpSpPr>
              <a:grpSpLocks/>
            </p:cNvGrpSpPr>
            <p:nvPr/>
          </p:nvGrpSpPr>
          <p:grpSpPr bwMode="auto">
            <a:xfrm>
              <a:off x="4257" y="1103"/>
              <a:ext cx="768" cy="576"/>
              <a:chOff x="0" y="0"/>
              <a:chExt cx="768" cy="576"/>
            </a:xfrm>
          </p:grpSpPr>
          <p:sp>
            <p:nvSpPr>
              <p:cNvPr id="53386" name="Oval 7"/>
              <p:cNvSpPr>
                <a:spLocks noChangeArrowheads="1"/>
              </p:cNvSpPr>
              <p:nvPr/>
            </p:nvSpPr>
            <p:spPr bwMode="hidden">
              <a:xfrm>
                <a:off x="-1" y="1"/>
                <a:ext cx="769"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sp>
            <p:nvSpPr>
              <p:cNvPr id="53387" name="Oval 8"/>
              <p:cNvSpPr>
                <a:spLocks noChangeArrowheads="1"/>
              </p:cNvSpPr>
              <p:nvPr/>
            </p:nvSpPr>
            <p:spPr bwMode="hidden">
              <a:xfrm>
                <a:off x="276" y="253"/>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grpSp>
        <p:grpSp>
          <p:nvGrpSpPr>
            <p:cNvPr id="53258" name="Group 9"/>
            <p:cNvGrpSpPr>
              <a:grpSpLocks/>
            </p:cNvGrpSpPr>
            <p:nvPr/>
          </p:nvGrpSpPr>
          <p:grpSpPr bwMode="auto">
            <a:xfrm>
              <a:off x="3134" y="0"/>
              <a:ext cx="768" cy="576"/>
              <a:chOff x="0" y="0"/>
              <a:chExt cx="768" cy="576"/>
            </a:xfrm>
          </p:grpSpPr>
          <p:sp>
            <p:nvSpPr>
              <p:cNvPr id="53384"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sp>
            <p:nvSpPr>
              <p:cNvPr id="53385" name="Oval 11"/>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grpSp>
        <p:grpSp>
          <p:nvGrpSpPr>
            <p:cNvPr id="53259" name="Group 12"/>
            <p:cNvGrpSpPr>
              <a:grpSpLocks/>
            </p:cNvGrpSpPr>
            <p:nvPr/>
          </p:nvGrpSpPr>
          <p:grpSpPr bwMode="auto">
            <a:xfrm>
              <a:off x="3115" y="0"/>
              <a:ext cx="2170" cy="1702"/>
              <a:chOff x="3115" y="0"/>
              <a:chExt cx="2170" cy="1702"/>
            </a:xfrm>
          </p:grpSpPr>
          <p:grpSp>
            <p:nvGrpSpPr>
              <p:cNvPr id="53260" name="Group 13"/>
              <p:cNvGrpSpPr>
                <a:grpSpLocks/>
              </p:cNvGrpSpPr>
              <p:nvPr/>
            </p:nvGrpSpPr>
            <p:grpSpPr bwMode="auto">
              <a:xfrm>
                <a:off x="3640" y="308"/>
                <a:ext cx="1145" cy="844"/>
                <a:chOff x="1265" y="814"/>
                <a:chExt cx="2919" cy="2151"/>
              </a:xfrm>
            </p:grpSpPr>
            <p:sp>
              <p:nvSpPr>
                <p:cNvPr id="53382"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sp>
              <p:nvSpPr>
                <p:cNvPr id="53383"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CC00"/>
                    </a:solidFill>
                    <a:latin typeface="Arial Black" charset="0"/>
                    <a:cs typeface="SimSun" charset="0"/>
                  </a:endParaRPr>
                </a:p>
              </p:txBody>
            </p:sp>
          </p:grpSp>
          <p:grpSp>
            <p:nvGrpSpPr>
              <p:cNvPr id="53261" name="Group 16"/>
              <p:cNvGrpSpPr>
                <a:grpSpLocks/>
              </p:cNvGrpSpPr>
              <p:nvPr/>
            </p:nvGrpSpPr>
            <p:grpSpPr bwMode="auto">
              <a:xfrm>
                <a:off x="3115" y="0"/>
                <a:ext cx="2145" cy="1702"/>
                <a:chOff x="3115" y="0"/>
                <a:chExt cx="2145" cy="1702"/>
              </a:xfrm>
            </p:grpSpPr>
            <p:grpSp>
              <p:nvGrpSpPr>
                <p:cNvPr id="53284" name="Group 17"/>
                <p:cNvGrpSpPr>
                  <a:grpSpLocks/>
                </p:cNvGrpSpPr>
                <p:nvPr/>
              </p:nvGrpSpPr>
              <p:grpSpPr bwMode="auto">
                <a:xfrm>
                  <a:off x="4505" y="589"/>
                  <a:ext cx="493" cy="912"/>
                  <a:chOff x="3471" y="1530"/>
                  <a:chExt cx="1258" cy="2327"/>
                </a:xfrm>
              </p:grpSpPr>
              <p:sp>
                <p:nvSpPr>
                  <p:cNvPr id="53380" name="Freeform 18"/>
                  <p:cNvSpPr>
                    <a:spLocks/>
                  </p:cNvSpPr>
                  <p:nvPr/>
                </p:nvSpPr>
                <p:spPr bwMode="hidden">
                  <a:xfrm rot="2711884">
                    <a:off x="2767" y="2235"/>
                    <a:ext cx="1720" cy="313"/>
                  </a:xfrm>
                  <a:custGeom>
                    <a:avLst/>
                    <a:gdLst>
                      <a:gd name="T0" fmla="*/ 0 w 2736"/>
                      <a:gd name="T1" fmla="*/ 2 h 504"/>
                      <a:gd name="T2" fmla="*/ 5 w 2736"/>
                      <a:gd name="T3" fmla="*/ 1 h 504"/>
                      <a:gd name="T4" fmla="*/ 11 w 2736"/>
                      <a:gd name="T5" fmla="*/ 1 h 504"/>
                      <a:gd name="T6" fmla="*/ 16 w 2736"/>
                      <a:gd name="T7" fmla="*/ 1 h 504"/>
                      <a:gd name="T8" fmla="*/ 16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53381" name="Freeform 19"/>
                  <p:cNvSpPr>
                    <a:spLocks/>
                  </p:cNvSpPr>
                  <p:nvPr/>
                </p:nvSpPr>
                <p:spPr bwMode="hidden">
                  <a:xfrm rot="2711884">
                    <a:off x="4021" y="3148"/>
                    <a:ext cx="925" cy="489"/>
                  </a:xfrm>
                  <a:custGeom>
                    <a:avLst/>
                    <a:gdLst>
                      <a:gd name="T0" fmla="*/ 1 w 1769"/>
                      <a:gd name="T1" fmla="*/ 1 h 791"/>
                      <a:gd name="T2" fmla="*/ 1 w 1769"/>
                      <a:gd name="T3" fmla="*/ 1 h 791"/>
                      <a:gd name="T4" fmla="*/ 1 w 1769"/>
                      <a:gd name="T5" fmla="*/ 1 h 791"/>
                      <a:gd name="T6" fmla="*/ 2 w 1769"/>
                      <a:gd name="T7" fmla="*/ 2 h 791"/>
                      <a:gd name="T8" fmla="*/ 2 w 1769"/>
                      <a:gd name="T9" fmla="*/ 2 h 791"/>
                      <a:gd name="T10" fmla="*/ 2 w 1769"/>
                      <a:gd name="T11" fmla="*/ 4 h 791"/>
                      <a:gd name="T12" fmla="*/ 2 w 1769"/>
                      <a:gd name="T13" fmla="*/ 4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285" name="Group 20"/>
                <p:cNvGrpSpPr>
                  <a:grpSpLocks/>
                </p:cNvGrpSpPr>
                <p:nvPr/>
              </p:nvGrpSpPr>
              <p:grpSpPr bwMode="auto">
                <a:xfrm>
                  <a:off x="4267" y="781"/>
                  <a:ext cx="966" cy="522"/>
                  <a:chOff x="2864" y="2019"/>
                  <a:chExt cx="2463" cy="1332"/>
                </a:xfrm>
              </p:grpSpPr>
              <p:sp>
                <p:nvSpPr>
                  <p:cNvPr id="53378" name="Freeform 21"/>
                  <p:cNvSpPr>
                    <a:spLocks/>
                  </p:cNvSpPr>
                  <p:nvPr/>
                </p:nvSpPr>
                <p:spPr bwMode="hidden">
                  <a:xfrm rot="2104081">
                    <a:off x="2865" y="2019"/>
                    <a:ext cx="1812" cy="347"/>
                  </a:xfrm>
                  <a:custGeom>
                    <a:avLst/>
                    <a:gdLst>
                      <a:gd name="T0" fmla="*/ 0 w 2736"/>
                      <a:gd name="T1" fmla="*/ 8 h 504"/>
                      <a:gd name="T2" fmla="*/ 9 w 2736"/>
                      <a:gd name="T3" fmla="*/ 3 h 504"/>
                      <a:gd name="T4" fmla="*/ 19 w 2736"/>
                      <a:gd name="T5" fmla="*/ 1 h 504"/>
                      <a:gd name="T6" fmla="*/ 29 w 2736"/>
                      <a:gd name="T7" fmla="*/ 1 h 504"/>
                      <a:gd name="T8" fmla="*/ 29 w 2736"/>
                      <a:gd name="T9" fmla="*/ 2 h 504"/>
                      <a:gd name="T10" fmla="*/ 19 w 2736"/>
                      <a:gd name="T11" fmla="*/ 2 h 504"/>
                      <a:gd name="T12" fmla="*/ 7 w 2736"/>
                      <a:gd name="T13" fmla="*/ 5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79" name="Freeform 22"/>
                  <p:cNvSpPr>
                    <a:spLocks/>
                  </p:cNvSpPr>
                  <p:nvPr/>
                </p:nvSpPr>
                <p:spPr bwMode="hidden">
                  <a:xfrm rot="2104081">
                    <a:off x="4352" y="2805"/>
                    <a:ext cx="974" cy="545"/>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0 h 791"/>
                      <a:gd name="T14" fmla="*/ 2 w 1769"/>
                      <a:gd name="T15" fmla="*/ 8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286" name="Group 23"/>
                <p:cNvGrpSpPr>
                  <a:grpSpLocks/>
                </p:cNvGrpSpPr>
                <p:nvPr/>
              </p:nvGrpSpPr>
              <p:grpSpPr bwMode="auto">
                <a:xfrm>
                  <a:off x="4280" y="707"/>
                  <a:ext cx="971" cy="417"/>
                  <a:chOff x="2897" y="1832"/>
                  <a:chExt cx="2477" cy="1064"/>
                </a:xfrm>
              </p:grpSpPr>
              <p:sp>
                <p:nvSpPr>
                  <p:cNvPr id="53376" name="Freeform 24"/>
                  <p:cNvSpPr>
                    <a:spLocks/>
                  </p:cNvSpPr>
                  <p:nvPr/>
                </p:nvSpPr>
                <p:spPr bwMode="hidden">
                  <a:xfrm rot="1582915">
                    <a:off x="2896" y="1832"/>
                    <a:ext cx="1736" cy="303"/>
                  </a:xfrm>
                  <a:custGeom>
                    <a:avLst/>
                    <a:gdLst>
                      <a:gd name="T0" fmla="*/ 0 w 2736"/>
                      <a:gd name="T1" fmla="*/ 2 h 504"/>
                      <a:gd name="T2" fmla="*/ 6 w 2736"/>
                      <a:gd name="T3" fmla="*/ 1 h 504"/>
                      <a:gd name="T4" fmla="*/ 12 w 2736"/>
                      <a:gd name="T5" fmla="*/ 1 h 504"/>
                      <a:gd name="T6" fmla="*/ 18 w 2736"/>
                      <a:gd name="T7" fmla="*/ 1 h 504"/>
                      <a:gd name="T8" fmla="*/ 18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77" name="Freeform 25"/>
                  <p:cNvSpPr>
                    <a:spLocks/>
                  </p:cNvSpPr>
                  <p:nvPr/>
                </p:nvSpPr>
                <p:spPr bwMode="hidden">
                  <a:xfrm rot="1582915">
                    <a:off x="4443" y="2420"/>
                    <a:ext cx="931" cy="477"/>
                  </a:xfrm>
                  <a:custGeom>
                    <a:avLst/>
                    <a:gdLst>
                      <a:gd name="T0" fmla="*/ 1 w 1769"/>
                      <a:gd name="T1" fmla="*/ 1 h 791"/>
                      <a:gd name="T2" fmla="*/ 1 w 1769"/>
                      <a:gd name="T3" fmla="*/ 1 h 791"/>
                      <a:gd name="T4" fmla="*/ 1 w 1769"/>
                      <a:gd name="T5" fmla="*/ 1 h 791"/>
                      <a:gd name="T6" fmla="*/ 2 w 1769"/>
                      <a:gd name="T7" fmla="*/ 2 h 791"/>
                      <a:gd name="T8" fmla="*/ 2 w 1769"/>
                      <a:gd name="T9" fmla="*/ 2 h 791"/>
                      <a:gd name="T10" fmla="*/ 2 w 1769"/>
                      <a:gd name="T11" fmla="*/ 3 h 791"/>
                      <a:gd name="T12" fmla="*/ 2 w 1769"/>
                      <a:gd name="T13" fmla="*/ 2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287" name="Group 26"/>
                <p:cNvGrpSpPr>
                  <a:grpSpLocks/>
                </p:cNvGrpSpPr>
                <p:nvPr/>
              </p:nvGrpSpPr>
              <p:grpSpPr bwMode="auto">
                <a:xfrm>
                  <a:off x="4291" y="630"/>
                  <a:ext cx="969" cy="364"/>
                  <a:chOff x="2924" y="1636"/>
                  <a:chExt cx="2472" cy="927"/>
                </a:xfrm>
              </p:grpSpPr>
              <p:sp>
                <p:nvSpPr>
                  <p:cNvPr id="53374" name="Freeform 27"/>
                  <p:cNvSpPr>
                    <a:spLocks/>
                  </p:cNvSpPr>
                  <p:nvPr/>
                </p:nvSpPr>
                <p:spPr bwMode="hidden">
                  <a:xfrm rot="1080363">
                    <a:off x="2922" y="1634"/>
                    <a:ext cx="1677" cy="334"/>
                  </a:xfrm>
                  <a:custGeom>
                    <a:avLst/>
                    <a:gdLst>
                      <a:gd name="T0" fmla="*/ 0 w 2736"/>
                      <a:gd name="T1" fmla="*/ 6 h 504"/>
                      <a:gd name="T2" fmla="*/ 4 w 2736"/>
                      <a:gd name="T3" fmla="*/ 2 h 504"/>
                      <a:gd name="T4" fmla="*/ 8 w 2736"/>
                      <a:gd name="T5" fmla="*/ 1 h 504"/>
                      <a:gd name="T6" fmla="*/ 13 w 2736"/>
                      <a:gd name="T7" fmla="*/ 1 h 504"/>
                      <a:gd name="T8" fmla="*/ 12 w 2736"/>
                      <a:gd name="T9" fmla="*/ 1 h 504"/>
                      <a:gd name="T10" fmla="*/ 8 w 2736"/>
                      <a:gd name="T11" fmla="*/ 1 h 504"/>
                      <a:gd name="T12" fmla="*/ 3 w 2736"/>
                      <a:gd name="T13" fmla="*/ 3 h 504"/>
                      <a:gd name="T14" fmla="*/ 0 w 2736"/>
                      <a:gd name="T15" fmla="*/ 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75" name="Freeform 28"/>
                  <p:cNvSpPr>
                    <a:spLocks/>
                  </p:cNvSpPr>
                  <p:nvPr/>
                </p:nvSpPr>
                <p:spPr bwMode="hidden">
                  <a:xfrm rot="1080363">
                    <a:off x="4494" y="2036"/>
                    <a:ext cx="900" cy="525"/>
                  </a:xfrm>
                  <a:custGeom>
                    <a:avLst/>
                    <a:gdLst>
                      <a:gd name="T0" fmla="*/ 1 w 1769"/>
                      <a:gd name="T1" fmla="*/ 1 h 791"/>
                      <a:gd name="T2" fmla="*/ 1 w 1769"/>
                      <a:gd name="T3" fmla="*/ 1 h 791"/>
                      <a:gd name="T4" fmla="*/ 1 w 1769"/>
                      <a:gd name="T5" fmla="*/ 2 h 791"/>
                      <a:gd name="T6" fmla="*/ 1 w 1769"/>
                      <a:gd name="T7" fmla="*/ 5 h 791"/>
                      <a:gd name="T8" fmla="*/ 1 w 1769"/>
                      <a:gd name="T9" fmla="*/ 7 h 791"/>
                      <a:gd name="T10" fmla="*/ 1 w 1769"/>
                      <a:gd name="T11" fmla="*/ 9 h 791"/>
                      <a:gd name="T12" fmla="*/ 1 w 1769"/>
                      <a:gd name="T13" fmla="*/ 7 h 791"/>
                      <a:gd name="T14" fmla="*/ 1 w 1769"/>
                      <a:gd name="T15" fmla="*/ 5 h 791"/>
                      <a:gd name="T16" fmla="*/ 1 w 1769"/>
                      <a:gd name="T17" fmla="*/ 3 h 791"/>
                      <a:gd name="T18" fmla="*/ 1 w 1769"/>
                      <a:gd name="T19" fmla="*/ 2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288" name="Group 29"/>
                <p:cNvGrpSpPr>
                  <a:grpSpLocks/>
                </p:cNvGrpSpPr>
                <p:nvPr/>
              </p:nvGrpSpPr>
              <p:grpSpPr bwMode="auto">
                <a:xfrm>
                  <a:off x="4304" y="543"/>
                  <a:ext cx="918" cy="258"/>
                  <a:chOff x="2958" y="1414"/>
                  <a:chExt cx="2342" cy="657"/>
                </a:xfrm>
              </p:grpSpPr>
              <p:sp>
                <p:nvSpPr>
                  <p:cNvPr id="53372" name="Freeform 30"/>
                  <p:cNvSpPr>
                    <a:spLocks/>
                  </p:cNvSpPr>
                  <p:nvPr/>
                </p:nvSpPr>
                <p:spPr bwMode="hidden">
                  <a:xfrm rot="463793">
                    <a:off x="2957" y="1415"/>
                    <a:ext cx="1544" cy="312"/>
                  </a:xfrm>
                  <a:custGeom>
                    <a:avLst/>
                    <a:gdLst>
                      <a:gd name="T0" fmla="*/ 0 w 2736"/>
                      <a:gd name="T1" fmla="*/ 2 h 504"/>
                      <a:gd name="T2" fmla="*/ 2 w 2736"/>
                      <a:gd name="T3" fmla="*/ 1 h 504"/>
                      <a:gd name="T4" fmla="*/ 3 w 2736"/>
                      <a:gd name="T5" fmla="*/ 1 h 504"/>
                      <a:gd name="T6" fmla="*/ 5 w 2736"/>
                      <a:gd name="T7" fmla="*/ 1 h 504"/>
                      <a:gd name="T8" fmla="*/ 5 w 2736"/>
                      <a:gd name="T9" fmla="*/ 1 h 504"/>
                      <a:gd name="T10" fmla="*/ 3 w 2736"/>
                      <a:gd name="T11" fmla="*/ 1 h 504"/>
                      <a:gd name="T12" fmla="*/ 1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73" name="Freeform 31"/>
                  <p:cNvSpPr>
                    <a:spLocks/>
                  </p:cNvSpPr>
                  <p:nvPr/>
                </p:nvSpPr>
                <p:spPr bwMode="hidden">
                  <a:xfrm rot="463793">
                    <a:off x="4470" y="1581"/>
                    <a:ext cx="829" cy="488"/>
                  </a:xfrm>
                  <a:custGeom>
                    <a:avLst/>
                    <a:gdLst>
                      <a:gd name="T0" fmla="*/ 0 w 1769"/>
                      <a:gd name="T1" fmla="*/ 1 h 791"/>
                      <a:gd name="T2" fmla="*/ 0 w 1769"/>
                      <a:gd name="T3" fmla="*/ 1 h 791"/>
                      <a:gd name="T4" fmla="*/ 0 w 1769"/>
                      <a:gd name="T5" fmla="*/ 1 h 791"/>
                      <a:gd name="T6" fmla="*/ 0 w 1769"/>
                      <a:gd name="T7" fmla="*/ 2 h 791"/>
                      <a:gd name="T8" fmla="*/ 0 w 1769"/>
                      <a:gd name="T9" fmla="*/ 2 h 791"/>
                      <a:gd name="T10" fmla="*/ 0 w 1769"/>
                      <a:gd name="T11" fmla="*/ 4 h 791"/>
                      <a:gd name="T12" fmla="*/ 0 w 1769"/>
                      <a:gd name="T13" fmla="*/ 4 h 791"/>
                      <a:gd name="T14" fmla="*/ 0 w 1769"/>
                      <a:gd name="T15" fmla="*/ 2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289" name="Group 32"/>
                <p:cNvGrpSpPr>
                  <a:grpSpLocks/>
                </p:cNvGrpSpPr>
                <p:nvPr/>
              </p:nvGrpSpPr>
              <p:grpSpPr bwMode="auto">
                <a:xfrm>
                  <a:off x="4314" y="487"/>
                  <a:ext cx="843" cy="134"/>
                  <a:chOff x="2983" y="1269"/>
                  <a:chExt cx="2150" cy="343"/>
                </a:xfrm>
              </p:grpSpPr>
              <p:sp>
                <p:nvSpPr>
                  <p:cNvPr id="53370" name="Freeform 33"/>
                  <p:cNvSpPr>
                    <a:spLocks/>
                  </p:cNvSpPr>
                  <p:nvPr/>
                </p:nvSpPr>
                <p:spPr bwMode="hidden">
                  <a:xfrm rot="-84182">
                    <a:off x="2982" y="1286"/>
                    <a:ext cx="1404" cy="220"/>
                  </a:xfrm>
                  <a:custGeom>
                    <a:avLst/>
                    <a:gdLst>
                      <a:gd name="T0" fmla="*/ 0 w 2736"/>
                      <a:gd name="T1" fmla="*/ 0 h 504"/>
                      <a:gd name="T2" fmla="*/ 1 w 2736"/>
                      <a:gd name="T3" fmla="*/ 0 h 504"/>
                      <a:gd name="T4" fmla="*/ 1 w 2736"/>
                      <a:gd name="T5" fmla="*/ 0 h 504"/>
                      <a:gd name="T6" fmla="*/ 2 w 2736"/>
                      <a:gd name="T7" fmla="*/ 0 h 504"/>
                      <a:gd name="T8" fmla="*/ 2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71" name="Freeform 34"/>
                  <p:cNvSpPr>
                    <a:spLocks/>
                  </p:cNvSpPr>
                  <p:nvPr/>
                </p:nvSpPr>
                <p:spPr bwMode="hidden">
                  <a:xfrm rot="-84182">
                    <a:off x="4377" y="1267"/>
                    <a:ext cx="755" cy="34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290" name="Group 35"/>
                <p:cNvGrpSpPr>
                  <a:grpSpLocks/>
                </p:cNvGrpSpPr>
                <p:nvPr/>
              </p:nvGrpSpPr>
              <p:grpSpPr bwMode="auto">
                <a:xfrm>
                  <a:off x="4296" y="349"/>
                  <a:ext cx="737" cy="167"/>
                  <a:chOff x="2938" y="917"/>
                  <a:chExt cx="1879" cy="427"/>
                </a:xfrm>
              </p:grpSpPr>
              <p:sp>
                <p:nvSpPr>
                  <p:cNvPr id="53368" name="Freeform 36"/>
                  <p:cNvSpPr>
                    <a:spLocks/>
                  </p:cNvSpPr>
                  <p:nvPr/>
                </p:nvSpPr>
                <p:spPr bwMode="hidden">
                  <a:xfrm rot="-802576">
                    <a:off x="2936" y="1128"/>
                    <a:ext cx="1234"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69" name="Freeform 37"/>
                  <p:cNvSpPr>
                    <a:spLocks/>
                  </p:cNvSpPr>
                  <p:nvPr/>
                </p:nvSpPr>
                <p:spPr bwMode="hidden">
                  <a:xfrm rot="-802576">
                    <a:off x="4154" y="918"/>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291" name="Group 38"/>
                <p:cNvGrpSpPr>
                  <a:grpSpLocks/>
                </p:cNvGrpSpPr>
                <p:nvPr/>
              </p:nvGrpSpPr>
              <p:grpSpPr bwMode="auto">
                <a:xfrm>
                  <a:off x="3394" y="637"/>
                  <a:ext cx="493" cy="912"/>
                  <a:chOff x="637" y="1653"/>
                  <a:chExt cx="1257" cy="2326"/>
                </a:xfrm>
              </p:grpSpPr>
              <p:sp>
                <p:nvSpPr>
                  <p:cNvPr id="53366" name="Freeform 39"/>
                  <p:cNvSpPr>
                    <a:spLocks/>
                  </p:cNvSpPr>
                  <p:nvPr/>
                </p:nvSpPr>
                <p:spPr bwMode="hidden">
                  <a:xfrm rot="18888116" flipH="1">
                    <a:off x="875" y="2357"/>
                    <a:ext cx="1723" cy="312"/>
                  </a:xfrm>
                  <a:custGeom>
                    <a:avLst/>
                    <a:gdLst>
                      <a:gd name="T0" fmla="*/ 0 w 2736"/>
                      <a:gd name="T1" fmla="*/ 2 h 504"/>
                      <a:gd name="T2" fmla="*/ 5 w 2736"/>
                      <a:gd name="T3" fmla="*/ 1 h 504"/>
                      <a:gd name="T4" fmla="*/ 11 w 2736"/>
                      <a:gd name="T5" fmla="*/ 1 h 504"/>
                      <a:gd name="T6" fmla="*/ 17 w 2736"/>
                      <a:gd name="T7" fmla="*/ 1 h 504"/>
                      <a:gd name="T8" fmla="*/ 16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67" name="Freeform 40"/>
                  <p:cNvSpPr>
                    <a:spLocks/>
                  </p:cNvSpPr>
                  <p:nvPr/>
                </p:nvSpPr>
                <p:spPr bwMode="hidden">
                  <a:xfrm rot="18888116" flipH="1">
                    <a:off x="419" y="3271"/>
                    <a:ext cx="925" cy="489"/>
                  </a:xfrm>
                  <a:custGeom>
                    <a:avLst/>
                    <a:gdLst>
                      <a:gd name="T0" fmla="*/ 1 w 1769"/>
                      <a:gd name="T1" fmla="*/ 1 h 791"/>
                      <a:gd name="T2" fmla="*/ 1 w 1769"/>
                      <a:gd name="T3" fmla="*/ 1 h 791"/>
                      <a:gd name="T4" fmla="*/ 1 w 1769"/>
                      <a:gd name="T5" fmla="*/ 1 h 791"/>
                      <a:gd name="T6" fmla="*/ 2 w 1769"/>
                      <a:gd name="T7" fmla="*/ 2 h 791"/>
                      <a:gd name="T8" fmla="*/ 2 w 1769"/>
                      <a:gd name="T9" fmla="*/ 2 h 791"/>
                      <a:gd name="T10" fmla="*/ 2 w 1769"/>
                      <a:gd name="T11" fmla="*/ 4 h 791"/>
                      <a:gd name="T12" fmla="*/ 2 w 1769"/>
                      <a:gd name="T13" fmla="*/ 4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292" name="Group 41"/>
                <p:cNvGrpSpPr>
                  <a:grpSpLocks/>
                </p:cNvGrpSpPr>
                <p:nvPr/>
              </p:nvGrpSpPr>
              <p:grpSpPr bwMode="auto">
                <a:xfrm>
                  <a:off x="3142" y="850"/>
                  <a:ext cx="966" cy="522"/>
                  <a:chOff x="-5" y="2196"/>
                  <a:chExt cx="2463" cy="1332"/>
                </a:xfrm>
              </p:grpSpPr>
              <p:sp>
                <p:nvSpPr>
                  <p:cNvPr id="53364" name="Freeform 42"/>
                  <p:cNvSpPr>
                    <a:spLocks/>
                  </p:cNvSpPr>
                  <p:nvPr/>
                </p:nvSpPr>
                <p:spPr bwMode="hidden">
                  <a:xfrm rot="19495919" flipH="1">
                    <a:off x="644" y="2196"/>
                    <a:ext cx="1812" cy="347"/>
                  </a:xfrm>
                  <a:custGeom>
                    <a:avLst/>
                    <a:gdLst>
                      <a:gd name="T0" fmla="*/ 0 w 2736"/>
                      <a:gd name="T1" fmla="*/ 8 h 504"/>
                      <a:gd name="T2" fmla="*/ 9 w 2736"/>
                      <a:gd name="T3" fmla="*/ 3 h 504"/>
                      <a:gd name="T4" fmla="*/ 19 w 2736"/>
                      <a:gd name="T5" fmla="*/ 1 h 504"/>
                      <a:gd name="T6" fmla="*/ 29 w 2736"/>
                      <a:gd name="T7" fmla="*/ 1 h 504"/>
                      <a:gd name="T8" fmla="*/ 29 w 2736"/>
                      <a:gd name="T9" fmla="*/ 2 h 504"/>
                      <a:gd name="T10" fmla="*/ 19 w 2736"/>
                      <a:gd name="T11" fmla="*/ 2 h 504"/>
                      <a:gd name="T12" fmla="*/ 7 w 2736"/>
                      <a:gd name="T13" fmla="*/ 5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65" name="Freeform 43"/>
                  <p:cNvSpPr>
                    <a:spLocks/>
                  </p:cNvSpPr>
                  <p:nvPr/>
                </p:nvSpPr>
                <p:spPr bwMode="hidden">
                  <a:xfrm rot="19495919" flipH="1">
                    <a:off x="-6" y="2982"/>
                    <a:ext cx="974" cy="545"/>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0 h 791"/>
                      <a:gd name="T14" fmla="*/ 2 w 1769"/>
                      <a:gd name="T15" fmla="*/ 8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293" name="Group 44"/>
                <p:cNvGrpSpPr>
                  <a:grpSpLocks/>
                </p:cNvGrpSpPr>
                <p:nvPr/>
              </p:nvGrpSpPr>
              <p:grpSpPr bwMode="auto">
                <a:xfrm>
                  <a:off x="3124" y="777"/>
                  <a:ext cx="971" cy="417"/>
                  <a:chOff x="-52" y="2009"/>
                  <a:chExt cx="2477" cy="1064"/>
                </a:xfrm>
              </p:grpSpPr>
              <p:sp>
                <p:nvSpPr>
                  <p:cNvPr id="53362" name="Freeform 45"/>
                  <p:cNvSpPr>
                    <a:spLocks/>
                  </p:cNvSpPr>
                  <p:nvPr/>
                </p:nvSpPr>
                <p:spPr bwMode="hidden">
                  <a:xfrm rot="20017085" flipH="1">
                    <a:off x="689" y="2010"/>
                    <a:ext cx="1736" cy="303"/>
                  </a:xfrm>
                  <a:custGeom>
                    <a:avLst/>
                    <a:gdLst>
                      <a:gd name="T0" fmla="*/ 0 w 2736"/>
                      <a:gd name="T1" fmla="*/ 2 h 504"/>
                      <a:gd name="T2" fmla="*/ 6 w 2736"/>
                      <a:gd name="T3" fmla="*/ 1 h 504"/>
                      <a:gd name="T4" fmla="*/ 12 w 2736"/>
                      <a:gd name="T5" fmla="*/ 1 h 504"/>
                      <a:gd name="T6" fmla="*/ 18 w 2736"/>
                      <a:gd name="T7" fmla="*/ 1 h 504"/>
                      <a:gd name="T8" fmla="*/ 18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63" name="Freeform 46"/>
                  <p:cNvSpPr>
                    <a:spLocks/>
                  </p:cNvSpPr>
                  <p:nvPr/>
                </p:nvSpPr>
                <p:spPr bwMode="hidden">
                  <a:xfrm rot="20017085" flipH="1">
                    <a:off x="-53" y="2598"/>
                    <a:ext cx="931" cy="473"/>
                  </a:xfrm>
                  <a:custGeom>
                    <a:avLst/>
                    <a:gdLst>
                      <a:gd name="T0" fmla="*/ 1 w 1769"/>
                      <a:gd name="T1" fmla="*/ 1 h 791"/>
                      <a:gd name="T2" fmla="*/ 1 w 1769"/>
                      <a:gd name="T3" fmla="*/ 1 h 791"/>
                      <a:gd name="T4" fmla="*/ 1 w 1769"/>
                      <a:gd name="T5" fmla="*/ 1 h 791"/>
                      <a:gd name="T6" fmla="*/ 2 w 1769"/>
                      <a:gd name="T7" fmla="*/ 1 h 791"/>
                      <a:gd name="T8" fmla="*/ 2 w 1769"/>
                      <a:gd name="T9" fmla="*/ 2 h 791"/>
                      <a:gd name="T10" fmla="*/ 2 w 1769"/>
                      <a:gd name="T11" fmla="*/ 3 h 791"/>
                      <a:gd name="T12" fmla="*/ 2 w 1769"/>
                      <a:gd name="T13" fmla="*/ 2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294" name="Group 47"/>
                <p:cNvGrpSpPr>
                  <a:grpSpLocks/>
                </p:cNvGrpSpPr>
                <p:nvPr/>
              </p:nvGrpSpPr>
              <p:grpSpPr bwMode="auto">
                <a:xfrm>
                  <a:off x="3115" y="700"/>
                  <a:ext cx="969" cy="363"/>
                  <a:chOff x="-74" y="1813"/>
                  <a:chExt cx="2472" cy="927"/>
                </a:xfrm>
              </p:grpSpPr>
              <p:sp>
                <p:nvSpPr>
                  <p:cNvPr id="53360" name="Freeform 48"/>
                  <p:cNvSpPr>
                    <a:spLocks/>
                  </p:cNvSpPr>
                  <p:nvPr/>
                </p:nvSpPr>
                <p:spPr bwMode="hidden">
                  <a:xfrm rot="20519637" flipH="1">
                    <a:off x="721" y="1812"/>
                    <a:ext cx="1677" cy="334"/>
                  </a:xfrm>
                  <a:custGeom>
                    <a:avLst/>
                    <a:gdLst>
                      <a:gd name="T0" fmla="*/ 0 w 2736"/>
                      <a:gd name="T1" fmla="*/ 6 h 504"/>
                      <a:gd name="T2" fmla="*/ 4 w 2736"/>
                      <a:gd name="T3" fmla="*/ 2 h 504"/>
                      <a:gd name="T4" fmla="*/ 8 w 2736"/>
                      <a:gd name="T5" fmla="*/ 1 h 504"/>
                      <a:gd name="T6" fmla="*/ 13 w 2736"/>
                      <a:gd name="T7" fmla="*/ 1 h 504"/>
                      <a:gd name="T8" fmla="*/ 12 w 2736"/>
                      <a:gd name="T9" fmla="*/ 1 h 504"/>
                      <a:gd name="T10" fmla="*/ 8 w 2736"/>
                      <a:gd name="T11" fmla="*/ 1 h 504"/>
                      <a:gd name="T12" fmla="*/ 3 w 2736"/>
                      <a:gd name="T13" fmla="*/ 3 h 504"/>
                      <a:gd name="T14" fmla="*/ 0 w 2736"/>
                      <a:gd name="T15" fmla="*/ 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61" name="Freeform 49"/>
                  <p:cNvSpPr>
                    <a:spLocks/>
                  </p:cNvSpPr>
                  <p:nvPr/>
                </p:nvSpPr>
                <p:spPr bwMode="hidden">
                  <a:xfrm rot="20519637" flipH="1">
                    <a:off x="-74" y="2212"/>
                    <a:ext cx="900" cy="526"/>
                  </a:xfrm>
                  <a:custGeom>
                    <a:avLst/>
                    <a:gdLst>
                      <a:gd name="T0" fmla="*/ 1 w 1769"/>
                      <a:gd name="T1" fmla="*/ 1 h 791"/>
                      <a:gd name="T2" fmla="*/ 1 w 1769"/>
                      <a:gd name="T3" fmla="*/ 1 h 791"/>
                      <a:gd name="T4" fmla="*/ 1 w 1769"/>
                      <a:gd name="T5" fmla="*/ 2 h 791"/>
                      <a:gd name="T6" fmla="*/ 1 w 1769"/>
                      <a:gd name="T7" fmla="*/ 5 h 791"/>
                      <a:gd name="T8" fmla="*/ 1 w 1769"/>
                      <a:gd name="T9" fmla="*/ 7 h 791"/>
                      <a:gd name="T10" fmla="*/ 1 w 1769"/>
                      <a:gd name="T11" fmla="*/ 9 h 791"/>
                      <a:gd name="T12" fmla="*/ 1 w 1769"/>
                      <a:gd name="T13" fmla="*/ 7 h 791"/>
                      <a:gd name="T14" fmla="*/ 1 w 1769"/>
                      <a:gd name="T15" fmla="*/ 5 h 791"/>
                      <a:gd name="T16" fmla="*/ 1 w 1769"/>
                      <a:gd name="T17" fmla="*/ 3 h 791"/>
                      <a:gd name="T18" fmla="*/ 1 w 1769"/>
                      <a:gd name="T19" fmla="*/ 2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295" name="Group 50"/>
                <p:cNvGrpSpPr>
                  <a:grpSpLocks/>
                </p:cNvGrpSpPr>
                <p:nvPr/>
              </p:nvGrpSpPr>
              <p:grpSpPr bwMode="auto">
                <a:xfrm>
                  <a:off x="3153" y="613"/>
                  <a:ext cx="918" cy="257"/>
                  <a:chOff x="22" y="1591"/>
                  <a:chExt cx="2342" cy="657"/>
                </a:xfrm>
              </p:grpSpPr>
              <p:sp>
                <p:nvSpPr>
                  <p:cNvPr id="53358" name="Freeform 51"/>
                  <p:cNvSpPr>
                    <a:spLocks/>
                  </p:cNvSpPr>
                  <p:nvPr/>
                </p:nvSpPr>
                <p:spPr bwMode="hidden">
                  <a:xfrm rot="21136207" flipH="1">
                    <a:off x="819" y="1589"/>
                    <a:ext cx="1544" cy="313"/>
                  </a:xfrm>
                  <a:custGeom>
                    <a:avLst/>
                    <a:gdLst>
                      <a:gd name="T0" fmla="*/ 0 w 2736"/>
                      <a:gd name="T1" fmla="*/ 2 h 504"/>
                      <a:gd name="T2" fmla="*/ 2 w 2736"/>
                      <a:gd name="T3" fmla="*/ 1 h 504"/>
                      <a:gd name="T4" fmla="*/ 3 w 2736"/>
                      <a:gd name="T5" fmla="*/ 1 h 504"/>
                      <a:gd name="T6" fmla="*/ 5 w 2736"/>
                      <a:gd name="T7" fmla="*/ 1 h 504"/>
                      <a:gd name="T8" fmla="*/ 5 w 2736"/>
                      <a:gd name="T9" fmla="*/ 1 h 504"/>
                      <a:gd name="T10" fmla="*/ 3 w 2736"/>
                      <a:gd name="T11" fmla="*/ 1 h 504"/>
                      <a:gd name="T12" fmla="*/ 1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59"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0 w 1769"/>
                      <a:gd name="T7" fmla="*/ 2 h 791"/>
                      <a:gd name="T8" fmla="*/ 0 w 1769"/>
                      <a:gd name="T9" fmla="*/ 4 h 791"/>
                      <a:gd name="T10" fmla="*/ 0 w 1769"/>
                      <a:gd name="T11" fmla="*/ 4 h 791"/>
                      <a:gd name="T12" fmla="*/ 0 w 1769"/>
                      <a:gd name="T13" fmla="*/ 4 h 791"/>
                      <a:gd name="T14" fmla="*/ 0 w 1769"/>
                      <a:gd name="T15" fmla="*/ 2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296" name="Group 53"/>
                <p:cNvGrpSpPr>
                  <a:grpSpLocks/>
                </p:cNvGrpSpPr>
                <p:nvPr/>
              </p:nvGrpSpPr>
              <p:grpSpPr bwMode="auto">
                <a:xfrm>
                  <a:off x="3218" y="556"/>
                  <a:ext cx="843" cy="134"/>
                  <a:chOff x="189" y="1446"/>
                  <a:chExt cx="2150" cy="343"/>
                </a:xfrm>
              </p:grpSpPr>
              <p:sp>
                <p:nvSpPr>
                  <p:cNvPr id="53356" name="Freeform 54"/>
                  <p:cNvSpPr>
                    <a:spLocks/>
                  </p:cNvSpPr>
                  <p:nvPr/>
                </p:nvSpPr>
                <p:spPr bwMode="hidden">
                  <a:xfrm rot="84182" flipH="1">
                    <a:off x="935" y="1463"/>
                    <a:ext cx="1404" cy="220"/>
                  </a:xfrm>
                  <a:custGeom>
                    <a:avLst/>
                    <a:gdLst>
                      <a:gd name="T0" fmla="*/ 0 w 2736"/>
                      <a:gd name="T1" fmla="*/ 0 h 504"/>
                      <a:gd name="T2" fmla="*/ 1 w 2736"/>
                      <a:gd name="T3" fmla="*/ 0 h 504"/>
                      <a:gd name="T4" fmla="*/ 1 w 2736"/>
                      <a:gd name="T5" fmla="*/ 0 h 504"/>
                      <a:gd name="T6" fmla="*/ 2 w 2736"/>
                      <a:gd name="T7" fmla="*/ 0 h 504"/>
                      <a:gd name="T8" fmla="*/ 2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57" name="Freeform 55"/>
                  <p:cNvSpPr>
                    <a:spLocks/>
                  </p:cNvSpPr>
                  <p:nvPr/>
                </p:nvSpPr>
                <p:spPr bwMode="hidden">
                  <a:xfrm rot="84182" flipH="1">
                    <a:off x="189" y="1444"/>
                    <a:ext cx="755" cy="34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297" name="Group 56"/>
                <p:cNvGrpSpPr>
                  <a:grpSpLocks/>
                </p:cNvGrpSpPr>
                <p:nvPr/>
              </p:nvGrpSpPr>
              <p:grpSpPr bwMode="auto">
                <a:xfrm>
                  <a:off x="3342" y="418"/>
                  <a:ext cx="737" cy="167"/>
                  <a:chOff x="505" y="1094"/>
                  <a:chExt cx="1879" cy="427"/>
                </a:xfrm>
              </p:grpSpPr>
              <p:sp>
                <p:nvSpPr>
                  <p:cNvPr id="53354"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55"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298" name="Group 59"/>
                <p:cNvGrpSpPr>
                  <a:grpSpLocks/>
                </p:cNvGrpSpPr>
                <p:nvPr/>
              </p:nvGrpSpPr>
              <p:grpSpPr bwMode="auto">
                <a:xfrm>
                  <a:off x="3386" y="341"/>
                  <a:ext cx="725" cy="218"/>
                  <a:chOff x="616" y="899"/>
                  <a:chExt cx="1850" cy="554"/>
                </a:xfrm>
              </p:grpSpPr>
              <p:sp>
                <p:nvSpPr>
                  <p:cNvPr id="53352"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53"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299" name="Group 62"/>
                <p:cNvGrpSpPr>
                  <a:grpSpLocks/>
                </p:cNvGrpSpPr>
                <p:nvPr/>
              </p:nvGrpSpPr>
              <p:grpSpPr bwMode="auto">
                <a:xfrm>
                  <a:off x="3472" y="231"/>
                  <a:ext cx="693" cy="291"/>
                  <a:chOff x="3472" y="231"/>
                  <a:chExt cx="693" cy="291"/>
                </a:xfrm>
              </p:grpSpPr>
              <p:sp>
                <p:nvSpPr>
                  <p:cNvPr id="53350" name="Freeform 63"/>
                  <p:cNvSpPr>
                    <a:spLocks/>
                  </p:cNvSpPr>
                  <p:nvPr/>
                </p:nvSpPr>
                <p:spPr bwMode="hidden">
                  <a:xfrm rot="2028410" flipH="1">
                    <a:off x="3680" y="438"/>
                    <a:ext cx="484"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51" name="Freeform 64"/>
                  <p:cNvSpPr>
                    <a:spLocks/>
                  </p:cNvSpPr>
                  <p:nvPr/>
                </p:nvSpPr>
                <p:spPr bwMode="hidden">
                  <a:xfrm rot="2028410" flipH="1">
                    <a:off x="3472" y="230"/>
                    <a:ext cx="260"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300" name="Group 65"/>
                <p:cNvGrpSpPr>
                  <a:grpSpLocks/>
                </p:cNvGrpSpPr>
                <p:nvPr/>
              </p:nvGrpSpPr>
              <p:grpSpPr bwMode="auto">
                <a:xfrm>
                  <a:off x="3554" y="118"/>
                  <a:ext cx="664" cy="349"/>
                  <a:chOff x="3554" y="118"/>
                  <a:chExt cx="664" cy="349"/>
                </a:xfrm>
              </p:grpSpPr>
              <p:sp>
                <p:nvSpPr>
                  <p:cNvPr id="53348"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49"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301" name="Group 68"/>
                <p:cNvGrpSpPr>
                  <a:grpSpLocks/>
                </p:cNvGrpSpPr>
                <p:nvPr/>
              </p:nvGrpSpPr>
              <p:grpSpPr bwMode="auto">
                <a:xfrm>
                  <a:off x="3784" y="30"/>
                  <a:ext cx="305" cy="593"/>
                  <a:chOff x="1633" y="104"/>
                  <a:chExt cx="778" cy="1512"/>
                </a:xfrm>
              </p:grpSpPr>
              <p:sp>
                <p:nvSpPr>
                  <p:cNvPr id="53346"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47"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302" name="Group 71"/>
                <p:cNvGrpSpPr>
                  <a:grpSpLocks/>
                </p:cNvGrpSpPr>
                <p:nvPr/>
              </p:nvGrpSpPr>
              <p:grpSpPr bwMode="auto">
                <a:xfrm>
                  <a:off x="3903" y="0"/>
                  <a:ext cx="248" cy="601"/>
                  <a:chOff x="1935" y="28"/>
                  <a:chExt cx="634" cy="1534"/>
                </a:xfrm>
              </p:grpSpPr>
              <p:sp>
                <p:nvSpPr>
                  <p:cNvPr id="53344" name="Freeform 72"/>
                  <p:cNvSpPr>
                    <a:spLocks/>
                  </p:cNvSpPr>
                  <p:nvPr/>
                </p:nvSpPr>
                <p:spPr bwMode="hidden">
                  <a:xfrm rot="4126480" flipH="1">
                    <a:off x="1932" y="924"/>
                    <a:ext cx="1059"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45"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303" name="Group 74"/>
                <p:cNvGrpSpPr>
                  <a:grpSpLocks/>
                </p:cNvGrpSpPr>
                <p:nvPr/>
              </p:nvGrpSpPr>
              <p:grpSpPr bwMode="auto">
                <a:xfrm>
                  <a:off x="4251" y="252"/>
                  <a:ext cx="723" cy="222"/>
                  <a:chOff x="2822" y="672"/>
                  <a:chExt cx="1845" cy="566"/>
                </a:xfrm>
              </p:grpSpPr>
              <p:sp>
                <p:nvSpPr>
                  <p:cNvPr id="53342" name="Freeform 75"/>
                  <p:cNvSpPr>
                    <a:spLocks/>
                  </p:cNvSpPr>
                  <p:nvPr/>
                </p:nvSpPr>
                <p:spPr bwMode="hidden">
                  <a:xfrm rot="-1325434">
                    <a:off x="2820" y="1022"/>
                    <a:ext cx="1232"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43" name="Freeform 76"/>
                  <p:cNvSpPr>
                    <a:spLocks/>
                  </p:cNvSpPr>
                  <p:nvPr/>
                </p:nvSpPr>
                <p:spPr bwMode="hidden">
                  <a:xfrm rot="-1325434">
                    <a:off x="4003" y="673"/>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304" name="Group 77"/>
                <p:cNvGrpSpPr>
                  <a:grpSpLocks/>
                </p:cNvGrpSpPr>
                <p:nvPr/>
              </p:nvGrpSpPr>
              <p:grpSpPr bwMode="auto">
                <a:xfrm>
                  <a:off x="4196" y="163"/>
                  <a:ext cx="699" cy="282"/>
                  <a:chOff x="2683" y="445"/>
                  <a:chExt cx="1781" cy="717"/>
                </a:xfrm>
              </p:grpSpPr>
              <p:sp>
                <p:nvSpPr>
                  <p:cNvPr id="53340" name="Freeform 78"/>
                  <p:cNvSpPr>
                    <a:spLocks/>
                  </p:cNvSpPr>
                  <p:nvPr/>
                </p:nvSpPr>
                <p:spPr bwMode="hidden">
                  <a:xfrm rot="-1921064">
                    <a:off x="2682" y="946"/>
                    <a:ext cx="1233"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41" name="Freeform 79"/>
                  <p:cNvSpPr>
                    <a:spLocks/>
                  </p:cNvSpPr>
                  <p:nvPr/>
                </p:nvSpPr>
                <p:spPr bwMode="hidden">
                  <a:xfrm rot="-1921064">
                    <a:off x="3801" y="444"/>
                    <a:ext cx="661"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sp>
              <p:nvSpPr>
                <p:cNvPr id="53305"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53306"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nvGrpSpPr>
                <p:cNvPr id="53307" name="Group 82"/>
                <p:cNvGrpSpPr>
                  <a:grpSpLocks/>
                </p:cNvGrpSpPr>
                <p:nvPr/>
              </p:nvGrpSpPr>
              <p:grpSpPr bwMode="auto">
                <a:xfrm>
                  <a:off x="4242" y="5"/>
                  <a:ext cx="251" cy="596"/>
                  <a:chOff x="2800" y="41"/>
                  <a:chExt cx="640" cy="1520"/>
                </a:xfrm>
              </p:grpSpPr>
              <p:sp>
                <p:nvSpPr>
                  <p:cNvPr id="53338" name="Freeform 83"/>
                  <p:cNvSpPr>
                    <a:spLocks/>
                  </p:cNvSpPr>
                  <p:nvPr/>
                </p:nvSpPr>
                <p:spPr bwMode="hidden">
                  <a:xfrm rot="-3857755">
                    <a:off x="2362" y="936"/>
                    <a:ext cx="1061"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39" name="Freeform 84"/>
                  <p:cNvSpPr>
                    <a:spLocks/>
                  </p:cNvSpPr>
                  <p:nvPr/>
                </p:nvSpPr>
                <p:spPr bwMode="hidden">
                  <a:xfrm rot="-3857755">
                    <a:off x="3011" y="181"/>
                    <a:ext cx="569"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308" name="Group 85"/>
                <p:cNvGrpSpPr>
                  <a:grpSpLocks/>
                </p:cNvGrpSpPr>
                <p:nvPr/>
              </p:nvGrpSpPr>
              <p:grpSpPr bwMode="auto">
                <a:xfrm>
                  <a:off x="4295" y="53"/>
                  <a:ext cx="398" cy="574"/>
                  <a:chOff x="2934" y="163"/>
                  <a:chExt cx="1017" cy="1464"/>
                </a:xfrm>
              </p:grpSpPr>
              <p:sp>
                <p:nvSpPr>
                  <p:cNvPr id="53336"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37"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309" name="Group 88"/>
                <p:cNvGrpSpPr>
                  <a:grpSpLocks/>
                </p:cNvGrpSpPr>
                <p:nvPr/>
              </p:nvGrpSpPr>
              <p:grpSpPr bwMode="auto">
                <a:xfrm>
                  <a:off x="4215" y="2"/>
                  <a:ext cx="95" cy="567"/>
                  <a:chOff x="2730" y="32"/>
                  <a:chExt cx="243" cy="1448"/>
                </a:xfrm>
              </p:grpSpPr>
              <p:sp>
                <p:nvSpPr>
                  <p:cNvPr id="53334"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35"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310" name="Group 91"/>
                <p:cNvGrpSpPr>
                  <a:grpSpLocks/>
                </p:cNvGrpSpPr>
                <p:nvPr/>
              </p:nvGrpSpPr>
              <p:grpSpPr bwMode="auto">
                <a:xfrm>
                  <a:off x="3514" y="683"/>
                  <a:ext cx="425" cy="960"/>
                  <a:chOff x="943" y="1769"/>
                  <a:chExt cx="1085" cy="2450"/>
                </a:xfrm>
              </p:grpSpPr>
              <p:sp>
                <p:nvSpPr>
                  <p:cNvPr id="53332" name="Freeform 92"/>
                  <p:cNvSpPr>
                    <a:spLocks/>
                  </p:cNvSpPr>
                  <p:nvPr/>
                </p:nvSpPr>
                <p:spPr bwMode="hidden">
                  <a:xfrm rot="18335692" flipH="1">
                    <a:off x="1009" y="2474"/>
                    <a:ext cx="1724" cy="313"/>
                  </a:xfrm>
                  <a:custGeom>
                    <a:avLst/>
                    <a:gdLst>
                      <a:gd name="T0" fmla="*/ 0 w 2736"/>
                      <a:gd name="T1" fmla="*/ 2 h 504"/>
                      <a:gd name="T2" fmla="*/ 5 w 2736"/>
                      <a:gd name="T3" fmla="*/ 1 h 504"/>
                      <a:gd name="T4" fmla="*/ 11 w 2736"/>
                      <a:gd name="T5" fmla="*/ 1 h 504"/>
                      <a:gd name="T6" fmla="*/ 17 w 2736"/>
                      <a:gd name="T7" fmla="*/ 1 h 504"/>
                      <a:gd name="T8" fmla="*/ 16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33" name="Freeform 93"/>
                  <p:cNvSpPr>
                    <a:spLocks/>
                  </p:cNvSpPr>
                  <p:nvPr/>
                </p:nvSpPr>
                <p:spPr bwMode="hidden">
                  <a:xfrm rot="18335692" flipH="1">
                    <a:off x="725" y="3509"/>
                    <a:ext cx="925" cy="489"/>
                  </a:xfrm>
                  <a:custGeom>
                    <a:avLst/>
                    <a:gdLst>
                      <a:gd name="T0" fmla="*/ 1 w 1769"/>
                      <a:gd name="T1" fmla="*/ 1 h 791"/>
                      <a:gd name="T2" fmla="*/ 1 w 1769"/>
                      <a:gd name="T3" fmla="*/ 1 h 791"/>
                      <a:gd name="T4" fmla="*/ 1 w 1769"/>
                      <a:gd name="T5" fmla="*/ 1 h 791"/>
                      <a:gd name="T6" fmla="*/ 2 w 1769"/>
                      <a:gd name="T7" fmla="*/ 2 h 791"/>
                      <a:gd name="T8" fmla="*/ 2 w 1769"/>
                      <a:gd name="T9" fmla="*/ 2 h 791"/>
                      <a:gd name="T10" fmla="*/ 2 w 1769"/>
                      <a:gd name="T11" fmla="*/ 4 h 791"/>
                      <a:gd name="T12" fmla="*/ 2 w 1769"/>
                      <a:gd name="T13" fmla="*/ 4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311" name="Group 94"/>
                <p:cNvGrpSpPr>
                  <a:grpSpLocks/>
                </p:cNvGrpSpPr>
                <p:nvPr/>
              </p:nvGrpSpPr>
              <p:grpSpPr bwMode="auto">
                <a:xfrm>
                  <a:off x="3715" y="748"/>
                  <a:ext cx="300" cy="930"/>
                  <a:chOff x="1455" y="1936"/>
                  <a:chExt cx="766" cy="2373"/>
                </a:xfrm>
              </p:grpSpPr>
              <p:sp>
                <p:nvSpPr>
                  <p:cNvPr id="53330" name="Freeform 95"/>
                  <p:cNvSpPr>
                    <a:spLocks/>
                  </p:cNvSpPr>
                  <p:nvPr/>
                </p:nvSpPr>
                <p:spPr bwMode="hidden">
                  <a:xfrm rot="17542885" flipH="1">
                    <a:off x="1268" y="2577"/>
                    <a:ext cx="1594" cy="313"/>
                  </a:xfrm>
                  <a:custGeom>
                    <a:avLst/>
                    <a:gdLst>
                      <a:gd name="T0" fmla="*/ 0 w 2736"/>
                      <a:gd name="T1" fmla="*/ 2 h 504"/>
                      <a:gd name="T2" fmla="*/ 2 w 2736"/>
                      <a:gd name="T3" fmla="*/ 1 h 504"/>
                      <a:gd name="T4" fmla="*/ 5 w 2736"/>
                      <a:gd name="T5" fmla="*/ 1 h 504"/>
                      <a:gd name="T6" fmla="*/ 7 w 2736"/>
                      <a:gd name="T7" fmla="*/ 1 h 504"/>
                      <a:gd name="T8" fmla="*/ 7 w 2736"/>
                      <a:gd name="T9" fmla="*/ 1 h 504"/>
                      <a:gd name="T10" fmla="*/ 5 w 2736"/>
                      <a:gd name="T11" fmla="*/ 1 h 504"/>
                      <a:gd name="T12" fmla="*/ 2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31" name="Freeform 96"/>
                  <p:cNvSpPr>
                    <a:spLocks/>
                  </p:cNvSpPr>
                  <p:nvPr/>
                </p:nvSpPr>
                <p:spPr bwMode="hidden">
                  <a:xfrm rot="17542885" flipH="1">
                    <a:off x="1274" y="3635"/>
                    <a:ext cx="854" cy="489"/>
                  </a:xfrm>
                  <a:custGeom>
                    <a:avLst/>
                    <a:gdLst>
                      <a:gd name="T0" fmla="*/ 0 w 1769"/>
                      <a:gd name="T1" fmla="*/ 1 h 791"/>
                      <a:gd name="T2" fmla="*/ 0 w 1769"/>
                      <a:gd name="T3" fmla="*/ 1 h 791"/>
                      <a:gd name="T4" fmla="*/ 0 w 1769"/>
                      <a:gd name="T5" fmla="*/ 1 h 791"/>
                      <a:gd name="T6" fmla="*/ 0 w 1769"/>
                      <a:gd name="T7" fmla="*/ 2 h 791"/>
                      <a:gd name="T8" fmla="*/ 0 w 1769"/>
                      <a:gd name="T9" fmla="*/ 2 h 791"/>
                      <a:gd name="T10" fmla="*/ 0 w 1769"/>
                      <a:gd name="T11" fmla="*/ 4 h 791"/>
                      <a:gd name="T12" fmla="*/ 0 w 1769"/>
                      <a:gd name="T13" fmla="*/ 4 h 791"/>
                      <a:gd name="T14" fmla="*/ 0 w 1769"/>
                      <a:gd name="T15" fmla="*/ 2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312" name="Group 97"/>
                <p:cNvGrpSpPr>
                  <a:grpSpLocks/>
                </p:cNvGrpSpPr>
                <p:nvPr/>
              </p:nvGrpSpPr>
              <p:grpSpPr bwMode="auto">
                <a:xfrm rot="88588">
                  <a:off x="3923" y="769"/>
                  <a:ext cx="180" cy="913"/>
                  <a:chOff x="1956" y="1990"/>
                  <a:chExt cx="492" cy="2604"/>
                </a:xfrm>
              </p:grpSpPr>
              <p:sp>
                <p:nvSpPr>
                  <p:cNvPr id="53328" name="Freeform 98"/>
                  <p:cNvSpPr>
                    <a:spLocks/>
                  </p:cNvSpPr>
                  <p:nvPr/>
                </p:nvSpPr>
                <p:spPr bwMode="hidden">
                  <a:xfrm rot="16782062" flipH="1">
                    <a:off x="1438" y="2692"/>
                    <a:ext cx="1712" cy="302"/>
                  </a:xfrm>
                  <a:custGeom>
                    <a:avLst/>
                    <a:gdLst>
                      <a:gd name="T0" fmla="*/ 0 w 2736"/>
                      <a:gd name="T1" fmla="*/ 2 h 504"/>
                      <a:gd name="T2" fmla="*/ 5 w 2736"/>
                      <a:gd name="T3" fmla="*/ 1 h 504"/>
                      <a:gd name="T4" fmla="*/ 10 w 2736"/>
                      <a:gd name="T5" fmla="*/ 1 h 504"/>
                      <a:gd name="T6" fmla="*/ 16 w 2736"/>
                      <a:gd name="T7" fmla="*/ 1 h 504"/>
                      <a:gd name="T8" fmla="*/ 16 w 2736"/>
                      <a:gd name="T9" fmla="*/ 1 h 504"/>
                      <a:gd name="T10" fmla="*/ 10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sp>
                <p:nvSpPr>
                  <p:cNvPr id="53329" name="Freeform 99"/>
                  <p:cNvSpPr>
                    <a:spLocks/>
                  </p:cNvSpPr>
                  <p:nvPr/>
                </p:nvSpPr>
                <p:spPr bwMode="hidden">
                  <a:xfrm rot="16782062" flipH="1">
                    <a:off x="1730" y="3897"/>
                    <a:ext cx="917" cy="471"/>
                  </a:xfrm>
                  <a:custGeom>
                    <a:avLst/>
                    <a:gdLst>
                      <a:gd name="T0" fmla="*/ 1 w 1769"/>
                      <a:gd name="T1" fmla="*/ 1 h 791"/>
                      <a:gd name="T2" fmla="*/ 1 w 1769"/>
                      <a:gd name="T3" fmla="*/ 1 h 791"/>
                      <a:gd name="T4" fmla="*/ 1 w 1769"/>
                      <a:gd name="T5" fmla="*/ 1 h 791"/>
                      <a:gd name="T6" fmla="*/ 1 w 1769"/>
                      <a:gd name="T7" fmla="*/ 1 h 791"/>
                      <a:gd name="T8" fmla="*/ 2 w 1769"/>
                      <a:gd name="T9" fmla="*/ 2 h 791"/>
                      <a:gd name="T10" fmla="*/ 2 w 1769"/>
                      <a:gd name="T11" fmla="*/ 3 h 791"/>
                      <a:gd name="T12" fmla="*/ 1 w 1769"/>
                      <a:gd name="T13" fmla="*/ 2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313" name="Group 100"/>
                <p:cNvGrpSpPr>
                  <a:grpSpLocks/>
                </p:cNvGrpSpPr>
                <p:nvPr/>
              </p:nvGrpSpPr>
              <p:grpSpPr bwMode="auto">
                <a:xfrm>
                  <a:off x="4451" y="662"/>
                  <a:ext cx="442" cy="951"/>
                  <a:chOff x="3334" y="1717"/>
                  <a:chExt cx="1125" cy="2426"/>
                </a:xfrm>
              </p:grpSpPr>
              <p:sp>
                <p:nvSpPr>
                  <p:cNvPr id="53326" name="Freeform 101"/>
                  <p:cNvSpPr>
                    <a:spLocks/>
                  </p:cNvSpPr>
                  <p:nvPr/>
                </p:nvSpPr>
                <p:spPr bwMode="hidden">
                  <a:xfrm rot="3144576">
                    <a:off x="2627" y="2423"/>
                    <a:ext cx="1723" cy="312"/>
                  </a:xfrm>
                  <a:custGeom>
                    <a:avLst/>
                    <a:gdLst>
                      <a:gd name="T0" fmla="*/ 0 w 2736"/>
                      <a:gd name="T1" fmla="*/ 2 h 504"/>
                      <a:gd name="T2" fmla="*/ 5 w 2736"/>
                      <a:gd name="T3" fmla="*/ 1 h 504"/>
                      <a:gd name="T4" fmla="*/ 11 w 2736"/>
                      <a:gd name="T5" fmla="*/ 1 h 504"/>
                      <a:gd name="T6" fmla="*/ 17 w 2736"/>
                      <a:gd name="T7" fmla="*/ 1 h 504"/>
                      <a:gd name="T8" fmla="*/ 16 w 2736"/>
                      <a:gd name="T9" fmla="*/ 1 h 504"/>
                      <a:gd name="T10" fmla="*/ 11 w 2736"/>
                      <a:gd name="T11" fmla="*/ 1 h 504"/>
                      <a:gd name="T12" fmla="*/ 4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53327" name="Freeform 102"/>
                  <p:cNvSpPr>
                    <a:spLocks/>
                  </p:cNvSpPr>
                  <p:nvPr/>
                </p:nvSpPr>
                <p:spPr bwMode="hidden">
                  <a:xfrm rot="3144576">
                    <a:off x="3752" y="3435"/>
                    <a:ext cx="925" cy="491"/>
                  </a:xfrm>
                  <a:custGeom>
                    <a:avLst/>
                    <a:gdLst>
                      <a:gd name="T0" fmla="*/ 1 w 1769"/>
                      <a:gd name="T1" fmla="*/ 1 h 791"/>
                      <a:gd name="T2" fmla="*/ 1 w 1769"/>
                      <a:gd name="T3" fmla="*/ 1 h 791"/>
                      <a:gd name="T4" fmla="*/ 1 w 1769"/>
                      <a:gd name="T5" fmla="*/ 1 h 791"/>
                      <a:gd name="T6" fmla="*/ 2 w 1769"/>
                      <a:gd name="T7" fmla="*/ 2 h 791"/>
                      <a:gd name="T8" fmla="*/ 2 w 1769"/>
                      <a:gd name="T9" fmla="*/ 4 h 791"/>
                      <a:gd name="T10" fmla="*/ 2 w 1769"/>
                      <a:gd name="T11" fmla="*/ 4 h 791"/>
                      <a:gd name="T12" fmla="*/ 2 w 1769"/>
                      <a:gd name="T13" fmla="*/ 4 h 791"/>
                      <a:gd name="T14" fmla="*/ 1 w 1769"/>
                      <a:gd name="T15" fmla="*/ 2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314" name="Group 103"/>
                <p:cNvGrpSpPr>
                  <a:grpSpLocks/>
                </p:cNvGrpSpPr>
                <p:nvPr/>
              </p:nvGrpSpPr>
              <p:grpSpPr bwMode="auto">
                <a:xfrm>
                  <a:off x="4391" y="721"/>
                  <a:ext cx="347" cy="951"/>
                  <a:chOff x="3181" y="1866"/>
                  <a:chExt cx="883" cy="2426"/>
                </a:xfrm>
              </p:grpSpPr>
              <p:sp>
                <p:nvSpPr>
                  <p:cNvPr id="53324" name="Freeform 104"/>
                  <p:cNvSpPr>
                    <a:spLocks/>
                  </p:cNvSpPr>
                  <p:nvPr/>
                </p:nvSpPr>
                <p:spPr bwMode="hidden">
                  <a:xfrm rot="3745735">
                    <a:off x="2506" y="2539"/>
                    <a:ext cx="1649" cy="299"/>
                  </a:xfrm>
                  <a:custGeom>
                    <a:avLst/>
                    <a:gdLst>
                      <a:gd name="T0" fmla="*/ 0 w 2736"/>
                      <a:gd name="T1" fmla="*/ 2 h 504"/>
                      <a:gd name="T2" fmla="*/ 3 w 2736"/>
                      <a:gd name="T3" fmla="*/ 1 h 504"/>
                      <a:gd name="T4" fmla="*/ 7 w 2736"/>
                      <a:gd name="T5" fmla="*/ 1 h 504"/>
                      <a:gd name="T6" fmla="*/ 10 w 2736"/>
                      <a:gd name="T7" fmla="*/ 1 h 504"/>
                      <a:gd name="T8" fmla="*/ 10 w 2736"/>
                      <a:gd name="T9" fmla="*/ 1 h 504"/>
                      <a:gd name="T10" fmla="*/ 7 w 2736"/>
                      <a:gd name="T11" fmla="*/ 1 h 504"/>
                      <a:gd name="T12" fmla="*/ 2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53325" name="Freeform 105"/>
                  <p:cNvSpPr>
                    <a:spLocks/>
                  </p:cNvSpPr>
                  <p:nvPr/>
                </p:nvSpPr>
                <p:spPr bwMode="hidden">
                  <a:xfrm rot="3745735">
                    <a:off x="3387" y="3613"/>
                    <a:ext cx="885" cy="469"/>
                  </a:xfrm>
                  <a:custGeom>
                    <a:avLst/>
                    <a:gdLst>
                      <a:gd name="T0" fmla="*/ 1 w 1769"/>
                      <a:gd name="T1" fmla="*/ 1 h 791"/>
                      <a:gd name="T2" fmla="*/ 1 w 1769"/>
                      <a:gd name="T3" fmla="*/ 1 h 791"/>
                      <a:gd name="T4" fmla="*/ 1 w 1769"/>
                      <a:gd name="T5" fmla="*/ 1 h 791"/>
                      <a:gd name="T6" fmla="*/ 1 w 1769"/>
                      <a:gd name="T7" fmla="*/ 1 h 791"/>
                      <a:gd name="T8" fmla="*/ 1 w 1769"/>
                      <a:gd name="T9" fmla="*/ 2 h 791"/>
                      <a:gd name="T10" fmla="*/ 1 w 1769"/>
                      <a:gd name="T11" fmla="*/ 2 h 791"/>
                      <a:gd name="T12" fmla="*/ 1 w 1769"/>
                      <a:gd name="T13" fmla="*/ 2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cs typeface="SimSun" charset="0"/>
                    </a:endParaRPr>
                  </a:p>
                </p:txBody>
              </p:sp>
            </p:grpSp>
            <p:grpSp>
              <p:nvGrpSpPr>
                <p:cNvPr id="53315" name="Group 106"/>
                <p:cNvGrpSpPr>
                  <a:grpSpLocks/>
                </p:cNvGrpSpPr>
                <p:nvPr/>
              </p:nvGrpSpPr>
              <p:grpSpPr bwMode="auto">
                <a:xfrm>
                  <a:off x="4323" y="767"/>
                  <a:ext cx="243" cy="935"/>
                  <a:chOff x="3006" y="1983"/>
                  <a:chExt cx="619" cy="2386"/>
                </a:xfrm>
              </p:grpSpPr>
              <p:sp>
                <p:nvSpPr>
                  <p:cNvPr id="53322" name="Freeform 107"/>
                  <p:cNvSpPr>
                    <a:spLocks/>
                  </p:cNvSpPr>
                  <p:nvPr/>
                </p:nvSpPr>
                <p:spPr bwMode="hidden">
                  <a:xfrm rot="4286818">
                    <a:off x="2328" y="2659"/>
                    <a:ext cx="1600" cy="244"/>
                  </a:xfrm>
                  <a:custGeom>
                    <a:avLst/>
                    <a:gdLst>
                      <a:gd name="T0" fmla="*/ 0 w 2736"/>
                      <a:gd name="T1" fmla="*/ 0 h 504"/>
                      <a:gd name="T2" fmla="*/ 2 w 2736"/>
                      <a:gd name="T3" fmla="*/ 0 h 504"/>
                      <a:gd name="T4" fmla="*/ 5 w 2736"/>
                      <a:gd name="T5" fmla="*/ 0 h 504"/>
                      <a:gd name="T6" fmla="*/ 8 w 2736"/>
                      <a:gd name="T7" fmla="*/ 0 h 504"/>
                      <a:gd name="T8" fmla="*/ 8 w 2736"/>
                      <a:gd name="T9" fmla="*/ 0 h 504"/>
                      <a:gd name="T10" fmla="*/ 5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53323" name="Freeform 108"/>
                  <p:cNvSpPr>
                    <a:spLocks/>
                  </p:cNvSpPr>
                  <p:nvPr/>
                </p:nvSpPr>
                <p:spPr bwMode="hidden">
                  <a:xfrm rot="4286818">
                    <a:off x="3001" y="3744"/>
                    <a:ext cx="860"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316" name="Group 109"/>
                <p:cNvGrpSpPr>
                  <a:grpSpLocks/>
                </p:cNvGrpSpPr>
                <p:nvPr/>
              </p:nvGrpSpPr>
              <p:grpSpPr bwMode="auto">
                <a:xfrm>
                  <a:off x="4249" y="813"/>
                  <a:ext cx="159" cy="870"/>
                  <a:chOff x="2819" y="2101"/>
                  <a:chExt cx="405" cy="2219"/>
                </a:xfrm>
              </p:grpSpPr>
              <p:sp>
                <p:nvSpPr>
                  <p:cNvPr id="53320" name="Freeform 110"/>
                  <p:cNvSpPr>
                    <a:spLocks/>
                  </p:cNvSpPr>
                  <p:nvPr/>
                </p:nvSpPr>
                <p:spPr bwMode="hidden">
                  <a:xfrm rot="4898956">
                    <a:off x="2208" y="2711"/>
                    <a:ext cx="1469" cy="247"/>
                  </a:xfrm>
                  <a:custGeom>
                    <a:avLst/>
                    <a:gdLst>
                      <a:gd name="T0" fmla="*/ 0 w 2736"/>
                      <a:gd name="T1" fmla="*/ 0 h 504"/>
                      <a:gd name="T2" fmla="*/ 1 w 2736"/>
                      <a:gd name="T3" fmla="*/ 0 h 504"/>
                      <a:gd name="T4" fmla="*/ 2 w 2736"/>
                      <a:gd name="T5" fmla="*/ 0 h 504"/>
                      <a:gd name="T6" fmla="*/ 3 w 2736"/>
                      <a:gd name="T7" fmla="*/ 0 h 504"/>
                      <a:gd name="T8" fmla="*/ 3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53321" name="Freeform 111"/>
                  <p:cNvSpPr>
                    <a:spLocks/>
                  </p:cNvSpPr>
                  <p:nvPr/>
                </p:nvSpPr>
                <p:spPr bwMode="hidden">
                  <a:xfrm rot="4898956">
                    <a:off x="2637" y="3730"/>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nvGrpSpPr>
                <p:cNvPr id="53317" name="Group 112"/>
                <p:cNvGrpSpPr>
                  <a:grpSpLocks/>
                </p:cNvGrpSpPr>
                <p:nvPr/>
              </p:nvGrpSpPr>
              <p:grpSpPr bwMode="auto">
                <a:xfrm>
                  <a:off x="4045" y="826"/>
                  <a:ext cx="167" cy="857"/>
                  <a:chOff x="2287" y="2135"/>
                  <a:chExt cx="426" cy="2185"/>
                </a:xfrm>
              </p:grpSpPr>
              <p:sp>
                <p:nvSpPr>
                  <p:cNvPr id="53318" name="Freeform 113"/>
                  <p:cNvSpPr>
                    <a:spLocks/>
                  </p:cNvSpPr>
                  <p:nvPr/>
                </p:nvSpPr>
                <p:spPr bwMode="hidden">
                  <a:xfrm rot="5755659">
                    <a:off x="1902" y="2759"/>
                    <a:ext cx="1435" cy="186"/>
                  </a:xfrm>
                  <a:custGeom>
                    <a:avLst/>
                    <a:gdLst>
                      <a:gd name="T0" fmla="*/ 0 w 2736"/>
                      <a:gd name="T1" fmla="*/ 0 h 504"/>
                      <a:gd name="T2" fmla="*/ 1 w 2736"/>
                      <a:gd name="T3" fmla="*/ 0 h 504"/>
                      <a:gd name="T4" fmla="*/ 2 w 2736"/>
                      <a:gd name="T5" fmla="*/ 0 h 504"/>
                      <a:gd name="T6" fmla="*/ 2 w 2736"/>
                      <a:gd name="T7" fmla="*/ 0 h 504"/>
                      <a:gd name="T8" fmla="*/ 2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sp>
                <p:nvSpPr>
                  <p:cNvPr id="53319" name="Freeform 114"/>
                  <p:cNvSpPr>
                    <a:spLocks/>
                  </p:cNvSpPr>
                  <p:nvPr/>
                </p:nvSpPr>
                <p:spPr bwMode="hidden">
                  <a:xfrm rot="5755659">
                    <a:off x="2050" y="3786"/>
                    <a:ext cx="770"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cs typeface="SimSun" charset="0"/>
                    </a:endParaRPr>
                  </a:p>
                </p:txBody>
              </p:sp>
            </p:grpSp>
          </p:grpSp>
          <p:sp>
            <p:nvSpPr>
              <p:cNvPr id="53262"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63" name="Arc 116"/>
              <p:cNvSpPr>
                <a:spLocks/>
              </p:cNvSpPr>
              <p:nvPr/>
            </p:nvSpPr>
            <p:spPr bwMode="hidden">
              <a:xfrm flipH="1">
                <a:off x="3527" y="725"/>
                <a:ext cx="833" cy="903"/>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64"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65" name="Arc 118"/>
              <p:cNvSpPr>
                <a:spLocks/>
              </p:cNvSpPr>
              <p:nvPr/>
            </p:nvSpPr>
            <p:spPr bwMode="hidden">
              <a:xfrm flipH="1">
                <a:off x="3612" y="580"/>
                <a:ext cx="486"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66" name="Arc 119"/>
              <p:cNvSpPr>
                <a:spLocks/>
              </p:cNvSpPr>
              <p:nvPr/>
            </p:nvSpPr>
            <p:spPr bwMode="hidden">
              <a:xfrm flipH="1">
                <a:off x="3267" y="628"/>
                <a:ext cx="791" cy="931"/>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67"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68"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69"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70" name="Arc 123"/>
              <p:cNvSpPr>
                <a:spLocks/>
              </p:cNvSpPr>
              <p:nvPr/>
            </p:nvSpPr>
            <p:spPr bwMode="hidden">
              <a:xfrm>
                <a:off x="4302" y="463"/>
                <a:ext cx="55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71" name="Freeform 124"/>
              <p:cNvSpPr>
                <a:spLocks/>
              </p:cNvSpPr>
              <p:nvPr/>
            </p:nvSpPr>
            <p:spPr bwMode="hidden">
              <a:xfrm>
                <a:off x="4410" y="1033"/>
                <a:ext cx="189"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72" name="Freeform 125"/>
              <p:cNvSpPr>
                <a:spLocks/>
              </p:cNvSpPr>
              <p:nvPr/>
            </p:nvSpPr>
            <p:spPr bwMode="hidden">
              <a:xfrm rot="19660755" flipV="1">
                <a:off x="4114" y="843"/>
                <a:ext cx="172" cy="32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73"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74" name="Arc 127"/>
              <p:cNvSpPr>
                <a:spLocks/>
              </p:cNvSpPr>
              <p:nvPr/>
            </p:nvSpPr>
            <p:spPr bwMode="hidden">
              <a:xfrm flipH="1">
                <a:off x="3426" y="122"/>
                <a:ext cx="724" cy="903"/>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75" name="Arc 128"/>
              <p:cNvSpPr>
                <a:spLocks/>
              </p:cNvSpPr>
              <p:nvPr/>
            </p:nvSpPr>
            <p:spPr bwMode="hidden">
              <a:xfrm>
                <a:off x="4199" y="502"/>
                <a:ext cx="298" cy="903"/>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76"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77"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78"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79"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80" name="Freeform 133"/>
              <p:cNvSpPr>
                <a:spLocks/>
              </p:cNvSpPr>
              <p:nvPr/>
            </p:nvSpPr>
            <p:spPr bwMode="hidden">
              <a:xfrm>
                <a:off x="4636" y="576"/>
                <a:ext cx="594" cy="418"/>
              </a:xfrm>
              <a:custGeom>
                <a:avLst/>
                <a:gdLst>
                  <a:gd name="T0" fmla="*/ 0 w 776"/>
                  <a:gd name="T1" fmla="*/ 0 h 2368"/>
                  <a:gd name="T2" fmla="*/ 13 w 776"/>
                  <a:gd name="T3" fmla="*/ 0 h 2368"/>
                  <a:gd name="T4" fmla="*/ 5 w 776"/>
                  <a:gd name="T5" fmla="*/ 0 h 2368"/>
                  <a:gd name="T6" fmla="*/ 18 w 776"/>
                  <a:gd name="T7" fmla="*/ 0 h 2368"/>
                  <a:gd name="T8" fmla="*/ 11 w 776"/>
                  <a:gd name="T9" fmla="*/ 0 h 2368"/>
                  <a:gd name="T10" fmla="*/ 20 w 776"/>
                  <a:gd name="T11" fmla="*/ 0 h 2368"/>
                  <a:gd name="T12" fmla="*/ 15 w 776"/>
                  <a:gd name="T13" fmla="*/ 0 h 2368"/>
                  <a:gd name="T14" fmla="*/ 25 w 776"/>
                  <a:gd name="T15" fmla="*/ 0 h 2368"/>
                  <a:gd name="T16" fmla="*/ 20 w 776"/>
                  <a:gd name="T17" fmla="*/ 0 h 2368"/>
                  <a:gd name="T18" fmla="*/ 28 w 776"/>
                  <a:gd name="T19" fmla="*/ 0 h 2368"/>
                  <a:gd name="T20" fmla="*/ 25 w 776"/>
                  <a:gd name="T21" fmla="*/ 0 h 2368"/>
                  <a:gd name="T22" fmla="*/ 31 w 776"/>
                  <a:gd name="T23" fmla="*/ 0 h 2368"/>
                  <a:gd name="T24" fmla="*/ 31 w 776"/>
                  <a:gd name="T25" fmla="*/ 0 h 2368"/>
                  <a:gd name="T26" fmla="*/ 35 w 776"/>
                  <a:gd name="T27" fmla="*/ 0 h 2368"/>
                  <a:gd name="T28" fmla="*/ 33 w 776"/>
                  <a:gd name="T29" fmla="*/ 0 h 2368"/>
                  <a:gd name="T30" fmla="*/ 38 w 776"/>
                  <a:gd name="T31" fmla="*/ 0 h 2368"/>
                  <a:gd name="T32" fmla="*/ 35 w 776"/>
                  <a:gd name="T33" fmla="*/ 0 h 2368"/>
                  <a:gd name="T34" fmla="*/ 38 w 776"/>
                  <a:gd name="T35" fmla="*/ 0 h 2368"/>
                  <a:gd name="T36" fmla="*/ 35 w 776"/>
                  <a:gd name="T37" fmla="*/ 0 h 2368"/>
                  <a:gd name="T38" fmla="*/ 41 w 776"/>
                  <a:gd name="T39" fmla="*/ 0 h 2368"/>
                  <a:gd name="T40" fmla="*/ 38 w 776"/>
                  <a:gd name="T41" fmla="*/ 0 h 2368"/>
                  <a:gd name="T42" fmla="*/ 41 w 776"/>
                  <a:gd name="T43" fmla="*/ 0 h 2368"/>
                  <a:gd name="T44" fmla="*/ 38 w 776"/>
                  <a:gd name="T45" fmla="*/ 0 h 2368"/>
                  <a:gd name="T46" fmla="*/ 4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81" name="Freeform 134"/>
              <p:cNvSpPr>
                <a:spLocks/>
              </p:cNvSpPr>
              <p:nvPr/>
            </p:nvSpPr>
            <p:spPr bwMode="hidden">
              <a:xfrm>
                <a:off x="4658" y="132"/>
                <a:ext cx="260" cy="561"/>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82"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sp>
            <p:nvSpPr>
              <p:cNvPr id="53283"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cs typeface="SimSun" charset="0"/>
                </a:endParaRPr>
              </a:p>
            </p:txBody>
          </p:sp>
        </p:grpSp>
      </p:grpSp>
      <p:sp>
        <p:nvSpPr>
          <p:cNvPr id="53251"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3252"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204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FFCC00"/>
                </a:solidFill>
                <a:latin typeface="Arial Black" charset="0"/>
                <a:ea typeface="+mn-ea"/>
                <a:cs typeface="+mn-cs"/>
              </a:defRPr>
            </a:lvl1pPr>
          </a:lstStyle>
          <a:p>
            <a:pPr>
              <a:defRPr/>
            </a:pPr>
            <a:endParaRPr lang="en-US"/>
          </a:p>
        </p:txBody>
      </p:sp>
      <p:sp>
        <p:nvSpPr>
          <p:cNvPr id="252044"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FFCC00"/>
                </a:solidFill>
                <a:latin typeface="Arial Black" charset="0"/>
                <a:ea typeface="+mn-ea"/>
                <a:cs typeface="+mn-cs"/>
              </a:defRPr>
            </a:lvl1pPr>
          </a:lstStyle>
          <a:p>
            <a:pPr>
              <a:defRPr/>
            </a:pPr>
            <a:endParaRPr lang="en-US"/>
          </a:p>
        </p:txBody>
      </p:sp>
      <p:sp>
        <p:nvSpPr>
          <p:cNvPr id="25204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FFCC00"/>
                </a:solidFill>
                <a:latin typeface="Arial Black" charset="0"/>
                <a:cs typeface="Geneva" charset="0"/>
              </a:defRPr>
            </a:lvl1pPr>
          </a:lstStyle>
          <a:p>
            <a:pPr>
              <a:defRPr/>
            </a:pPr>
            <a:fld id="{46B19088-8593-A647-8B53-384039FE9F9E}" type="slidenum">
              <a:rPr lang="en-US"/>
              <a:pPr>
                <a:defRPr/>
              </a:pPr>
              <a:t>‹#›</a:t>
            </a:fld>
            <a:endParaRPr lang="en-US"/>
          </a:p>
        </p:txBody>
      </p:sp>
    </p:spTree>
    <p:extLst>
      <p:ext uri="{BB962C8B-B14F-4D97-AF65-F5344CB8AC3E}">
        <p14:creationId xmlns:p14="http://schemas.microsoft.com/office/powerpoint/2010/main" val="765338882"/>
      </p:ext>
    </p:extLst>
  </p:cSld>
  <p:clrMap bg1="dk2" tx1="lt1" bg2="dk1" tx2="lt2" accent1="accent1" accent2="accent2" accent3="accent3" accent4="accent4" accent5="accent5" accent6="accent6" hlink="hlink" folHlink="folHlink"/>
  <p:sldLayoutIdLst>
    <p:sldLayoutId id="2147486646" r:id="rId1"/>
    <p:sldLayoutId id="2147486647" r:id="rId2"/>
    <p:sldLayoutId id="2147486648" r:id="rId3"/>
    <p:sldLayoutId id="2147486649" r:id="rId4"/>
    <p:sldLayoutId id="2147486650" r:id="rId5"/>
    <p:sldLayoutId id="2147486651" r:id="rId6"/>
    <p:sldLayoutId id="2147486652" r:id="rId7"/>
    <p:sldLayoutId id="2147486653" r:id="rId8"/>
    <p:sldLayoutId id="2147486654" r:id="rId9"/>
    <p:sldLayoutId id="2147486655" r:id="rId10"/>
    <p:sldLayoutId id="2147486656" r:id="rId11"/>
    <p:sldLayoutId id="2147486657" r:id="rId12"/>
    <p:sldLayoutId id="2147486658" r:id="rId13"/>
  </p:sldLayoutIdLst>
  <p:hf hdr="0" ftr="0" dt="0"/>
  <p:txStyles>
    <p:titleStyle>
      <a:lvl1pPr algn="l" rtl="0" eaLnBrk="0" fontAlgn="base" hangingPunct="0">
        <a:spcBef>
          <a:spcPct val="0"/>
        </a:spcBef>
        <a:spcAft>
          <a:spcPct val="0"/>
        </a:spcAft>
        <a:defRPr sz="4400">
          <a:solidFill>
            <a:schemeClr val="tx2"/>
          </a:solidFill>
          <a:latin typeface="Arial"/>
          <a:ea typeface="ＭＳ Ｐゴシック" charset="0"/>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7200" algn="l" rtl="0" fontAlgn="base">
        <a:spcBef>
          <a:spcPct val="0"/>
        </a:spcBef>
        <a:spcAft>
          <a:spcPct val="0"/>
        </a:spcAft>
        <a:defRPr sz="4400">
          <a:solidFill>
            <a:schemeClr val="tx2"/>
          </a:solidFill>
          <a:latin typeface="Arial Black" charset="0"/>
        </a:defRPr>
      </a:lvl6pPr>
      <a:lvl7pPr marL="914400" algn="l" rtl="0" fontAlgn="base">
        <a:spcBef>
          <a:spcPct val="0"/>
        </a:spcBef>
        <a:spcAft>
          <a:spcPct val="0"/>
        </a:spcAft>
        <a:defRPr sz="4400">
          <a:solidFill>
            <a:schemeClr val="tx2"/>
          </a:solidFill>
          <a:latin typeface="Arial Black" charset="0"/>
        </a:defRPr>
      </a:lvl7pPr>
      <a:lvl8pPr marL="1371600" algn="l" rtl="0" fontAlgn="base">
        <a:spcBef>
          <a:spcPct val="0"/>
        </a:spcBef>
        <a:spcAft>
          <a:spcPct val="0"/>
        </a:spcAft>
        <a:defRPr sz="4400">
          <a:solidFill>
            <a:schemeClr val="tx2"/>
          </a:solidFill>
          <a:latin typeface="Arial Black" charset="0"/>
        </a:defRPr>
      </a:lvl8pPr>
      <a:lvl9pPr marL="1828800" algn="l" rtl="0" fontAlgn="base">
        <a:spcBef>
          <a:spcPct val="0"/>
        </a:spcBef>
        <a:spcAft>
          <a:spcPct val="0"/>
        </a:spcAft>
        <a:defRPr sz="4400">
          <a:solidFill>
            <a:schemeClr val="tx2"/>
          </a:solidFill>
          <a:latin typeface="Arial Black"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Arial"/>
          <a:ea typeface="ＭＳ Ｐゴシック" charset="0"/>
          <a:cs typeface="Arial"/>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Arial"/>
          <a:ea typeface="Geneva"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charset="-128"/>
          <a:cs typeface="Arial"/>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Arial"/>
          <a:ea typeface="Geneva" charset="-128"/>
          <a:cs typeface="Arial"/>
        </a:defRPr>
      </a:lvl5pPr>
      <a:lvl6pPr marL="2514600" indent="-228600" algn="l" rtl="0" fontAlgn="base">
        <a:spcBef>
          <a:spcPct val="20000"/>
        </a:spcBef>
        <a:spcAft>
          <a:spcPct val="0"/>
        </a:spcAft>
        <a:buFont typeface="Times New Roman" charset="0"/>
        <a:buChar char="–"/>
        <a:defRPr sz="2000">
          <a:solidFill>
            <a:schemeClr val="tx1"/>
          </a:solidFill>
          <a:latin typeface="+mn-lt"/>
          <a:ea typeface="Geneva" charset="-128"/>
        </a:defRPr>
      </a:lvl6pPr>
      <a:lvl7pPr marL="2971800" indent="-228600" algn="l" rtl="0" fontAlgn="base">
        <a:spcBef>
          <a:spcPct val="20000"/>
        </a:spcBef>
        <a:spcAft>
          <a:spcPct val="0"/>
        </a:spcAft>
        <a:buFont typeface="Times New Roman" charset="0"/>
        <a:buChar char="–"/>
        <a:defRPr sz="2000">
          <a:solidFill>
            <a:schemeClr val="tx1"/>
          </a:solidFill>
          <a:latin typeface="+mn-lt"/>
          <a:ea typeface="Geneva" charset="-128"/>
        </a:defRPr>
      </a:lvl7pPr>
      <a:lvl8pPr marL="3429000" indent="-228600" algn="l" rtl="0" fontAlgn="base">
        <a:spcBef>
          <a:spcPct val="20000"/>
        </a:spcBef>
        <a:spcAft>
          <a:spcPct val="0"/>
        </a:spcAft>
        <a:buFont typeface="Times New Roman" charset="0"/>
        <a:buChar char="–"/>
        <a:defRPr sz="2000">
          <a:solidFill>
            <a:schemeClr val="tx1"/>
          </a:solidFill>
          <a:latin typeface="+mn-lt"/>
          <a:ea typeface="Geneva" charset="-128"/>
        </a:defRPr>
      </a:lvl8pPr>
      <a:lvl9pPr marL="3886200" indent="-228600" algn="l" rtl="0" fontAlgn="base">
        <a:spcBef>
          <a:spcPct val="20000"/>
        </a:spcBef>
        <a:spcAft>
          <a:spcPct val="0"/>
        </a:spcAft>
        <a:buFont typeface="Times New Roman" charset="0"/>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1202"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GB"/>
              <a:t>Click to edit Master title style</a:t>
            </a:r>
            <a:endParaRPr lang="en-US"/>
          </a:p>
        </p:txBody>
      </p:sp>
      <p:sp>
        <p:nvSpPr>
          <p:cNvPr id="51203"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defTabSz="457200">
              <a:defRPr sz="1200">
                <a:solidFill>
                  <a:srgbClr val="898989"/>
                </a:solidFill>
                <a:latin typeface="Calibri" pitchFamily="34" charset="0"/>
              </a:defRPr>
            </a:lvl1pPr>
          </a:lstStyle>
          <a:p>
            <a:fld id="{3E731733-F2BA-4E3E-A13B-50DC44DBF30E}" type="datetimeFigureOut">
              <a:rPr lang="en-US">
                <a:ea typeface="MS PGothic" pitchFamily="34" charset="-128"/>
                <a:cs typeface="MS PGothic" charset="0"/>
              </a:rPr>
              <a:pPr/>
              <a:t>8/12/20</a:t>
            </a:fld>
            <a:endParaRPr lang="en-US">
              <a:ea typeface="MS PGothic" pitchFamily="34" charset="-128"/>
              <a:cs typeface="MS PGothic"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defTabSz="457200">
              <a:defRPr sz="1200">
                <a:solidFill>
                  <a:srgbClr val="898989"/>
                </a:solidFill>
                <a:latin typeface="Calibri" pitchFamily="34" charset="0"/>
              </a:defRPr>
            </a:lvl1pPr>
          </a:lstStyle>
          <a:p>
            <a:endParaRPr lang="en-US">
              <a:ea typeface="MS PGothic" pitchFamily="34" charset="-128"/>
              <a:cs typeface="MS PGothic" charset="0"/>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457200">
              <a:defRPr sz="1200">
                <a:solidFill>
                  <a:srgbClr val="898989"/>
                </a:solidFill>
                <a:latin typeface="Calibri" pitchFamily="34" charset="0"/>
              </a:defRPr>
            </a:lvl1pPr>
          </a:lstStyle>
          <a:p>
            <a:fld id="{71C8EB3A-54B5-4EE2-89C2-9A321DB21FF7}" type="slidenum">
              <a:rPr lang="en-US">
                <a:ea typeface="MS PGothic" pitchFamily="34" charset="-128"/>
                <a:cs typeface="MS PGothic" charset="0"/>
              </a:rPr>
              <a:pPr/>
              <a:t>‹#›</a:t>
            </a:fld>
            <a:endParaRPr lang="en-US">
              <a:ea typeface="MS PGothic" pitchFamily="34" charset="-128"/>
              <a:cs typeface="MS PGothic" charset="0"/>
            </a:endParaRPr>
          </a:p>
        </p:txBody>
      </p:sp>
    </p:spTree>
    <p:extLst>
      <p:ext uri="{BB962C8B-B14F-4D97-AF65-F5344CB8AC3E}">
        <p14:creationId xmlns:p14="http://schemas.microsoft.com/office/powerpoint/2010/main" val="3215380688"/>
      </p:ext>
    </p:extLst>
  </p:cSld>
  <p:clrMap bg1="lt1" tx1="dk1" bg2="lt2" tx2="dk2" accent1="accent1" accent2="accent2" accent3="accent3" accent4="accent4" accent5="accent5" accent6="accent6" hlink="hlink" folHlink="folHlink"/>
  <p:sldLayoutIdLst>
    <p:sldLayoutId id="2147486660" r:id="rId1"/>
    <p:sldLayoutId id="2147486661" r:id="rId2"/>
    <p:sldLayoutId id="2147486662" r:id="rId3"/>
    <p:sldLayoutId id="2147486663" r:id="rId4"/>
    <p:sldLayoutId id="2147486664" r:id="rId5"/>
    <p:sldLayoutId id="2147486665" r:id="rId6"/>
    <p:sldLayoutId id="2147486666" r:id="rId7"/>
    <p:sldLayoutId id="2147486667" r:id="rId8"/>
    <p:sldLayoutId id="2147486668" r:id="rId9"/>
    <p:sldLayoutId id="2147486669" r:id="rId10"/>
    <p:sldLayoutId id="2147486670"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9154"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2400" b="0">
              <a:solidFill>
                <a:srgbClr val="000000"/>
              </a:solidFill>
            </a:endParaRPr>
          </a:p>
        </p:txBody>
      </p:sp>
      <p:sp>
        <p:nvSpPr>
          <p:cNvPr id="49155"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lgn="l"/>
            <a:endParaRPr lang="en-US" sz="1800" b="0">
              <a:solidFill>
                <a:srgbClr val="000000"/>
              </a:solidFill>
              <a:latin typeface="Arial" charset="0"/>
            </a:endParaRPr>
          </a:p>
        </p:txBody>
      </p:sp>
      <p:pic>
        <p:nvPicPr>
          <p:cNvPr id="49156"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157"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58"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59"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pitchFamily="-112" charset="0"/>
                <a:ea typeface="+mn-ea"/>
                <a:cs typeface="+mn-cs"/>
              </a:defRPr>
            </a:lvl1pPr>
          </a:lstStyle>
          <a:p>
            <a:pPr>
              <a:defRPr/>
            </a:pPr>
            <a:endParaRPr lang="en-US" b="0"/>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b="0"/>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B41A44CC-D7AD-0A43-A25A-06EECD01D3BC}" type="slidenum">
              <a:rPr lang="en-US" b="0"/>
              <a:pPr>
                <a:defRPr/>
              </a:pPr>
              <a:t>‹#›</a:t>
            </a:fld>
            <a:endParaRPr lang="en-US" b="0"/>
          </a:p>
        </p:txBody>
      </p:sp>
    </p:spTree>
    <p:extLst>
      <p:ext uri="{BB962C8B-B14F-4D97-AF65-F5344CB8AC3E}">
        <p14:creationId xmlns:p14="http://schemas.microsoft.com/office/powerpoint/2010/main" val="225398375"/>
      </p:ext>
    </p:extLst>
  </p:cSld>
  <p:clrMap bg1="lt1" tx1="dk1" bg2="lt2" tx2="dk2" accent1="accent1" accent2="accent2" accent3="accent3" accent4="accent4" accent5="accent5" accent6="accent6" hlink="hlink" folHlink="folHlink"/>
  <p:sldLayoutIdLst>
    <p:sldLayoutId id="2147486672" r:id="rId1"/>
    <p:sldLayoutId id="2147486673" r:id="rId2"/>
    <p:sldLayoutId id="2147486674" r:id="rId3"/>
    <p:sldLayoutId id="2147486675" r:id="rId4"/>
    <p:sldLayoutId id="2147486676" r:id="rId5"/>
    <p:sldLayoutId id="2147486677" r:id="rId6"/>
    <p:sldLayoutId id="2147486678" r:id="rId7"/>
    <p:sldLayoutId id="2147486679" r:id="rId8"/>
    <p:sldLayoutId id="2147486680" r:id="rId9"/>
    <p:sldLayoutId id="2147486681" r:id="rId10"/>
    <p:sldLayoutId id="214748668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93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solidFill>
                  <a:srgbClr val="000000"/>
                </a:solidFill>
                <a:latin typeface="Times New Roman" charset="0"/>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solidFill>
                  <a:srgbClr val="000000"/>
                </a:solidFill>
                <a:latin typeface="Times New Roman"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latin typeface="Times New Roman" charset="0"/>
              </a:defRPr>
            </a:lvl1pPr>
          </a:lstStyle>
          <a:p>
            <a:pPr>
              <a:defRPr/>
            </a:pPr>
            <a:fld id="{E0B390F9-E7ED-CD41-AE10-CC162F185F9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5691" r:id="rId1"/>
    <p:sldLayoutId id="2147485692" r:id="rId2"/>
    <p:sldLayoutId id="2147485693" r:id="rId3"/>
    <p:sldLayoutId id="2147485694" r:id="rId4"/>
    <p:sldLayoutId id="2147485695" r:id="rId5"/>
    <p:sldLayoutId id="2147485696" r:id="rId6"/>
    <p:sldLayoutId id="2147485697" r:id="rId7"/>
    <p:sldLayoutId id="2147485698" r:id="rId8"/>
    <p:sldLayoutId id="2147485699" r:id="rId9"/>
    <p:sldLayoutId id="2147485700" r:id="rId10"/>
    <p:sldLayoutId id="2147485701" r:id="rId11"/>
    <p:sldLayoutId id="2147485702" r:id="rId12"/>
    <p:sldLayoutId id="2147485703" r:id="rId13"/>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96258"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2400" b="0">
              <a:solidFill>
                <a:srgbClr val="000000"/>
              </a:solidFill>
              <a:cs typeface="MS PGothic" charset="0"/>
            </a:endParaRPr>
          </a:p>
        </p:txBody>
      </p:sp>
      <p:sp>
        <p:nvSpPr>
          <p:cNvPr id="96259"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lgn="l">
              <a:spcBef>
                <a:spcPct val="50000"/>
              </a:spcBef>
            </a:pPr>
            <a:endParaRPr lang="en-US" b="0">
              <a:solidFill>
                <a:srgbClr val="000000"/>
              </a:solidFill>
              <a:cs typeface="MS PGothic" charset="0"/>
            </a:endParaRPr>
          </a:p>
        </p:txBody>
      </p:sp>
      <p:pic>
        <p:nvPicPr>
          <p:cNvPr id="96260"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6261"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62"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6263"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pitchFamily="-112" charset="0"/>
                <a:ea typeface="+mn-ea"/>
                <a:cs typeface="+mn-cs"/>
              </a:defRPr>
            </a:lvl1pPr>
          </a:lstStyle>
          <a:p>
            <a:pPr>
              <a:defRPr/>
            </a:pPr>
            <a:endParaRPr lang="en-US" b="0"/>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b="0"/>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5CB48710-C7CF-534E-8D2A-6B61F7CF80DE}" type="slidenum">
              <a:rPr lang="en-US" b="0">
                <a:cs typeface="MS PGothic" charset="0"/>
              </a:rPr>
              <a:pPr>
                <a:defRPr/>
              </a:pPr>
              <a:t>‹#›</a:t>
            </a:fld>
            <a:endParaRPr lang="en-US" b="0">
              <a:cs typeface="MS PGothic" charset="0"/>
            </a:endParaRPr>
          </a:p>
        </p:txBody>
      </p:sp>
    </p:spTree>
    <p:extLst>
      <p:ext uri="{BB962C8B-B14F-4D97-AF65-F5344CB8AC3E}">
        <p14:creationId xmlns:p14="http://schemas.microsoft.com/office/powerpoint/2010/main" val="2752872223"/>
      </p:ext>
    </p:extLst>
  </p:cSld>
  <p:clrMap bg1="lt1" tx1="dk1" bg2="lt2" tx2="dk2" accent1="accent1" accent2="accent2" accent3="accent3" accent4="accent4" accent5="accent5" accent6="accent6" hlink="hlink" folHlink="folHlink"/>
  <p:sldLayoutIdLst>
    <p:sldLayoutId id="2147486684" r:id="rId1"/>
    <p:sldLayoutId id="2147486685" r:id="rId2"/>
    <p:sldLayoutId id="2147486686" r:id="rId3"/>
    <p:sldLayoutId id="2147486687" r:id="rId4"/>
    <p:sldLayoutId id="2147486688" r:id="rId5"/>
    <p:sldLayoutId id="2147486689" r:id="rId6"/>
    <p:sldLayoutId id="2147486690" r:id="rId7"/>
    <p:sldLayoutId id="2147486691" r:id="rId8"/>
    <p:sldLayoutId id="2147486692" r:id="rId9"/>
    <p:sldLayoutId id="2147486693" r:id="rId10"/>
    <p:sldLayoutId id="214748669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8/12/20</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2622654153"/>
      </p:ext>
    </p:extLst>
  </p:cSld>
  <p:clrMap bg1="lt1" tx1="dk1" bg2="lt2" tx2="dk2" accent1="accent1" accent2="accent2" accent3="accent3" accent4="accent4" accent5="accent5" accent6="accent6" hlink="hlink" folHlink="folHlink"/>
  <p:sldLayoutIdLst>
    <p:sldLayoutId id="2147486696" r:id="rId1"/>
    <p:sldLayoutId id="2147486697" r:id="rId2"/>
    <p:sldLayoutId id="2147486698" r:id="rId3"/>
    <p:sldLayoutId id="2147486699" r:id="rId4"/>
    <p:sldLayoutId id="2147486700" r:id="rId5"/>
    <p:sldLayoutId id="2147486701" r:id="rId6"/>
    <p:sldLayoutId id="2147486702" r:id="rId7"/>
    <p:sldLayoutId id="2147486703" r:id="rId8"/>
    <p:sldLayoutId id="2147486704" r:id="rId9"/>
    <p:sldLayoutId id="2147486705" r:id="rId10"/>
    <p:sldLayoutId id="214748670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8/12/20</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1574893633"/>
      </p:ext>
    </p:extLst>
  </p:cSld>
  <p:clrMap bg1="lt1" tx1="dk1" bg2="lt2" tx2="dk2" accent1="accent1" accent2="accent2" accent3="accent3" accent4="accent4" accent5="accent5" accent6="accent6" hlink="hlink" folHlink="folHlink"/>
  <p:sldLayoutIdLst>
    <p:sldLayoutId id="2147486708" r:id="rId1"/>
    <p:sldLayoutId id="2147486709" r:id="rId2"/>
    <p:sldLayoutId id="2147486710" r:id="rId3"/>
    <p:sldLayoutId id="2147486711" r:id="rId4"/>
    <p:sldLayoutId id="2147486712" r:id="rId5"/>
    <p:sldLayoutId id="2147486713" r:id="rId6"/>
    <p:sldLayoutId id="2147486714" r:id="rId7"/>
    <p:sldLayoutId id="2147486715" r:id="rId8"/>
    <p:sldLayoutId id="2147486716" r:id="rId9"/>
    <p:sldLayoutId id="2147486717" r:id="rId10"/>
    <p:sldLayoutId id="214748671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defRPr/>
            </a:pPr>
            <a:fld id="{1D5C261E-1679-774F-B786-F39C014CA69C}" type="datetimeFigureOut">
              <a:rPr lang="en-NZ"/>
              <a:pPr>
                <a:defRPr/>
              </a:pPr>
              <a:t>12/08/20</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defRPr/>
            </a:pPr>
            <a:fld id="{FAAF8DCE-046A-904B-90A6-C0407654BE76}" type="slidenum">
              <a:rPr lang="en-NZ"/>
              <a:pPr>
                <a:defRPr/>
              </a:pPr>
              <a:t>‹#›</a:t>
            </a:fld>
            <a:endParaRPr lang="en-NZ"/>
          </a:p>
        </p:txBody>
      </p:sp>
    </p:spTree>
    <p:extLst>
      <p:ext uri="{BB962C8B-B14F-4D97-AF65-F5344CB8AC3E}">
        <p14:creationId xmlns:p14="http://schemas.microsoft.com/office/powerpoint/2010/main" val="3530346903"/>
      </p:ext>
    </p:extLst>
  </p:cSld>
  <p:clrMap bg1="lt1" tx1="dk1" bg2="lt2" tx2="dk2" accent1="accent1" accent2="accent2" accent3="accent3" accent4="accent4" accent5="accent5" accent6="accent6" hlink="hlink" folHlink="folHlink"/>
  <p:sldLayoutIdLst>
    <p:sldLayoutId id="2147486720" r:id="rId1"/>
    <p:sldLayoutId id="2147486721" r:id="rId2"/>
    <p:sldLayoutId id="2147486722" r:id="rId3"/>
    <p:sldLayoutId id="2147486723" r:id="rId4"/>
    <p:sldLayoutId id="2147486724" r:id="rId5"/>
    <p:sldLayoutId id="2147486725" r:id="rId6"/>
    <p:sldLayoutId id="2147486726" r:id="rId7"/>
    <p:sldLayoutId id="2147486727" r:id="rId8"/>
    <p:sldLayoutId id="2147486728" r:id="rId9"/>
    <p:sldLayoutId id="2147486729" r:id="rId10"/>
    <p:sldLayoutId id="2147486730"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a:defRPr/>
            </a:pPr>
            <a:fld id="{63A52EEF-2133-724B-A454-985DD697B7F0}" type="slidenum">
              <a:rPr lang="en-US"/>
              <a:pPr>
                <a:defRPr/>
              </a:pPr>
              <a:t>‹#›</a:t>
            </a:fld>
            <a:endParaRPr lang="en-US"/>
          </a:p>
        </p:txBody>
      </p:sp>
    </p:spTree>
    <p:extLst>
      <p:ext uri="{BB962C8B-B14F-4D97-AF65-F5344CB8AC3E}">
        <p14:creationId xmlns:p14="http://schemas.microsoft.com/office/powerpoint/2010/main" val="1734553646"/>
      </p:ext>
    </p:extLst>
  </p:cSld>
  <p:clrMap bg1="lt1" tx1="dk1" bg2="lt2" tx2="dk2" accent1="accent1" accent2="accent2" accent3="accent3" accent4="accent4" accent5="accent5" accent6="accent6" hlink="hlink" folHlink="folHlink"/>
  <p:sldLayoutIdLst>
    <p:sldLayoutId id="2147486732" r:id="rId1"/>
    <p:sldLayoutId id="2147486733" r:id="rId2"/>
    <p:sldLayoutId id="2147486734" r:id="rId3"/>
    <p:sldLayoutId id="2147486735" r:id="rId4"/>
    <p:sldLayoutId id="2147486736" r:id="rId5"/>
    <p:sldLayoutId id="2147486737" r:id="rId6"/>
    <p:sldLayoutId id="2147486738" r:id="rId7"/>
    <p:sldLayoutId id="2147486739" r:id="rId8"/>
    <p:sldLayoutId id="2147486740" r:id="rId9"/>
    <p:sldLayoutId id="2147486741" r:id="rId10"/>
    <p:sldLayoutId id="2147486742" r:id="rId11"/>
    <p:sldLayoutId id="2147486743" r:id="rId12"/>
    <p:sldLayoutId id="2147486744"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charset="0"/>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5874"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spcBef>
                <a:spcPct val="0"/>
              </a:spcBef>
              <a:defRPr sz="1200">
                <a:latin typeface="Arial" charset="0"/>
                <a:cs typeface="Arial" charset="0"/>
              </a:defRPr>
            </a:lvl1pPr>
          </a:lstStyle>
          <a:p>
            <a:pPr>
              <a:defRPr/>
            </a:pPr>
            <a:endParaRPr lang="en-US"/>
          </a:p>
        </p:txBody>
      </p:sp>
      <p:sp>
        <p:nvSpPr>
          <p:cNvPr id="335875"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spcBef>
                <a:spcPct val="0"/>
              </a:spcBef>
              <a:defRPr sz="1200">
                <a:latin typeface="Arial" charset="0"/>
                <a:cs typeface="Arial" charset="0"/>
              </a:defRPr>
            </a:lvl1pPr>
          </a:lstStyle>
          <a:p>
            <a:pPr>
              <a:defRPr/>
            </a:pPr>
            <a:fld id="{26FC1B6C-AB1C-7945-A8C1-79BEE8962B7A}" type="slidenum">
              <a:rPr lang="en-US"/>
              <a:pPr>
                <a:defRPr/>
              </a:pPr>
              <a:t>‹#›</a:t>
            </a:fld>
            <a:endParaRPr lang="en-US"/>
          </a:p>
        </p:txBody>
      </p:sp>
      <p:grpSp>
        <p:nvGrpSpPr>
          <p:cNvPr id="77828" name="Group 4"/>
          <p:cNvGrpSpPr>
            <a:grpSpLocks/>
          </p:cNvGrpSpPr>
          <p:nvPr/>
        </p:nvGrpSpPr>
        <p:grpSpPr bwMode="auto">
          <a:xfrm>
            <a:off x="0" y="0"/>
            <a:ext cx="9140825" cy="6850063"/>
            <a:chOff x="0" y="0"/>
            <a:chExt cx="5758" cy="4315"/>
          </a:xfrm>
        </p:grpSpPr>
        <p:grpSp>
          <p:nvGrpSpPr>
            <p:cNvPr id="77832" name="Group 5"/>
            <p:cNvGrpSpPr>
              <a:grpSpLocks/>
            </p:cNvGrpSpPr>
            <p:nvPr userDrawn="1"/>
          </p:nvGrpSpPr>
          <p:grpSpPr bwMode="auto">
            <a:xfrm>
              <a:off x="1728" y="2230"/>
              <a:ext cx="4027" cy="2085"/>
              <a:chOff x="1728" y="2230"/>
              <a:chExt cx="4027" cy="2085"/>
            </a:xfrm>
          </p:grpSpPr>
          <p:sp>
            <p:nvSpPr>
              <p:cNvPr id="335878"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ea typeface="+mn-ea"/>
                  <a:cs typeface="+mn-cs"/>
                </a:endParaRPr>
              </a:p>
            </p:txBody>
          </p:sp>
          <p:sp>
            <p:nvSpPr>
              <p:cNvPr id="335879"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ea typeface="+mn-ea"/>
                  <a:cs typeface="+mn-cs"/>
                </a:endParaRPr>
              </a:p>
            </p:txBody>
          </p:sp>
          <p:sp>
            <p:nvSpPr>
              <p:cNvPr id="335880"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ea typeface="+mn-ea"/>
                  <a:cs typeface="+mn-cs"/>
                </a:endParaRPr>
              </a:p>
            </p:txBody>
          </p:sp>
          <p:sp>
            <p:nvSpPr>
              <p:cNvPr id="778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5882"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grpSp>
        <p:sp>
          <p:nvSpPr>
            <p:cNvPr id="335883"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77834" name="Freeform 12"/>
            <p:cNvSpPr>
              <a:spLocks/>
            </p:cNvSpPr>
            <p:nvPr/>
          </p:nvSpPr>
          <p:spPr bwMode="hidden">
            <a:xfrm>
              <a:off x="0" y="0"/>
              <a:ext cx="5758" cy="1776"/>
            </a:xfrm>
            <a:custGeom>
              <a:avLst/>
              <a:gdLst>
                <a:gd name="T0" fmla="*/ 0 w 5740"/>
                <a:gd name="T1" fmla="*/ 0 h 1906"/>
                <a:gd name="T2" fmla="*/ 0 w 5740"/>
                <a:gd name="T3" fmla="*/ 1437 h 1906"/>
                <a:gd name="T4" fmla="*/ 5812 w 5740"/>
                <a:gd name="T5" fmla="*/ 1437 h 1906"/>
                <a:gd name="T6" fmla="*/ 5812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335885"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5886"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spcBef>
                <a:spcPct val="0"/>
              </a:spcBef>
              <a:defRPr sz="1200">
                <a:latin typeface="Arial" charset="0"/>
                <a:cs typeface="Arial" charset="0"/>
              </a:defRPr>
            </a:lvl1pPr>
          </a:lstStyle>
          <a:p>
            <a:pPr>
              <a:defRPr/>
            </a:pPr>
            <a:endParaRPr lang="en-US"/>
          </a:p>
        </p:txBody>
      </p:sp>
      <p:sp>
        <p:nvSpPr>
          <p:cNvPr id="335887"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10030032"/>
      </p:ext>
    </p:extLst>
  </p:cSld>
  <p:clrMap bg1="dk2" tx1="lt1" bg2="dk1" tx2="lt2" accent1="accent1" accent2="accent2" accent3="accent3" accent4="accent4" accent5="accent5" accent6="accent6" hlink="hlink" folHlink="folHlink"/>
  <p:sldLayoutIdLst>
    <p:sldLayoutId id="2147486746" r:id="rId1"/>
    <p:sldLayoutId id="2147486747" r:id="rId2"/>
    <p:sldLayoutId id="2147486748" r:id="rId3"/>
    <p:sldLayoutId id="2147486749" r:id="rId4"/>
    <p:sldLayoutId id="2147486750" r:id="rId5"/>
    <p:sldLayoutId id="2147486751" r:id="rId6"/>
    <p:sldLayoutId id="2147486752" r:id="rId7"/>
    <p:sldLayoutId id="2147486753" r:id="rId8"/>
    <p:sldLayoutId id="2147486754" r:id="rId9"/>
    <p:sldLayoutId id="2147486755" r:id="rId10"/>
    <p:sldLayoutId id="2147486756"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MS PGothic" pitchFamily="34" charset="-128"/>
          <a:cs typeface="+mj-cs"/>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MS PGothic" pitchFamily="34" charset="-128"/>
          <a:cs typeface="Arial"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MS PGothic" pitchFamily="34" charset="-128"/>
          <a:cs typeface="Arial"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MS PGothic" pitchFamily="34" charset="-128"/>
          <a:cs typeface="Arial"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MS PGothic" pitchFamily="34" charset="-128"/>
          <a:cs typeface="Arial"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Arial" charset="0"/>
          <a:cs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Arial" charset="0"/>
          <a:cs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Arial" charset="0"/>
          <a:cs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MS PGothic" pitchFamily="34" charset="-128"/>
          <a:cs typeface="+mn-cs"/>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610011"/>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grpSp>
        <p:nvGrpSpPr>
          <p:cNvPr id="125955" name="Group 44"/>
          <p:cNvGrpSpPr>
            <a:grpSpLocks/>
          </p:cNvGrpSpPr>
          <p:nvPr userDrawn="1"/>
        </p:nvGrpSpPr>
        <p:grpSpPr bwMode="auto">
          <a:xfrm>
            <a:off x="390525" y="323850"/>
            <a:ext cx="8367713" cy="6173788"/>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eaLnBrk="0" hangingPunct="0">
                <a:defRPr/>
              </a:pPr>
              <a:endParaRPr lang="en-US" sz="2800" b="1">
                <a:solidFill>
                  <a:srgbClr val="00DFCA"/>
                </a:solidFill>
                <a:latin typeface="Comic Sans MS" charset="0"/>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grpSp>
      <p:sp>
        <p:nvSpPr>
          <p:cNvPr id="1051" name="Rectangle 27"/>
          <p:cNvSpPr>
            <a:spLocks noChangeArrowheads="1"/>
          </p:cNvSpPr>
          <p:nvPr/>
        </p:nvSpPr>
        <p:spPr bwMode="auto">
          <a:xfrm>
            <a:off x="0" y="0"/>
            <a:ext cx="1978025" cy="1955800"/>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1052" name="Rectangle 28"/>
          <p:cNvSpPr>
            <a:spLocks noChangeArrowheads="1"/>
          </p:cNvSpPr>
          <p:nvPr/>
        </p:nvSpPr>
        <p:spPr bwMode="auto">
          <a:xfrm>
            <a:off x="390525" y="320675"/>
            <a:ext cx="1587500" cy="1635125"/>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1053" name="Rectangle 29"/>
          <p:cNvSpPr>
            <a:spLocks noChangeArrowheads="1"/>
          </p:cNvSpPr>
          <p:nvPr/>
        </p:nvSpPr>
        <p:spPr bwMode="auto">
          <a:xfrm>
            <a:off x="0" y="0"/>
            <a:ext cx="1860550" cy="1849438"/>
          </a:xfrm>
          <a:prstGeom prst="rect">
            <a:avLst/>
          </a:prstGeom>
          <a:gradFill rotWithShape="0">
            <a:gsLst>
              <a:gs pos="0">
                <a:srgbClr val="790015"/>
              </a:gs>
              <a:gs pos="100000">
                <a:srgbClr val="610011"/>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1060" name="Rectangle 36"/>
          <p:cNvSpPr>
            <a:spLocks noChangeArrowheads="1"/>
          </p:cNvSpPr>
          <p:nvPr/>
        </p:nvSpPr>
        <p:spPr bwMode="auto">
          <a:xfrm>
            <a:off x="7539038" y="6543675"/>
            <a:ext cx="736600"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8.0.03d.</a:t>
            </a:r>
          </a:p>
        </p:txBody>
      </p:sp>
      <p:sp>
        <p:nvSpPr>
          <p:cNvPr id="1069" name="Text Box 45"/>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a:spcBef>
                <a:spcPct val="50000"/>
              </a:spcBef>
              <a:defRPr/>
            </a:pPr>
            <a:r>
              <a:rPr lang="en-US" altLang="zh-CN" sz="900" b="1">
                <a:solidFill>
                  <a:srgbClr val="FFFFFF"/>
                </a:solidFill>
                <a:ea typeface="SimSun" charset="0"/>
                <a:cs typeface="SimSun" charset="0"/>
              </a:rPr>
              <a:t>© </a:t>
            </a:r>
            <a:r>
              <a:rPr lang="en-US" altLang="zh-CN" sz="1000" b="1">
                <a:solidFill>
                  <a:srgbClr val="FFFFFF"/>
                </a:solidFill>
                <a:ea typeface="SimSun" charset="0"/>
                <a:cs typeface="SimSun" charset="0"/>
              </a:rPr>
              <a:t>2006</a:t>
            </a:r>
            <a:r>
              <a:rPr lang="en-US" altLang="zh-CN" sz="900" b="1">
                <a:solidFill>
                  <a:srgbClr val="FFFFFF"/>
                </a:solidFill>
                <a:ea typeface="SimSun" charset="0"/>
                <a:cs typeface="SimSun" charset="0"/>
              </a:rPr>
              <a:t> TBBMI</a:t>
            </a:r>
          </a:p>
        </p:txBody>
      </p:sp>
    </p:spTree>
  </p:cSld>
  <p:clrMap bg1="dk2" tx1="lt1" bg2="dk1" tx2="lt2" accent1="accent1" accent2="accent2" accent3="accent3" accent4="accent4" accent5="accent5" accent6="accent6" hlink="hlink" folHlink="folHlink"/>
  <p:sldLayoutIdLst>
    <p:sldLayoutId id="2147485627" r:id="rId1"/>
    <p:sldLayoutId id="2147485628" r:id="rId2"/>
    <p:sldLayoutId id="2147485629" r:id="rId3"/>
    <p:sldLayoutId id="2147485630" r:id="rId4"/>
    <p:sldLayoutId id="2147485631" r:id="rId5"/>
    <p:sldLayoutId id="2147485632" r:id="rId6"/>
    <p:sldLayoutId id="2147485633" r:id="rId7"/>
    <p:sldLayoutId id="2147485634" r:id="rId8"/>
    <p:sldLayoutId id="2147485635" r:id="rId9"/>
    <p:sldLayoutId id="2147485636" r:id="rId10"/>
    <p:sldLayoutId id="2147485637" r:id="rId11"/>
  </p:sldLayoutIdLst>
  <p:transition spd="med">
    <p:dissolv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sp>
        <p:nvSpPr>
          <p:cNvPr id="16"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grpSp>
        <p:nvGrpSpPr>
          <p:cNvPr id="126980" name="Group 7"/>
          <p:cNvGrpSpPr>
            <a:grpSpLocks/>
          </p:cNvGrpSpPr>
          <p:nvPr/>
        </p:nvGrpSpPr>
        <p:grpSpPr bwMode="auto">
          <a:xfrm>
            <a:off x="0" y="1905000"/>
            <a:ext cx="6172200" cy="2438400"/>
            <a:chOff x="0" y="1200"/>
            <a:chExt cx="3888" cy="1536"/>
          </a:xfrm>
        </p:grpSpPr>
        <p:sp>
          <p:nvSpPr>
            <p:cNvPr id="18"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charset="0"/>
              </a:endParaRPr>
            </a:p>
          </p:txBody>
        </p:sp>
        <p:sp>
          <p:nvSpPr>
            <p:cNvPr id="19"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charset="0"/>
              </a:endParaRPr>
            </a:p>
          </p:txBody>
        </p:sp>
        <p:sp>
          <p:nvSpPr>
            <p:cNvPr id="20"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sp>
          <p:nvSpPr>
            <p:cNvPr id="21"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sp>
          <p:nvSpPr>
            <p:cNvPr id="22"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charset="0"/>
              </a:endParaRPr>
            </a:p>
          </p:txBody>
        </p:sp>
      </p:grpSp>
      <p:sp>
        <p:nvSpPr>
          <p:cNvPr id="126981"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 name="Rectangle 4"/>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eaLnBrk="0" hangingPunct="0">
              <a:defRPr sz="1400" smtClean="0">
                <a:solidFill>
                  <a:srgbClr val="FFFFFF"/>
                </a:solidFill>
                <a:latin typeface="Times" charset="0"/>
              </a:defRPr>
            </a:lvl1pPr>
          </a:lstStyle>
          <a:p>
            <a:pPr>
              <a:defRPr/>
            </a:pPr>
            <a:endParaRPr lang="en-US"/>
          </a:p>
        </p:txBody>
      </p:sp>
      <p:sp>
        <p:nvSpPr>
          <p:cNvPr id="24" name="Rectangle 5"/>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smtClean="0">
                <a:solidFill>
                  <a:srgbClr val="FFFFFF"/>
                </a:solidFill>
                <a:latin typeface="Times" charset="0"/>
              </a:defRPr>
            </a:lvl1pPr>
          </a:lstStyle>
          <a:p>
            <a:pPr>
              <a:defRPr/>
            </a:pPr>
            <a:endParaRPr lang="en-US"/>
          </a:p>
        </p:txBody>
      </p:sp>
      <p:sp>
        <p:nvSpPr>
          <p:cNvPr id="25" name="Rectangle 6"/>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smtClean="0">
                <a:solidFill>
                  <a:srgbClr val="FFFFFF"/>
                </a:solidFill>
                <a:latin typeface="Times" charset="0"/>
              </a:defRPr>
            </a:lvl1pPr>
          </a:lstStyle>
          <a:p>
            <a:pPr>
              <a:defRPr/>
            </a:pPr>
            <a:fld id="{CD0F9F5A-7F57-DE4B-9768-D2F4DFAF92EF}"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5638" r:id="rId1"/>
    <p:sldLayoutId id="2147485639" r:id="rId2"/>
    <p:sldLayoutId id="2147485640" r:id="rId3"/>
    <p:sldLayoutId id="2147485641" r:id="rId4"/>
    <p:sldLayoutId id="2147485642" r:id="rId5"/>
    <p:sldLayoutId id="2147485643" r:id="rId6"/>
    <p:sldLayoutId id="2147485644" r:id="rId7"/>
    <p:sldLayoutId id="2147485645" r:id="rId8"/>
    <p:sldLayoutId id="2147485646" r:id="rId9"/>
    <p:sldLayoutId id="2147485647" r:id="rId10"/>
    <p:sldLayoutId id="2147485648"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34" charset="-128"/>
          <a:cs typeface="ＭＳ Ｐゴシック" charset="0"/>
        </a:defRPr>
      </a:lvl1pPr>
      <a:lvl2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5pPr>
      <a:lvl6pPr marL="457200" algn="ctr" rtl="0" eaLnBrk="0" fontAlgn="base" hangingPunct="0">
        <a:spcBef>
          <a:spcPct val="0"/>
        </a:spcBef>
        <a:spcAft>
          <a:spcPct val="0"/>
        </a:spcAft>
        <a:defRPr sz="4400" b="1">
          <a:solidFill>
            <a:schemeClr val="tx2"/>
          </a:solidFill>
          <a:latin typeface="Arial" charset="0"/>
          <a:ea typeface="ＭＳ Ｐゴシック" pitchFamily="-128" charset="-128"/>
        </a:defRPr>
      </a:lvl6pPr>
      <a:lvl7pPr marL="914400" algn="ctr" rtl="0" eaLnBrk="0" fontAlgn="base" hangingPunct="0">
        <a:spcBef>
          <a:spcPct val="0"/>
        </a:spcBef>
        <a:spcAft>
          <a:spcPct val="0"/>
        </a:spcAft>
        <a:defRPr sz="4400" b="1">
          <a:solidFill>
            <a:schemeClr val="tx2"/>
          </a:solidFill>
          <a:latin typeface="Arial" charset="0"/>
          <a:ea typeface="ＭＳ Ｐゴシック" pitchFamily="-128" charset="-128"/>
        </a:defRPr>
      </a:lvl7pPr>
      <a:lvl8pPr marL="1371600" algn="ctr" rtl="0" eaLnBrk="0" fontAlgn="base" hangingPunct="0">
        <a:spcBef>
          <a:spcPct val="0"/>
        </a:spcBef>
        <a:spcAft>
          <a:spcPct val="0"/>
        </a:spcAft>
        <a:defRPr sz="4400" b="1">
          <a:solidFill>
            <a:schemeClr val="tx2"/>
          </a:solidFill>
          <a:latin typeface="Arial" charset="0"/>
          <a:ea typeface="ＭＳ Ｐゴシック" pitchFamily="-128" charset="-128"/>
        </a:defRPr>
      </a:lvl8pPr>
      <a:lvl9pPr marL="1828800" algn="ctr" rtl="0" eaLnBrk="0" fontAlgn="base" hangingPunct="0">
        <a:spcBef>
          <a:spcPct val="0"/>
        </a:spcBef>
        <a:spcAft>
          <a:spcPct val="0"/>
        </a:spcAft>
        <a:defRPr sz="4400" b="1">
          <a:solidFill>
            <a:schemeClr val="tx2"/>
          </a:solidFill>
          <a:latin typeface="Arial" charset="0"/>
          <a:ea typeface="ＭＳ Ｐゴシック" pitchFamily="-128" charset="-128"/>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34" charset="-128"/>
          <a:cs typeface="ＭＳ Ｐゴシック" charset="0"/>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34" charset="-128"/>
          <a:cs typeface="MS PGothic" pitchFamily="34"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34" charset="-128"/>
          <a:cs typeface="MS PGothic" pitchFamily="34"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34" charset="-128"/>
          <a:cs typeface="MS PGothic" pitchFamily="34"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34" charset="-128"/>
          <a:cs typeface="MS PGothic" pitchFamily="34" charset="-128"/>
        </a:defRPr>
      </a:lvl5pPr>
      <a:lvl6pPr marL="25146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xml"/><Relationship Id="rId1" Type="http://schemas.openxmlformats.org/officeDocument/2006/relationships/slideLayout" Target="../slideLayouts/slideLayout6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63.xml"/></Relationships>
</file>

<file path=ppt/slides/_rels/slide100.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7.xml"/><Relationship Id="rId1" Type="http://schemas.openxmlformats.org/officeDocument/2006/relationships/slideLayout" Target="../slideLayouts/slideLayout679.xml"/></Relationships>
</file>

<file path=ppt/slides/_rels/slide101.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68.xml"/><Relationship Id="rId1" Type="http://schemas.openxmlformats.org/officeDocument/2006/relationships/slideLayout" Target="../slideLayouts/slideLayout179.xml"/></Relationships>
</file>

<file path=ppt/slides/_rels/slide102.xml.rels><?xml version="1.0" encoding="UTF-8" standalone="yes"?>
<Relationships xmlns="http://schemas.openxmlformats.org/package/2006/relationships"><Relationship Id="rId3" Type="http://schemas.openxmlformats.org/officeDocument/2006/relationships/image" Target="../media/image32.jpeg"/><Relationship Id="rId7" Type="http://schemas.openxmlformats.org/officeDocument/2006/relationships/image" Target="../media/image36.emf"/><Relationship Id="rId2" Type="http://schemas.openxmlformats.org/officeDocument/2006/relationships/notesSlide" Target="../notesSlides/notesSlide69.xml"/><Relationship Id="rId1" Type="http://schemas.openxmlformats.org/officeDocument/2006/relationships/slideLayout" Target="../slideLayouts/slideLayout787.xml"/><Relationship Id="rId6" Type="http://schemas.openxmlformats.org/officeDocument/2006/relationships/image" Target="../media/image35.emf"/><Relationship Id="rId5" Type="http://schemas.openxmlformats.org/officeDocument/2006/relationships/image" Target="../media/image34.emf"/><Relationship Id="rId4" Type="http://schemas.openxmlformats.org/officeDocument/2006/relationships/image" Target="../media/image33.emf"/></Relationships>
</file>

<file path=ppt/slides/_rels/slide103.xml.rels><?xml version="1.0" encoding="UTF-8" standalone="yes"?>
<Relationships xmlns="http://schemas.openxmlformats.org/package/2006/relationships"><Relationship Id="rId3" Type="http://schemas.openxmlformats.org/officeDocument/2006/relationships/image" Target="../media/image89.wmf"/><Relationship Id="rId2" Type="http://schemas.openxmlformats.org/officeDocument/2006/relationships/notesSlide" Target="../notesSlides/notesSlide70.xml"/><Relationship Id="rId1" Type="http://schemas.openxmlformats.org/officeDocument/2006/relationships/slideLayout" Target="../slideLayouts/slideLayout690.xml"/></Relationships>
</file>

<file path=ppt/slides/_rels/slide104.xml.rels><?xml version="1.0" encoding="UTF-8" standalone="yes"?>
<Relationships xmlns="http://schemas.openxmlformats.org/package/2006/relationships"><Relationship Id="rId2" Type="http://schemas.openxmlformats.org/officeDocument/2006/relationships/image" Target="../media/image90.emf"/><Relationship Id="rId1" Type="http://schemas.openxmlformats.org/officeDocument/2006/relationships/slideLayout" Target="../slideLayouts/slideLayout666.xml"/></Relationships>
</file>

<file path=ppt/slides/_rels/slide10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71.xml"/><Relationship Id="rId1" Type="http://schemas.openxmlformats.org/officeDocument/2006/relationships/slideLayout" Target="../slideLayouts/slideLayout179.xml"/></Relationships>
</file>

<file path=ppt/slides/_rels/slide10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72.xml"/><Relationship Id="rId1" Type="http://schemas.openxmlformats.org/officeDocument/2006/relationships/slideLayout" Target="../slideLayouts/slideLayout67.xml"/></Relationships>
</file>

<file path=ppt/slides/_rels/slide10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73.xml"/><Relationship Id="rId1" Type="http://schemas.openxmlformats.org/officeDocument/2006/relationships/slideLayout" Target="../slideLayouts/slideLayout179.xml"/></Relationships>
</file>

<file path=ppt/slides/_rels/slide108.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74.xml"/><Relationship Id="rId1" Type="http://schemas.openxmlformats.org/officeDocument/2006/relationships/slideLayout" Target="../slideLayouts/slideLayout179.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23.xml"/></Relationships>
</file>

<file path=ppt/slides/_rels/slide1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5.xml"/><Relationship Id="rId1" Type="http://schemas.openxmlformats.org/officeDocument/2006/relationships/slideLayout" Target="../slideLayouts/slideLayout834.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2.xml"/></Relationships>
</file>

<file path=ppt/slides/_rels/slide111.xml.rels><?xml version="1.0" encoding="UTF-8" standalone="yes"?>
<Relationships xmlns="http://schemas.openxmlformats.org/package/2006/relationships"><Relationship Id="rId3" Type="http://schemas.openxmlformats.org/officeDocument/2006/relationships/audio" Target="../media/audio1.bin"/><Relationship Id="rId2" Type="http://schemas.openxmlformats.org/officeDocument/2006/relationships/notesSlide" Target="../notesSlides/notesSlide76.xml"/><Relationship Id="rId1" Type="http://schemas.openxmlformats.org/officeDocument/2006/relationships/slideLayout" Target="../slideLayouts/slideLayout14.xml"/><Relationship Id="rId4" Type="http://schemas.openxmlformats.org/officeDocument/2006/relationships/image" Target="../media/image92.jpeg"/></Relationships>
</file>

<file path=ppt/slides/_rels/slide112.xml.rels><?xml version="1.0" encoding="UTF-8" standalone="yes"?>
<Relationships xmlns="http://schemas.openxmlformats.org/package/2006/relationships"><Relationship Id="rId2" Type="http://schemas.openxmlformats.org/officeDocument/2006/relationships/slideLayout" Target="../slideLayouts/slideLayout234.xml"/><Relationship Id="rId1" Type="http://schemas.openxmlformats.org/officeDocument/2006/relationships/themeOverride" Target="../theme/themeOverride4.xml"/></Relationships>
</file>

<file path=ppt/slides/_rels/slide113.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Layout" Target="../slideLayouts/slideLayout654.xml"/></Relationships>
</file>

<file path=ppt/slides/_rels/slide114.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77.xml"/><Relationship Id="rId1" Type="http://schemas.openxmlformats.org/officeDocument/2006/relationships/slideLayout" Target="../slideLayouts/slideLayout15.xml"/><Relationship Id="rId6" Type="http://schemas.openxmlformats.org/officeDocument/2006/relationships/image" Target="../media/image96.png"/><Relationship Id="rId5" Type="http://schemas.openxmlformats.org/officeDocument/2006/relationships/image" Target="../media/image95.jpeg"/><Relationship Id="rId4" Type="http://schemas.openxmlformats.org/officeDocument/2006/relationships/image" Target="../media/image94.jpe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45.xml"/></Relationships>
</file>

<file path=ppt/slides/_rels/slide116.xml.rels><?xml version="1.0" encoding="UTF-8" standalone="yes"?>
<Relationships xmlns="http://schemas.openxmlformats.org/package/2006/relationships"><Relationship Id="rId3" Type="http://schemas.openxmlformats.org/officeDocument/2006/relationships/audio" Target="../media/audio8.bin"/><Relationship Id="rId2" Type="http://schemas.openxmlformats.org/officeDocument/2006/relationships/notesSlide" Target="../notesSlides/notesSlide78.xml"/><Relationship Id="rId1" Type="http://schemas.openxmlformats.org/officeDocument/2006/relationships/slideLayout" Target="../slideLayouts/slideLayout4.xml"/><Relationship Id="rId4" Type="http://schemas.openxmlformats.org/officeDocument/2006/relationships/audio" Target="../media/audio7.bin"/></Relationships>
</file>

<file path=ppt/slides/_rels/slide117.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79.xml"/><Relationship Id="rId1" Type="http://schemas.openxmlformats.org/officeDocument/2006/relationships/slideLayout" Target="../slideLayouts/slideLayout4.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56.xml"/></Relationships>
</file>

<file path=ppt/slides/_rels/slide119.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80.xml"/><Relationship Id="rId1" Type="http://schemas.openxmlformats.org/officeDocument/2006/relationships/slideLayout" Target="../slideLayouts/slideLayout4.xml"/><Relationship Id="rId4" Type="http://schemas.openxmlformats.org/officeDocument/2006/relationships/image" Target="../media/image99.png"/></Relationships>
</file>

<file path=ppt/slides/_rels/slide1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6.xml"/><Relationship Id="rId1" Type="http://schemas.openxmlformats.org/officeDocument/2006/relationships/slideLayout" Target="../slideLayouts/slideLayout179.xml"/></Relationships>
</file>

<file path=ppt/slides/_rels/slide120.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00.png"/><Relationship Id="rId1" Type="http://schemas.openxmlformats.org/officeDocument/2006/relationships/slideLayout" Target="../slideLayouts/slideLayout654.xml"/></Relationships>
</file>

<file path=ppt/slides/_rels/slide121.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654.xml"/></Relationships>
</file>

<file path=ppt/slides/_rels/slide122.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654.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67.xml"/></Relationships>
</file>

<file path=ppt/slides/_rels/slide124.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654.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2.xml"/><Relationship Id="rId1" Type="http://schemas.openxmlformats.org/officeDocument/2006/relationships/slideLayout" Target="../slideLayouts/slideLayout4.xml"/></Relationships>
</file>

<file path=ppt/slides/_rels/slide127.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slideLayout" Target="../slideLayouts/slideLayout713.xml"/><Relationship Id="rId1" Type="http://schemas.openxmlformats.org/officeDocument/2006/relationships/themeOverride" Target="../theme/themeOverride5.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78.xml"/></Relationships>
</file>

<file path=ppt/slides/_rels/slide129.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83.xml"/><Relationship Id="rId1" Type="http://schemas.openxmlformats.org/officeDocument/2006/relationships/slideLayout" Target="../slideLayouts/slideLayout4.xml"/><Relationship Id="rId4" Type="http://schemas.openxmlformats.org/officeDocument/2006/relationships/image" Target="../media/image108.png"/></Relationships>
</file>

<file path=ppt/slides/_rels/slide1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7.xml"/><Relationship Id="rId1" Type="http://schemas.openxmlformats.org/officeDocument/2006/relationships/slideLayout" Target="../slideLayouts/slideLayout179.xml"/><Relationship Id="rId5" Type="http://schemas.openxmlformats.org/officeDocument/2006/relationships/image" Target="../media/image31.png"/><Relationship Id="rId4" Type="http://schemas.openxmlformats.org/officeDocument/2006/relationships/image" Target="../media/image30.png"/></Relationships>
</file>

<file path=ppt/slides/_rels/slide130.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Layout" Target="../slideLayouts/slideLayout713.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89.xml"/></Relationships>
</file>

<file path=ppt/slides/_rels/slide133.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654.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89.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2.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04.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300.xml"/></Relationships>
</file>

<file path=ppt/slides/_rels/slide138.xml.rels><?xml version="1.0" encoding="UTF-8" standalone="yes"?>
<Relationships xmlns="http://schemas.openxmlformats.org/package/2006/relationships"><Relationship Id="rId3" Type="http://schemas.openxmlformats.org/officeDocument/2006/relationships/audio" Target="../media/audio9.bin"/><Relationship Id="rId2" Type="http://schemas.openxmlformats.org/officeDocument/2006/relationships/notesSlide" Target="../notesSlides/notesSlide86.xml"/><Relationship Id="rId1" Type="http://schemas.openxmlformats.org/officeDocument/2006/relationships/slideLayout" Target="../slideLayouts/slideLayout23.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311.xml"/></Relationships>
</file>

<file path=ppt/slides/_rels/slide14.xml.rels><?xml version="1.0" encoding="UTF-8" standalone="yes"?>
<Relationships xmlns="http://schemas.openxmlformats.org/package/2006/relationships"><Relationship Id="rId3" Type="http://schemas.openxmlformats.org/officeDocument/2006/relationships/image" Target="../media/image32.jpeg"/><Relationship Id="rId7" Type="http://schemas.openxmlformats.org/officeDocument/2006/relationships/image" Target="../media/image36.emf"/><Relationship Id="rId2" Type="http://schemas.openxmlformats.org/officeDocument/2006/relationships/notesSlide" Target="../notesSlides/notesSlide8.xml"/><Relationship Id="rId1" Type="http://schemas.openxmlformats.org/officeDocument/2006/relationships/slideLayout" Target="../slideLayouts/slideLayout787.xml"/><Relationship Id="rId6" Type="http://schemas.openxmlformats.org/officeDocument/2006/relationships/image" Target="../media/image35.emf"/><Relationship Id="rId5" Type="http://schemas.openxmlformats.org/officeDocument/2006/relationships/image" Target="../media/image34.emf"/><Relationship Id="rId4" Type="http://schemas.openxmlformats.org/officeDocument/2006/relationships/image" Target="../media/image33.emf"/></Relationships>
</file>

<file path=ppt/slides/_rels/slide140.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87.xml"/><Relationship Id="rId1" Type="http://schemas.openxmlformats.org/officeDocument/2006/relationships/slideLayout" Target="../slideLayouts/slideLayout7.xml"/><Relationship Id="rId4" Type="http://schemas.openxmlformats.org/officeDocument/2006/relationships/image" Target="../media/image112.wmf"/></Relationships>
</file>

<file path=ppt/slides/_rels/slide141.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88.xml"/><Relationship Id="rId1" Type="http://schemas.openxmlformats.org/officeDocument/2006/relationships/slideLayout" Target="../slideLayouts/slideLayout7.xml"/><Relationship Id="rId4" Type="http://schemas.openxmlformats.org/officeDocument/2006/relationships/image" Target="../media/image112.wmf"/></Relationships>
</file>

<file path=ppt/slides/_rels/slide142.xml.rels><?xml version="1.0" encoding="UTF-8" standalone="yes"?>
<Relationships xmlns="http://schemas.openxmlformats.org/package/2006/relationships"><Relationship Id="rId3" Type="http://schemas.openxmlformats.org/officeDocument/2006/relationships/audio" Target="../media/audio8.bin"/><Relationship Id="rId2" Type="http://schemas.openxmlformats.org/officeDocument/2006/relationships/notesSlide" Target="../notesSlides/notesSlide89.xml"/><Relationship Id="rId1" Type="http://schemas.openxmlformats.org/officeDocument/2006/relationships/slideLayout" Target="../slideLayouts/slideLayout2.xml"/><Relationship Id="rId4" Type="http://schemas.openxmlformats.org/officeDocument/2006/relationships/image" Target="../media/image113.png"/></Relationships>
</file>

<file path=ppt/slides/_rels/slide143.xml.rels><?xml version="1.0" encoding="UTF-8" standalone="yes"?>
<Relationships xmlns="http://schemas.openxmlformats.org/package/2006/relationships"><Relationship Id="rId3" Type="http://schemas.openxmlformats.org/officeDocument/2006/relationships/audio" Target="../media/audio10.bin"/><Relationship Id="rId2" Type="http://schemas.openxmlformats.org/officeDocument/2006/relationships/notesSlide" Target="../notesSlides/notesSlide90.xml"/><Relationship Id="rId1" Type="http://schemas.openxmlformats.org/officeDocument/2006/relationships/slideLayout" Target="../slideLayouts/slideLayout14.xml"/><Relationship Id="rId4" Type="http://schemas.openxmlformats.org/officeDocument/2006/relationships/image" Target="../media/image114.png"/></Relationships>
</file>

<file path=ppt/slides/_rels/slide144.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759.xml"/></Relationships>
</file>

<file path=ppt/slides/_rels/slide146.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766.xml"/><Relationship Id="rId1" Type="http://schemas.openxmlformats.org/officeDocument/2006/relationships/themeOverride" Target="../theme/themeOverride6.xml"/><Relationship Id="rId4" Type="http://schemas.openxmlformats.org/officeDocument/2006/relationships/image" Target="../media/image117.png"/></Relationships>
</file>

<file path=ppt/slides/_rels/slide147.xml.rels><?xml version="1.0" encoding="UTF-8" standalone="yes"?>
<Relationships xmlns="http://schemas.openxmlformats.org/package/2006/relationships"><Relationship Id="rId3" Type="http://schemas.openxmlformats.org/officeDocument/2006/relationships/audio" Target="../media/audio9.bin"/><Relationship Id="rId2" Type="http://schemas.openxmlformats.org/officeDocument/2006/relationships/notesSlide" Target="../notesSlides/notesSlide93.xml"/><Relationship Id="rId1" Type="http://schemas.openxmlformats.org/officeDocument/2006/relationships/slideLayout" Target="../slideLayouts/slideLayout104.xml"/></Relationships>
</file>

<file path=ppt/slides/_rels/slide148.xml.rels><?xml version="1.0" encoding="UTF-8" standalone="yes"?>
<Relationships xmlns="http://schemas.openxmlformats.org/package/2006/relationships"><Relationship Id="rId3" Type="http://schemas.openxmlformats.org/officeDocument/2006/relationships/audio" Target="../media/audio9.bin"/><Relationship Id="rId2" Type="http://schemas.openxmlformats.org/officeDocument/2006/relationships/notesSlide" Target="../notesSlides/notesSlide94.xml"/><Relationship Id="rId1" Type="http://schemas.openxmlformats.org/officeDocument/2006/relationships/slideLayout" Target="../slideLayouts/slideLayout104.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1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9.xml"/><Relationship Id="rId1" Type="http://schemas.openxmlformats.org/officeDocument/2006/relationships/slideLayout" Target="../slideLayouts/slideLayout179.xml"/></Relationships>
</file>

<file path=ppt/slides/_rels/slide150.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95.xml"/><Relationship Id="rId1" Type="http://schemas.openxmlformats.org/officeDocument/2006/relationships/slideLayout" Target="../slideLayouts/slideLayout109.xml"/></Relationships>
</file>

<file path=ppt/slides/_rels/slide151.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125.xml"/></Relationships>
</file>

<file path=ppt/slides/_rels/slide152.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654.xml"/></Relationships>
</file>

<file path=ppt/slides/_rels/slide153.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125.xml"/></Relationships>
</file>

<file path=ppt/slides/_rels/slide154.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125.xml"/></Relationships>
</file>

<file path=ppt/slides/_rels/slide155.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125.xml"/></Relationships>
</file>

<file path=ppt/slides/_rels/slide156.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125.xml"/></Relationships>
</file>

<file path=ppt/slides/_rels/slide157.xml.rels><?xml version="1.0" encoding="UTF-8" standalone="yes"?>
<Relationships xmlns="http://schemas.openxmlformats.org/package/2006/relationships"><Relationship Id="rId2" Type="http://schemas.openxmlformats.org/officeDocument/2006/relationships/slideLayout" Target="../slideLayouts/slideLayout333.xml"/><Relationship Id="rId1" Type="http://schemas.openxmlformats.org/officeDocument/2006/relationships/themeOverride" Target="../theme/themeOverride7.xml"/></Relationships>
</file>

<file path=ppt/slides/_rels/slide158.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14.xml"/><Relationship Id="rId1" Type="http://schemas.openxmlformats.org/officeDocument/2006/relationships/vmlDrawing" Target="../drawings/vmlDrawing1.vml"/><Relationship Id="rId6" Type="http://schemas.openxmlformats.org/officeDocument/2006/relationships/image" Target="../media/image125.png"/><Relationship Id="rId5" Type="http://schemas.openxmlformats.org/officeDocument/2006/relationships/oleObject" Target="../embeddings/oleObject1.bin"/><Relationship Id="rId4" Type="http://schemas.openxmlformats.org/officeDocument/2006/relationships/audio" Target="../media/audio5.bin"/></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344.xml"/></Relationships>
</file>

<file path=ppt/slides/_rels/slide1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0.xml"/><Relationship Id="rId1" Type="http://schemas.openxmlformats.org/officeDocument/2006/relationships/slideLayout" Target="../slideLayouts/slideLayout179.xml"/></Relationships>
</file>

<file path=ppt/slides/_rels/slide160.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99.xml"/><Relationship Id="rId1" Type="http://schemas.openxmlformats.org/officeDocument/2006/relationships/slideLayout" Target="../slideLayouts/slideLayout14.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355.xml"/></Relationships>
</file>

<file path=ppt/slides/_rels/slide164.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3" Type="http://schemas.openxmlformats.org/officeDocument/2006/relationships/image" Target="../media/image130.wmf"/><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02.xml"/><Relationship Id="rId1" Type="http://schemas.openxmlformats.org/officeDocument/2006/relationships/slideLayout" Target="../slideLayouts/slideLayout366.xml"/></Relationships>
</file>

<file path=ppt/slides/_rels/slide167.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103.xml"/><Relationship Id="rId1" Type="http://schemas.openxmlformats.org/officeDocument/2006/relationships/slideLayout" Target="../slideLayouts/slideLayout7.xml"/><Relationship Id="rId4" Type="http://schemas.openxmlformats.org/officeDocument/2006/relationships/image" Target="../media/image112.wmf"/></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377.xml"/></Relationships>
</file>

<file path=ppt/slides/_rels/slide169.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104.xml"/><Relationship Id="rId1" Type="http://schemas.openxmlformats.org/officeDocument/2006/relationships/slideLayout" Target="../slideLayouts/slideLayout7.xml"/><Relationship Id="rId4" Type="http://schemas.openxmlformats.org/officeDocument/2006/relationships/image" Target="../media/image112.wmf"/></Relationships>
</file>

<file path=ppt/slides/_rels/slide1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1.xml"/><Relationship Id="rId1" Type="http://schemas.openxmlformats.org/officeDocument/2006/relationships/slideLayout" Target="../slideLayouts/slideLayout179.xml"/></Relationships>
</file>

<file path=ppt/slides/_rels/slide170.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Layout" Target="../slideLayouts/slideLayout711.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388.xml"/></Relationships>
</file>

<file path=ppt/slides/_rels/slide172.xml.rels><?xml version="1.0" encoding="UTF-8" standalone="yes"?>
<Relationships xmlns="http://schemas.openxmlformats.org/package/2006/relationships"><Relationship Id="rId3" Type="http://schemas.openxmlformats.org/officeDocument/2006/relationships/image" Target="../media/image133.wmf"/><Relationship Id="rId2" Type="http://schemas.openxmlformats.org/officeDocument/2006/relationships/notesSlide" Target="../notesSlides/notesSlide105.xml"/><Relationship Id="rId1" Type="http://schemas.openxmlformats.org/officeDocument/2006/relationships/slideLayout" Target="../slideLayouts/slideLayout2.xml"/><Relationship Id="rId4" Type="http://schemas.openxmlformats.org/officeDocument/2006/relationships/image" Target="../media/image134.jpeg"/></Relationships>
</file>

<file path=ppt/slides/_rels/slide173.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106.xml"/><Relationship Id="rId1" Type="http://schemas.openxmlformats.org/officeDocument/2006/relationships/slideLayout" Target="../slideLayouts/slideLayout93.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399.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12.xml"/></Relationships>
</file>

<file path=ppt/slides/_rels/slide176.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08.xml"/><Relationship Id="rId1" Type="http://schemas.openxmlformats.org/officeDocument/2006/relationships/slideLayout" Target="../slideLayouts/slideLayout409.xml"/><Relationship Id="rId4" Type="http://schemas.openxmlformats.org/officeDocument/2006/relationships/image" Target="../media/image136.jpeg"/></Relationships>
</file>

<file path=ppt/slides/_rels/slide177.xml.rels><?xml version="1.0" encoding="UTF-8" standalone="yes"?>
<Relationships xmlns="http://schemas.openxmlformats.org/package/2006/relationships"><Relationship Id="rId3" Type="http://schemas.openxmlformats.org/officeDocument/2006/relationships/image" Target="../media/image133.wmf"/><Relationship Id="rId2" Type="http://schemas.openxmlformats.org/officeDocument/2006/relationships/notesSlide" Target="../notesSlides/notesSlide109.xml"/><Relationship Id="rId1" Type="http://schemas.openxmlformats.org/officeDocument/2006/relationships/slideLayout" Target="../slideLayouts/slideLayout2.xml"/><Relationship Id="rId5" Type="http://schemas.openxmlformats.org/officeDocument/2006/relationships/image" Target="../media/image138.jpeg"/><Relationship Id="rId4" Type="http://schemas.openxmlformats.org/officeDocument/2006/relationships/image" Target="../media/image137.jpeg"/></Relationships>
</file>

<file path=ppt/slides/_rels/slide178.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8" Type="http://schemas.openxmlformats.org/officeDocument/2006/relationships/image" Target="../media/image140.png"/><Relationship Id="rId3" Type="http://schemas.openxmlformats.org/officeDocument/2006/relationships/notesSlide" Target="../notesSlides/notesSlide111.xml"/><Relationship Id="rId7" Type="http://schemas.openxmlformats.org/officeDocument/2006/relationships/oleObject" Target="../embeddings/oleObject2.bin"/><Relationship Id="rId2" Type="http://schemas.openxmlformats.org/officeDocument/2006/relationships/slideLayout" Target="../slideLayouts/slideLayout15.xml"/><Relationship Id="rId1" Type="http://schemas.openxmlformats.org/officeDocument/2006/relationships/vmlDrawing" Target="../drawings/vmlDrawing2.vml"/><Relationship Id="rId6" Type="http://schemas.openxmlformats.org/officeDocument/2006/relationships/image" Target="../media/image142.jpeg"/><Relationship Id="rId5" Type="http://schemas.openxmlformats.org/officeDocument/2006/relationships/image" Target="../media/image141.png"/><Relationship Id="rId4" Type="http://schemas.openxmlformats.org/officeDocument/2006/relationships/audio" Target="../media/audio4.bin"/></Relationships>
</file>

<file path=ppt/slides/_rels/slide1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2.xml"/><Relationship Id="rId1" Type="http://schemas.openxmlformats.org/officeDocument/2006/relationships/slideLayout" Target="../slideLayouts/slideLayout179.xml"/></Relationships>
</file>

<file path=ppt/slides/_rels/slide180.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12.xml"/><Relationship Id="rId1" Type="http://schemas.openxmlformats.org/officeDocument/2006/relationships/slideLayout" Target="../slideLayouts/slideLayout16.xml"/><Relationship Id="rId6" Type="http://schemas.openxmlformats.org/officeDocument/2006/relationships/image" Target="../media/image146.jpeg"/><Relationship Id="rId5" Type="http://schemas.openxmlformats.org/officeDocument/2006/relationships/image" Target="../media/image145.jpeg"/><Relationship Id="rId4" Type="http://schemas.openxmlformats.org/officeDocument/2006/relationships/image" Target="../media/image144.jpeg"/></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93.xml"/></Relationships>
</file>

<file path=ppt/slides/_rels/slide182.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image" Target="../media/image143.jpeg"/><Relationship Id="rId1" Type="http://schemas.openxmlformats.org/officeDocument/2006/relationships/slideLayout" Target="../slideLayouts/slideLayout537.xml"/><Relationship Id="rId5" Type="http://schemas.openxmlformats.org/officeDocument/2006/relationships/image" Target="../media/image149.jpeg"/><Relationship Id="rId4" Type="http://schemas.openxmlformats.org/officeDocument/2006/relationships/image" Target="../media/image148.jpeg"/></Relationships>
</file>

<file path=ppt/slides/_rels/slide183.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14.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184.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15.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185.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16.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186.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17.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187.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18.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188.xml.rels><?xml version="1.0" encoding="UTF-8" standalone="yes"?>
<Relationships xmlns="http://schemas.openxmlformats.org/package/2006/relationships"><Relationship Id="rId3" Type="http://schemas.openxmlformats.org/officeDocument/2006/relationships/audio" Target="../media/audio11.bin"/><Relationship Id="rId2" Type="http://schemas.openxmlformats.org/officeDocument/2006/relationships/notesSlide" Target="../notesSlides/notesSlide119.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50.xml"/></Relationships>
</file>

<file path=ppt/slides/_rels/slide1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654.xml"/></Relationships>
</file>

<file path=ppt/slides/_rels/slide190.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21.xml"/><Relationship Id="rId1" Type="http://schemas.openxmlformats.org/officeDocument/2006/relationships/slideLayout" Target="../slideLayouts/slideLayout179.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421.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12.xml"/></Relationships>
</file>

<file path=ppt/slides/_rels/slide193.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slideLayout" Target="../slideLayouts/slideLayout727.xml"/><Relationship Id="rId1" Type="http://schemas.openxmlformats.org/officeDocument/2006/relationships/themeOverride" Target="../theme/themeOverride8.xml"/></Relationships>
</file>

<file path=ppt/slides/_rels/slide194.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654.xml"/></Relationships>
</file>

<file path=ppt/slides/_rels/slide195.xml.rels><?xml version="1.0" encoding="UTF-8" standalone="yes"?>
<Relationships xmlns="http://schemas.openxmlformats.org/package/2006/relationships"><Relationship Id="rId8" Type="http://schemas.openxmlformats.org/officeDocument/2006/relationships/image" Target="../media/image156.jpeg"/><Relationship Id="rId3" Type="http://schemas.openxmlformats.org/officeDocument/2006/relationships/slideLayout" Target="../slideLayouts/slideLayout2.xml"/><Relationship Id="rId7" Type="http://schemas.openxmlformats.org/officeDocument/2006/relationships/image" Target="../media/image155.wmf"/><Relationship Id="rId2" Type="http://schemas.openxmlformats.org/officeDocument/2006/relationships/audio" Target="file:///D:\FILES\PFILES\MSOFFICE\MEDIA\CNTCD1\Sounds\SN00459_.mid" TargetMode="External"/><Relationship Id="rId1" Type="http://schemas.microsoft.com/office/2007/relationships/media" Target="file:///D:\FILES\PFILES\MSOFFICE\MEDIA\CNTCD1\Sounds\SN00459_.mid" TargetMode="External"/><Relationship Id="rId6" Type="http://schemas.openxmlformats.org/officeDocument/2006/relationships/image" Target="../media/image154.wmf"/><Relationship Id="rId11" Type="http://schemas.openxmlformats.org/officeDocument/2006/relationships/image" Target="../media/image159.jpeg"/><Relationship Id="rId5" Type="http://schemas.openxmlformats.org/officeDocument/2006/relationships/image" Target="../media/image153.png"/><Relationship Id="rId10" Type="http://schemas.openxmlformats.org/officeDocument/2006/relationships/image" Target="../media/image158.jpeg"/><Relationship Id="rId4" Type="http://schemas.openxmlformats.org/officeDocument/2006/relationships/notesSlide" Target="../notesSlides/notesSlide123.xml"/><Relationship Id="rId9" Type="http://schemas.openxmlformats.org/officeDocument/2006/relationships/image" Target="../media/image157.jpeg"/></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432.xml"/></Relationships>
</file>

<file path=ppt/slides/_rels/slide197.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24.xml"/><Relationship Id="rId1" Type="http://schemas.openxmlformats.org/officeDocument/2006/relationships/slideLayout" Target="../slideLayouts/slideLayout2.xml"/><Relationship Id="rId4" Type="http://schemas.openxmlformats.org/officeDocument/2006/relationships/image" Target="../media/image161.jpeg"/></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443.xml"/></Relationships>
</file>

<file path=ppt/slides/_rels/slide199.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125.xml"/><Relationship Id="rId1" Type="http://schemas.openxmlformats.org/officeDocument/2006/relationships/slideLayout" Target="../slideLayouts/slideLayout7.xml"/><Relationship Id="rId4" Type="http://schemas.openxmlformats.org/officeDocument/2006/relationships/image" Target="../media/image112.wmf"/></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7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85.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454.xml"/></Relationships>
</file>

<file path=ppt/slides/_rels/slide201.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26.xml"/><Relationship Id="rId1" Type="http://schemas.openxmlformats.org/officeDocument/2006/relationships/slideLayout" Target="../slideLayouts/slideLayout2.xml"/><Relationship Id="rId5" Type="http://schemas.openxmlformats.org/officeDocument/2006/relationships/image" Target="../media/image164.wmf"/><Relationship Id="rId4" Type="http://schemas.openxmlformats.org/officeDocument/2006/relationships/image" Target="../media/image163.gif"/></Relationships>
</file>

<file path=ppt/slides/_rels/slide202.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715.xml"/></Relationships>
</file>

<file path=ppt/slides/_rels/slide203.xml.rels><?xml version="1.0" encoding="UTF-8" standalone="yes"?>
<Relationships xmlns="http://schemas.openxmlformats.org/package/2006/relationships"><Relationship Id="rId3" Type="http://schemas.openxmlformats.org/officeDocument/2006/relationships/notesSlide" Target="../notesSlides/notesSlide127.xml"/><Relationship Id="rId2" Type="http://schemas.openxmlformats.org/officeDocument/2006/relationships/slideLayout" Target="../slideLayouts/slideLayout727.xml"/><Relationship Id="rId1" Type="http://schemas.openxmlformats.org/officeDocument/2006/relationships/themeOverride" Target="../theme/themeOverride9.xml"/><Relationship Id="rId4" Type="http://schemas.openxmlformats.org/officeDocument/2006/relationships/image" Target="../media/image166.png"/></Relationships>
</file>

<file path=ppt/slides/_rels/slide204.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727.xml"/><Relationship Id="rId1" Type="http://schemas.openxmlformats.org/officeDocument/2006/relationships/themeOverride" Target="../theme/themeOverride10.xml"/><Relationship Id="rId4" Type="http://schemas.openxmlformats.org/officeDocument/2006/relationships/image" Target="../media/image167.png"/></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12.xml"/></Relationships>
</file>

<file path=ppt/slides/_rels/slide206.xml.rels><?xml version="1.0" encoding="UTF-8" standalone="yes"?>
<Relationships xmlns="http://schemas.openxmlformats.org/package/2006/relationships"><Relationship Id="rId2" Type="http://schemas.openxmlformats.org/officeDocument/2006/relationships/slideLayout" Target="../slideLayouts/slideLayout465.xml"/><Relationship Id="rId1" Type="http://schemas.openxmlformats.org/officeDocument/2006/relationships/themeOverride" Target="../theme/themeOverride11.xml"/></Relationships>
</file>

<file path=ppt/slides/_rels/slide207.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slideLayout" Target="../slideLayouts/slideLayout727.xml"/><Relationship Id="rId1" Type="http://schemas.openxmlformats.org/officeDocument/2006/relationships/themeOverride" Target="../theme/themeOverride12.xml"/></Relationships>
</file>

<file path=ppt/slides/_rels/slide208.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slideLayout" Target="../slideLayouts/slideLayout727.xml"/><Relationship Id="rId1" Type="http://schemas.openxmlformats.org/officeDocument/2006/relationships/themeOverride" Target="../theme/themeOverride13.xml"/></Relationships>
</file>

<file path=ppt/slides/_rels/slide209.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30.xml"/><Relationship Id="rId1" Type="http://schemas.openxmlformats.org/officeDocument/2006/relationships/slideLayout" Target="../slideLayouts/slideLayout147.xml"/><Relationship Id="rId4" Type="http://schemas.openxmlformats.org/officeDocument/2006/relationships/image" Target="../media/image171.png"/></Relationships>
</file>

<file path=ppt/slides/_rels/slide21.xml.rels><?xml version="1.0" encoding="UTF-8" standalone="yes"?>
<Relationships xmlns="http://schemas.openxmlformats.org/package/2006/relationships"><Relationship Id="rId3" Type="http://schemas.openxmlformats.org/officeDocument/2006/relationships/audio" Target="../media/audio1.bin"/><Relationship Id="rId2" Type="http://schemas.openxmlformats.org/officeDocument/2006/relationships/notesSlide" Target="../notesSlides/notesSlide13.xml"/><Relationship Id="rId1" Type="http://schemas.openxmlformats.org/officeDocument/2006/relationships/slideLayout" Target="../slideLayouts/slideLayout7.xml"/><Relationship Id="rId4" Type="http://schemas.openxmlformats.org/officeDocument/2006/relationships/image" Target="../media/image42.jpeg"/></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476.xml"/></Relationships>
</file>

<file path=ppt/slides/_rels/slide211.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slideLayout" Target="../slideLayouts/slideLayout727.xml"/><Relationship Id="rId1" Type="http://schemas.openxmlformats.org/officeDocument/2006/relationships/themeOverride" Target="../theme/themeOverride14.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93.xml"/></Relationships>
</file>

<file path=ppt/slides/_rels/slide213.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33.xml"/><Relationship Id="rId1" Type="http://schemas.openxmlformats.org/officeDocument/2006/relationships/slideLayout" Target="../slideLayouts/slideLayout93.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487.xml"/></Relationships>
</file>

<file path=ppt/slides/_rels/slide215.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34.xml"/><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8.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50.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131.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498.xml"/></Relationships>
</file>

<file path=ppt/slides/_rels/slide2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4.xml"/><Relationship Id="rId1" Type="http://schemas.openxmlformats.org/officeDocument/2006/relationships/slideLayout" Target="../slideLayouts/slideLayout845.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12.xml"/></Relationships>
</file>

<file path=ppt/slides/_rels/slide221.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711.xml"/><Relationship Id="rId1" Type="http://schemas.openxmlformats.org/officeDocument/2006/relationships/vmlDrawing" Target="../drawings/vmlDrawing3.vml"/><Relationship Id="rId4" Type="http://schemas.openxmlformats.org/officeDocument/2006/relationships/image" Target="../media/image140.png"/></Relationships>
</file>

<file path=ppt/slides/_rels/slide222.xml.rels><?xml version="1.0" encoding="UTF-8" standalone="yes"?>
<Relationships xmlns="http://schemas.openxmlformats.org/package/2006/relationships"><Relationship Id="rId8" Type="http://schemas.openxmlformats.org/officeDocument/2006/relationships/oleObject" Target="../embeddings/oleObject5.bin"/><Relationship Id="rId3" Type="http://schemas.openxmlformats.org/officeDocument/2006/relationships/notesSlide" Target="../notesSlides/notesSlide139.xml"/><Relationship Id="rId7" Type="http://schemas.openxmlformats.org/officeDocument/2006/relationships/image" Target="../media/image140.png"/><Relationship Id="rId2" Type="http://schemas.openxmlformats.org/officeDocument/2006/relationships/slideLayout" Target="../slideLayouts/slideLayout15.xml"/><Relationship Id="rId1" Type="http://schemas.openxmlformats.org/officeDocument/2006/relationships/vmlDrawing" Target="../drawings/vmlDrawing4.vml"/><Relationship Id="rId6" Type="http://schemas.openxmlformats.org/officeDocument/2006/relationships/oleObject" Target="../embeddings/oleObject4.bin"/><Relationship Id="rId5" Type="http://schemas.openxmlformats.org/officeDocument/2006/relationships/image" Target="../media/image176.jpeg"/><Relationship Id="rId4" Type="http://schemas.openxmlformats.org/officeDocument/2006/relationships/audio" Target="../media/audio4.bin"/><Relationship Id="rId9" Type="http://schemas.openxmlformats.org/officeDocument/2006/relationships/image" Target="../media/image175.png"/></Relationships>
</file>

<file path=ppt/slides/_rels/slide223.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140.xml"/><Relationship Id="rId1" Type="http://schemas.openxmlformats.org/officeDocument/2006/relationships/slideLayout" Target="../slideLayouts/slideLayout93.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157.xml"/></Relationships>
</file>

<file path=ppt/slides/_rels/slide225.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42.xml"/><Relationship Id="rId1" Type="http://schemas.openxmlformats.org/officeDocument/2006/relationships/slideLayout" Target="../slideLayouts/slideLayout39.xml"/></Relationships>
</file>

<file path=ppt/slides/_rels/slide22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43.xml"/><Relationship Id="rId1" Type="http://schemas.openxmlformats.org/officeDocument/2006/relationships/slideLayout" Target="../slideLayouts/slideLayout649.xml"/></Relationships>
</file>

<file path=ppt/slides/_rels/slide22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654.xml"/></Relationships>
</file>

<file path=ppt/slides/_rels/slide228.xml.rels><?xml version="1.0" encoding="UTF-8" standalone="yes"?>
<Relationships xmlns="http://schemas.openxmlformats.org/package/2006/relationships"><Relationship Id="rId3" Type="http://schemas.openxmlformats.org/officeDocument/2006/relationships/notesSlide" Target="../notesSlides/notesSlide144.xml"/><Relationship Id="rId2" Type="http://schemas.openxmlformats.org/officeDocument/2006/relationships/slideLayout" Target="../slideLayouts/slideLayout742.xml"/><Relationship Id="rId1" Type="http://schemas.openxmlformats.org/officeDocument/2006/relationships/themeOverride" Target="../theme/themeOverride15.xml"/></Relationships>
</file>

<file path=ppt/slides/_rels/slide22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654.xml"/></Relationships>
</file>

<file path=ppt/slides/_rels/slide2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5.xml"/><Relationship Id="rId1" Type="http://schemas.openxmlformats.org/officeDocument/2006/relationships/slideLayout" Target="../slideLayouts/slideLayout845.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742.xml"/></Relationships>
</file>

<file path=ppt/slides/_rels/slide23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45.xml"/><Relationship Id="rId1" Type="http://schemas.openxmlformats.org/officeDocument/2006/relationships/slideLayout" Target="../slideLayouts/slideLayout649.xml"/></Relationships>
</file>

<file path=ppt/slides/_rels/slide23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46.xml"/><Relationship Id="rId1" Type="http://schemas.openxmlformats.org/officeDocument/2006/relationships/slideLayout" Target="../slideLayouts/slideLayout649.xml"/></Relationships>
</file>

<file path=ppt/slides/_rels/slide23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98.xml"/></Relationships>
</file>

<file path=ppt/slides/_rels/slide234.xml.rels><?xml version="1.0" encoding="UTF-8" standalone="yes"?>
<Relationships xmlns="http://schemas.openxmlformats.org/package/2006/relationships"><Relationship Id="rId2" Type="http://schemas.openxmlformats.org/officeDocument/2006/relationships/image" Target="../media/image177.png"/><Relationship Id="rId1" Type="http://schemas.openxmlformats.org/officeDocument/2006/relationships/slideLayout" Target="../slideLayouts/slideLayout654.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655.xml"/></Relationships>
</file>

<file path=ppt/slides/_rels/slide236.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147.xml"/><Relationship Id="rId1" Type="http://schemas.openxmlformats.org/officeDocument/2006/relationships/slideLayout" Target="../slideLayouts/slideLayout649.xml"/><Relationship Id="rId4" Type="http://schemas.openxmlformats.org/officeDocument/2006/relationships/image" Target="../media/image179.png"/></Relationships>
</file>

<file path=ppt/slides/_rels/slide237.xml.rels><?xml version="1.0" encoding="UTF-8" standalone="yes"?>
<Relationships xmlns="http://schemas.openxmlformats.org/package/2006/relationships"><Relationship Id="rId8" Type="http://schemas.openxmlformats.org/officeDocument/2006/relationships/image" Target="../media/image186.jpeg"/><Relationship Id="rId3" Type="http://schemas.openxmlformats.org/officeDocument/2006/relationships/image" Target="../media/image181.jpeg"/><Relationship Id="rId7" Type="http://schemas.openxmlformats.org/officeDocument/2006/relationships/image" Target="../media/image185.jpeg"/><Relationship Id="rId2" Type="http://schemas.openxmlformats.org/officeDocument/2006/relationships/image" Target="../media/image180.jpeg"/><Relationship Id="rId1" Type="http://schemas.openxmlformats.org/officeDocument/2006/relationships/slideLayout" Target="../slideLayouts/slideLayout626.xml"/><Relationship Id="rId6" Type="http://schemas.openxmlformats.org/officeDocument/2006/relationships/image" Target="../media/image184.jpeg"/><Relationship Id="rId5" Type="http://schemas.openxmlformats.org/officeDocument/2006/relationships/image" Target="../media/image183.jpeg"/><Relationship Id="rId4" Type="http://schemas.openxmlformats.org/officeDocument/2006/relationships/image" Target="../media/image182.jpeg"/></Relationships>
</file>

<file path=ppt/slides/_rels/slide238.xml.rels><?xml version="1.0" encoding="UTF-8" standalone="yes"?>
<Relationships xmlns="http://schemas.openxmlformats.org/package/2006/relationships"><Relationship Id="rId2" Type="http://schemas.openxmlformats.org/officeDocument/2006/relationships/image" Target="../media/image187.jpeg"/><Relationship Id="rId1" Type="http://schemas.openxmlformats.org/officeDocument/2006/relationships/slideLayout" Target="../slideLayouts/slideLayout638.xml"/></Relationships>
</file>

<file path=ppt/slides/_rels/slide239.xml.rels><?xml version="1.0" encoding="UTF-8" standalone="yes"?>
<Relationships xmlns="http://schemas.openxmlformats.org/package/2006/relationships"><Relationship Id="rId2" Type="http://schemas.openxmlformats.org/officeDocument/2006/relationships/image" Target="../media/image188.jpeg"/><Relationship Id="rId1" Type="http://schemas.openxmlformats.org/officeDocument/2006/relationships/slideLayout" Target="../slideLayouts/slideLayout64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0.xml"/></Relationships>
</file>

<file path=ppt/slides/_rels/slide240.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image" Target="../media/image189.jpeg"/><Relationship Id="rId1" Type="http://schemas.openxmlformats.org/officeDocument/2006/relationships/slideLayout" Target="../slideLayouts/slideLayout638.xml"/><Relationship Id="rId4" Type="http://schemas.openxmlformats.org/officeDocument/2006/relationships/image" Target="../media/image191.jpeg"/></Relationships>
</file>

<file path=ppt/slides/_rels/slide241.xml.rels><?xml version="1.0" encoding="UTF-8" standalone="yes"?>
<Relationships xmlns="http://schemas.openxmlformats.org/package/2006/relationships"><Relationship Id="rId8" Type="http://schemas.openxmlformats.org/officeDocument/2006/relationships/image" Target="../media/image197.jpeg"/><Relationship Id="rId3" Type="http://schemas.openxmlformats.org/officeDocument/2006/relationships/image" Target="../media/image193.jpeg"/><Relationship Id="rId7" Type="http://schemas.openxmlformats.org/officeDocument/2006/relationships/image" Target="../media/image196.jpeg"/><Relationship Id="rId2" Type="http://schemas.openxmlformats.org/officeDocument/2006/relationships/image" Target="../media/image192.jpeg"/><Relationship Id="rId1" Type="http://schemas.openxmlformats.org/officeDocument/2006/relationships/slideLayout" Target="../slideLayouts/slideLayout638.xml"/><Relationship Id="rId6" Type="http://schemas.openxmlformats.org/officeDocument/2006/relationships/image" Target="../media/image195.jpeg"/><Relationship Id="rId5" Type="http://schemas.openxmlformats.org/officeDocument/2006/relationships/image" Target="../media/image182.jpeg"/><Relationship Id="rId4" Type="http://schemas.openxmlformats.org/officeDocument/2006/relationships/image" Target="../media/image194.jpeg"/></Relationships>
</file>

<file path=ppt/slides/_rels/slide242.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48.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243.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49.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244.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50.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245.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51.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246.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52.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247.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53.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248.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54.xml"/><Relationship Id="rId1" Type="http://schemas.openxmlformats.org/officeDocument/2006/relationships/slideLayout" Target="../slideLayouts/slideLayout7.xml"/><Relationship Id="rId4" Type="http://schemas.openxmlformats.org/officeDocument/2006/relationships/image" Target="../media/image150.wmf"/></Relationships>
</file>

<file path=ppt/slides/_rels/slide249.xml.rels><?xml version="1.0" encoding="UTF-8" standalone="yes"?>
<Relationships xmlns="http://schemas.openxmlformats.org/package/2006/relationships"><Relationship Id="rId3" Type="http://schemas.openxmlformats.org/officeDocument/2006/relationships/notesSlide" Target="../notesSlides/notesSlide155.xml"/><Relationship Id="rId2" Type="http://schemas.openxmlformats.org/officeDocument/2006/relationships/slideLayout" Target="../slideLayouts/slideLayout2.xml"/><Relationship Id="rId1" Type="http://schemas.openxmlformats.org/officeDocument/2006/relationships/vmlDrawing" Target="../drawings/vmlDrawing5.vml"/><Relationship Id="rId6" Type="http://schemas.openxmlformats.org/officeDocument/2006/relationships/image" Target="../media/image198.png"/><Relationship Id="rId5" Type="http://schemas.openxmlformats.org/officeDocument/2006/relationships/oleObject" Target="../embeddings/oleObject6.bin"/><Relationship Id="rId4" Type="http://schemas.openxmlformats.org/officeDocument/2006/relationships/audio" Target="../media/audio12.bin"/></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31.xml"/></Relationships>
</file>

<file path=ppt/slides/_rels/slide250.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156.xml"/><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3" Type="http://schemas.openxmlformats.org/officeDocument/2006/relationships/audio" Target="../media/audio7.bin"/><Relationship Id="rId2" Type="http://schemas.openxmlformats.org/officeDocument/2006/relationships/notesSlide" Target="../notesSlides/notesSlide157.xml"/><Relationship Id="rId1" Type="http://schemas.openxmlformats.org/officeDocument/2006/relationships/slideLayout" Target="../slideLayouts/slideLayout7.xml"/><Relationship Id="rId4" Type="http://schemas.openxmlformats.org/officeDocument/2006/relationships/image" Target="../media/image199.png"/></Relationships>
</file>

<file path=ppt/slides/_rels/slide252.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158.xml"/><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2" Type="http://schemas.openxmlformats.org/officeDocument/2006/relationships/image" Target="../media/image201.jpeg"/><Relationship Id="rId1" Type="http://schemas.openxmlformats.org/officeDocument/2006/relationships/slideLayout" Target="../slideLayouts/slideLayout7.xml"/></Relationships>
</file>

<file path=ppt/slides/_rels/slide254.xml.rels><?xml version="1.0" encoding="UTF-8" standalone="yes"?>
<Relationships xmlns="http://schemas.openxmlformats.org/package/2006/relationships"><Relationship Id="rId2" Type="http://schemas.openxmlformats.org/officeDocument/2006/relationships/image" Target="../media/image202.jpeg"/><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2" Type="http://schemas.openxmlformats.org/officeDocument/2006/relationships/image" Target="../media/image203.png"/><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2" Type="http://schemas.openxmlformats.org/officeDocument/2006/relationships/image" Target="../media/image204.png"/><Relationship Id="rId1" Type="http://schemas.openxmlformats.org/officeDocument/2006/relationships/slideLayout" Target="../slideLayouts/slideLayout7.xml"/></Relationships>
</file>

<file path=ppt/slides/_rels/slide257.xml.rels><?xml version="1.0" encoding="UTF-8" standalone="yes"?>
<Relationships xmlns="http://schemas.openxmlformats.org/package/2006/relationships"><Relationship Id="rId3" Type="http://schemas.openxmlformats.org/officeDocument/2006/relationships/audio" Target="../media/audio8.bin"/><Relationship Id="rId2" Type="http://schemas.openxmlformats.org/officeDocument/2006/relationships/notesSlide" Target="../notesSlides/notesSlide159.xml"/><Relationship Id="rId1" Type="http://schemas.openxmlformats.org/officeDocument/2006/relationships/slideLayout" Target="../slideLayouts/slideLayout2.xml"/><Relationship Id="rId4" Type="http://schemas.openxmlformats.org/officeDocument/2006/relationships/image" Target="../media/image205.jpeg"/></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518.xml"/></Relationships>
</file>

<file path=ppt/slides/_rels/slide259.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60.xml"/><Relationship Id="rId1" Type="http://schemas.openxmlformats.org/officeDocument/2006/relationships/slideLayout" Target="../slideLayouts/slideLayout503.xml"/><Relationship Id="rId4" Type="http://schemas.openxmlformats.org/officeDocument/2006/relationships/image" Target="../media/image179.png"/></Relationships>
</file>

<file path=ppt/slides/_rels/slide26.xml.rels><?xml version="1.0" encoding="UTF-8" standalone="yes"?>
<Relationships xmlns="http://schemas.openxmlformats.org/package/2006/relationships"><Relationship Id="rId3" Type="http://schemas.openxmlformats.org/officeDocument/2006/relationships/audio" Target="../media/audio2.bin"/><Relationship Id="rId2" Type="http://schemas.openxmlformats.org/officeDocument/2006/relationships/notesSlide" Target="../notesSlides/notesSlide18.xml"/><Relationship Id="rId1" Type="http://schemas.openxmlformats.org/officeDocument/2006/relationships/slideLayout" Target="../slideLayouts/slideLayout531.xml"/></Relationships>
</file>

<file path=ppt/slides/_rels/slide27.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9.xml"/><Relationship Id="rId1" Type="http://schemas.openxmlformats.org/officeDocument/2006/relationships/slideLayout" Target="../slideLayouts/slideLayout21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84.xml"/></Relationships>
</file>

<file path=ppt/slides/_rels/slide29.xml.rels><?xml version="1.0" encoding="UTF-8" standalone="yes"?>
<Relationships xmlns="http://schemas.openxmlformats.org/package/2006/relationships"><Relationship Id="rId2" Type="http://schemas.openxmlformats.org/officeDocument/2006/relationships/image" Target="../media/image44.emf"/><Relationship Id="rId1" Type="http://schemas.openxmlformats.org/officeDocument/2006/relationships/slideLayout" Target="../slideLayouts/slideLayout169.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179.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2" Type="http://schemas.openxmlformats.org/officeDocument/2006/relationships/image" Target="../media/image44.emf"/><Relationship Id="rId1" Type="http://schemas.openxmlformats.org/officeDocument/2006/relationships/slideLayout" Target="../slideLayouts/slideLayout169.xml"/></Relationships>
</file>

<file path=ppt/slides/_rels/slide31.xml.rels><?xml version="1.0" encoding="UTF-8" standalone="yes"?>
<Relationships xmlns="http://schemas.openxmlformats.org/package/2006/relationships"><Relationship Id="rId2" Type="http://schemas.openxmlformats.org/officeDocument/2006/relationships/image" Target="../media/image44.emf"/><Relationship Id="rId1" Type="http://schemas.openxmlformats.org/officeDocument/2006/relationships/slideLayout" Target="../slideLayouts/slideLayout169.xml"/></Relationships>
</file>

<file path=ppt/slides/_rels/slide32.xml.rels><?xml version="1.0" encoding="UTF-8" standalone="yes"?>
<Relationships xmlns="http://schemas.openxmlformats.org/package/2006/relationships"><Relationship Id="rId2" Type="http://schemas.openxmlformats.org/officeDocument/2006/relationships/image" Target="../media/image44.emf"/><Relationship Id="rId1" Type="http://schemas.openxmlformats.org/officeDocument/2006/relationships/slideLayout" Target="../slideLayouts/slideLayout169.xml"/></Relationships>
</file>

<file path=ppt/slides/_rels/slide33.xml.rels><?xml version="1.0" encoding="UTF-8" standalone="yes"?>
<Relationships xmlns="http://schemas.openxmlformats.org/package/2006/relationships"><Relationship Id="rId2" Type="http://schemas.openxmlformats.org/officeDocument/2006/relationships/image" Target="../media/image44.emf"/><Relationship Id="rId1" Type="http://schemas.openxmlformats.org/officeDocument/2006/relationships/slideLayout" Target="../slideLayouts/slideLayout169.xml"/></Relationships>
</file>

<file path=ppt/slides/_rels/slide34.xml.rels><?xml version="1.0" encoding="UTF-8" standalone="yes"?>
<Relationships xmlns="http://schemas.openxmlformats.org/package/2006/relationships"><Relationship Id="rId2" Type="http://schemas.openxmlformats.org/officeDocument/2006/relationships/image" Target="../media/image44.emf"/><Relationship Id="rId1" Type="http://schemas.openxmlformats.org/officeDocument/2006/relationships/slideLayout" Target="../slideLayouts/slideLayout169.xml"/></Relationships>
</file>

<file path=ppt/slides/_rels/slide35.xml.rels><?xml version="1.0" encoding="UTF-8" standalone="yes"?>
<Relationships xmlns="http://schemas.openxmlformats.org/package/2006/relationships"><Relationship Id="rId2" Type="http://schemas.openxmlformats.org/officeDocument/2006/relationships/image" Target="../media/image44.emf"/><Relationship Id="rId1" Type="http://schemas.openxmlformats.org/officeDocument/2006/relationships/slideLayout" Target="../slideLayouts/slideLayout169.xml"/></Relationships>
</file>

<file path=ppt/slides/_rels/slide3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574.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21.xml"/><Relationship Id="rId7" Type="http://schemas.openxmlformats.org/officeDocument/2006/relationships/image" Target="../media/image48.jpeg"/><Relationship Id="rId2" Type="http://schemas.openxmlformats.org/officeDocument/2006/relationships/slideLayout" Target="../slideLayouts/slideLayout601.xml"/><Relationship Id="rId1" Type="http://schemas.openxmlformats.org/officeDocument/2006/relationships/themeOverride" Target="../theme/themeOverride3.xml"/><Relationship Id="rId6"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 Id="rId5" Type="http://schemas.openxmlformats.org/officeDocument/2006/relationships/image" Target="../media/image47.jpeg"/><Relationship Id="rId4" Type="http://schemas.openxmlformats.org/officeDocument/2006/relationships/image" Target="../media/image15.jpeg"/></Relationships>
</file>

<file path=ppt/slides/_rels/slide38.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49.jpeg"/><Relationship Id="rId1" Type="http://schemas.openxmlformats.org/officeDocument/2006/relationships/slideLayout" Target="../slideLayouts/slideLayout216.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9.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image" Target="../media/image49.jpeg"/><Relationship Id="rId1" Type="http://schemas.openxmlformats.org/officeDocument/2006/relationships/slideLayout" Target="../slideLayouts/slideLayout216.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79.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0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04.xml"/></Relationships>
</file>

<file path=ppt/slides/_rels/slide42.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24.xml"/><Relationship Id="rId1" Type="http://schemas.openxmlformats.org/officeDocument/2006/relationships/slideLayout" Target="../slideLayouts/slideLayout619.xml"/></Relationships>
</file>

<file path=ppt/slides/_rels/slide43.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5.xml"/><Relationship Id="rId1" Type="http://schemas.openxmlformats.org/officeDocument/2006/relationships/slideLayout" Target="../slideLayouts/slideLayout61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8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8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85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85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852.xml"/></Relationships>
</file>

<file path=ppt/slides/_rels/slide4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1.xml"/><Relationship Id="rId1" Type="http://schemas.openxmlformats.org/officeDocument/2006/relationships/slideLayout" Target="../slideLayouts/slideLayout619.xml"/></Relationships>
</file>

<file path=ppt/slides/_rels/slide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806.xml"/></Relationships>
</file>

<file path=ppt/slides/_rels/slide50.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2.xml"/><Relationship Id="rId1" Type="http://schemas.openxmlformats.org/officeDocument/2006/relationships/slideLayout" Target="../slideLayouts/slideLayout619.xml"/></Relationships>
</file>

<file path=ppt/slides/_rels/slide51.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audio" Target="../media/audio3.bin"/><Relationship Id="rId2" Type="http://schemas.openxmlformats.org/officeDocument/2006/relationships/notesSlide" Target="../notesSlides/notesSlide34.xml"/><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6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63.xml"/></Relationships>
</file>

<file path=ppt/slides/_rels/slide55.xml.rels><?xml version="1.0" encoding="UTF-8" standalone="yes"?>
<Relationships xmlns="http://schemas.openxmlformats.org/package/2006/relationships"><Relationship Id="rId3" Type="http://schemas.openxmlformats.org/officeDocument/2006/relationships/audio" Target="../media/audio4.bin"/><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image" Target="../media/image54.jpeg"/><Relationship Id="rId5" Type="http://schemas.openxmlformats.org/officeDocument/2006/relationships/hyperlink" Target="http://images.google.com.sg/imgres?imgurl=www.healthauthority.com/key.gif&amp;imgrefurl=http://www.healthauthority.com/fitness.htm&amp;h=162&amp;w=158&amp;prev=/images?q=key&amp;svnum=10&amp;hl=en&amp;lr=&amp;ie=UTF-8&amp;oe=UTF-8&amp;sa=G" TargetMode="External"/><Relationship Id="rId4" Type="http://schemas.openxmlformats.org/officeDocument/2006/relationships/image" Target="../media/image53.png"/></Relationships>
</file>

<file path=ppt/slides/_rels/slide56.xml.rels><?xml version="1.0" encoding="UTF-8" standalone="yes"?>
<Relationships xmlns="http://schemas.openxmlformats.org/package/2006/relationships"><Relationship Id="rId3" Type="http://schemas.openxmlformats.org/officeDocument/2006/relationships/audio" Target="../media/audio5.bin"/><Relationship Id="rId2" Type="http://schemas.openxmlformats.org/officeDocument/2006/relationships/notesSlide" Target="../notesSlides/notesSlide38.xml"/><Relationship Id="rId1" Type="http://schemas.openxmlformats.org/officeDocument/2006/relationships/slideLayout" Target="../slideLayouts/slideLayout2.xml"/><Relationship Id="rId5" Type="http://schemas.openxmlformats.org/officeDocument/2006/relationships/image" Target="../media/image54.jpeg"/><Relationship Id="rId4" Type="http://schemas.openxmlformats.org/officeDocument/2006/relationships/hyperlink" Target="http://images.google.com.sg/imgres?imgurl=www.healthauthority.com/key.gif&amp;imgrefurl=http://www.healthauthority.com/fitness.htm&amp;h=162&amp;w=158&amp;prev=/images?q=key&amp;svnum=10&amp;hl=en&amp;lr=&amp;ie=UTF-8&amp;oe=UTF-8&amp;sa=G" TargetMode="External"/></Relationships>
</file>

<file path=ppt/slides/_rels/slide57.xml.rels><?xml version="1.0" encoding="UTF-8" standalone="yes"?>
<Relationships xmlns="http://schemas.openxmlformats.org/package/2006/relationships"><Relationship Id="rId3" Type="http://schemas.openxmlformats.org/officeDocument/2006/relationships/audio" Target="../media/audio5.bin"/><Relationship Id="rId2" Type="http://schemas.openxmlformats.org/officeDocument/2006/relationships/notesSlide" Target="../notesSlides/notesSlide39.xml"/><Relationship Id="rId1" Type="http://schemas.openxmlformats.org/officeDocument/2006/relationships/slideLayout" Target="../slideLayouts/slideLayout2.xml"/><Relationship Id="rId5" Type="http://schemas.openxmlformats.org/officeDocument/2006/relationships/image" Target="../media/image54.jpeg"/><Relationship Id="rId4" Type="http://schemas.openxmlformats.org/officeDocument/2006/relationships/hyperlink" Target="http://images.google.com.sg/imgres?imgurl=www.healthauthority.com/key.gif&amp;imgrefurl=http://www.healthauthority.com/fitness.htm&amp;h=162&amp;w=158&amp;prev=/images?q=key&amp;svnum=10&amp;hl=en&amp;lr=&amp;ie=UTF-8&amp;oe=UTF-8&amp;sa=G" TargetMode="External"/></Relationships>
</file>

<file path=ppt/slides/_rels/slide58.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67.xml"/><Relationship Id="rId4" Type="http://schemas.openxmlformats.org/officeDocument/2006/relationships/image" Target="../media/image57.png"/></Relationships>
</file>

<file path=ppt/slides/_rels/slide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98.xml"/></Relationships>
</file>

<file path=ppt/slides/_rels/slide6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67.xml"/><Relationship Id="rId5" Type="http://schemas.openxmlformats.org/officeDocument/2006/relationships/image" Target="../media/image59.png"/><Relationship Id="rId4" Type="http://schemas.openxmlformats.org/officeDocument/2006/relationships/image" Target="../media/image58.png"/></Relationships>
</file>

<file path=ppt/slides/_rels/slide61.xml.rels><?xml version="1.0" encoding="UTF-8" standalone="yes"?>
<Relationships xmlns="http://schemas.openxmlformats.org/package/2006/relationships"><Relationship Id="rId3" Type="http://schemas.openxmlformats.org/officeDocument/2006/relationships/image" Target="../media/image60.wmf"/><Relationship Id="rId2" Type="http://schemas.openxmlformats.org/officeDocument/2006/relationships/notesSlide" Target="../notesSlides/notesSlide41.xml"/><Relationship Id="rId1" Type="http://schemas.openxmlformats.org/officeDocument/2006/relationships/slideLayout" Target="../slideLayouts/slideLayout74.xml"/></Relationships>
</file>

<file path=ppt/slides/_rels/slide62.xml.rels><?xml version="1.0" encoding="UTF-8" standalone="yes"?>
<Relationships xmlns="http://schemas.openxmlformats.org/package/2006/relationships"><Relationship Id="rId2" Type="http://schemas.openxmlformats.org/officeDocument/2006/relationships/image" Target="../media/image61.emf"/><Relationship Id="rId1" Type="http://schemas.openxmlformats.org/officeDocument/2006/relationships/slideLayout" Target="../slideLayouts/slideLayout61.xml"/></Relationships>
</file>

<file path=ppt/slides/_rels/slide6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emf"/><Relationship Id="rId1" Type="http://schemas.openxmlformats.org/officeDocument/2006/relationships/slideLayout" Target="../slideLayouts/slideLayout61.xml"/></Relationships>
</file>

<file path=ppt/slides/_rels/slide64.xml.rels><?xml version="1.0" encoding="UTF-8" standalone="yes"?>
<Relationships xmlns="http://schemas.openxmlformats.org/package/2006/relationships"><Relationship Id="rId3" Type="http://schemas.openxmlformats.org/officeDocument/2006/relationships/image" Target="../media/image63.wmf"/><Relationship Id="rId2" Type="http://schemas.openxmlformats.org/officeDocument/2006/relationships/notesSlide" Target="../notesSlides/notesSlide42.xml"/><Relationship Id="rId1" Type="http://schemas.openxmlformats.org/officeDocument/2006/relationships/slideLayout" Target="../slideLayouts/slideLayout80.xml"/><Relationship Id="rId4" Type="http://schemas.openxmlformats.org/officeDocument/2006/relationships/image" Target="../media/image64.png"/></Relationships>
</file>

<file path=ppt/slides/_rels/slide65.xml.rels><?xml version="1.0" encoding="UTF-8" standalone="yes"?>
<Relationships xmlns="http://schemas.openxmlformats.org/package/2006/relationships"><Relationship Id="rId3" Type="http://schemas.openxmlformats.org/officeDocument/2006/relationships/image" Target="../media/image32.jpeg"/><Relationship Id="rId7" Type="http://schemas.openxmlformats.org/officeDocument/2006/relationships/image" Target="../media/image36.emf"/><Relationship Id="rId2" Type="http://schemas.openxmlformats.org/officeDocument/2006/relationships/notesSlide" Target="../notesSlides/notesSlide43.xml"/><Relationship Id="rId1" Type="http://schemas.openxmlformats.org/officeDocument/2006/relationships/slideLayout" Target="../slideLayouts/slideLayout787.xml"/><Relationship Id="rId6" Type="http://schemas.openxmlformats.org/officeDocument/2006/relationships/image" Target="../media/image35.emf"/><Relationship Id="rId5" Type="http://schemas.openxmlformats.org/officeDocument/2006/relationships/image" Target="../media/image34.emf"/><Relationship Id="rId4" Type="http://schemas.openxmlformats.org/officeDocument/2006/relationships/image" Target="../media/image33.emf"/></Relationships>
</file>

<file path=ppt/slides/_rels/slide66.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44.xml"/><Relationship Id="rId1" Type="http://schemas.openxmlformats.org/officeDocument/2006/relationships/slideLayout" Target="../slideLayouts/slideLayout798.xml"/><Relationship Id="rId6" Type="http://schemas.openxmlformats.org/officeDocument/2006/relationships/image" Target="../media/image36.emf"/><Relationship Id="rId5" Type="http://schemas.openxmlformats.org/officeDocument/2006/relationships/image" Target="../media/image35.emf"/><Relationship Id="rId4" Type="http://schemas.openxmlformats.org/officeDocument/2006/relationships/image" Target="../media/image34.emf"/></Relationships>
</file>

<file path=ppt/slides/_rels/slide67.xml.rels><?xml version="1.0" encoding="UTF-8" standalone="yes"?>
<Relationships xmlns="http://schemas.openxmlformats.org/package/2006/relationships"><Relationship Id="rId3" Type="http://schemas.openxmlformats.org/officeDocument/2006/relationships/image" Target="../media/image65.wmf"/><Relationship Id="rId2" Type="http://schemas.openxmlformats.org/officeDocument/2006/relationships/notesSlide" Target="../notesSlides/notesSlide45.xml"/><Relationship Id="rId1" Type="http://schemas.openxmlformats.org/officeDocument/2006/relationships/slideLayout" Target="../slideLayouts/slideLayout75.xml"/></Relationships>
</file>

<file path=ppt/slides/_rels/slide68.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46.xml"/><Relationship Id="rId1" Type="http://schemas.openxmlformats.org/officeDocument/2006/relationships/slideLayout" Target="../slideLayouts/slideLayout93.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93.xml"/></Relationships>
</file>

<file path=ppt/slides/_rels/slide7.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22.jpeg"/><Relationship Id="rId1" Type="http://schemas.openxmlformats.org/officeDocument/2006/relationships/slideLayout" Target="../slideLayouts/slideLayout817.xml"/></Relationships>
</file>

<file path=ppt/slides/_rels/slide70.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48.xml"/><Relationship Id="rId1" Type="http://schemas.openxmlformats.org/officeDocument/2006/relationships/slideLayout" Target="../slideLayouts/slideLayout93.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93.xml"/></Relationships>
</file>

<file path=ppt/slides/_rels/slide72.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50.xml"/><Relationship Id="rId1" Type="http://schemas.openxmlformats.org/officeDocument/2006/relationships/slideLayout" Target="../slideLayouts/slideLayout93.xml"/></Relationships>
</file>

<file path=ppt/slides/_rels/slide73.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image" Target="../media/image68.jpeg"/><Relationship Id="rId1" Type="http://schemas.openxmlformats.org/officeDocument/2006/relationships/slideLayout" Target="../slideLayouts/slideLayout660.xml"/><Relationship Id="rId4" Type="http://schemas.openxmlformats.org/officeDocument/2006/relationships/image" Target="../media/image70.jpeg"/></Relationships>
</file>

<file path=ppt/slides/_rels/slide74.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660.xml"/></Relationships>
</file>

<file path=ppt/slides/_rels/slide75.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660.xml"/></Relationships>
</file>

<file path=ppt/slides/_rels/slide76.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660.xml"/></Relationships>
</file>

<file path=ppt/slides/_rels/slide77.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660.xml"/></Relationships>
</file>

<file path=ppt/slides/_rels/slide78.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660.xml"/></Relationships>
</file>

<file path=ppt/slides/_rels/slide79.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660.xml"/></Relationships>
</file>

<file path=ppt/slides/_rels/slide8.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2.jpeg"/><Relationship Id="rId1" Type="http://schemas.openxmlformats.org/officeDocument/2006/relationships/slideLayout" Target="../slideLayouts/slideLayout817.xml"/></Relationships>
</file>

<file path=ppt/slides/_rels/slide80.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660.xml"/></Relationships>
</file>

<file path=ppt/slides/_rels/slide81.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660.xml"/></Relationships>
</file>

<file path=ppt/slides/_rels/slide82.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773.xml"/></Relationships>
</file>

<file path=ppt/slides/_rels/slide83.xml.rels><?xml version="1.0" encoding="UTF-8" standalone="yes"?>
<Relationships xmlns="http://schemas.openxmlformats.org/package/2006/relationships"><Relationship Id="rId3" Type="http://schemas.openxmlformats.org/officeDocument/2006/relationships/audio" Target="../media/audio1.bin"/><Relationship Id="rId2" Type="http://schemas.openxmlformats.org/officeDocument/2006/relationships/notesSlide" Target="../notesSlides/notesSlide51.xml"/><Relationship Id="rId1" Type="http://schemas.openxmlformats.org/officeDocument/2006/relationships/slideLayout" Target="../slideLayouts/slideLayout13.xml"/><Relationship Id="rId4" Type="http://schemas.openxmlformats.org/officeDocument/2006/relationships/image" Target="../media/image79.png"/></Relationships>
</file>

<file path=ppt/slides/_rels/slide84.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52.xml"/><Relationship Id="rId1" Type="http://schemas.openxmlformats.org/officeDocument/2006/relationships/slideLayout" Target="../slideLayouts/slideLayout13.xml"/></Relationships>
</file>

<file path=ppt/slides/_rels/slide85.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50.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2.xml"/></Relationships>
</file>

<file path=ppt/slides/_rels/slide8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6.xml"/><Relationship Id="rId1" Type="http://schemas.openxmlformats.org/officeDocument/2006/relationships/slideLayout" Target="../slideLayouts/slideLayout179.xml"/></Relationships>
</file>

<file path=ppt/slides/_rels/slide8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7.xml"/><Relationship Id="rId1" Type="http://schemas.openxmlformats.org/officeDocument/2006/relationships/slideLayout" Target="../slideLayouts/slideLayout179.xml"/></Relationships>
</file>

<file path=ppt/slides/_rels/slide9.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817.xml"/></Relationships>
</file>

<file path=ppt/slides/_rels/slide9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8.xml"/><Relationship Id="rId1" Type="http://schemas.openxmlformats.org/officeDocument/2006/relationships/slideLayout" Target="../slideLayouts/slideLayout179.xml"/><Relationship Id="rId5" Type="http://schemas.openxmlformats.org/officeDocument/2006/relationships/image" Target="../media/image31.png"/><Relationship Id="rId4" Type="http://schemas.openxmlformats.org/officeDocument/2006/relationships/image" Target="../media/image30.png"/></Relationships>
</file>

<file path=ppt/slides/_rels/slide91.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59.xml"/><Relationship Id="rId1" Type="http://schemas.openxmlformats.org/officeDocument/2006/relationships/slideLayout" Target="../slideLayouts/slideLayout179.xml"/></Relationships>
</file>

<file path=ppt/slides/_rels/slide92.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60.xml"/><Relationship Id="rId1" Type="http://schemas.openxmlformats.org/officeDocument/2006/relationships/slideLayout" Target="../slideLayouts/slideLayout179.xml"/></Relationships>
</file>

<file path=ppt/slides/_rels/slide9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61.xml"/><Relationship Id="rId1" Type="http://schemas.openxmlformats.org/officeDocument/2006/relationships/slideLayout" Target="../slideLayouts/slideLayout179.xml"/><Relationship Id="rId4" Type="http://schemas.openxmlformats.org/officeDocument/2006/relationships/image" Target="../media/image37.png"/></Relationships>
</file>

<file path=ppt/slides/_rels/slide94.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62.xml"/><Relationship Id="rId1" Type="http://schemas.openxmlformats.org/officeDocument/2006/relationships/slideLayout" Target="../slideLayouts/slideLayout179.xml"/><Relationship Id="rId4" Type="http://schemas.openxmlformats.org/officeDocument/2006/relationships/image" Target="../media/image37.png"/></Relationships>
</file>

<file path=ppt/slides/_rels/slide9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3.xml"/><Relationship Id="rId1" Type="http://schemas.openxmlformats.org/officeDocument/2006/relationships/slideLayout" Target="../slideLayouts/slideLayout179.xml"/></Relationships>
</file>

<file path=ppt/slides/_rels/slide9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4.xml"/><Relationship Id="rId1" Type="http://schemas.openxmlformats.org/officeDocument/2006/relationships/slideLayout" Target="../slideLayouts/slideLayout179.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02.xml"/></Relationships>
</file>

<file path=ppt/slides/_rels/slide98.xml.rels><?xml version="1.0" encoding="UTF-8" standalone="yes"?>
<Relationships xmlns="http://schemas.openxmlformats.org/package/2006/relationships"><Relationship Id="rId3" Type="http://schemas.openxmlformats.org/officeDocument/2006/relationships/image" Target="../media/image86.wmf"/><Relationship Id="rId2" Type="http://schemas.openxmlformats.org/officeDocument/2006/relationships/notesSlide" Target="../notesSlides/notesSlide65.xml"/><Relationship Id="rId1" Type="http://schemas.openxmlformats.org/officeDocument/2006/relationships/slideLayout" Target="../slideLayouts/slideLayout80.xml"/></Relationships>
</file>

<file path=ppt/slides/_rels/slide99.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66.xml"/><Relationship Id="rId1" Type="http://schemas.openxmlformats.org/officeDocument/2006/relationships/slideLayout" Target="../slideLayouts/slideLayout179.xml"/><Relationship Id="rId4" Type="http://schemas.openxmlformats.org/officeDocument/2006/relationships/image" Target="../media/image37.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101B077-A91B-428E-9B82-232A5133D4B4}"/>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553308"/>
            <a:ext cx="9144000" cy="3761154"/>
          </a:xfrm>
          <a:prstGeom prst="rect">
            <a:avLst/>
          </a:prstGeom>
        </p:spPr>
      </p:pic>
      <p:sp>
        <p:nvSpPr>
          <p:cNvPr id="95236" name="Rectangle 11"/>
          <p:cNvSpPr>
            <a:spLocks noGrp="1" noChangeArrowheads="1"/>
          </p:cNvSpPr>
          <p:nvPr>
            <p:ph type="title" idx="4294967295"/>
          </p:nvPr>
        </p:nvSpPr>
        <p:spPr>
          <a:xfrm>
            <a:off x="0" y="1"/>
            <a:ext cx="6264275" cy="1752600"/>
          </a:xfrm>
        </p:spPr>
        <p:txBody>
          <a:bodyPr lIns="92075" tIns="46038" rIns="92075" bIns="46038" anchor="b"/>
          <a:lstStyle/>
          <a:p>
            <a:pPr algn="l">
              <a:defRPr/>
            </a:pPr>
            <a:r>
              <a:rPr lang="zh-TW" altLang="en-US" sz="11000" b="1" kern="1200" dirty="0">
                <a:solidFill>
                  <a:srgbClr val="FFFFFF"/>
                </a:solidFill>
                <a:latin typeface="Bermuda Solid" charset="0"/>
                <a:ea typeface="ＭＳ Ｐゴシック" charset="0"/>
                <a:cs typeface="ＭＳ Ｐゴシック" charset="0"/>
              </a:rPr>
              <a:t>列王纪下</a:t>
            </a:r>
            <a:endParaRPr lang="en-US" sz="11000" b="1" kern="1200" dirty="0">
              <a:solidFill>
                <a:srgbClr val="FFFFFF"/>
              </a:solidFill>
              <a:latin typeface="Bermuda Solid" charset="0"/>
              <a:ea typeface="ＭＳ Ｐゴシック" charset="0"/>
              <a:cs typeface="ＭＳ Ｐゴシック" charset="0"/>
            </a:endParaRPr>
          </a:p>
        </p:txBody>
      </p:sp>
      <p:sp>
        <p:nvSpPr>
          <p:cNvPr id="309253" name="Text Box 7"/>
          <p:cNvSpPr txBox="1">
            <a:spLocks noChangeArrowheads="1"/>
          </p:cNvSpPr>
          <p:nvPr/>
        </p:nvSpPr>
        <p:spPr bwMode="auto">
          <a:xfrm>
            <a:off x="0" y="5157788"/>
            <a:ext cx="2667000" cy="52322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2800" b="1" i="1" dirty="0">
                <a:solidFill>
                  <a:srgbClr val="000000"/>
                </a:solidFill>
              </a:rPr>
              <a:t>王朝的衰败</a:t>
            </a:r>
          </a:p>
        </p:txBody>
      </p:sp>
      <p:sp>
        <p:nvSpPr>
          <p:cNvPr id="8" name="Rectangle 7"/>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Aft>
                <a:spcPts val="0"/>
              </a:spcAft>
              <a:buClr>
                <a:srgbClr val="FFCC00"/>
              </a:buClr>
              <a:buSzPct val="70000"/>
              <a:buFont typeface="Wingdings" charset="0"/>
              <a:buNone/>
              <a:defRPr/>
            </a:pPr>
            <a:r>
              <a:rPr lang="en-US" sz="2400" b="1" kern="0" dirty="0">
                <a:solidFill>
                  <a:srgbClr val="FFFFFF"/>
                </a:solidFill>
                <a:effectLst>
                  <a:outerShdw blurRad="38100" dist="38100" dir="2700000" algn="tl">
                    <a:srgbClr val="000000"/>
                  </a:outerShdw>
                </a:effectLst>
                <a:latin typeface="Arial"/>
                <a:cs typeface="Arial"/>
              </a:rPr>
              <a:t>Dr. Rick Griffith • </a:t>
            </a:r>
            <a:r>
              <a:rPr lang="zh-CN" altLang="en-US" sz="2400" b="1" kern="0" dirty="0">
                <a:solidFill>
                  <a:srgbClr val="FFFFFF"/>
                </a:solidFill>
                <a:effectLst>
                  <a:outerShdw blurRad="38100" dist="38100" dir="2700000" algn="tl">
                    <a:srgbClr val="000000"/>
                  </a:outerShdw>
                </a:effectLst>
                <a:latin typeface="Arial"/>
                <a:cs typeface="Arial"/>
              </a:rPr>
              <a:t>新加坡神学院 </a:t>
            </a:r>
            <a:r>
              <a:rPr lang="en-US" sz="2400" b="1" kern="0" dirty="0">
                <a:solidFill>
                  <a:srgbClr val="FFFFFF"/>
                </a:solidFill>
                <a:effectLst>
                  <a:outerShdw blurRad="38100" dist="38100" dir="2700000" algn="tl">
                    <a:srgbClr val="000000"/>
                  </a:outerShdw>
                </a:effectLst>
                <a:latin typeface="Arial"/>
                <a:cs typeface="Arial"/>
              </a:rPr>
              <a:t>• BibleStudyDownloads.org</a:t>
            </a:r>
          </a:p>
        </p:txBody>
      </p:sp>
    </p:spTree>
    <p:extLst>
      <p:ext uri="{BB962C8B-B14F-4D97-AF65-F5344CB8AC3E}">
        <p14:creationId xmlns:p14="http://schemas.microsoft.com/office/powerpoint/2010/main" val="347029556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259113" name="Group 41"/>
          <p:cNvGraphicFramePr>
            <a:graphicFrameLocks noGrp="1"/>
          </p:cNvGraphicFramePr>
          <p:nvPr/>
        </p:nvGraphicFramePr>
        <p:xfrm>
          <a:off x="0" y="0"/>
          <a:ext cx="9144000" cy="684847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dirty="0">
                          <a:ln>
                            <a:noFill/>
                          </a:ln>
                          <a:solidFill>
                            <a:srgbClr val="FFFFFF"/>
                          </a:solidFill>
                          <a:effectLst/>
                          <a:latin typeface="Arial" charset="0"/>
                          <a:ea typeface="ＭＳ Ｐゴシック" charset="0"/>
                          <a:cs typeface="ＭＳ Ｐゴシック" charset="0"/>
                        </a:rPr>
                        <a:t>列王记下</a:t>
                      </a:r>
                      <a:r>
                        <a:rPr kumimoji="0" lang="en-US" altLang="ja-JP" sz="2800" b="0" i="0" u="none" strike="noStrike" cap="none" normalizeH="0" baseline="0" dirty="0">
                          <a:ln>
                            <a:noFill/>
                          </a:ln>
                          <a:solidFill>
                            <a:srgbClr val="FFFFFF"/>
                          </a:solidFill>
                          <a:effectLst/>
                          <a:latin typeface="Arial" charset="0"/>
                          <a:ea typeface="ＭＳ Ｐゴシック" charset="0"/>
                          <a:cs typeface="ＭＳ Ｐゴシック" charset="0"/>
                        </a:rPr>
                        <a:t>- </a:t>
                      </a:r>
                      <a:r>
                        <a:rPr kumimoji="0" lang="zh-CN" altLang="en-US" sz="2800" b="0" i="0" u="none" strike="noStrike" cap="none" normalizeH="0" baseline="0" dirty="0">
                          <a:ln>
                            <a:noFill/>
                          </a:ln>
                          <a:solidFill>
                            <a:srgbClr val="FFFFFF"/>
                          </a:solidFill>
                          <a:effectLst/>
                          <a:latin typeface="Arial" charset="0"/>
                          <a:ea typeface="ＭＳ Ｐゴシック" charset="0"/>
                          <a:cs typeface="ＭＳ Ｐゴシック" charset="0"/>
                        </a:rPr>
                        <a:t>王国的灭亡</a:t>
                      </a:r>
                      <a:endParaRPr kumimoji="0" lang="en-GB" sz="2800" b="0" i="0" u="none" strike="noStrike" cap="none" normalizeH="0" baseline="0" dirty="0">
                        <a:ln>
                          <a:noFill/>
                        </a:ln>
                        <a:solidFill>
                          <a:srgbClr val="FFFFFF"/>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分裂王国晚期</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存留的王国</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2863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以色列及犹大</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犹大</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1-17</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18-25</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以色列被虏到亚述国</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犹大被虏到巴比伦</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亚哈谢</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王至何西阿王</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希西家王至西底家王</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58863">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130</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年</a:t>
                      </a:r>
                      <a:endParaRPr kumimoji="0" lang="en-US" altLang="zh-CN" sz="28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dirty="0">
                          <a:ln>
                            <a:noFill/>
                          </a:ln>
                          <a:solidFill>
                            <a:schemeClr val="tx1"/>
                          </a:solidFill>
                          <a:effectLst/>
                          <a:latin typeface="Arial" charset="0"/>
                          <a:ea typeface="ＭＳ Ｐゴシック" charset="0"/>
                          <a:cs typeface="ＭＳ Ｐゴシック" charset="0"/>
                        </a:rPr>
                        <a:t>852-722)</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163</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年</a:t>
                      </a:r>
                      <a:endParaRPr kumimoji="0" lang="en-US" altLang="ja-JP" sz="28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dirty="0">
                          <a:ln>
                            <a:noFill/>
                          </a:ln>
                          <a:solidFill>
                            <a:schemeClr val="tx1"/>
                          </a:solidFill>
                          <a:effectLst/>
                          <a:latin typeface="Arial" charset="0"/>
                          <a:ea typeface="ＭＳ Ｐゴシック" charset="0"/>
                          <a:cs typeface="ＭＳ Ｐゴシック" charset="0"/>
                        </a:rPr>
                        <a:t>722-560)</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两个败坏的以色列王和以利沙的事工</a:t>
                      </a:r>
                      <a:endParaRPr kumimoji="0" lang="en-US" altLang="ja-JP"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rPr>
                        <a:t>1:1-8:15</a:t>
                      </a: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十个败坏的以色列王和四好</a:t>
                      </a:r>
                      <a:r>
                        <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rPr>
                        <a:t>/</a:t>
                      </a: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四坏的犹大王</a:t>
                      </a:r>
                      <a:endPar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rPr>
                        <a:t>8:16-16:20</a:t>
                      </a: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败</a:t>
                      </a: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坏的何西阿王</a:t>
                      </a: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引致以色列国的灭亡</a:t>
                      </a:r>
                      <a:endPar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rPr>
                        <a:t>17</a:t>
                      </a: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好王希西家和两个败坏的犹大王</a:t>
                      </a:r>
                      <a:endPar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rPr>
                        <a:t>18-21</a:t>
                      </a: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好王约西亚和四个败坏的犹大王</a:t>
                      </a:r>
                      <a:endPar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rPr>
                        <a:t>22:1-24:16</a:t>
                      </a: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败坏的西底家引致犹大和耶路撒冷的灭亡</a:t>
                      </a:r>
                      <a:endPar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0" i="0" u="none" strike="noStrike" cap="none" normalizeH="0" baseline="0" dirty="0">
                          <a:ln>
                            <a:noFill/>
                          </a:ln>
                          <a:solidFill>
                            <a:schemeClr val="tx1"/>
                          </a:solidFill>
                          <a:effectLst/>
                          <a:latin typeface="Arial" charset="0"/>
                          <a:ea typeface="ＭＳ Ｐゴシック" charset="0"/>
                          <a:cs typeface="ＭＳ Ｐゴシック" charset="0"/>
                        </a:rPr>
                        <a:t>24:17-25:30</a:t>
                      </a:r>
                      <a:endParaRPr kumimoji="0" lang="en-GB" sz="1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extLst>
                  <a:ext uri="{0D108BD9-81ED-4DB2-BD59-A6C34878D82A}">
                    <a16:rowId xmlns:a16="http://schemas.microsoft.com/office/drawing/2014/main" val="10007"/>
                  </a:ext>
                </a:extLst>
              </a:tr>
            </a:tbl>
          </a:graphicData>
        </a:graphic>
      </p:graphicFrame>
      <p:sp>
        <p:nvSpPr>
          <p:cNvPr id="279589" name="Text Box 40"/>
          <p:cNvSpPr txBox="1">
            <a:spLocks noChangeArrowheads="1"/>
          </p:cNvSpPr>
          <p:nvPr/>
        </p:nvSpPr>
        <p:spPr bwMode="auto">
          <a:xfrm>
            <a:off x="8374063" y="7938"/>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249</a:t>
            </a:r>
            <a:endParaRPr kumimoji="0" lang="en-GB" sz="2400" b="1" i="0" u="none" strike="noStrike" kern="1200" cap="none" spc="0" normalizeH="0" baseline="0" noProof="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455057954"/>
      </p:ext>
    </p:extLst>
  </p:cSld>
  <p:clrMapOvr>
    <a:masterClrMapping/>
  </p:clrMapOvr>
  <p:transition>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259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0706" name="Rectangle 2"/>
          <p:cNvSpPr>
            <a:spLocks noChangeArrowheads="1"/>
          </p:cNvSpPr>
          <p:nvPr/>
        </p:nvSpPr>
        <p:spPr bwMode="auto">
          <a:xfrm>
            <a:off x="3130550" y="1377950"/>
            <a:ext cx="3035300" cy="4419600"/>
          </a:xfrm>
          <a:prstGeom prst="rect">
            <a:avLst/>
          </a:prstGeom>
          <a:solidFill>
            <a:schemeClr val="tx2"/>
          </a:solidFill>
          <a:ln w="12700">
            <a:solidFill>
              <a:schemeClr val="tx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cs typeface="+mn-cs"/>
            </a:endParaRPr>
          </a:p>
        </p:txBody>
      </p:sp>
      <p:sp>
        <p:nvSpPr>
          <p:cNvPr id="840707"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tx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08" name="Rectangle 4"/>
          <p:cNvSpPr>
            <a:spLocks noChangeArrowheads="1"/>
          </p:cNvSpPr>
          <p:nvPr/>
        </p:nvSpPr>
        <p:spPr bwMode="auto">
          <a:xfrm>
            <a:off x="3273425" y="1812925"/>
            <a:ext cx="2606675"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09" name="Rectangle 5"/>
          <p:cNvSpPr>
            <a:spLocks noChangeArrowheads="1"/>
          </p:cNvSpPr>
          <p:nvPr/>
        </p:nvSpPr>
        <p:spPr bwMode="auto">
          <a:xfrm>
            <a:off x="3276600" y="1600200"/>
            <a:ext cx="152400" cy="4191000"/>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grpSp>
        <p:nvGrpSpPr>
          <p:cNvPr id="98309" name="Group 6"/>
          <p:cNvGrpSpPr>
            <a:grpSpLocks/>
          </p:cNvGrpSpPr>
          <p:nvPr/>
        </p:nvGrpSpPr>
        <p:grpSpPr bwMode="auto">
          <a:xfrm>
            <a:off x="692150" y="2603500"/>
            <a:ext cx="2601913" cy="2032000"/>
            <a:chOff x="568" y="1640"/>
            <a:chExt cx="1387" cy="1112"/>
          </a:xfrm>
        </p:grpSpPr>
        <p:grpSp>
          <p:nvGrpSpPr>
            <p:cNvPr id="98410" name="Group 7"/>
            <p:cNvGrpSpPr>
              <a:grpSpLocks/>
            </p:cNvGrpSpPr>
            <p:nvPr/>
          </p:nvGrpSpPr>
          <p:grpSpPr bwMode="auto">
            <a:xfrm>
              <a:off x="568" y="1640"/>
              <a:ext cx="1249" cy="1112"/>
              <a:chOff x="568" y="1640"/>
              <a:chExt cx="1249" cy="1112"/>
            </a:xfrm>
          </p:grpSpPr>
          <p:sp>
            <p:nvSpPr>
              <p:cNvPr id="840712" name="Oval 8"/>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a:defRPr/>
                </a:pPr>
                <a:endParaRPr lang="en-US">
                  <a:cs typeface="+mn-cs"/>
                </a:endParaRPr>
              </a:p>
            </p:txBody>
          </p:sp>
          <p:sp>
            <p:nvSpPr>
              <p:cNvPr id="840713" name="Freeform 9"/>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cmpd="sng">
                <a:solidFill>
                  <a:schemeClr val="accent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cs typeface="+mn-cs"/>
                </a:endParaRPr>
              </a:p>
            </p:txBody>
          </p:sp>
          <p:sp>
            <p:nvSpPr>
              <p:cNvPr id="840714" name="Freeform 10"/>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cs typeface="+mn-cs"/>
                </a:endParaRPr>
              </a:p>
            </p:txBody>
          </p:sp>
        </p:grpSp>
        <p:sp>
          <p:nvSpPr>
            <p:cNvPr id="840715" name="Rectangle 11"/>
            <p:cNvSpPr>
              <a:spLocks noChangeArrowheads="1"/>
            </p:cNvSpPr>
            <p:nvPr/>
          </p:nvSpPr>
          <p:spPr bwMode="auto">
            <a:xfrm>
              <a:off x="793" y="1742"/>
              <a:ext cx="1162" cy="50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a:defRPr/>
              </a:pPr>
              <a:r>
                <a:rPr lang="en-US" altLang="zh-CN" sz="3000" b="0">
                  <a:solidFill>
                    <a:schemeClr val="tx2"/>
                  </a:solidFill>
                  <a:latin typeface="Times" charset="0"/>
                  <a:ea typeface="宋体" charset="0"/>
                  <a:cs typeface="宋体" charset="0"/>
                </a:rPr>
                <a:t>无</a:t>
              </a:r>
              <a:r>
                <a:rPr lang="en-US" altLang="zh-CN" sz="5400" b="0">
                  <a:solidFill>
                    <a:srgbClr val="51DC00"/>
                  </a:solidFill>
                  <a:latin typeface="Times" charset="0"/>
                  <a:ea typeface="宋体" charset="0"/>
                  <a:cs typeface="宋体" charset="0"/>
                </a:rPr>
                <a:t>王</a:t>
              </a:r>
              <a:r>
                <a:rPr lang="en-US" altLang="zh-CN" sz="3000" b="0">
                  <a:solidFill>
                    <a:schemeClr val="tx2"/>
                  </a:solidFill>
                  <a:latin typeface="Times" charset="0"/>
                  <a:ea typeface="宋体" charset="0"/>
                  <a:cs typeface="宋体" charset="0"/>
                </a:rPr>
                <a:t>掳</a:t>
              </a:r>
              <a:endParaRPr lang="zh-CN" altLang="en-US" sz="3000" b="0">
                <a:solidFill>
                  <a:schemeClr val="tx2"/>
                </a:solidFill>
                <a:latin typeface="Times" charset="0"/>
                <a:ea typeface="宋体" charset="0"/>
                <a:cs typeface="宋体" charset="0"/>
              </a:endParaRPr>
            </a:p>
          </p:txBody>
        </p:sp>
      </p:grpSp>
      <p:sp>
        <p:nvSpPr>
          <p:cNvPr id="840716" name="Line 12"/>
          <p:cNvSpPr>
            <a:spLocks noChangeShapeType="1"/>
          </p:cNvSpPr>
          <p:nvPr/>
        </p:nvSpPr>
        <p:spPr bwMode="auto">
          <a:xfrm>
            <a:off x="3289300" y="2246313"/>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17" name="Line 13"/>
          <p:cNvSpPr>
            <a:spLocks noChangeShapeType="1"/>
          </p:cNvSpPr>
          <p:nvPr/>
        </p:nvSpPr>
        <p:spPr bwMode="auto">
          <a:xfrm>
            <a:off x="3284538" y="3200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18" name="Line 14"/>
          <p:cNvSpPr>
            <a:spLocks noChangeShapeType="1"/>
          </p:cNvSpPr>
          <p:nvPr/>
        </p:nvSpPr>
        <p:spPr bwMode="auto">
          <a:xfrm>
            <a:off x="3290888" y="3657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19" name="Line 15"/>
          <p:cNvSpPr>
            <a:spLocks noChangeShapeType="1"/>
          </p:cNvSpPr>
          <p:nvPr/>
        </p:nvSpPr>
        <p:spPr bwMode="auto">
          <a:xfrm>
            <a:off x="3297238" y="5435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20" name="Line 16"/>
          <p:cNvSpPr>
            <a:spLocks noChangeShapeType="1"/>
          </p:cNvSpPr>
          <p:nvPr/>
        </p:nvSpPr>
        <p:spPr bwMode="auto">
          <a:xfrm>
            <a:off x="3262313" y="2692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21" name="Line 17"/>
          <p:cNvSpPr>
            <a:spLocks noChangeShapeType="1"/>
          </p:cNvSpPr>
          <p:nvPr/>
        </p:nvSpPr>
        <p:spPr bwMode="auto">
          <a:xfrm>
            <a:off x="3290888" y="1824038"/>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22" name="Rectangle 18"/>
          <p:cNvSpPr>
            <a:spLocks noChangeArrowheads="1"/>
          </p:cNvSpPr>
          <p:nvPr/>
        </p:nvSpPr>
        <p:spPr bwMode="auto">
          <a:xfrm>
            <a:off x="3824288" y="1812925"/>
            <a:ext cx="142875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23" name="Rectangle 19"/>
          <p:cNvSpPr>
            <a:spLocks noChangeArrowheads="1"/>
          </p:cNvSpPr>
          <p:nvPr/>
        </p:nvSpPr>
        <p:spPr bwMode="auto">
          <a:xfrm>
            <a:off x="4538663" y="2555875"/>
            <a:ext cx="160337" cy="1160463"/>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24" name="Rectangle 20"/>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a:spcBef>
                <a:spcPct val="50000"/>
              </a:spcBef>
              <a:defRPr/>
            </a:pPr>
            <a:r>
              <a:rPr lang="en-US" altLang="zh-CN" sz="8800" b="0">
                <a:solidFill>
                  <a:schemeClr val="tx2"/>
                </a:solidFill>
                <a:latin typeface="Times" charset="0"/>
                <a:ea typeface="宋体" charset="0"/>
                <a:cs typeface="宋体" charset="0"/>
              </a:rPr>
              <a:t>7</a:t>
            </a:r>
          </a:p>
        </p:txBody>
      </p:sp>
      <p:sp>
        <p:nvSpPr>
          <p:cNvPr id="840725" name="Line 21"/>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a:defRPr/>
            </a:pPr>
            <a:endParaRPr lang="en-US">
              <a:cs typeface="+mn-cs"/>
            </a:endParaRPr>
          </a:p>
        </p:txBody>
      </p:sp>
      <p:sp>
        <p:nvSpPr>
          <p:cNvPr id="840726" name="Rectangle 22"/>
          <p:cNvSpPr>
            <a:spLocks noChangeArrowheads="1"/>
          </p:cNvSpPr>
          <p:nvPr/>
        </p:nvSpPr>
        <p:spPr bwMode="auto">
          <a:xfrm>
            <a:off x="4786313" y="979488"/>
            <a:ext cx="1558925" cy="3635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a:spcBef>
                <a:spcPct val="50000"/>
              </a:spcBef>
              <a:defRPr/>
            </a:pPr>
            <a:r>
              <a:rPr lang="ja-JP" altLang="en-US" sz="1800">
                <a:solidFill>
                  <a:srgbClr val="FAFD00"/>
                </a:solidFill>
                <a:latin typeface="Times" charset="0"/>
                <a:ea typeface="MS PGothic" charset="0"/>
                <a:cs typeface="MS PGothic" charset="0"/>
              </a:rPr>
              <a:t>约</a:t>
            </a:r>
            <a:r>
              <a:rPr lang="en-US" altLang="zh-CN" sz="1800">
                <a:solidFill>
                  <a:srgbClr val="FAFD00"/>
                </a:solidFill>
                <a:latin typeface="Times" charset="0"/>
                <a:ea typeface="宋体" charset="0"/>
                <a:cs typeface="宋体" charset="0"/>
              </a:rPr>
              <a:t>主前1000年</a:t>
            </a:r>
            <a:endParaRPr lang="zh-CN" altLang="en-US" sz="1800">
              <a:solidFill>
                <a:srgbClr val="FAFD00"/>
              </a:solidFill>
              <a:latin typeface="Times" charset="0"/>
              <a:ea typeface="宋体" charset="0"/>
              <a:cs typeface="宋体" charset="0"/>
            </a:endParaRPr>
          </a:p>
        </p:txBody>
      </p:sp>
      <p:sp>
        <p:nvSpPr>
          <p:cNvPr id="840727" name="Text Box 23"/>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zh-CN" altLang="en-US" sz="2000" b="0">
                <a:solidFill>
                  <a:srgbClr val="FFA27C"/>
                </a:solidFill>
                <a:latin typeface="B VAG Rounded Bold" charset="0"/>
                <a:ea typeface="宋体" charset="0"/>
                <a:cs typeface="宋体" charset="0"/>
              </a:rPr>
              <a:t> </a:t>
            </a:r>
          </a:p>
        </p:txBody>
      </p:sp>
      <p:sp>
        <p:nvSpPr>
          <p:cNvPr id="840728" name="Rectangle 24"/>
          <p:cNvSpPr>
            <a:spLocks noChangeArrowheads="1"/>
          </p:cNvSpPr>
          <p:nvPr/>
        </p:nvSpPr>
        <p:spPr bwMode="auto">
          <a:xfrm>
            <a:off x="8081963" y="6540500"/>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defRPr/>
            </a:pPr>
            <a:r>
              <a:rPr lang="en-US" altLang="zh-CN" sz="1000">
                <a:solidFill>
                  <a:schemeClr val="tx1"/>
                </a:solidFill>
                <a:effectLst>
                  <a:outerShdw blurRad="38100" dist="38100" dir="2700000" algn="tl">
                    <a:srgbClr val="000000"/>
                  </a:outerShdw>
                </a:effectLst>
                <a:ea typeface="宋体" charset="0"/>
                <a:cs typeface="宋体" charset="0"/>
              </a:rPr>
              <a:t>46</a:t>
            </a:r>
          </a:p>
        </p:txBody>
      </p:sp>
      <p:grpSp>
        <p:nvGrpSpPr>
          <p:cNvPr id="98323" name="Group 25"/>
          <p:cNvGrpSpPr>
            <a:grpSpLocks/>
          </p:cNvGrpSpPr>
          <p:nvPr/>
        </p:nvGrpSpPr>
        <p:grpSpPr bwMode="auto">
          <a:xfrm>
            <a:off x="6289675" y="1290638"/>
            <a:ext cx="920750" cy="1009650"/>
            <a:chOff x="1557" y="1008"/>
            <a:chExt cx="2105" cy="1948"/>
          </a:xfrm>
        </p:grpSpPr>
        <p:grpSp>
          <p:nvGrpSpPr>
            <p:cNvPr id="98402" name="Group 27"/>
            <p:cNvGrpSpPr>
              <a:grpSpLocks/>
            </p:cNvGrpSpPr>
            <p:nvPr/>
          </p:nvGrpSpPr>
          <p:grpSpPr bwMode="auto">
            <a:xfrm>
              <a:off x="1557" y="1209"/>
              <a:ext cx="2105" cy="1421"/>
              <a:chOff x="578" y="2316"/>
              <a:chExt cx="2105" cy="1421"/>
            </a:xfrm>
          </p:grpSpPr>
          <p:sp>
            <p:nvSpPr>
              <p:cNvPr id="840732" name="Freeform 28" descr="Cork"/>
              <p:cNvSpPr>
                <a:spLocks/>
              </p:cNvSpPr>
              <p:nvPr/>
            </p:nvSpPr>
            <p:spPr bwMode="auto">
              <a:xfrm>
                <a:off x="632" y="2317"/>
                <a:ext cx="2054" cy="254"/>
              </a:xfrm>
              <a:custGeom>
                <a:avLst/>
                <a:gdLst>
                  <a:gd name="T0" fmla="*/ 8 w 592"/>
                  <a:gd name="T1" fmla="*/ 90 h 90"/>
                  <a:gd name="T2" fmla="*/ 22 w 592"/>
                  <a:gd name="T3" fmla="*/ 44 h 90"/>
                  <a:gd name="T4" fmla="*/ 34 w 592"/>
                  <a:gd name="T5" fmla="*/ 36 h 90"/>
                  <a:gd name="T6" fmla="*/ 46 w 592"/>
                  <a:gd name="T7" fmla="*/ 32 h 90"/>
                  <a:gd name="T8" fmla="*/ 112 w 592"/>
                  <a:gd name="T9" fmla="*/ 34 h 90"/>
                  <a:gd name="T10" fmla="*/ 152 w 592"/>
                  <a:gd name="T11" fmla="*/ 40 h 90"/>
                  <a:gd name="T12" fmla="*/ 170 w 592"/>
                  <a:gd name="T13" fmla="*/ 46 h 90"/>
                  <a:gd name="T14" fmla="*/ 238 w 592"/>
                  <a:gd name="T15" fmla="*/ 52 h 90"/>
                  <a:gd name="T16" fmla="*/ 338 w 592"/>
                  <a:gd name="T17" fmla="*/ 44 h 90"/>
                  <a:gd name="T18" fmla="*/ 472 w 592"/>
                  <a:gd name="T19" fmla="*/ 16 h 90"/>
                  <a:gd name="T20" fmla="*/ 520 w 592"/>
                  <a:gd name="T21" fmla="*/ 0 h 90"/>
                  <a:gd name="T22" fmla="*/ 572 w 592"/>
                  <a:gd name="T23" fmla="*/ 2 h 90"/>
                  <a:gd name="T24" fmla="*/ 590 w 592"/>
                  <a:gd name="T25" fmla="*/ 30 h 90"/>
                  <a:gd name="T26" fmla="*/ 592 w 592"/>
                  <a:gd name="T27" fmla="*/ 36 h 90"/>
                  <a:gd name="T28" fmla="*/ 582 w 592"/>
                  <a:gd name="T29" fmla="*/ 60 h 90"/>
                  <a:gd name="T30" fmla="*/ 584 w 592"/>
                  <a:gd name="T31" fmla="*/ 6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33" name="Freeform 29" descr="Cork"/>
              <p:cNvSpPr>
                <a:spLocks/>
              </p:cNvSpPr>
              <p:nvPr/>
            </p:nvSpPr>
            <p:spPr bwMode="auto">
              <a:xfrm>
                <a:off x="578" y="2507"/>
                <a:ext cx="2072" cy="1228"/>
              </a:xfrm>
              <a:custGeom>
                <a:avLst/>
                <a:gdLst>
                  <a:gd name="T0" fmla="*/ 599 w 599"/>
                  <a:gd name="T1" fmla="*/ 0 h 432"/>
                  <a:gd name="T2" fmla="*/ 595 w 599"/>
                  <a:gd name="T3" fmla="*/ 6 h 432"/>
                  <a:gd name="T4" fmla="*/ 589 w 599"/>
                  <a:gd name="T5" fmla="*/ 10 h 432"/>
                  <a:gd name="T6" fmla="*/ 585 w 599"/>
                  <a:gd name="T7" fmla="*/ 24 h 432"/>
                  <a:gd name="T8" fmla="*/ 557 w 599"/>
                  <a:gd name="T9" fmla="*/ 92 h 432"/>
                  <a:gd name="T10" fmla="*/ 525 w 599"/>
                  <a:gd name="T11" fmla="*/ 208 h 432"/>
                  <a:gd name="T12" fmla="*/ 515 w 599"/>
                  <a:gd name="T13" fmla="*/ 266 h 432"/>
                  <a:gd name="T14" fmla="*/ 505 w 599"/>
                  <a:gd name="T15" fmla="*/ 350 h 432"/>
                  <a:gd name="T16" fmla="*/ 495 w 599"/>
                  <a:gd name="T17" fmla="*/ 402 h 432"/>
                  <a:gd name="T18" fmla="*/ 461 w 599"/>
                  <a:gd name="T19" fmla="*/ 422 h 432"/>
                  <a:gd name="T20" fmla="*/ 433 w 599"/>
                  <a:gd name="T21" fmla="*/ 414 h 432"/>
                  <a:gd name="T22" fmla="*/ 421 w 599"/>
                  <a:gd name="T23" fmla="*/ 410 h 432"/>
                  <a:gd name="T24" fmla="*/ 425 w 599"/>
                  <a:gd name="T25" fmla="*/ 352 h 432"/>
                  <a:gd name="T26" fmla="*/ 431 w 599"/>
                  <a:gd name="T27" fmla="*/ 338 h 432"/>
                  <a:gd name="T28" fmla="*/ 405 w 599"/>
                  <a:gd name="T29" fmla="*/ 328 h 432"/>
                  <a:gd name="T30" fmla="*/ 347 w 599"/>
                  <a:gd name="T31" fmla="*/ 316 h 432"/>
                  <a:gd name="T32" fmla="*/ 113 w 599"/>
                  <a:gd name="T33" fmla="*/ 360 h 432"/>
                  <a:gd name="T34" fmla="*/ 103 w 599"/>
                  <a:gd name="T35" fmla="*/ 368 h 432"/>
                  <a:gd name="T36" fmla="*/ 87 w 599"/>
                  <a:gd name="T37" fmla="*/ 392 h 432"/>
                  <a:gd name="T38" fmla="*/ 53 w 599"/>
                  <a:gd name="T39" fmla="*/ 432 h 432"/>
                  <a:gd name="T40" fmla="*/ 29 w 599"/>
                  <a:gd name="T41" fmla="*/ 422 h 432"/>
                  <a:gd name="T42" fmla="*/ 17 w 599"/>
                  <a:gd name="T43" fmla="*/ 414 h 432"/>
                  <a:gd name="T44" fmla="*/ 7 w 599"/>
                  <a:gd name="T45" fmla="*/ 398 h 432"/>
                  <a:gd name="T46" fmla="*/ 11 w 599"/>
                  <a:gd name="T47" fmla="*/ 372 h 432"/>
                  <a:gd name="T48" fmla="*/ 17 w 599"/>
                  <a:gd name="T49" fmla="*/ 334 h 432"/>
                  <a:gd name="T50" fmla="*/ 27 w 599"/>
                  <a:gd name="T51" fmla="*/ 262 h 432"/>
                  <a:gd name="T52" fmla="*/ 29 w 599"/>
                  <a:gd name="T53" fmla="*/ 188 h 432"/>
                  <a:gd name="T54" fmla="*/ 31 w 599"/>
                  <a:gd name="T55" fmla="*/ 126 h 432"/>
                  <a:gd name="T56" fmla="*/ 29 w 599"/>
                  <a:gd name="T57" fmla="*/ 82 h 432"/>
                  <a:gd name="T58" fmla="*/ 21 w 599"/>
                  <a:gd name="T59" fmla="*/ 30 h 432"/>
                  <a:gd name="T60" fmla="*/ 19 w 599"/>
                  <a:gd name="T61" fmla="*/ 1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grpSp>
        <p:sp>
          <p:nvSpPr>
            <p:cNvPr id="840735" name="Freeform 31"/>
            <p:cNvSpPr>
              <a:spLocks/>
            </p:cNvSpPr>
            <p:nvPr/>
          </p:nvSpPr>
          <p:spPr bwMode="auto">
            <a:xfrm>
              <a:off x="1615" y="2650"/>
              <a:ext cx="91" cy="276"/>
            </a:xfrm>
            <a:custGeom>
              <a:avLst/>
              <a:gdLst>
                <a:gd name="T0" fmla="*/ 72 w 85"/>
                <a:gd name="T1" fmla="*/ 153 h 318"/>
                <a:gd name="T2" fmla="*/ 64 w 85"/>
                <a:gd name="T3" fmla="*/ 69 h 318"/>
                <a:gd name="T4" fmla="*/ 47 w 85"/>
                <a:gd name="T5" fmla="*/ 43 h 318"/>
                <a:gd name="T6" fmla="*/ 55 w 85"/>
                <a:gd name="T7" fmla="*/ 69 h 318"/>
                <a:gd name="T8" fmla="*/ 64 w 85"/>
                <a:gd name="T9" fmla="*/ 27 h 318"/>
                <a:gd name="T10" fmla="*/ 38 w 85"/>
                <a:gd name="T11" fmla="*/ 10 h 318"/>
                <a:gd name="T12" fmla="*/ 38 w 85"/>
                <a:gd name="T13" fmla="*/ 43 h 318"/>
                <a:gd name="T14" fmla="*/ 47 w 85"/>
                <a:gd name="T15" fmla="*/ 187 h 318"/>
                <a:gd name="T16" fmla="*/ 30 w 85"/>
                <a:gd name="T17" fmla="*/ 161 h 318"/>
                <a:gd name="T18" fmla="*/ 38 w 85"/>
                <a:gd name="T19" fmla="*/ 128 h 318"/>
                <a:gd name="T20" fmla="*/ 47 w 85"/>
                <a:gd name="T21" fmla="*/ 161 h 318"/>
                <a:gd name="T22" fmla="*/ 38 w 85"/>
                <a:gd name="T23" fmla="*/ 102 h 318"/>
                <a:gd name="T24" fmla="*/ 47 w 85"/>
                <a:gd name="T25" fmla="*/ 153 h 318"/>
                <a:gd name="T26" fmla="*/ 38 w 85"/>
                <a:gd name="T27" fmla="*/ 119 h 318"/>
                <a:gd name="T28" fmla="*/ 47 w 85"/>
                <a:gd name="T29" fmla="*/ 144 h 318"/>
                <a:gd name="T30" fmla="*/ 55 w 85"/>
                <a:gd name="T31" fmla="*/ 170 h 318"/>
                <a:gd name="T32" fmla="*/ 72 w 85"/>
                <a:gd name="T33" fmla="*/ 203 h 318"/>
                <a:gd name="T34" fmla="*/ 80 w 85"/>
                <a:gd name="T35" fmla="*/ 229 h 318"/>
                <a:gd name="T36" fmla="*/ 72 w 85"/>
                <a:gd name="T37" fmla="*/ 279 h 318"/>
                <a:gd name="T38" fmla="*/ 64 w 85"/>
                <a:gd name="T39" fmla="*/ 271 h 318"/>
                <a:gd name="T40" fmla="*/ 55 w 85"/>
                <a:gd name="T41" fmla="*/ 313 h 318"/>
                <a:gd name="T42" fmla="*/ 38 w 85"/>
                <a:gd name="T43" fmla="*/ 288 h 318"/>
                <a:gd name="T44" fmla="*/ 30 w 85"/>
                <a:gd name="T45" fmla="*/ 203 h 318"/>
                <a:gd name="T46" fmla="*/ 22 w 85"/>
                <a:gd name="T47" fmla="*/ 246 h 318"/>
                <a:gd name="T48" fmla="*/ 5 w 85"/>
                <a:gd name="T49" fmla="*/ 212 h 318"/>
                <a:gd name="T50" fmla="*/ 38 w 85"/>
                <a:gd name="T51" fmla="*/ 144 h 318"/>
                <a:gd name="T52" fmla="*/ 64 w 85"/>
                <a:gd name="T53" fmla="*/ 170 h 318"/>
                <a:gd name="T54" fmla="*/ 72 w 85"/>
                <a:gd name="T55" fmla="*/ 220 h 318"/>
                <a:gd name="T56" fmla="*/ 64 w 85"/>
                <a:gd name="T57" fmla="*/ 187 h 318"/>
                <a:gd name="T58" fmla="*/ 64 w 85"/>
                <a:gd name="T59" fmla="*/ 10 h 318"/>
                <a:gd name="T60" fmla="*/ 47 w 85"/>
                <a:gd name="T61" fmla="*/ 35 h 318"/>
                <a:gd name="T62" fmla="*/ 22 w 85"/>
                <a:gd name="T63" fmla="*/ 43 h 318"/>
                <a:gd name="T64" fmla="*/ 38 w 85"/>
                <a:gd name="T65" fmla="*/ 94 h 318"/>
                <a:gd name="T66" fmla="*/ 55 w 85"/>
                <a:gd name="T67" fmla="*/ 136 h 318"/>
                <a:gd name="T68" fmla="*/ 72 w 85"/>
                <a:gd name="T69" fmla="*/ 15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36" name="Freeform 32"/>
            <p:cNvSpPr>
              <a:spLocks/>
            </p:cNvSpPr>
            <p:nvPr/>
          </p:nvSpPr>
          <p:spPr bwMode="auto">
            <a:xfrm>
              <a:off x="1637" y="2647"/>
              <a:ext cx="109" cy="309"/>
            </a:xfrm>
            <a:custGeom>
              <a:avLst/>
              <a:gdLst>
                <a:gd name="T0" fmla="*/ 1 w 105"/>
                <a:gd name="T1" fmla="*/ 0 h 354"/>
                <a:gd name="T2" fmla="*/ 92 w 105"/>
                <a:gd name="T3" fmla="*/ 5 h 354"/>
                <a:gd name="T4" fmla="*/ 73 w 105"/>
                <a:gd name="T5" fmla="*/ 29 h 354"/>
                <a:gd name="T6" fmla="*/ 84 w 105"/>
                <a:gd name="T7" fmla="*/ 61 h 354"/>
                <a:gd name="T8" fmla="*/ 84 w 105"/>
                <a:gd name="T9" fmla="*/ 146 h 354"/>
                <a:gd name="T10" fmla="*/ 97 w 105"/>
                <a:gd name="T11" fmla="*/ 168 h 354"/>
                <a:gd name="T12" fmla="*/ 97 w 105"/>
                <a:gd name="T13" fmla="*/ 240 h 354"/>
                <a:gd name="T14" fmla="*/ 84 w 105"/>
                <a:gd name="T15" fmla="*/ 336 h 354"/>
                <a:gd name="T16" fmla="*/ 68 w 105"/>
                <a:gd name="T17" fmla="*/ 354 h 354"/>
                <a:gd name="T18" fmla="*/ 14 w 105"/>
                <a:gd name="T19" fmla="*/ 320 h 354"/>
                <a:gd name="T20" fmla="*/ 12 w 105"/>
                <a:gd name="T21" fmla="*/ 282 h 354"/>
                <a:gd name="T22" fmla="*/ 14 w 105"/>
                <a:gd name="T23" fmla="*/ 245 h 354"/>
                <a:gd name="T24" fmla="*/ 9 w 105"/>
                <a:gd name="T25" fmla="*/ 98 h 354"/>
                <a:gd name="T26" fmla="*/ 20 w 105"/>
                <a:gd name="T27" fmla="*/ 45 h 354"/>
                <a:gd name="T28" fmla="*/ 6 w 105"/>
                <a:gd name="T29" fmla="*/ 13 h 354"/>
                <a:gd name="T30" fmla="*/ 1 w 105"/>
                <a:gd name="T31"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37" name="Freeform 33"/>
            <p:cNvSpPr>
              <a:spLocks/>
            </p:cNvSpPr>
            <p:nvPr/>
          </p:nvSpPr>
          <p:spPr bwMode="auto">
            <a:xfrm>
              <a:off x="3009" y="2582"/>
              <a:ext cx="152" cy="328"/>
            </a:xfrm>
            <a:custGeom>
              <a:avLst/>
              <a:gdLst>
                <a:gd name="T0" fmla="*/ 141 w 149"/>
                <a:gd name="T1" fmla="*/ 20 h 376"/>
                <a:gd name="T2" fmla="*/ 133 w 149"/>
                <a:gd name="T3" fmla="*/ 103 h 376"/>
                <a:gd name="T4" fmla="*/ 125 w 149"/>
                <a:gd name="T5" fmla="*/ 130 h 376"/>
                <a:gd name="T6" fmla="*/ 122 w 149"/>
                <a:gd name="T7" fmla="*/ 140 h 376"/>
                <a:gd name="T8" fmla="*/ 104 w 149"/>
                <a:gd name="T9" fmla="*/ 244 h 376"/>
                <a:gd name="T10" fmla="*/ 82 w 149"/>
                <a:gd name="T11" fmla="*/ 314 h 376"/>
                <a:gd name="T12" fmla="*/ 66 w 149"/>
                <a:gd name="T13" fmla="*/ 362 h 376"/>
                <a:gd name="T14" fmla="*/ 56 w 149"/>
                <a:gd name="T15" fmla="*/ 364 h 376"/>
                <a:gd name="T16" fmla="*/ 18 w 149"/>
                <a:gd name="T17" fmla="*/ 370 h 376"/>
                <a:gd name="T18" fmla="*/ 2 w 149"/>
                <a:gd name="T19" fmla="*/ 351 h 376"/>
                <a:gd name="T20" fmla="*/ 5 w 149"/>
                <a:gd name="T21" fmla="*/ 316 h 376"/>
                <a:gd name="T22" fmla="*/ 8 w 149"/>
                <a:gd name="T23" fmla="*/ 220 h 376"/>
                <a:gd name="T24" fmla="*/ 21 w 149"/>
                <a:gd name="T25" fmla="*/ 199 h 376"/>
                <a:gd name="T26" fmla="*/ 34 w 149"/>
                <a:gd name="T27" fmla="*/ 106 h 376"/>
                <a:gd name="T28" fmla="*/ 42 w 149"/>
                <a:gd name="T29" fmla="*/ 74 h 376"/>
                <a:gd name="T30" fmla="*/ 80 w 149"/>
                <a:gd name="T31" fmla="*/ 18 h 376"/>
                <a:gd name="T32" fmla="*/ 122 w 149"/>
                <a:gd name="T33" fmla="*/ 18 h 376"/>
                <a:gd name="T34" fmla="*/ 141 w 149"/>
                <a:gd name="T35"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38" name="Freeform 34"/>
            <p:cNvSpPr>
              <a:spLocks/>
            </p:cNvSpPr>
            <p:nvPr/>
          </p:nvSpPr>
          <p:spPr bwMode="auto">
            <a:xfrm>
              <a:off x="1713" y="1020"/>
              <a:ext cx="102" cy="441"/>
            </a:xfrm>
            <a:custGeom>
              <a:avLst/>
              <a:gdLst>
                <a:gd name="T0" fmla="*/ 26 w 96"/>
                <a:gd name="T1" fmla="*/ 486 h 504"/>
                <a:gd name="T2" fmla="*/ 61 w 96"/>
                <a:gd name="T3" fmla="*/ 494 h 504"/>
                <a:gd name="T4" fmla="*/ 72 w 96"/>
                <a:gd name="T5" fmla="*/ 451 h 504"/>
                <a:gd name="T6" fmla="*/ 72 w 96"/>
                <a:gd name="T7" fmla="*/ 323 h 504"/>
                <a:gd name="T8" fmla="*/ 88 w 96"/>
                <a:gd name="T9" fmla="*/ 214 h 504"/>
                <a:gd name="T10" fmla="*/ 96 w 96"/>
                <a:gd name="T11" fmla="*/ 174 h 504"/>
                <a:gd name="T12" fmla="*/ 88 w 96"/>
                <a:gd name="T13" fmla="*/ 51 h 504"/>
                <a:gd name="T14" fmla="*/ 77 w 96"/>
                <a:gd name="T15" fmla="*/ 6 h 504"/>
                <a:gd name="T16" fmla="*/ 29 w 96"/>
                <a:gd name="T17" fmla="*/ 25 h 504"/>
                <a:gd name="T18" fmla="*/ 26 w 96"/>
                <a:gd name="T19" fmla="*/ 121 h 504"/>
                <a:gd name="T20" fmla="*/ 32 w 96"/>
                <a:gd name="T21" fmla="*/ 363 h 504"/>
                <a:gd name="T22" fmla="*/ 40 w 96"/>
                <a:gd name="T23" fmla="*/ 406 h 504"/>
                <a:gd name="T24" fmla="*/ 24 w 96"/>
                <a:gd name="T25" fmla="*/ 473 h 504"/>
                <a:gd name="T26" fmla="*/ 26 w 96"/>
                <a:gd name="T27" fmla="*/ 48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39" name="Freeform 35"/>
            <p:cNvSpPr>
              <a:spLocks/>
            </p:cNvSpPr>
            <p:nvPr/>
          </p:nvSpPr>
          <p:spPr bwMode="auto">
            <a:xfrm>
              <a:off x="3430" y="1008"/>
              <a:ext cx="156" cy="358"/>
            </a:xfrm>
            <a:custGeom>
              <a:avLst/>
              <a:gdLst>
                <a:gd name="T0" fmla="*/ 5 w 150"/>
                <a:gd name="T1" fmla="*/ 381 h 410"/>
                <a:gd name="T2" fmla="*/ 40 w 150"/>
                <a:gd name="T3" fmla="*/ 410 h 410"/>
                <a:gd name="T4" fmla="*/ 80 w 150"/>
                <a:gd name="T5" fmla="*/ 402 h 410"/>
                <a:gd name="T6" fmla="*/ 93 w 150"/>
                <a:gd name="T7" fmla="*/ 362 h 410"/>
                <a:gd name="T8" fmla="*/ 114 w 150"/>
                <a:gd name="T9" fmla="*/ 280 h 410"/>
                <a:gd name="T10" fmla="*/ 128 w 150"/>
                <a:gd name="T11" fmla="*/ 216 h 410"/>
                <a:gd name="T12" fmla="*/ 136 w 150"/>
                <a:gd name="T13" fmla="*/ 192 h 410"/>
                <a:gd name="T14" fmla="*/ 138 w 150"/>
                <a:gd name="T15" fmla="*/ 117 h 410"/>
                <a:gd name="T16" fmla="*/ 144 w 150"/>
                <a:gd name="T17" fmla="*/ 101 h 410"/>
                <a:gd name="T18" fmla="*/ 146 w 150"/>
                <a:gd name="T19" fmla="*/ 48 h 410"/>
                <a:gd name="T20" fmla="*/ 130 w 150"/>
                <a:gd name="T21" fmla="*/ 0 h 410"/>
                <a:gd name="T22" fmla="*/ 93 w 150"/>
                <a:gd name="T23" fmla="*/ 13 h 410"/>
                <a:gd name="T24" fmla="*/ 77 w 150"/>
                <a:gd name="T25" fmla="*/ 53 h 410"/>
                <a:gd name="T26" fmla="*/ 66 w 150"/>
                <a:gd name="T27" fmla="*/ 138 h 410"/>
                <a:gd name="T28" fmla="*/ 58 w 150"/>
                <a:gd name="T29" fmla="*/ 162 h 410"/>
                <a:gd name="T30" fmla="*/ 42 w 150"/>
                <a:gd name="T31" fmla="*/ 216 h 410"/>
                <a:gd name="T32" fmla="*/ 40 w 150"/>
                <a:gd name="T33" fmla="*/ 226 h 410"/>
                <a:gd name="T34" fmla="*/ 34 w 150"/>
                <a:gd name="T35" fmla="*/ 232 h 410"/>
                <a:gd name="T36" fmla="*/ 32 w 150"/>
                <a:gd name="T37" fmla="*/ 250 h 410"/>
                <a:gd name="T38" fmla="*/ 29 w 150"/>
                <a:gd name="T39" fmla="*/ 258 h 410"/>
                <a:gd name="T40" fmla="*/ 16 w 150"/>
                <a:gd name="T41" fmla="*/ 349 h 410"/>
                <a:gd name="T42" fmla="*/ 10 w 150"/>
                <a:gd name="T43" fmla="*/ 381 h 410"/>
                <a:gd name="T44" fmla="*/ 2 w 150"/>
                <a:gd name="T45" fmla="*/ 386 h 410"/>
                <a:gd name="T46" fmla="*/ 5 w 150"/>
                <a:gd name="T47" fmla="*/ 38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grpSp>
      <p:grpSp>
        <p:nvGrpSpPr>
          <p:cNvPr id="98324" name="Group 36"/>
          <p:cNvGrpSpPr>
            <a:grpSpLocks/>
          </p:cNvGrpSpPr>
          <p:nvPr/>
        </p:nvGrpSpPr>
        <p:grpSpPr bwMode="auto">
          <a:xfrm>
            <a:off x="6283325" y="3405188"/>
            <a:ext cx="920750" cy="1009650"/>
            <a:chOff x="1557" y="1008"/>
            <a:chExt cx="2105" cy="1948"/>
          </a:xfrm>
        </p:grpSpPr>
        <p:grpSp>
          <p:nvGrpSpPr>
            <p:cNvPr id="98394" name="Group 38"/>
            <p:cNvGrpSpPr>
              <a:grpSpLocks/>
            </p:cNvGrpSpPr>
            <p:nvPr/>
          </p:nvGrpSpPr>
          <p:grpSpPr bwMode="auto">
            <a:xfrm>
              <a:off x="1557" y="1209"/>
              <a:ext cx="2105" cy="1421"/>
              <a:chOff x="578" y="2316"/>
              <a:chExt cx="2105" cy="1421"/>
            </a:xfrm>
          </p:grpSpPr>
          <p:sp>
            <p:nvSpPr>
              <p:cNvPr id="840743" name="Freeform 39" descr="Cork"/>
              <p:cNvSpPr>
                <a:spLocks/>
              </p:cNvSpPr>
              <p:nvPr/>
            </p:nvSpPr>
            <p:spPr bwMode="auto">
              <a:xfrm>
                <a:off x="632" y="2317"/>
                <a:ext cx="2054" cy="254"/>
              </a:xfrm>
              <a:custGeom>
                <a:avLst/>
                <a:gdLst>
                  <a:gd name="T0" fmla="*/ 8 w 592"/>
                  <a:gd name="T1" fmla="*/ 90 h 90"/>
                  <a:gd name="T2" fmla="*/ 22 w 592"/>
                  <a:gd name="T3" fmla="*/ 44 h 90"/>
                  <a:gd name="T4" fmla="*/ 34 w 592"/>
                  <a:gd name="T5" fmla="*/ 36 h 90"/>
                  <a:gd name="T6" fmla="*/ 46 w 592"/>
                  <a:gd name="T7" fmla="*/ 32 h 90"/>
                  <a:gd name="T8" fmla="*/ 112 w 592"/>
                  <a:gd name="T9" fmla="*/ 34 h 90"/>
                  <a:gd name="T10" fmla="*/ 152 w 592"/>
                  <a:gd name="T11" fmla="*/ 40 h 90"/>
                  <a:gd name="T12" fmla="*/ 170 w 592"/>
                  <a:gd name="T13" fmla="*/ 46 h 90"/>
                  <a:gd name="T14" fmla="*/ 238 w 592"/>
                  <a:gd name="T15" fmla="*/ 52 h 90"/>
                  <a:gd name="T16" fmla="*/ 338 w 592"/>
                  <a:gd name="T17" fmla="*/ 44 h 90"/>
                  <a:gd name="T18" fmla="*/ 472 w 592"/>
                  <a:gd name="T19" fmla="*/ 16 h 90"/>
                  <a:gd name="T20" fmla="*/ 520 w 592"/>
                  <a:gd name="T21" fmla="*/ 0 h 90"/>
                  <a:gd name="T22" fmla="*/ 572 w 592"/>
                  <a:gd name="T23" fmla="*/ 2 h 90"/>
                  <a:gd name="T24" fmla="*/ 590 w 592"/>
                  <a:gd name="T25" fmla="*/ 30 h 90"/>
                  <a:gd name="T26" fmla="*/ 592 w 592"/>
                  <a:gd name="T27" fmla="*/ 36 h 90"/>
                  <a:gd name="T28" fmla="*/ 582 w 592"/>
                  <a:gd name="T29" fmla="*/ 60 h 90"/>
                  <a:gd name="T30" fmla="*/ 584 w 592"/>
                  <a:gd name="T31" fmla="*/ 6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44" name="Freeform 40" descr="Cork"/>
              <p:cNvSpPr>
                <a:spLocks/>
              </p:cNvSpPr>
              <p:nvPr/>
            </p:nvSpPr>
            <p:spPr bwMode="auto">
              <a:xfrm>
                <a:off x="578" y="2507"/>
                <a:ext cx="2072" cy="1228"/>
              </a:xfrm>
              <a:custGeom>
                <a:avLst/>
                <a:gdLst>
                  <a:gd name="T0" fmla="*/ 599 w 599"/>
                  <a:gd name="T1" fmla="*/ 0 h 432"/>
                  <a:gd name="T2" fmla="*/ 595 w 599"/>
                  <a:gd name="T3" fmla="*/ 6 h 432"/>
                  <a:gd name="T4" fmla="*/ 589 w 599"/>
                  <a:gd name="T5" fmla="*/ 10 h 432"/>
                  <a:gd name="T6" fmla="*/ 585 w 599"/>
                  <a:gd name="T7" fmla="*/ 24 h 432"/>
                  <a:gd name="T8" fmla="*/ 557 w 599"/>
                  <a:gd name="T9" fmla="*/ 92 h 432"/>
                  <a:gd name="T10" fmla="*/ 525 w 599"/>
                  <a:gd name="T11" fmla="*/ 208 h 432"/>
                  <a:gd name="T12" fmla="*/ 515 w 599"/>
                  <a:gd name="T13" fmla="*/ 266 h 432"/>
                  <a:gd name="T14" fmla="*/ 505 w 599"/>
                  <a:gd name="T15" fmla="*/ 350 h 432"/>
                  <a:gd name="T16" fmla="*/ 495 w 599"/>
                  <a:gd name="T17" fmla="*/ 402 h 432"/>
                  <a:gd name="T18" fmla="*/ 461 w 599"/>
                  <a:gd name="T19" fmla="*/ 422 h 432"/>
                  <a:gd name="T20" fmla="*/ 433 w 599"/>
                  <a:gd name="T21" fmla="*/ 414 h 432"/>
                  <a:gd name="T22" fmla="*/ 421 w 599"/>
                  <a:gd name="T23" fmla="*/ 410 h 432"/>
                  <a:gd name="T24" fmla="*/ 425 w 599"/>
                  <a:gd name="T25" fmla="*/ 352 h 432"/>
                  <a:gd name="T26" fmla="*/ 431 w 599"/>
                  <a:gd name="T27" fmla="*/ 338 h 432"/>
                  <a:gd name="T28" fmla="*/ 405 w 599"/>
                  <a:gd name="T29" fmla="*/ 328 h 432"/>
                  <a:gd name="T30" fmla="*/ 347 w 599"/>
                  <a:gd name="T31" fmla="*/ 316 h 432"/>
                  <a:gd name="T32" fmla="*/ 113 w 599"/>
                  <a:gd name="T33" fmla="*/ 360 h 432"/>
                  <a:gd name="T34" fmla="*/ 103 w 599"/>
                  <a:gd name="T35" fmla="*/ 368 h 432"/>
                  <a:gd name="T36" fmla="*/ 87 w 599"/>
                  <a:gd name="T37" fmla="*/ 392 h 432"/>
                  <a:gd name="T38" fmla="*/ 53 w 599"/>
                  <a:gd name="T39" fmla="*/ 432 h 432"/>
                  <a:gd name="T40" fmla="*/ 29 w 599"/>
                  <a:gd name="T41" fmla="*/ 422 h 432"/>
                  <a:gd name="T42" fmla="*/ 17 w 599"/>
                  <a:gd name="T43" fmla="*/ 414 h 432"/>
                  <a:gd name="T44" fmla="*/ 7 w 599"/>
                  <a:gd name="T45" fmla="*/ 398 h 432"/>
                  <a:gd name="T46" fmla="*/ 11 w 599"/>
                  <a:gd name="T47" fmla="*/ 372 h 432"/>
                  <a:gd name="T48" fmla="*/ 17 w 599"/>
                  <a:gd name="T49" fmla="*/ 334 h 432"/>
                  <a:gd name="T50" fmla="*/ 27 w 599"/>
                  <a:gd name="T51" fmla="*/ 262 h 432"/>
                  <a:gd name="T52" fmla="*/ 29 w 599"/>
                  <a:gd name="T53" fmla="*/ 188 h 432"/>
                  <a:gd name="T54" fmla="*/ 31 w 599"/>
                  <a:gd name="T55" fmla="*/ 126 h 432"/>
                  <a:gd name="T56" fmla="*/ 29 w 599"/>
                  <a:gd name="T57" fmla="*/ 82 h 432"/>
                  <a:gd name="T58" fmla="*/ 21 w 599"/>
                  <a:gd name="T59" fmla="*/ 30 h 432"/>
                  <a:gd name="T60" fmla="*/ 19 w 599"/>
                  <a:gd name="T61" fmla="*/ 1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grpSp>
        <p:sp>
          <p:nvSpPr>
            <p:cNvPr id="840746" name="Freeform 42"/>
            <p:cNvSpPr>
              <a:spLocks/>
            </p:cNvSpPr>
            <p:nvPr/>
          </p:nvSpPr>
          <p:spPr bwMode="auto">
            <a:xfrm>
              <a:off x="1615" y="2650"/>
              <a:ext cx="91" cy="276"/>
            </a:xfrm>
            <a:custGeom>
              <a:avLst/>
              <a:gdLst>
                <a:gd name="T0" fmla="*/ 72 w 85"/>
                <a:gd name="T1" fmla="*/ 153 h 318"/>
                <a:gd name="T2" fmla="*/ 64 w 85"/>
                <a:gd name="T3" fmla="*/ 69 h 318"/>
                <a:gd name="T4" fmla="*/ 47 w 85"/>
                <a:gd name="T5" fmla="*/ 43 h 318"/>
                <a:gd name="T6" fmla="*/ 55 w 85"/>
                <a:gd name="T7" fmla="*/ 69 h 318"/>
                <a:gd name="T8" fmla="*/ 64 w 85"/>
                <a:gd name="T9" fmla="*/ 27 h 318"/>
                <a:gd name="T10" fmla="*/ 38 w 85"/>
                <a:gd name="T11" fmla="*/ 10 h 318"/>
                <a:gd name="T12" fmla="*/ 38 w 85"/>
                <a:gd name="T13" fmla="*/ 43 h 318"/>
                <a:gd name="T14" fmla="*/ 47 w 85"/>
                <a:gd name="T15" fmla="*/ 187 h 318"/>
                <a:gd name="T16" fmla="*/ 30 w 85"/>
                <a:gd name="T17" fmla="*/ 161 h 318"/>
                <a:gd name="T18" fmla="*/ 38 w 85"/>
                <a:gd name="T19" fmla="*/ 128 h 318"/>
                <a:gd name="T20" fmla="*/ 47 w 85"/>
                <a:gd name="T21" fmla="*/ 161 h 318"/>
                <a:gd name="T22" fmla="*/ 38 w 85"/>
                <a:gd name="T23" fmla="*/ 102 h 318"/>
                <a:gd name="T24" fmla="*/ 47 w 85"/>
                <a:gd name="T25" fmla="*/ 153 h 318"/>
                <a:gd name="T26" fmla="*/ 38 w 85"/>
                <a:gd name="T27" fmla="*/ 119 h 318"/>
                <a:gd name="T28" fmla="*/ 47 w 85"/>
                <a:gd name="T29" fmla="*/ 144 h 318"/>
                <a:gd name="T30" fmla="*/ 55 w 85"/>
                <a:gd name="T31" fmla="*/ 170 h 318"/>
                <a:gd name="T32" fmla="*/ 72 w 85"/>
                <a:gd name="T33" fmla="*/ 203 h 318"/>
                <a:gd name="T34" fmla="*/ 80 w 85"/>
                <a:gd name="T35" fmla="*/ 229 h 318"/>
                <a:gd name="T36" fmla="*/ 72 w 85"/>
                <a:gd name="T37" fmla="*/ 279 h 318"/>
                <a:gd name="T38" fmla="*/ 64 w 85"/>
                <a:gd name="T39" fmla="*/ 271 h 318"/>
                <a:gd name="T40" fmla="*/ 55 w 85"/>
                <a:gd name="T41" fmla="*/ 313 h 318"/>
                <a:gd name="T42" fmla="*/ 38 w 85"/>
                <a:gd name="T43" fmla="*/ 288 h 318"/>
                <a:gd name="T44" fmla="*/ 30 w 85"/>
                <a:gd name="T45" fmla="*/ 203 h 318"/>
                <a:gd name="T46" fmla="*/ 22 w 85"/>
                <a:gd name="T47" fmla="*/ 246 h 318"/>
                <a:gd name="T48" fmla="*/ 5 w 85"/>
                <a:gd name="T49" fmla="*/ 212 h 318"/>
                <a:gd name="T50" fmla="*/ 38 w 85"/>
                <a:gd name="T51" fmla="*/ 144 h 318"/>
                <a:gd name="T52" fmla="*/ 64 w 85"/>
                <a:gd name="T53" fmla="*/ 170 h 318"/>
                <a:gd name="T54" fmla="*/ 72 w 85"/>
                <a:gd name="T55" fmla="*/ 220 h 318"/>
                <a:gd name="T56" fmla="*/ 64 w 85"/>
                <a:gd name="T57" fmla="*/ 187 h 318"/>
                <a:gd name="T58" fmla="*/ 64 w 85"/>
                <a:gd name="T59" fmla="*/ 10 h 318"/>
                <a:gd name="T60" fmla="*/ 47 w 85"/>
                <a:gd name="T61" fmla="*/ 35 h 318"/>
                <a:gd name="T62" fmla="*/ 22 w 85"/>
                <a:gd name="T63" fmla="*/ 43 h 318"/>
                <a:gd name="T64" fmla="*/ 38 w 85"/>
                <a:gd name="T65" fmla="*/ 94 h 318"/>
                <a:gd name="T66" fmla="*/ 55 w 85"/>
                <a:gd name="T67" fmla="*/ 136 h 318"/>
                <a:gd name="T68" fmla="*/ 72 w 85"/>
                <a:gd name="T69" fmla="*/ 15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47" name="Freeform 43"/>
            <p:cNvSpPr>
              <a:spLocks/>
            </p:cNvSpPr>
            <p:nvPr/>
          </p:nvSpPr>
          <p:spPr bwMode="auto">
            <a:xfrm>
              <a:off x="1637" y="2647"/>
              <a:ext cx="109" cy="309"/>
            </a:xfrm>
            <a:custGeom>
              <a:avLst/>
              <a:gdLst>
                <a:gd name="T0" fmla="*/ 1 w 105"/>
                <a:gd name="T1" fmla="*/ 0 h 354"/>
                <a:gd name="T2" fmla="*/ 92 w 105"/>
                <a:gd name="T3" fmla="*/ 5 h 354"/>
                <a:gd name="T4" fmla="*/ 73 w 105"/>
                <a:gd name="T5" fmla="*/ 29 h 354"/>
                <a:gd name="T6" fmla="*/ 84 w 105"/>
                <a:gd name="T7" fmla="*/ 61 h 354"/>
                <a:gd name="T8" fmla="*/ 84 w 105"/>
                <a:gd name="T9" fmla="*/ 146 h 354"/>
                <a:gd name="T10" fmla="*/ 97 w 105"/>
                <a:gd name="T11" fmla="*/ 168 h 354"/>
                <a:gd name="T12" fmla="*/ 97 w 105"/>
                <a:gd name="T13" fmla="*/ 240 h 354"/>
                <a:gd name="T14" fmla="*/ 84 w 105"/>
                <a:gd name="T15" fmla="*/ 336 h 354"/>
                <a:gd name="T16" fmla="*/ 68 w 105"/>
                <a:gd name="T17" fmla="*/ 354 h 354"/>
                <a:gd name="T18" fmla="*/ 14 w 105"/>
                <a:gd name="T19" fmla="*/ 320 h 354"/>
                <a:gd name="T20" fmla="*/ 12 w 105"/>
                <a:gd name="T21" fmla="*/ 282 h 354"/>
                <a:gd name="T22" fmla="*/ 14 w 105"/>
                <a:gd name="T23" fmla="*/ 245 h 354"/>
                <a:gd name="T24" fmla="*/ 9 w 105"/>
                <a:gd name="T25" fmla="*/ 98 h 354"/>
                <a:gd name="T26" fmla="*/ 20 w 105"/>
                <a:gd name="T27" fmla="*/ 45 h 354"/>
                <a:gd name="T28" fmla="*/ 6 w 105"/>
                <a:gd name="T29" fmla="*/ 13 h 354"/>
                <a:gd name="T30" fmla="*/ 1 w 105"/>
                <a:gd name="T31"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48" name="Freeform 44"/>
            <p:cNvSpPr>
              <a:spLocks/>
            </p:cNvSpPr>
            <p:nvPr/>
          </p:nvSpPr>
          <p:spPr bwMode="auto">
            <a:xfrm>
              <a:off x="3009" y="2582"/>
              <a:ext cx="152" cy="328"/>
            </a:xfrm>
            <a:custGeom>
              <a:avLst/>
              <a:gdLst>
                <a:gd name="T0" fmla="*/ 141 w 149"/>
                <a:gd name="T1" fmla="*/ 20 h 376"/>
                <a:gd name="T2" fmla="*/ 133 w 149"/>
                <a:gd name="T3" fmla="*/ 103 h 376"/>
                <a:gd name="T4" fmla="*/ 125 w 149"/>
                <a:gd name="T5" fmla="*/ 130 h 376"/>
                <a:gd name="T6" fmla="*/ 122 w 149"/>
                <a:gd name="T7" fmla="*/ 140 h 376"/>
                <a:gd name="T8" fmla="*/ 104 w 149"/>
                <a:gd name="T9" fmla="*/ 244 h 376"/>
                <a:gd name="T10" fmla="*/ 82 w 149"/>
                <a:gd name="T11" fmla="*/ 314 h 376"/>
                <a:gd name="T12" fmla="*/ 66 w 149"/>
                <a:gd name="T13" fmla="*/ 362 h 376"/>
                <a:gd name="T14" fmla="*/ 56 w 149"/>
                <a:gd name="T15" fmla="*/ 364 h 376"/>
                <a:gd name="T16" fmla="*/ 18 w 149"/>
                <a:gd name="T17" fmla="*/ 370 h 376"/>
                <a:gd name="T18" fmla="*/ 2 w 149"/>
                <a:gd name="T19" fmla="*/ 351 h 376"/>
                <a:gd name="T20" fmla="*/ 5 w 149"/>
                <a:gd name="T21" fmla="*/ 316 h 376"/>
                <a:gd name="T22" fmla="*/ 8 w 149"/>
                <a:gd name="T23" fmla="*/ 220 h 376"/>
                <a:gd name="T24" fmla="*/ 21 w 149"/>
                <a:gd name="T25" fmla="*/ 199 h 376"/>
                <a:gd name="T26" fmla="*/ 34 w 149"/>
                <a:gd name="T27" fmla="*/ 106 h 376"/>
                <a:gd name="T28" fmla="*/ 42 w 149"/>
                <a:gd name="T29" fmla="*/ 74 h 376"/>
                <a:gd name="T30" fmla="*/ 80 w 149"/>
                <a:gd name="T31" fmla="*/ 18 h 376"/>
                <a:gd name="T32" fmla="*/ 122 w 149"/>
                <a:gd name="T33" fmla="*/ 18 h 376"/>
                <a:gd name="T34" fmla="*/ 141 w 149"/>
                <a:gd name="T35"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49" name="Freeform 45"/>
            <p:cNvSpPr>
              <a:spLocks/>
            </p:cNvSpPr>
            <p:nvPr/>
          </p:nvSpPr>
          <p:spPr bwMode="auto">
            <a:xfrm>
              <a:off x="1713" y="1020"/>
              <a:ext cx="102" cy="441"/>
            </a:xfrm>
            <a:custGeom>
              <a:avLst/>
              <a:gdLst>
                <a:gd name="T0" fmla="*/ 26 w 96"/>
                <a:gd name="T1" fmla="*/ 486 h 504"/>
                <a:gd name="T2" fmla="*/ 61 w 96"/>
                <a:gd name="T3" fmla="*/ 494 h 504"/>
                <a:gd name="T4" fmla="*/ 72 w 96"/>
                <a:gd name="T5" fmla="*/ 451 h 504"/>
                <a:gd name="T6" fmla="*/ 72 w 96"/>
                <a:gd name="T7" fmla="*/ 323 h 504"/>
                <a:gd name="T8" fmla="*/ 88 w 96"/>
                <a:gd name="T9" fmla="*/ 214 h 504"/>
                <a:gd name="T10" fmla="*/ 96 w 96"/>
                <a:gd name="T11" fmla="*/ 174 h 504"/>
                <a:gd name="T12" fmla="*/ 88 w 96"/>
                <a:gd name="T13" fmla="*/ 51 h 504"/>
                <a:gd name="T14" fmla="*/ 77 w 96"/>
                <a:gd name="T15" fmla="*/ 6 h 504"/>
                <a:gd name="T16" fmla="*/ 29 w 96"/>
                <a:gd name="T17" fmla="*/ 25 h 504"/>
                <a:gd name="T18" fmla="*/ 26 w 96"/>
                <a:gd name="T19" fmla="*/ 121 h 504"/>
                <a:gd name="T20" fmla="*/ 32 w 96"/>
                <a:gd name="T21" fmla="*/ 363 h 504"/>
                <a:gd name="T22" fmla="*/ 40 w 96"/>
                <a:gd name="T23" fmla="*/ 406 h 504"/>
                <a:gd name="T24" fmla="*/ 24 w 96"/>
                <a:gd name="T25" fmla="*/ 473 h 504"/>
                <a:gd name="T26" fmla="*/ 26 w 96"/>
                <a:gd name="T27" fmla="*/ 48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50" name="Freeform 46"/>
            <p:cNvSpPr>
              <a:spLocks/>
            </p:cNvSpPr>
            <p:nvPr/>
          </p:nvSpPr>
          <p:spPr bwMode="auto">
            <a:xfrm>
              <a:off x="3430" y="1008"/>
              <a:ext cx="156" cy="358"/>
            </a:xfrm>
            <a:custGeom>
              <a:avLst/>
              <a:gdLst>
                <a:gd name="T0" fmla="*/ 5 w 150"/>
                <a:gd name="T1" fmla="*/ 381 h 410"/>
                <a:gd name="T2" fmla="*/ 40 w 150"/>
                <a:gd name="T3" fmla="*/ 410 h 410"/>
                <a:gd name="T4" fmla="*/ 80 w 150"/>
                <a:gd name="T5" fmla="*/ 402 h 410"/>
                <a:gd name="T6" fmla="*/ 93 w 150"/>
                <a:gd name="T7" fmla="*/ 362 h 410"/>
                <a:gd name="T8" fmla="*/ 114 w 150"/>
                <a:gd name="T9" fmla="*/ 280 h 410"/>
                <a:gd name="T10" fmla="*/ 128 w 150"/>
                <a:gd name="T11" fmla="*/ 216 h 410"/>
                <a:gd name="T12" fmla="*/ 136 w 150"/>
                <a:gd name="T13" fmla="*/ 192 h 410"/>
                <a:gd name="T14" fmla="*/ 138 w 150"/>
                <a:gd name="T15" fmla="*/ 117 h 410"/>
                <a:gd name="T16" fmla="*/ 144 w 150"/>
                <a:gd name="T17" fmla="*/ 101 h 410"/>
                <a:gd name="T18" fmla="*/ 146 w 150"/>
                <a:gd name="T19" fmla="*/ 48 h 410"/>
                <a:gd name="T20" fmla="*/ 130 w 150"/>
                <a:gd name="T21" fmla="*/ 0 h 410"/>
                <a:gd name="T22" fmla="*/ 93 w 150"/>
                <a:gd name="T23" fmla="*/ 13 h 410"/>
                <a:gd name="T24" fmla="*/ 77 w 150"/>
                <a:gd name="T25" fmla="*/ 53 h 410"/>
                <a:gd name="T26" fmla="*/ 66 w 150"/>
                <a:gd name="T27" fmla="*/ 138 h 410"/>
                <a:gd name="T28" fmla="*/ 58 w 150"/>
                <a:gd name="T29" fmla="*/ 162 h 410"/>
                <a:gd name="T30" fmla="*/ 42 w 150"/>
                <a:gd name="T31" fmla="*/ 216 h 410"/>
                <a:gd name="T32" fmla="*/ 40 w 150"/>
                <a:gd name="T33" fmla="*/ 226 h 410"/>
                <a:gd name="T34" fmla="*/ 34 w 150"/>
                <a:gd name="T35" fmla="*/ 232 h 410"/>
                <a:gd name="T36" fmla="*/ 32 w 150"/>
                <a:gd name="T37" fmla="*/ 250 h 410"/>
                <a:gd name="T38" fmla="*/ 29 w 150"/>
                <a:gd name="T39" fmla="*/ 258 h 410"/>
                <a:gd name="T40" fmla="*/ 16 w 150"/>
                <a:gd name="T41" fmla="*/ 349 h 410"/>
                <a:gd name="T42" fmla="*/ 10 w 150"/>
                <a:gd name="T43" fmla="*/ 381 h 410"/>
                <a:gd name="T44" fmla="*/ 2 w 150"/>
                <a:gd name="T45" fmla="*/ 386 h 410"/>
                <a:gd name="T46" fmla="*/ 5 w 150"/>
                <a:gd name="T47" fmla="*/ 38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grpSp>
      <p:sp>
        <p:nvSpPr>
          <p:cNvPr id="840751" name="Line 47"/>
          <p:cNvSpPr>
            <a:spLocks noChangeShapeType="1"/>
          </p:cNvSpPr>
          <p:nvPr/>
        </p:nvSpPr>
        <p:spPr bwMode="auto">
          <a:xfrm>
            <a:off x="3300413" y="4114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52" name="Line 48"/>
          <p:cNvSpPr>
            <a:spLocks noChangeShapeType="1"/>
          </p:cNvSpPr>
          <p:nvPr/>
        </p:nvSpPr>
        <p:spPr bwMode="auto">
          <a:xfrm>
            <a:off x="3295650" y="45593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53" name="Line 49"/>
          <p:cNvSpPr>
            <a:spLocks noChangeShapeType="1"/>
          </p:cNvSpPr>
          <p:nvPr/>
        </p:nvSpPr>
        <p:spPr bwMode="auto">
          <a:xfrm>
            <a:off x="3297238" y="5003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54" name="Rectangle 50"/>
          <p:cNvSpPr>
            <a:spLocks noChangeArrowheads="1"/>
          </p:cNvSpPr>
          <p:nvPr/>
        </p:nvSpPr>
        <p:spPr bwMode="auto">
          <a:xfrm>
            <a:off x="5429250" y="2909888"/>
            <a:ext cx="1428750" cy="519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55" name="Rectangle 51"/>
          <p:cNvSpPr>
            <a:spLocks noChangeArrowheads="1"/>
          </p:cNvSpPr>
          <p:nvPr/>
        </p:nvSpPr>
        <p:spPr bwMode="auto">
          <a:xfrm>
            <a:off x="5992813" y="3470275"/>
            <a:ext cx="176212" cy="1347788"/>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56" name="Line 52"/>
          <p:cNvSpPr>
            <a:spLocks noChangeShapeType="1"/>
          </p:cNvSpPr>
          <p:nvPr/>
        </p:nvSpPr>
        <p:spPr bwMode="auto">
          <a:xfrm>
            <a:off x="6092825" y="2921000"/>
            <a:ext cx="0" cy="368300"/>
          </a:xfrm>
          <a:prstGeom prst="line">
            <a:avLst/>
          </a:prstGeom>
          <a:noFill/>
          <a:ln w="50800">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57" name="Rectangle 53"/>
          <p:cNvSpPr>
            <a:spLocks noChangeArrowheads="1"/>
          </p:cNvSpPr>
          <p:nvPr/>
        </p:nvSpPr>
        <p:spPr bwMode="auto">
          <a:xfrm>
            <a:off x="2765425" y="3538538"/>
            <a:ext cx="1847850" cy="10064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defRPr/>
            </a:pPr>
            <a:endParaRPr lang="en-US">
              <a:cs typeface="+mn-cs"/>
            </a:endParaRPr>
          </a:p>
        </p:txBody>
      </p:sp>
      <p:sp>
        <p:nvSpPr>
          <p:cNvPr id="840758" name="Rectangle 54"/>
          <p:cNvSpPr>
            <a:spLocks noChangeArrowheads="1"/>
          </p:cNvSpPr>
          <p:nvPr/>
        </p:nvSpPr>
        <p:spPr bwMode="auto">
          <a:xfrm>
            <a:off x="3717925" y="1389063"/>
            <a:ext cx="2019300"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a:solidFill>
                  <a:schemeClr val="bg2"/>
                </a:solidFill>
                <a:ea typeface="宋体" charset="0"/>
                <a:cs typeface="宋体" charset="0"/>
              </a:rPr>
              <a:t>扫</a:t>
            </a:r>
            <a:r>
              <a:rPr lang="zh-CN" altLang="en-US">
                <a:solidFill>
                  <a:schemeClr val="bg2"/>
                </a:solidFill>
                <a:latin typeface="Times" charset="0"/>
                <a:ea typeface="宋体" charset="0"/>
                <a:cs typeface="宋体" charset="0"/>
              </a:rPr>
              <a:t> </a:t>
            </a:r>
            <a:r>
              <a:rPr lang="en-US" altLang="zh-CN">
                <a:solidFill>
                  <a:schemeClr val="bg2"/>
                </a:solidFill>
                <a:ea typeface="宋体" charset="0"/>
                <a:cs typeface="宋体" charset="0"/>
              </a:rPr>
              <a:t>-</a:t>
            </a:r>
            <a:r>
              <a:rPr lang="zh-CN" altLang="en-US">
                <a:solidFill>
                  <a:schemeClr val="bg2"/>
                </a:solidFill>
                <a:ea typeface="宋体" charset="0"/>
                <a:cs typeface="宋体" charset="0"/>
              </a:rPr>
              <a:t>卫 </a:t>
            </a:r>
            <a:r>
              <a:rPr lang="en-US" altLang="zh-CN">
                <a:solidFill>
                  <a:schemeClr val="bg2"/>
                </a:solidFill>
                <a:ea typeface="宋体" charset="0"/>
                <a:cs typeface="宋体" charset="0"/>
              </a:rPr>
              <a:t>-</a:t>
            </a:r>
            <a:r>
              <a:rPr lang="en-US" altLang="zh-CN">
                <a:solidFill>
                  <a:schemeClr val="bg2"/>
                </a:solidFill>
                <a:latin typeface="Times" charset="0"/>
                <a:ea typeface="宋体" charset="0"/>
                <a:cs typeface="宋体" charset="0"/>
              </a:rPr>
              <a:t> </a:t>
            </a:r>
            <a:r>
              <a:rPr lang="zh-CN" altLang="en-US">
                <a:solidFill>
                  <a:schemeClr val="bg2"/>
                </a:solidFill>
                <a:ea typeface="宋体" charset="0"/>
                <a:cs typeface="宋体" charset="0"/>
              </a:rPr>
              <a:t>罗</a:t>
            </a:r>
            <a:endParaRPr lang="zh-CN" altLang="en-US">
              <a:solidFill>
                <a:schemeClr val="bg2"/>
              </a:solidFill>
              <a:latin typeface="Times" charset="0"/>
              <a:ea typeface="宋体" charset="0"/>
              <a:cs typeface="宋体" charset="0"/>
            </a:endParaRPr>
          </a:p>
        </p:txBody>
      </p:sp>
      <p:sp>
        <p:nvSpPr>
          <p:cNvPr id="840760" name="Rectangle 56"/>
          <p:cNvSpPr>
            <a:spLocks noChangeArrowheads="1"/>
          </p:cNvSpPr>
          <p:nvPr/>
        </p:nvSpPr>
        <p:spPr bwMode="auto">
          <a:xfrm>
            <a:off x="7986713" y="3967163"/>
            <a:ext cx="180975" cy="2413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endParaRPr lang="zh-CN" altLang="en-US" sz="1000">
              <a:solidFill>
                <a:srgbClr val="000000"/>
              </a:solidFill>
              <a:latin typeface="Helvetica" charset="0"/>
              <a:ea typeface="宋体" charset="0"/>
              <a:cs typeface="宋体" charset="0"/>
            </a:endParaRPr>
          </a:p>
        </p:txBody>
      </p:sp>
      <p:sp>
        <p:nvSpPr>
          <p:cNvPr id="840761" name="Text Box 57"/>
          <p:cNvSpPr txBox="1">
            <a:spLocks noChangeArrowheads="1"/>
          </p:cNvSpPr>
          <p:nvPr/>
        </p:nvSpPr>
        <p:spPr bwMode="auto">
          <a:xfrm>
            <a:off x="6089650" y="1312863"/>
            <a:ext cx="1155700" cy="701675"/>
          </a:xfrm>
          <a:prstGeom prst="rect">
            <a:avLst/>
          </a:prstGeom>
          <a:noFill/>
          <a:ln>
            <a:noFill/>
          </a:ln>
          <a:effectLst>
            <a:outerShdw blurRad="63500" dist="29783" dir="3885598" algn="ctr" rotWithShape="0">
              <a:srgbClr val="1A0004">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spcBef>
                <a:spcPct val="50000"/>
              </a:spcBef>
              <a:defRPr/>
            </a:pPr>
            <a:r>
              <a:rPr lang="en-US" altLang="ja-JP">
                <a:solidFill>
                  <a:schemeClr val="tx1"/>
                </a:solidFill>
                <a:ea typeface="MS PGothic" charset="0"/>
                <a:cs typeface="MS PGothic" charset="0"/>
              </a:rPr>
              <a:t> </a:t>
            </a:r>
            <a:r>
              <a:rPr lang="zh-CN" altLang="en-US">
                <a:solidFill>
                  <a:schemeClr val="tx1"/>
                </a:solidFill>
                <a:ea typeface="宋体" charset="0"/>
                <a:cs typeface="宋体" charset="0"/>
              </a:rPr>
              <a:t>卫约</a:t>
            </a:r>
            <a:r>
              <a:rPr lang="zh-CN" altLang="en-US" sz="4000" b="0" i="1">
                <a:solidFill>
                  <a:schemeClr val="tx1"/>
                </a:solidFill>
                <a:latin typeface="Kosher-Normal" charset="0"/>
                <a:ea typeface="宋体" charset="0"/>
                <a:cs typeface="宋体" charset="0"/>
              </a:rPr>
              <a:t> </a:t>
            </a:r>
          </a:p>
        </p:txBody>
      </p:sp>
      <p:sp>
        <p:nvSpPr>
          <p:cNvPr id="840762" name="Rectangle 58"/>
          <p:cNvSpPr>
            <a:spLocks noChangeArrowheads="1"/>
          </p:cNvSpPr>
          <p:nvPr/>
        </p:nvSpPr>
        <p:spPr bwMode="auto">
          <a:xfrm>
            <a:off x="6110288" y="2166938"/>
            <a:ext cx="1720850" cy="698500"/>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a:defRPr/>
            </a:pPr>
            <a:r>
              <a:rPr lang="ja-JP" altLang="en-US" sz="2000" i="1">
                <a:solidFill>
                  <a:schemeClr val="tx1"/>
                </a:solidFill>
                <a:latin typeface="宋体" charset="0"/>
                <a:ea typeface="宋体" charset="0"/>
                <a:cs typeface="宋体" charset="0"/>
              </a:rPr>
              <a:t>撒</a:t>
            </a:r>
            <a:r>
              <a:rPr lang="zh-CN" altLang="en-US" sz="2000" i="1">
                <a:solidFill>
                  <a:schemeClr val="tx1"/>
                </a:solidFill>
                <a:latin typeface="宋体" charset="0"/>
                <a:ea typeface="宋体" charset="0"/>
                <a:cs typeface="宋体" charset="0"/>
              </a:rPr>
              <a:t>下 </a:t>
            </a:r>
            <a:r>
              <a:rPr lang="en-US" altLang="zh-CN" sz="2000" i="1">
                <a:solidFill>
                  <a:schemeClr val="tx1"/>
                </a:solidFill>
                <a:latin typeface="宋体" charset="0"/>
                <a:ea typeface="宋体" charset="0"/>
                <a:cs typeface="宋体" charset="0"/>
              </a:rPr>
              <a:t>7: 4-16</a:t>
            </a:r>
          </a:p>
          <a:p>
            <a:pPr>
              <a:defRPr/>
            </a:pPr>
            <a:r>
              <a:rPr lang="zh-CN" altLang="en-US" sz="2000" i="1">
                <a:solidFill>
                  <a:schemeClr val="tx1"/>
                </a:solidFill>
                <a:latin typeface="宋体" charset="0"/>
                <a:ea typeface="宋体" charset="0"/>
                <a:cs typeface="宋体" charset="0"/>
              </a:rPr>
              <a:t>代</a:t>
            </a:r>
            <a:r>
              <a:rPr lang="ja-JP" altLang="en-US" sz="2000" i="1">
                <a:solidFill>
                  <a:schemeClr val="tx1"/>
                </a:solidFill>
                <a:latin typeface="宋体" charset="0"/>
                <a:ea typeface="宋体" charset="0"/>
                <a:cs typeface="宋体" charset="0"/>
              </a:rPr>
              <a:t>上</a:t>
            </a:r>
            <a:r>
              <a:rPr lang="zh-CN" altLang="en-US" sz="2000" i="1">
                <a:solidFill>
                  <a:schemeClr val="tx1"/>
                </a:solidFill>
                <a:latin typeface="宋体" charset="0"/>
                <a:ea typeface="宋体" charset="0"/>
                <a:cs typeface="宋体" charset="0"/>
              </a:rPr>
              <a:t> </a:t>
            </a:r>
            <a:r>
              <a:rPr lang="en-US" altLang="zh-CN" sz="2000" i="1">
                <a:solidFill>
                  <a:schemeClr val="tx1"/>
                </a:solidFill>
                <a:latin typeface="宋体" charset="0"/>
                <a:ea typeface="宋体" charset="0"/>
                <a:cs typeface="宋体" charset="0"/>
              </a:rPr>
              <a:t>17:3-15</a:t>
            </a:r>
          </a:p>
        </p:txBody>
      </p:sp>
      <p:sp>
        <p:nvSpPr>
          <p:cNvPr id="840763" name="Rectangle 59"/>
          <p:cNvSpPr>
            <a:spLocks noChangeArrowheads="1"/>
          </p:cNvSpPr>
          <p:nvPr/>
        </p:nvSpPr>
        <p:spPr bwMode="auto">
          <a:xfrm>
            <a:off x="3643313" y="3216275"/>
            <a:ext cx="2581275"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a:solidFill>
                  <a:schemeClr val="bg2"/>
                </a:solidFill>
                <a:latin typeface="Times" charset="0"/>
                <a:ea typeface="宋体" charset="0"/>
                <a:cs typeface="宋体" charset="0"/>
              </a:rPr>
              <a:t>10            2         </a:t>
            </a:r>
          </a:p>
        </p:txBody>
      </p:sp>
      <p:sp>
        <p:nvSpPr>
          <p:cNvPr id="840764" name="Rectangle 60"/>
          <p:cNvSpPr>
            <a:spLocks noChangeArrowheads="1"/>
          </p:cNvSpPr>
          <p:nvPr/>
        </p:nvSpPr>
        <p:spPr bwMode="auto">
          <a:xfrm>
            <a:off x="3532188" y="2214563"/>
            <a:ext cx="2589212"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r>
              <a:rPr lang="zh-CN" altLang="en-US">
                <a:solidFill>
                  <a:schemeClr val="bg2"/>
                </a:solidFill>
                <a:latin typeface="Times" charset="0"/>
                <a:ea typeface="宋体" charset="0"/>
                <a:cs typeface="宋体" charset="0"/>
              </a:rPr>
              <a:t> </a:t>
            </a:r>
            <a:r>
              <a:rPr lang="ja-JP" altLang="en-US">
                <a:solidFill>
                  <a:schemeClr val="bg2"/>
                </a:solidFill>
                <a:latin typeface="Times" charset="0"/>
                <a:ea typeface="MS PGothic" charset="0"/>
                <a:cs typeface="MS PGothic" charset="0"/>
              </a:rPr>
              <a:t>北</a:t>
            </a:r>
            <a:r>
              <a:rPr lang="zh-CN" altLang="en-US">
                <a:solidFill>
                  <a:schemeClr val="bg2"/>
                </a:solidFill>
                <a:latin typeface="Times" charset="0"/>
                <a:ea typeface="宋体" charset="0"/>
                <a:cs typeface="宋体" charset="0"/>
              </a:rPr>
              <a:t>	      </a:t>
            </a:r>
            <a:r>
              <a:rPr lang="ja-JP" altLang="en-US">
                <a:solidFill>
                  <a:schemeClr val="bg2"/>
                </a:solidFill>
                <a:latin typeface="Times" charset="0"/>
                <a:ea typeface="MS PGothic" charset="0"/>
                <a:cs typeface="MS PGothic" charset="0"/>
              </a:rPr>
              <a:t>南</a:t>
            </a:r>
            <a:endParaRPr lang="zh-CN" altLang="en-US">
              <a:solidFill>
                <a:schemeClr val="bg2"/>
              </a:solidFill>
              <a:latin typeface="Times" charset="0"/>
              <a:ea typeface="宋体" charset="0"/>
              <a:cs typeface="宋体" charset="0"/>
            </a:endParaRPr>
          </a:p>
        </p:txBody>
      </p:sp>
      <p:sp>
        <p:nvSpPr>
          <p:cNvPr id="840765" name="Rectangle 61"/>
          <p:cNvSpPr>
            <a:spLocks noChangeArrowheads="1"/>
          </p:cNvSpPr>
          <p:nvPr/>
        </p:nvSpPr>
        <p:spPr bwMode="auto">
          <a:xfrm>
            <a:off x="3300413" y="2698750"/>
            <a:ext cx="2808287"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r>
              <a:rPr lang="ja-JP" altLang="en-US">
                <a:solidFill>
                  <a:schemeClr val="bg2"/>
                </a:solidFill>
                <a:latin typeface="Times" charset="0"/>
                <a:ea typeface="MS PGothic" charset="0"/>
                <a:cs typeface="MS PGothic" charset="0"/>
              </a:rPr>
              <a:t>以色列</a:t>
            </a:r>
            <a:r>
              <a:rPr lang="zh-CN" altLang="en-US">
                <a:solidFill>
                  <a:schemeClr val="bg2"/>
                </a:solidFill>
                <a:latin typeface="Times" charset="0"/>
                <a:ea typeface="宋体" charset="0"/>
                <a:cs typeface="宋体" charset="0"/>
              </a:rPr>
              <a:t>      </a:t>
            </a:r>
            <a:r>
              <a:rPr lang="ja-JP" altLang="en-US">
                <a:solidFill>
                  <a:schemeClr val="bg2"/>
                </a:solidFill>
                <a:latin typeface="Times" charset="0"/>
                <a:ea typeface="MS PGothic" charset="0"/>
                <a:cs typeface="MS PGothic" charset="0"/>
              </a:rPr>
              <a:t>犹大</a:t>
            </a:r>
            <a:endParaRPr lang="zh-CN" altLang="en-US">
              <a:solidFill>
                <a:schemeClr val="bg2"/>
              </a:solidFill>
              <a:latin typeface="Times" charset="0"/>
              <a:ea typeface="宋体" charset="0"/>
              <a:cs typeface="宋体" charset="0"/>
            </a:endParaRPr>
          </a:p>
        </p:txBody>
      </p:sp>
      <p:sp>
        <p:nvSpPr>
          <p:cNvPr id="840766" name="Rectangle 62"/>
          <p:cNvSpPr>
            <a:spLocks noChangeArrowheads="1"/>
          </p:cNvSpPr>
          <p:nvPr/>
        </p:nvSpPr>
        <p:spPr bwMode="auto">
          <a:xfrm>
            <a:off x="3313113" y="1781175"/>
            <a:ext cx="2609850"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a:solidFill>
                  <a:schemeClr val="accent1"/>
                </a:solidFill>
                <a:effectLst>
                  <a:outerShdw blurRad="38100" dist="38100" dir="2700000" algn="tl">
                    <a:srgbClr val="000000"/>
                  </a:outerShdw>
                </a:effectLst>
                <a:latin typeface="Times" charset="0"/>
                <a:ea typeface="宋体" charset="0"/>
                <a:cs typeface="宋体" charset="0"/>
              </a:rPr>
              <a:t>&lt;&lt;&lt;&lt; </a:t>
            </a:r>
            <a:r>
              <a:rPr lang="ja-JP" altLang="en-US">
                <a:solidFill>
                  <a:schemeClr val="accent1"/>
                </a:solidFill>
                <a:effectLst>
                  <a:outerShdw blurRad="38100" dist="38100" dir="2700000" algn="tl">
                    <a:srgbClr val="000000"/>
                  </a:outerShdw>
                </a:effectLst>
                <a:latin typeface="Times" charset="0"/>
                <a:ea typeface="MS PGothic" charset="0"/>
                <a:cs typeface="MS PGothic" charset="0"/>
              </a:rPr>
              <a:t>分</a:t>
            </a:r>
            <a:r>
              <a:rPr lang="zh-CN" altLang="en-US">
                <a:solidFill>
                  <a:schemeClr val="accent1"/>
                </a:solidFill>
                <a:effectLst>
                  <a:outerShdw blurRad="38100" dist="38100" dir="2700000" algn="tl">
                    <a:srgbClr val="000000"/>
                  </a:outerShdw>
                </a:effectLst>
                <a:latin typeface="Times" charset="0"/>
                <a:ea typeface="宋体" charset="0"/>
                <a:cs typeface="宋体" charset="0"/>
              </a:rPr>
              <a:t>裂</a:t>
            </a:r>
            <a:r>
              <a:rPr lang="en-US" altLang="zh-CN">
                <a:solidFill>
                  <a:schemeClr val="accent1"/>
                </a:solidFill>
                <a:effectLst>
                  <a:outerShdw blurRad="38100" dist="38100" dir="2700000" algn="tl">
                    <a:srgbClr val="000000"/>
                  </a:outerShdw>
                </a:effectLst>
                <a:latin typeface="Times" charset="0"/>
                <a:ea typeface="宋体" charset="0"/>
                <a:cs typeface="宋体" charset="0"/>
              </a:rPr>
              <a:t>&gt;&gt;&gt;&gt;</a:t>
            </a:r>
          </a:p>
        </p:txBody>
      </p:sp>
      <p:sp>
        <p:nvSpPr>
          <p:cNvPr id="840767" name="Line 63"/>
          <p:cNvSpPr>
            <a:spLocks noChangeShapeType="1"/>
          </p:cNvSpPr>
          <p:nvPr/>
        </p:nvSpPr>
        <p:spPr bwMode="auto">
          <a:xfrm>
            <a:off x="4614863" y="2298700"/>
            <a:ext cx="0" cy="3327400"/>
          </a:xfrm>
          <a:prstGeom prst="line">
            <a:avLst/>
          </a:prstGeom>
          <a:noFill/>
          <a:ln w="50800">
            <a:solidFill>
              <a:srgbClr val="FC0128"/>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768" name="Text Box 64"/>
          <p:cNvSpPr txBox="1">
            <a:spLocks noChangeArrowheads="1"/>
          </p:cNvSpPr>
          <p:nvPr/>
        </p:nvSpPr>
        <p:spPr bwMode="auto">
          <a:xfrm>
            <a:off x="3829050" y="3546475"/>
            <a:ext cx="1758950" cy="641350"/>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altLang="ja-JP" sz="3600">
                <a:solidFill>
                  <a:schemeClr val="accent1"/>
                </a:solidFill>
                <a:latin typeface="MS PGothic" charset="0"/>
                <a:ea typeface="MS PGothic" charset="0"/>
                <a:cs typeface="MS PGothic" charset="0"/>
              </a:rPr>
              <a:t> </a:t>
            </a:r>
            <a:r>
              <a:rPr lang="ja-JP" altLang="en-US" sz="3600">
                <a:solidFill>
                  <a:schemeClr val="accent1"/>
                </a:solidFill>
                <a:latin typeface="MS PGothic" charset="0"/>
                <a:ea typeface="MS PGothic" charset="0"/>
                <a:cs typeface="MS PGothic" charset="0"/>
              </a:rPr>
              <a:t>先</a:t>
            </a:r>
            <a:r>
              <a:rPr lang="en-US" altLang="ja-JP" sz="3600">
                <a:solidFill>
                  <a:schemeClr val="accent1"/>
                </a:solidFill>
                <a:latin typeface="MS PGothic" charset="0"/>
                <a:ea typeface="MS PGothic" charset="0"/>
                <a:cs typeface="MS PGothic" charset="0"/>
              </a:rPr>
              <a:t> </a:t>
            </a:r>
            <a:r>
              <a:rPr lang="ja-JP" altLang="en-US" sz="3600">
                <a:solidFill>
                  <a:schemeClr val="accent1"/>
                </a:solidFill>
                <a:latin typeface="MS PGothic" charset="0"/>
                <a:ea typeface="MS PGothic" charset="0"/>
                <a:cs typeface="MS PGothic" charset="0"/>
              </a:rPr>
              <a:t>知</a:t>
            </a:r>
            <a:endParaRPr lang="zh-CN" altLang="en-US" sz="3600">
              <a:solidFill>
                <a:schemeClr val="accent1"/>
              </a:solidFill>
              <a:latin typeface="MS PGothic" charset="0"/>
              <a:ea typeface="MS PGothic" charset="0"/>
              <a:cs typeface="MS PGothic" charset="0"/>
            </a:endParaRPr>
          </a:p>
        </p:txBody>
      </p:sp>
      <p:sp>
        <p:nvSpPr>
          <p:cNvPr id="840813" name="Text Box 109"/>
          <p:cNvSpPr txBox="1">
            <a:spLocks noChangeArrowheads="1"/>
          </p:cNvSpPr>
          <p:nvPr/>
        </p:nvSpPr>
        <p:spPr bwMode="auto">
          <a:xfrm>
            <a:off x="8594725" y="6426200"/>
            <a:ext cx="3238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en-US" altLang="zh-CN" sz="1800">
                <a:solidFill>
                  <a:schemeClr val="tx1"/>
                </a:solidFill>
                <a:ea typeface="宋体" charset="0"/>
                <a:cs typeface="宋体" charset="0"/>
              </a:rPr>
              <a:t>2</a:t>
            </a:r>
            <a:endParaRPr lang="en-US" altLang="zh-CN" sz="2000" b="0">
              <a:solidFill>
                <a:srgbClr val="FFA27C"/>
              </a:solidFill>
              <a:latin typeface="Kosher-Normal" charset="0"/>
              <a:ea typeface="宋体" charset="0"/>
              <a:cs typeface="宋体" charset="0"/>
            </a:endParaRPr>
          </a:p>
        </p:txBody>
      </p:sp>
      <p:sp>
        <p:nvSpPr>
          <p:cNvPr id="840852" name="Text Box 148"/>
          <p:cNvSpPr txBox="1">
            <a:spLocks noChangeArrowheads="1"/>
          </p:cNvSpPr>
          <p:nvPr/>
        </p:nvSpPr>
        <p:spPr bwMode="auto">
          <a:xfrm>
            <a:off x="3532188" y="4071938"/>
            <a:ext cx="2400300" cy="519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altLang="zh-CN">
                <a:solidFill>
                  <a:schemeClr val="accent2"/>
                </a:solidFill>
                <a:latin typeface="宋体" charset="0"/>
                <a:ea typeface="宋体" charset="0"/>
                <a:cs typeface="宋体" charset="0"/>
              </a:rPr>
              <a:t>20</a:t>
            </a:r>
            <a:r>
              <a:rPr lang="ja-JP" altLang="en-US">
                <a:solidFill>
                  <a:schemeClr val="accent2"/>
                </a:solidFill>
                <a:latin typeface="宋体" charset="0"/>
                <a:ea typeface="宋体" charset="0"/>
                <a:cs typeface="宋体" charset="0"/>
              </a:rPr>
              <a:t>耶</a:t>
            </a:r>
            <a:r>
              <a:rPr lang="zh-CN" altLang="en-US">
                <a:solidFill>
                  <a:schemeClr val="accent2"/>
                </a:solidFill>
                <a:latin typeface="宋体" charset="0"/>
                <a:ea typeface="宋体" charset="0"/>
                <a:cs typeface="宋体" charset="0"/>
              </a:rPr>
              <a:t>  </a:t>
            </a:r>
            <a:r>
              <a:rPr lang="en-US" altLang="zh-CN">
                <a:solidFill>
                  <a:schemeClr val="accent2"/>
                </a:solidFill>
                <a:latin typeface="宋体" charset="0"/>
                <a:ea typeface="宋体" charset="0"/>
                <a:cs typeface="宋体" charset="0"/>
              </a:rPr>
              <a:t> 20</a:t>
            </a:r>
            <a:r>
              <a:rPr lang="ja-JP" altLang="en-US">
                <a:solidFill>
                  <a:schemeClr val="accent2"/>
                </a:solidFill>
                <a:latin typeface="宋体" charset="0"/>
                <a:ea typeface="宋体" charset="0"/>
                <a:cs typeface="宋体" charset="0"/>
              </a:rPr>
              <a:t>罗</a:t>
            </a:r>
            <a:endParaRPr lang="zh-CN" altLang="en-US">
              <a:solidFill>
                <a:schemeClr val="accent2"/>
              </a:solidFill>
              <a:latin typeface="宋体" charset="0"/>
              <a:ea typeface="宋体" charset="0"/>
              <a:cs typeface="宋体" charset="0"/>
            </a:endParaRPr>
          </a:p>
        </p:txBody>
      </p:sp>
      <p:grpSp>
        <p:nvGrpSpPr>
          <p:cNvPr id="840853" name="Group 149"/>
          <p:cNvGrpSpPr>
            <a:grpSpLocks/>
          </p:cNvGrpSpPr>
          <p:nvPr/>
        </p:nvGrpSpPr>
        <p:grpSpPr bwMode="auto">
          <a:xfrm>
            <a:off x="925513" y="5391150"/>
            <a:ext cx="7712075" cy="592138"/>
            <a:chOff x="517" y="3380"/>
            <a:chExt cx="5114" cy="373"/>
          </a:xfrm>
        </p:grpSpPr>
        <p:sp>
          <p:nvSpPr>
            <p:cNvPr id="840854" name="Rectangle 150"/>
            <p:cNvSpPr>
              <a:spLocks noChangeArrowheads="1"/>
            </p:cNvSpPr>
            <p:nvPr/>
          </p:nvSpPr>
          <p:spPr bwMode="auto">
            <a:xfrm>
              <a:off x="517" y="3380"/>
              <a:ext cx="2012" cy="373"/>
            </a:xfrm>
            <a:prstGeom prst="rect">
              <a:avLst/>
            </a:prstGeom>
            <a:gradFill rotWithShape="1">
              <a:gsLst>
                <a:gs pos="0">
                  <a:schemeClr val="tx1">
                    <a:gamma/>
                    <a:shade val="46275"/>
                    <a:invGamma/>
                  </a:schemeClr>
                </a:gs>
                <a:gs pos="50000">
                  <a:schemeClr val="tx1"/>
                </a:gs>
                <a:gs pos="100000">
                  <a:schemeClr val="tx1">
                    <a:gamma/>
                    <a:shade val="46275"/>
                    <a:invGamma/>
                  </a:schemeClr>
                </a:gs>
              </a:gsLst>
              <a:lin ang="5400000" scaled="1"/>
            </a:gra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a:defRPr/>
              </a:pPr>
              <a:r>
                <a:rPr lang="zh-CN" altLang="en-US" sz="2400">
                  <a:solidFill>
                    <a:srgbClr val="A8001C"/>
                  </a:solidFill>
                  <a:latin typeface="MS PGothic" charset="0"/>
                  <a:ea typeface="MS PGothic" charset="0"/>
                  <a:cs typeface="MS PGothic" charset="0"/>
                </a:rPr>
                <a:t> </a:t>
              </a:r>
              <a:r>
                <a:rPr lang="zh-CN" altLang="en-US">
                  <a:solidFill>
                    <a:srgbClr val="A8001C"/>
                  </a:solidFill>
                  <a:latin typeface="MS PGothic" charset="0"/>
                  <a:ea typeface="MS PGothic" charset="0"/>
                  <a:cs typeface="MS PGothic" charset="0"/>
                </a:rPr>
                <a:t>没有好王</a:t>
              </a:r>
            </a:p>
          </p:txBody>
        </p:sp>
        <p:sp>
          <p:nvSpPr>
            <p:cNvPr id="840855" name="Rectangle 151"/>
            <p:cNvSpPr>
              <a:spLocks noChangeArrowheads="1"/>
            </p:cNvSpPr>
            <p:nvPr/>
          </p:nvSpPr>
          <p:spPr bwMode="auto">
            <a:xfrm>
              <a:off x="3356" y="3380"/>
              <a:ext cx="2275" cy="373"/>
            </a:xfrm>
            <a:prstGeom prst="rect">
              <a:avLst/>
            </a:prstGeom>
            <a:gradFill rotWithShape="1">
              <a:gsLst>
                <a:gs pos="0">
                  <a:schemeClr val="tx1">
                    <a:gamma/>
                    <a:shade val="46275"/>
                    <a:invGamma/>
                  </a:schemeClr>
                </a:gs>
                <a:gs pos="50000">
                  <a:schemeClr val="tx1"/>
                </a:gs>
                <a:gs pos="100000">
                  <a:schemeClr val="tx1">
                    <a:gamma/>
                    <a:shade val="46275"/>
                    <a:invGamma/>
                  </a:schemeClr>
                </a:gs>
              </a:gsLst>
              <a:lin ang="5400000" scaled="1"/>
            </a:gra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a:defRPr/>
              </a:pPr>
              <a:r>
                <a:rPr lang="zh-CN" altLang="en-US" sz="2400">
                  <a:solidFill>
                    <a:srgbClr val="A8001C"/>
                  </a:solidFill>
                  <a:ea typeface="宋体" charset="0"/>
                  <a:cs typeface="宋体" charset="0"/>
                </a:rPr>
                <a:t> </a:t>
              </a:r>
              <a:r>
                <a:rPr lang="zh-CN" altLang="en-US">
                  <a:solidFill>
                    <a:srgbClr val="A8001C"/>
                  </a:solidFill>
                  <a:latin typeface="MS PGothic" charset="0"/>
                  <a:ea typeface="MS PGothic" charset="0"/>
                  <a:cs typeface="MS PGothic" charset="0"/>
                </a:rPr>
                <a:t>有一些好王</a:t>
              </a:r>
            </a:p>
          </p:txBody>
        </p:sp>
      </p:grpSp>
      <p:grpSp>
        <p:nvGrpSpPr>
          <p:cNvPr id="840856" name="Group 152"/>
          <p:cNvGrpSpPr>
            <a:grpSpLocks/>
          </p:cNvGrpSpPr>
          <p:nvPr/>
        </p:nvGrpSpPr>
        <p:grpSpPr bwMode="auto">
          <a:xfrm>
            <a:off x="1406525" y="4613275"/>
            <a:ext cx="6383338" cy="595313"/>
            <a:chOff x="814" y="3005"/>
            <a:chExt cx="4240" cy="375"/>
          </a:xfrm>
        </p:grpSpPr>
        <p:sp>
          <p:nvSpPr>
            <p:cNvPr id="840857" name="Rectangle 153"/>
            <p:cNvSpPr>
              <a:spLocks noChangeArrowheads="1"/>
            </p:cNvSpPr>
            <p:nvPr/>
          </p:nvSpPr>
          <p:spPr bwMode="auto">
            <a:xfrm>
              <a:off x="814" y="3007"/>
              <a:ext cx="1898" cy="373"/>
            </a:xfrm>
            <a:prstGeom prst="rect">
              <a:avLst/>
            </a:prstGeom>
            <a:gradFill rotWithShape="1">
              <a:gsLst>
                <a:gs pos="0">
                  <a:schemeClr val="tx1">
                    <a:gamma/>
                    <a:shade val="46275"/>
                    <a:invGamma/>
                  </a:schemeClr>
                </a:gs>
                <a:gs pos="50000">
                  <a:schemeClr val="tx1"/>
                </a:gs>
                <a:gs pos="100000">
                  <a:schemeClr val="tx1">
                    <a:gamma/>
                    <a:shade val="46275"/>
                    <a:invGamma/>
                  </a:schemeClr>
                </a:gs>
              </a:gsLst>
              <a:lin ang="5400000" scaled="1"/>
            </a:gra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defRPr/>
              </a:pPr>
              <a:r>
                <a:rPr lang="zh-CN" altLang="en-US" sz="2400">
                  <a:solidFill>
                    <a:srgbClr val="A8001C"/>
                  </a:solidFill>
                  <a:latin typeface="宋体" charset="0"/>
                  <a:ea typeface="宋体" charset="0"/>
                  <a:cs typeface="宋体" charset="0"/>
                </a:rPr>
                <a:t> </a:t>
              </a:r>
              <a:r>
                <a:rPr lang="ja-JP" altLang="en-US">
                  <a:solidFill>
                    <a:schemeClr val="accent2"/>
                  </a:solidFill>
                  <a:latin typeface="宋体" charset="0"/>
                  <a:ea typeface="宋体" charset="0"/>
                  <a:cs typeface="宋体" charset="0"/>
                </a:rPr>
                <a:t>北</a:t>
              </a:r>
              <a:r>
                <a:rPr lang="zh-CN" altLang="en-US">
                  <a:solidFill>
                    <a:srgbClr val="A8001C"/>
                  </a:solidFill>
                  <a:latin typeface="宋体" charset="0"/>
                  <a:ea typeface="宋体" charset="0"/>
                  <a:cs typeface="宋体" charset="0"/>
                </a:rPr>
                <a:t> </a:t>
              </a:r>
              <a:r>
                <a:rPr lang="en-US" altLang="zh-CN">
                  <a:solidFill>
                    <a:srgbClr val="A8001C"/>
                  </a:solidFill>
                  <a:latin typeface="宋体" charset="0"/>
                  <a:ea typeface="宋体" charset="0"/>
                  <a:cs typeface="宋体" charset="0"/>
                </a:rPr>
                <a:t>: </a:t>
              </a:r>
              <a:r>
                <a:rPr lang="ja-JP" altLang="en-US">
                  <a:solidFill>
                    <a:srgbClr val="A8001C"/>
                  </a:solidFill>
                  <a:latin typeface="宋体" charset="0"/>
                  <a:ea typeface="宋体" charset="0"/>
                  <a:cs typeface="宋体" charset="0"/>
                </a:rPr>
                <a:t>耶罗波安</a:t>
              </a:r>
              <a:endParaRPr lang="zh-CN" altLang="en-US">
                <a:solidFill>
                  <a:srgbClr val="A8001C"/>
                </a:solidFill>
                <a:latin typeface="宋体" charset="0"/>
                <a:ea typeface="宋体" charset="0"/>
                <a:cs typeface="宋体" charset="0"/>
              </a:endParaRPr>
            </a:p>
          </p:txBody>
        </p:sp>
        <p:sp>
          <p:nvSpPr>
            <p:cNvPr id="840858" name="Rectangle 154"/>
            <p:cNvSpPr>
              <a:spLocks noChangeArrowheads="1"/>
            </p:cNvSpPr>
            <p:nvPr/>
          </p:nvSpPr>
          <p:spPr bwMode="auto">
            <a:xfrm>
              <a:off x="3156" y="3005"/>
              <a:ext cx="1898" cy="373"/>
            </a:xfrm>
            <a:prstGeom prst="rect">
              <a:avLst/>
            </a:prstGeom>
            <a:gradFill rotWithShape="1">
              <a:gsLst>
                <a:gs pos="0">
                  <a:schemeClr val="tx1">
                    <a:gamma/>
                    <a:shade val="46275"/>
                    <a:invGamma/>
                  </a:schemeClr>
                </a:gs>
                <a:gs pos="50000">
                  <a:schemeClr val="tx1"/>
                </a:gs>
                <a:gs pos="100000">
                  <a:schemeClr val="tx1">
                    <a:gamma/>
                    <a:shade val="46275"/>
                    <a:invGamma/>
                  </a:schemeClr>
                </a:gs>
              </a:gsLst>
              <a:lin ang="5400000" scaled="1"/>
            </a:gra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defRPr/>
              </a:pPr>
              <a:r>
                <a:rPr lang="zh-CN" altLang="en-US" sz="2400">
                  <a:solidFill>
                    <a:srgbClr val="A8001C"/>
                  </a:solidFill>
                  <a:latin typeface="宋体" charset="0"/>
                  <a:ea typeface="宋体" charset="0"/>
                  <a:cs typeface="宋体" charset="0"/>
                </a:rPr>
                <a:t> </a:t>
              </a:r>
              <a:r>
                <a:rPr lang="ja-JP" altLang="en-US">
                  <a:solidFill>
                    <a:schemeClr val="accent2"/>
                  </a:solidFill>
                  <a:latin typeface="宋体" charset="0"/>
                  <a:ea typeface="宋体" charset="0"/>
                  <a:cs typeface="宋体" charset="0"/>
                </a:rPr>
                <a:t>南</a:t>
              </a:r>
              <a:r>
                <a:rPr lang="zh-CN" altLang="en-US">
                  <a:solidFill>
                    <a:srgbClr val="A8001C"/>
                  </a:solidFill>
                  <a:latin typeface="宋体" charset="0"/>
                  <a:ea typeface="宋体" charset="0"/>
                  <a:cs typeface="宋体" charset="0"/>
                </a:rPr>
                <a:t> </a:t>
              </a:r>
              <a:r>
                <a:rPr lang="en-US" altLang="zh-CN">
                  <a:solidFill>
                    <a:srgbClr val="A8001C"/>
                  </a:solidFill>
                  <a:latin typeface="宋体" charset="0"/>
                  <a:ea typeface="宋体" charset="0"/>
                  <a:cs typeface="宋体" charset="0"/>
                </a:rPr>
                <a:t>: </a:t>
              </a:r>
              <a:r>
                <a:rPr lang="ja-JP" altLang="en-US">
                  <a:solidFill>
                    <a:srgbClr val="A8001C"/>
                  </a:solidFill>
                  <a:latin typeface="宋体" charset="0"/>
                  <a:ea typeface="宋体" charset="0"/>
                  <a:cs typeface="宋体" charset="0"/>
                </a:rPr>
                <a:t>罗波安</a:t>
              </a:r>
              <a:endParaRPr lang="zh-CN" altLang="en-US" sz="2400" b="0">
                <a:solidFill>
                  <a:srgbClr val="A8001C"/>
                </a:solidFill>
                <a:latin typeface="宋体" charset="0"/>
                <a:ea typeface="宋体" charset="0"/>
                <a:cs typeface="宋体" charset="0"/>
              </a:endParaRPr>
            </a:p>
          </p:txBody>
        </p:sp>
      </p:grpSp>
      <p:sp>
        <p:nvSpPr>
          <p:cNvPr id="840861" name="Text Box 157"/>
          <p:cNvSpPr txBox="1">
            <a:spLocks noChangeArrowheads="1"/>
          </p:cNvSpPr>
          <p:nvPr/>
        </p:nvSpPr>
        <p:spPr bwMode="auto">
          <a:xfrm>
            <a:off x="1665288" y="-9525"/>
            <a:ext cx="3851275" cy="33655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spcBef>
                <a:spcPct val="50000"/>
              </a:spcBef>
              <a:defRPr/>
            </a:pPr>
            <a:r>
              <a:rPr lang="zh-CN" altLang="en-US" sz="1600">
                <a:solidFill>
                  <a:schemeClr val="tx1"/>
                </a:solidFill>
                <a:ea typeface="宋体" charset="0"/>
                <a:cs typeface="宋体" charset="0"/>
              </a:rPr>
              <a:t> </a:t>
            </a:r>
            <a:r>
              <a:rPr lang="ja-JP" altLang="en-US" sz="1400">
                <a:solidFill>
                  <a:schemeClr val="tx1"/>
                </a:solidFill>
                <a:latin typeface="宋体" charset="0"/>
                <a:ea typeface="宋体" charset="0"/>
                <a:cs typeface="宋体" charset="0"/>
              </a:rPr>
              <a:t>王</a:t>
            </a:r>
            <a:r>
              <a:rPr lang="zh-CN" altLang="en-US" sz="1400">
                <a:solidFill>
                  <a:schemeClr val="tx1"/>
                </a:solidFill>
                <a:latin typeface="宋体" charset="0"/>
                <a:ea typeface="宋体" charset="0"/>
                <a:cs typeface="宋体" charset="0"/>
              </a:rPr>
              <a:t>上 </a:t>
            </a:r>
            <a:r>
              <a:rPr lang="en-US" altLang="zh-CN" sz="1400">
                <a:solidFill>
                  <a:schemeClr val="tx1"/>
                </a:solidFill>
                <a:latin typeface="宋体" charset="0"/>
                <a:ea typeface="宋体" charset="0"/>
                <a:cs typeface="宋体" charset="0"/>
              </a:rPr>
              <a:t>12 </a:t>
            </a:r>
            <a:r>
              <a:rPr lang="zh-CN" altLang="en-US" sz="1400">
                <a:solidFill>
                  <a:schemeClr val="tx1"/>
                </a:solidFill>
                <a:latin typeface="宋体" charset="0"/>
                <a:ea typeface="宋体" charset="0"/>
                <a:cs typeface="宋体" charset="0"/>
              </a:rPr>
              <a:t>章 </a:t>
            </a:r>
            <a:r>
              <a:rPr lang="en-US" altLang="zh-CN" sz="1400">
                <a:solidFill>
                  <a:schemeClr val="tx1"/>
                </a:solidFill>
                <a:latin typeface="宋体" charset="0"/>
                <a:ea typeface="宋体" charset="0"/>
                <a:cs typeface="宋体" charset="0"/>
              </a:rPr>
              <a:t>– </a:t>
            </a:r>
            <a:r>
              <a:rPr lang="zh-CN" altLang="en-US" sz="1400">
                <a:solidFill>
                  <a:schemeClr val="tx1"/>
                </a:solidFill>
                <a:latin typeface="宋体" charset="0"/>
                <a:ea typeface="宋体" charset="0"/>
                <a:cs typeface="宋体" charset="0"/>
              </a:rPr>
              <a:t>王</a:t>
            </a:r>
            <a:r>
              <a:rPr lang="ja-JP" altLang="en-US" sz="1400">
                <a:solidFill>
                  <a:schemeClr val="tx1"/>
                </a:solidFill>
                <a:latin typeface="宋体" charset="0"/>
                <a:ea typeface="宋体" charset="0"/>
                <a:cs typeface="宋体" charset="0"/>
              </a:rPr>
              <a:t>下</a:t>
            </a:r>
            <a:r>
              <a:rPr lang="ja-JP" sz="1400">
                <a:solidFill>
                  <a:schemeClr val="tx1"/>
                </a:solidFill>
                <a:latin typeface="宋体" charset="0"/>
                <a:ea typeface="宋体" charset="0"/>
                <a:cs typeface="宋体" charset="0"/>
              </a:rPr>
              <a:t> </a:t>
            </a:r>
            <a:r>
              <a:rPr lang="zh-CN" altLang="en-US" sz="1400">
                <a:solidFill>
                  <a:schemeClr val="tx1"/>
                </a:solidFill>
                <a:latin typeface="宋体" charset="0"/>
                <a:ea typeface="宋体" charset="0"/>
                <a:cs typeface="宋体" charset="0"/>
              </a:rPr>
              <a:t>2</a:t>
            </a:r>
            <a:r>
              <a:rPr lang="en-US" altLang="zh-CN" sz="1400">
                <a:solidFill>
                  <a:schemeClr val="tx1"/>
                </a:solidFill>
                <a:latin typeface="宋体" charset="0"/>
                <a:ea typeface="宋体" charset="0"/>
                <a:cs typeface="宋体" charset="0"/>
              </a:rPr>
              <a:t>4 </a:t>
            </a:r>
            <a:r>
              <a:rPr lang="zh-CN" altLang="en-US" sz="1400">
                <a:solidFill>
                  <a:schemeClr val="tx1"/>
                </a:solidFill>
                <a:latin typeface="宋体" charset="0"/>
                <a:ea typeface="宋体" charset="0"/>
                <a:cs typeface="宋体" charset="0"/>
              </a:rPr>
              <a:t>章</a:t>
            </a:r>
          </a:p>
        </p:txBody>
      </p:sp>
      <p:sp>
        <p:nvSpPr>
          <p:cNvPr id="840862" name="Rectangle 158"/>
          <p:cNvSpPr>
            <a:spLocks noChangeArrowheads="1"/>
          </p:cNvSpPr>
          <p:nvPr/>
        </p:nvSpPr>
        <p:spPr bwMode="auto">
          <a:xfrm>
            <a:off x="3452813" y="933450"/>
            <a:ext cx="1370012"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r>
              <a:rPr lang="en-US" altLang="zh-CN">
                <a:solidFill>
                  <a:schemeClr val="accent2"/>
                </a:solidFill>
                <a:latin typeface="Times" charset="0"/>
                <a:ea typeface="宋体" charset="0"/>
                <a:cs typeface="宋体" charset="0"/>
              </a:rPr>
              <a:t>王 </a:t>
            </a:r>
            <a:r>
              <a:rPr lang="zh-CN" altLang="en-US">
                <a:solidFill>
                  <a:schemeClr val="accent2"/>
                </a:solidFill>
                <a:latin typeface="Times" charset="0"/>
                <a:ea typeface="宋体" charset="0"/>
                <a:cs typeface="宋体" charset="0"/>
              </a:rPr>
              <a:t>朝</a:t>
            </a:r>
            <a:endParaRPr lang="zh-CN" altLang="en-US" sz="3600">
              <a:solidFill>
                <a:schemeClr val="accent2"/>
              </a:solidFill>
              <a:latin typeface="Times" charset="0"/>
              <a:ea typeface="宋体" charset="0"/>
              <a:cs typeface="宋体" charset="0"/>
            </a:endParaRPr>
          </a:p>
        </p:txBody>
      </p:sp>
      <p:grpSp>
        <p:nvGrpSpPr>
          <p:cNvPr id="98348" name="Group 197"/>
          <p:cNvGrpSpPr>
            <a:grpSpLocks/>
          </p:cNvGrpSpPr>
          <p:nvPr/>
        </p:nvGrpSpPr>
        <p:grpSpPr bwMode="auto">
          <a:xfrm>
            <a:off x="7842250" y="3436938"/>
            <a:ext cx="1200150" cy="2109787"/>
            <a:chOff x="4940" y="2165"/>
            <a:chExt cx="756" cy="1329"/>
          </a:xfrm>
        </p:grpSpPr>
        <p:grpSp>
          <p:nvGrpSpPr>
            <p:cNvPr id="98351" name="Group 159"/>
            <p:cNvGrpSpPr>
              <a:grpSpLocks/>
            </p:cNvGrpSpPr>
            <p:nvPr/>
          </p:nvGrpSpPr>
          <p:grpSpPr bwMode="auto">
            <a:xfrm>
              <a:off x="4940" y="2165"/>
              <a:ext cx="756" cy="1329"/>
              <a:chOff x="4940" y="2165"/>
              <a:chExt cx="756" cy="1329"/>
            </a:xfrm>
          </p:grpSpPr>
          <p:grpSp>
            <p:nvGrpSpPr>
              <p:cNvPr id="98353" name="Group 160"/>
              <p:cNvGrpSpPr>
                <a:grpSpLocks/>
              </p:cNvGrpSpPr>
              <p:nvPr/>
            </p:nvGrpSpPr>
            <p:grpSpPr bwMode="auto">
              <a:xfrm>
                <a:off x="4940" y="2165"/>
                <a:ext cx="756" cy="1329"/>
                <a:chOff x="4940" y="2165"/>
                <a:chExt cx="756" cy="1329"/>
              </a:xfrm>
            </p:grpSpPr>
            <p:grpSp>
              <p:nvGrpSpPr>
                <p:cNvPr id="98355" name="Group 161"/>
                <p:cNvGrpSpPr>
                  <a:grpSpLocks/>
                </p:cNvGrpSpPr>
                <p:nvPr/>
              </p:nvGrpSpPr>
              <p:grpSpPr bwMode="auto">
                <a:xfrm>
                  <a:off x="4940" y="2165"/>
                  <a:ext cx="756" cy="1329"/>
                  <a:chOff x="4940" y="2165"/>
                  <a:chExt cx="756" cy="1329"/>
                </a:xfrm>
              </p:grpSpPr>
              <p:grpSp>
                <p:nvGrpSpPr>
                  <p:cNvPr id="98357" name="Group 162"/>
                  <p:cNvGrpSpPr>
                    <a:grpSpLocks/>
                  </p:cNvGrpSpPr>
                  <p:nvPr/>
                </p:nvGrpSpPr>
                <p:grpSpPr bwMode="auto">
                  <a:xfrm>
                    <a:off x="4940" y="2165"/>
                    <a:ext cx="756" cy="1329"/>
                    <a:chOff x="4940" y="2165"/>
                    <a:chExt cx="756" cy="1329"/>
                  </a:xfrm>
                </p:grpSpPr>
                <p:grpSp>
                  <p:nvGrpSpPr>
                    <p:cNvPr id="98359" name="Group 163"/>
                    <p:cNvGrpSpPr>
                      <a:grpSpLocks/>
                    </p:cNvGrpSpPr>
                    <p:nvPr/>
                  </p:nvGrpSpPr>
                  <p:grpSpPr bwMode="auto">
                    <a:xfrm>
                      <a:off x="4940" y="2165"/>
                      <a:ext cx="756" cy="1329"/>
                      <a:chOff x="4940" y="2165"/>
                      <a:chExt cx="756" cy="1329"/>
                    </a:xfrm>
                  </p:grpSpPr>
                  <p:grpSp>
                    <p:nvGrpSpPr>
                      <p:cNvPr id="98362" name="Group 164"/>
                      <p:cNvGrpSpPr>
                        <a:grpSpLocks/>
                      </p:cNvGrpSpPr>
                      <p:nvPr/>
                    </p:nvGrpSpPr>
                    <p:grpSpPr bwMode="auto">
                      <a:xfrm>
                        <a:off x="4940" y="2165"/>
                        <a:ext cx="756" cy="1329"/>
                        <a:chOff x="4940" y="2165"/>
                        <a:chExt cx="756" cy="1329"/>
                      </a:xfrm>
                    </p:grpSpPr>
                    <p:sp>
                      <p:nvSpPr>
                        <p:cNvPr id="840869" name="AutoShape 165"/>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70" name="Rectangle 166"/>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71" name="Line 167"/>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72" name="Rectangle 168"/>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73" name="Rectangle 169"/>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74" name="Line 170"/>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75" name="Line 171"/>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76" name="Line 172"/>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77" name="Line 173"/>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78" name="Line 174"/>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79" name="Line 175"/>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80" name="Line 176"/>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81" name="Line 177"/>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82" name="Line 178"/>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83" name="Line 179"/>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40884" name="Rectangle 180"/>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r>
                            <a:rPr lang="zh-CN" altLang="en-US" sz="1200">
                              <a:solidFill>
                                <a:schemeClr val="bg2"/>
                              </a:solidFill>
                              <a:latin typeface="Times" charset="0"/>
                              <a:ea typeface="宋体" charset="0"/>
                              <a:cs typeface="宋体" charset="0"/>
                            </a:rPr>
                            <a:t>   </a:t>
                          </a:r>
                          <a:r>
                            <a:rPr lang="zh-CN" altLang="en-US" sz="1000">
                              <a:solidFill>
                                <a:schemeClr val="bg2"/>
                              </a:solidFill>
                              <a:latin typeface="Times" charset="0"/>
                              <a:ea typeface="宋体" charset="0"/>
                              <a:cs typeface="宋体" charset="0"/>
                            </a:rPr>
                            <a:t>王朝</a:t>
                          </a:r>
                          <a:endParaRPr lang="zh-CN" altLang="en-US" b="0">
                            <a:ea typeface="宋体" charset="0"/>
                            <a:cs typeface="宋体" charset="0"/>
                          </a:endParaRPr>
                        </a:p>
                      </p:txBody>
                    </p:sp>
                    <p:sp>
                      <p:nvSpPr>
                        <p:cNvPr id="840885" name="Rectangle 181"/>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endParaRPr lang="zh-CN" altLang="en-US" b="0">
                            <a:ea typeface="宋体" charset="0"/>
                            <a:cs typeface="宋体" charset="0"/>
                          </a:endParaRPr>
                        </a:p>
                      </p:txBody>
                    </p:sp>
                    <p:sp>
                      <p:nvSpPr>
                        <p:cNvPr id="840886" name="Rectangle 182"/>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endParaRPr lang="zh-CN" altLang="en-US" b="0">
                            <a:ea typeface="宋体" charset="0"/>
                            <a:cs typeface="宋体" charset="0"/>
                          </a:endParaRPr>
                        </a:p>
                      </p:txBody>
                    </p:sp>
                    <p:sp>
                      <p:nvSpPr>
                        <p:cNvPr id="840887" name="Rectangle 183"/>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endParaRPr lang="zh-CN" altLang="en-US" b="0">
                            <a:ea typeface="宋体" charset="0"/>
                            <a:cs typeface="宋体" charset="0"/>
                          </a:endParaRPr>
                        </a:p>
                      </p:txBody>
                    </p:sp>
                    <p:sp>
                      <p:nvSpPr>
                        <p:cNvPr id="840888" name="Rectangle 184"/>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endParaRPr lang="zh-CN" altLang="en-US" b="0">
                            <a:ea typeface="宋体" charset="0"/>
                            <a:cs typeface="宋体" charset="0"/>
                          </a:endParaRPr>
                        </a:p>
                      </p:txBody>
                    </p:sp>
                    <p:sp>
                      <p:nvSpPr>
                        <p:cNvPr id="840889" name="Text Box 185"/>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b="0">
                            <a:ea typeface="宋体" charset="0"/>
                            <a:cs typeface="宋体" charset="0"/>
                          </a:endParaRPr>
                        </a:p>
                      </p:txBody>
                    </p:sp>
                    <p:sp>
                      <p:nvSpPr>
                        <p:cNvPr id="840890" name="Text Box 186"/>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b="0">
                            <a:ea typeface="宋体" charset="0"/>
                            <a:cs typeface="宋体" charset="0"/>
                          </a:endParaRPr>
                        </a:p>
                      </p:txBody>
                    </p:sp>
                    <p:sp>
                      <p:nvSpPr>
                        <p:cNvPr id="840891" name="Text Box 187"/>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b="0">
                            <a:ea typeface="宋体" charset="0"/>
                            <a:cs typeface="宋体" charset="0"/>
                          </a:endParaRPr>
                        </a:p>
                      </p:txBody>
                    </p:sp>
                    <p:sp>
                      <p:nvSpPr>
                        <p:cNvPr id="840892" name="Text Box 188"/>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b="0">
                            <a:ea typeface="宋体" charset="0"/>
                            <a:cs typeface="宋体" charset="0"/>
                          </a:endParaRPr>
                        </a:p>
                      </p:txBody>
                    </p:sp>
                    <p:sp>
                      <p:nvSpPr>
                        <p:cNvPr id="840893" name="Text Box 189"/>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b="0">
                            <a:ea typeface="宋体" charset="0"/>
                            <a:cs typeface="宋体" charset="0"/>
                          </a:endParaRPr>
                        </a:p>
                      </p:txBody>
                    </p:sp>
                    <p:sp>
                      <p:nvSpPr>
                        <p:cNvPr id="840894" name="Text Box 190"/>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b="0">
                            <a:ea typeface="宋体" charset="0"/>
                            <a:cs typeface="宋体" charset="0"/>
                          </a:endParaRPr>
                        </a:p>
                      </p:txBody>
                    </p:sp>
                  </p:grpSp>
                  <p:sp>
                    <p:nvSpPr>
                      <p:cNvPr id="840895" name="Rectangle 191"/>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zh-CN" altLang="en-US" sz="1000">
                            <a:solidFill>
                              <a:schemeClr val="bg2"/>
                            </a:solidFill>
                            <a:ea typeface="宋体" charset="0"/>
                            <a:cs typeface="宋体" charset="0"/>
                          </a:rPr>
                          <a:t>扫</a:t>
                        </a:r>
                        <a:r>
                          <a:rPr lang="en-US" altLang="zh-CN" sz="1000">
                            <a:solidFill>
                              <a:schemeClr val="bg2"/>
                            </a:solidFill>
                            <a:ea typeface="宋体" charset="0"/>
                            <a:cs typeface="宋体" charset="0"/>
                          </a:rPr>
                          <a:t>—</a:t>
                        </a:r>
                        <a:r>
                          <a:rPr lang="zh-CN" altLang="en-US" sz="1000">
                            <a:solidFill>
                              <a:schemeClr val="bg2"/>
                            </a:solidFill>
                            <a:ea typeface="宋体" charset="0"/>
                            <a:cs typeface="宋体" charset="0"/>
                          </a:rPr>
                          <a:t>卫</a:t>
                        </a:r>
                        <a:r>
                          <a:rPr lang="en-US" altLang="zh-CN" sz="1000">
                            <a:solidFill>
                              <a:schemeClr val="bg2"/>
                            </a:solidFill>
                            <a:ea typeface="宋体" charset="0"/>
                            <a:cs typeface="宋体" charset="0"/>
                          </a:rPr>
                          <a:t>—</a:t>
                        </a:r>
                        <a:r>
                          <a:rPr lang="zh-CN" altLang="en-US" sz="1000">
                            <a:solidFill>
                              <a:schemeClr val="bg2"/>
                            </a:solidFill>
                            <a:ea typeface="宋体" charset="0"/>
                            <a:cs typeface="宋体" charset="0"/>
                          </a:rPr>
                          <a:t>罗</a:t>
                        </a:r>
                        <a:endParaRPr lang="zh-CN" altLang="en-US" b="0">
                          <a:ea typeface="宋体" charset="0"/>
                          <a:cs typeface="宋体" charset="0"/>
                        </a:endParaRPr>
                      </a:p>
                    </p:txBody>
                  </p:sp>
                </p:grpSp>
                <p:sp>
                  <p:nvSpPr>
                    <p:cNvPr id="840896" name="Rectangle 192"/>
                    <p:cNvSpPr>
                      <a:spLocks noChangeArrowheads="1"/>
                    </p:cNvSpPr>
                    <p:nvPr/>
                  </p:nvSpPr>
                  <p:spPr bwMode="auto">
                    <a:xfrm>
                      <a:off x="4946" y="2387"/>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zh-CN" altLang="en-US" sz="1000">
                          <a:solidFill>
                            <a:srgbClr val="000000"/>
                          </a:solidFill>
                          <a:effectLst>
                            <a:outerShdw blurRad="38100" dist="38100" dir="2700000" algn="tl">
                              <a:srgbClr val="FFFFFF"/>
                            </a:outerShdw>
                          </a:effectLst>
                          <a:latin typeface="宋体" charset="0"/>
                          <a:ea typeface="宋体" charset="0"/>
                          <a:cs typeface="宋体" charset="0"/>
                        </a:rPr>
                        <a:t> </a:t>
                      </a:r>
                      <a:r>
                        <a:rPr lang="en-US" altLang="zh-CN" sz="1000">
                          <a:solidFill>
                            <a:srgbClr val="000000"/>
                          </a:solidFill>
                          <a:effectLst>
                            <a:outerShdw blurRad="38100" dist="38100" dir="2700000" algn="tl">
                              <a:srgbClr val="FFFFFF"/>
                            </a:outerShdw>
                          </a:effectLst>
                          <a:latin typeface="宋体" charset="0"/>
                          <a:ea typeface="宋体" charset="0"/>
                          <a:cs typeface="宋体" charset="0"/>
                        </a:rPr>
                        <a:t>••• </a:t>
                      </a:r>
                      <a:r>
                        <a:rPr lang="zh-CN" altLang="en-US" sz="1000">
                          <a:solidFill>
                            <a:srgbClr val="000000"/>
                          </a:solidFill>
                          <a:effectLst>
                            <a:outerShdw blurRad="38100" dist="38100" dir="2700000" algn="tl">
                              <a:srgbClr val="FFFFFF"/>
                            </a:outerShdw>
                          </a:effectLst>
                          <a:latin typeface="宋体" charset="0"/>
                          <a:ea typeface="宋体" charset="0"/>
                          <a:cs typeface="宋体" charset="0"/>
                        </a:rPr>
                        <a:t>分裂 </a:t>
                      </a:r>
                      <a:r>
                        <a:rPr lang="en-US" altLang="zh-CN" sz="1000">
                          <a:solidFill>
                            <a:srgbClr val="000000"/>
                          </a:solidFill>
                          <a:effectLst>
                            <a:outerShdw blurRad="38100" dist="38100" dir="2700000" algn="tl">
                              <a:srgbClr val="FFFFFF"/>
                            </a:outerShdw>
                          </a:effectLst>
                          <a:latin typeface="宋体" charset="0"/>
                          <a:ea typeface="宋体" charset="0"/>
                          <a:cs typeface="宋体" charset="0"/>
                        </a:rPr>
                        <a:t>••• </a:t>
                      </a:r>
                    </a:p>
                  </p:txBody>
                </p:sp>
                <p:sp>
                  <p:nvSpPr>
                    <p:cNvPr id="840897" name="Rectangle 193"/>
                    <p:cNvSpPr>
                      <a:spLocks noChangeArrowheads="1"/>
                    </p:cNvSpPr>
                    <p:nvPr/>
                  </p:nvSpPr>
                  <p:spPr bwMode="auto">
                    <a:xfrm>
                      <a:off x="5059" y="2497"/>
                      <a:ext cx="4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ja-JP" altLang="en-US" sz="1000">
                          <a:solidFill>
                            <a:schemeClr val="bg2"/>
                          </a:solidFill>
                          <a:latin typeface="宋体" charset="0"/>
                          <a:ea typeface="宋体" charset="0"/>
                          <a:cs typeface="宋体" charset="0"/>
                        </a:rPr>
                        <a:t>北</a:t>
                      </a:r>
                      <a:r>
                        <a:rPr lang="zh-CN" altLang="en-US" sz="1000">
                          <a:solidFill>
                            <a:schemeClr val="bg2"/>
                          </a:solidFill>
                          <a:latin typeface="宋体" charset="0"/>
                          <a:ea typeface="宋体" charset="0"/>
                          <a:cs typeface="宋体" charset="0"/>
                        </a:rPr>
                        <a:t>     </a:t>
                      </a:r>
                      <a:r>
                        <a:rPr lang="ja-JP" altLang="en-US" sz="1000">
                          <a:solidFill>
                            <a:schemeClr val="bg2"/>
                          </a:solidFill>
                          <a:latin typeface="宋体" charset="0"/>
                          <a:ea typeface="宋体" charset="0"/>
                          <a:cs typeface="宋体" charset="0"/>
                        </a:rPr>
                        <a:t>南</a:t>
                      </a:r>
                      <a:endParaRPr lang="zh-CN" altLang="en-US" sz="1000">
                        <a:solidFill>
                          <a:srgbClr val="000000"/>
                        </a:solidFill>
                        <a:latin typeface="宋体" charset="0"/>
                        <a:ea typeface="宋体" charset="0"/>
                        <a:cs typeface="宋体" charset="0"/>
                      </a:endParaRPr>
                    </a:p>
                  </p:txBody>
                </p:sp>
              </p:grpSp>
              <p:sp>
                <p:nvSpPr>
                  <p:cNvPr id="840898" name="Rectangle 194"/>
                  <p:cNvSpPr>
                    <a:spLocks noChangeArrowheads="1"/>
                  </p:cNvSpPr>
                  <p:nvPr/>
                </p:nvSpPr>
                <p:spPr bwMode="auto">
                  <a:xfrm>
                    <a:off x="4982" y="2609"/>
                    <a:ext cx="65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r>
                      <a:rPr lang="ja-JP" altLang="en-US" sz="1000">
                        <a:solidFill>
                          <a:schemeClr val="bg2"/>
                        </a:solidFill>
                        <a:latin typeface="宋体" charset="0"/>
                        <a:ea typeface="宋体" charset="0"/>
                        <a:cs typeface="宋体" charset="0"/>
                      </a:rPr>
                      <a:t>以色列</a:t>
                    </a:r>
                    <a:r>
                      <a:rPr lang="zh-CN" altLang="en-US" sz="1000">
                        <a:solidFill>
                          <a:schemeClr val="bg2"/>
                        </a:solidFill>
                        <a:latin typeface="宋体" charset="0"/>
                        <a:ea typeface="宋体" charset="0"/>
                        <a:cs typeface="宋体" charset="0"/>
                      </a:rPr>
                      <a:t>  </a:t>
                    </a:r>
                    <a:r>
                      <a:rPr lang="ja-JP" altLang="en-US" sz="1000">
                        <a:solidFill>
                          <a:schemeClr val="bg2"/>
                        </a:solidFill>
                        <a:latin typeface="宋体" charset="0"/>
                        <a:ea typeface="宋体" charset="0"/>
                        <a:cs typeface="宋体" charset="0"/>
                      </a:rPr>
                      <a:t>犹大</a:t>
                    </a:r>
                    <a:endParaRPr lang="zh-CN" altLang="en-US" sz="1000">
                      <a:solidFill>
                        <a:schemeClr val="bg2"/>
                      </a:solidFill>
                      <a:latin typeface="宋体" charset="0"/>
                      <a:ea typeface="宋体" charset="0"/>
                      <a:cs typeface="宋体" charset="0"/>
                    </a:endParaRPr>
                  </a:p>
                </p:txBody>
              </p:sp>
            </p:grpSp>
            <p:sp>
              <p:nvSpPr>
                <p:cNvPr id="840899" name="Text Box 195"/>
                <p:cNvSpPr txBox="1">
                  <a:spLocks noChangeArrowheads="1"/>
                </p:cNvSpPr>
                <p:nvPr/>
              </p:nvSpPr>
              <p:spPr bwMode="auto">
                <a:xfrm>
                  <a:off x="5042" y="2727"/>
                  <a:ext cx="536"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altLang="zh-CN" sz="1000">
                      <a:solidFill>
                        <a:schemeClr val="bg2"/>
                      </a:solidFill>
                      <a:latin typeface="宋体" charset="0"/>
                      <a:ea typeface="宋体" charset="0"/>
                      <a:cs typeface="宋体" charset="0"/>
                    </a:rPr>
                    <a:t>10      2</a:t>
                  </a:r>
                </a:p>
              </p:txBody>
            </p:sp>
          </p:grpSp>
          <p:sp>
            <p:nvSpPr>
              <p:cNvPr id="840900" name="Rectangle 196"/>
              <p:cNvSpPr>
                <a:spLocks noChangeArrowheads="1"/>
              </p:cNvSpPr>
              <p:nvPr/>
            </p:nvSpPr>
            <p:spPr bwMode="auto">
              <a:xfrm>
                <a:off x="4962" y="2826"/>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gn="ctr">
                  <a:defRPr/>
                </a:pPr>
                <a:r>
                  <a:rPr lang="zh-CN" altLang="en-US" sz="1000">
                    <a:solidFill>
                      <a:srgbClr val="000000"/>
                    </a:solidFill>
                    <a:effectLst>
                      <a:outerShdw blurRad="38100" dist="38100" dir="2700000" algn="tl">
                        <a:srgbClr val="FFFFFF"/>
                      </a:outerShdw>
                    </a:effectLst>
                    <a:latin typeface="宋体" charset="0"/>
                    <a:ea typeface="宋体" charset="0"/>
                    <a:cs typeface="宋体" charset="0"/>
                  </a:rPr>
                  <a:t>先知</a:t>
                </a:r>
                <a:endParaRPr lang="en-US" altLang="zh-CN" sz="1000">
                  <a:solidFill>
                    <a:srgbClr val="000000"/>
                  </a:solidFill>
                  <a:effectLst>
                    <a:outerShdw blurRad="38100" dist="38100" dir="2700000" algn="tl">
                      <a:srgbClr val="FFFFFF"/>
                    </a:outerShdw>
                  </a:effectLst>
                  <a:latin typeface="宋体" charset="0"/>
                  <a:ea typeface="宋体" charset="0"/>
                  <a:cs typeface="宋体" charset="0"/>
                </a:endParaRPr>
              </a:p>
            </p:txBody>
          </p:sp>
        </p:grpSp>
        <p:sp>
          <p:nvSpPr>
            <p:cNvPr id="840859" name="Text Box 155"/>
            <p:cNvSpPr txBox="1">
              <a:spLocks noChangeArrowheads="1"/>
            </p:cNvSpPr>
            <p:nvPr/>
          </p:nvSpPr>
          <p:spPr bwMode="auto">
            <a:xfrm>
              <a:off x="5014" y="2944"/>
              <a:ext cx="5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altLang="zh-CN" sz="1000">
                  <a:solidFill>
                    <a:schemeClr val="bg2"/>
                  </a:solidFill>
                  <a:latin typeface="宋体" charset="0"/>
                  <a:ea typeface="宋体" charset="0"/>
                  <a:cs typeface="宋体" charset="0"/>
                </a:rPr>
                <a:t>20</a:t>
              </a:r>
              <a:r>
                <a:rPr lang="ja-JP" altLang="en-US" sz="1000">
                  <a:solidFill>
                    <a:schemeClr val="bg2"/>
                  </a:solidFill>
                  <a:latin typeface="宋体" charset="0"/>
                  <a:ea typeface="宋体" charset="0"/>
                  <a:cs typeface="宋体" charset="0"/>
                </a:rPr>
                <a:t>耶</a:t>
              </a:r>
              <a:r>
                <a:rPr lang="zh-CN" altLang="en-US" sz="1000">
                  <a:solidFill>
                    <a:schemeClr val="bg2"/>
                  </a:solidFill>
                  <a:latin typeface="宋体" charset="0"/>
                  <a:ea typeface="宋体" charset="0"/>
                  <a:cs typeface="宋体" charset="0"/>
                </a:rPr>
                <a:t>   </a:t>
              </a:r>
              <a:r>
                <a:rPr lang="en-US" altLang="zh-CN" sz="1000">
                  <a:solidFill>
                    <a:schemeClr val="bg2"/>
                  </a:solidFill>
                  <a:latin typeface="宋体" charset="0"/>
                  <a:ea typeface="宋体" charset="0"/>
                  <a:cs typeface="宋体" charset="0"/>
                </a:rPr>
                <a:t>20</a:t>
              </a:r>
              <a:r>
                <a:rPr lang="ja-JP" altLang="en-US" sz="1000">
                  <a:solidFill>
                    <a:schemeClr val="bg2"/>
                  </a:solidFill>
                  <a:latin typeface="宋体" charset="0"/>
                  <a:ea typeface="宋体" charset="0"/>
                  <a:cs typeface="宋体" charset="0"/>
                </a:rPr>
                <a:t>罗</a:t>
              </a:r>
              <a:endParaRPr lang="zh-CN" altLang="en-US" b="0">
                <a:latin typeface="宋体" charset="0"/>
                <a:ea typeface="宋体" charset="0"/>
                <a:cs typeface="宋体" charset="0"/>
              </a:endParaRPr>
            </a:p>
          </p:txBody>
        </p:sp>
      </p:grpSp>
      <p:sp>
        <p:nvSpPr>
          <p:cNvPr id="840902" name="Text Box 198"/>
          <p:cNvSpPr txBox="1">
            <a:spLocks noChangeArrowheads="1"/>
          </p:cNvSpPr>
          <p:nvPr/>
        </p:nvSpPr>
        <p:spPr bwMode="auto">
          <a:xfrm>
            <a:off x="6248400" y="3536950"/>
            <a:ext cx="1038225" cy="519113"/>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spcBef>
                <a:spcPct val="50000"/>
              </a:spcBef>
              <a:defRPr/>
            </a:pPr>
            <a:r>
              <a:rPr lang="ja-JP" altLang="en-US">
                <a:solidFill>
                  <a:schemeClr val="tx1"/>
                </a:solidFill>
                <a:ea typeface="宋体" charset="0"/>
                <a:cs typeface="宋体" charset="0"/>
              </a:rPr>
              <a:t>新约</a:t>
            </a:r>
            <a:endParaRPr lang="zh-CN" altLang="en-US">
              <a:solidFill>
                <a:schemeClr val="tx1"/>
              </a:solidFill>
              <a:ea typeface="宋体" charset="0"/>
              <a:cs typeface="宋体" charset="0"/>
            </a:endParaRPr>
          </a:p>
        </p:txBody>
      </p:sp>
      <p:sp>
        <p:nvSpPr>
          <p:cNvPr id="840903" name="Text Box 199"/>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zh-CN" altLang="en-US" sz="1200">
                <a:solidFill>
                  <a:schemeClr val="tx1"/>
                </a:solidFill>
                <a:latin typeface="宋体" charset="0"/>
                <a:ea typeface="宋体" charset="0"/>
                <a:cs typeface="宋体" charset="0"/>
              </a:rPr>
              <a:t>学生</a:t>
            </a:r>
            <a:r>
              <a:rPr lang="ja-JP" altLang="en-US" sz="1200">
                <a:solidFill>
                  <a:schemeClr val="tx1"/>
                </a:solidFill>
                <a:latin typeface="宋体" charset="0"/>
                <a:ea typeface="宋体" charset="0"/>
                <a:cs typeface="宋体" charset="0"/>
              </a:rPr>
              <a:t>手册</a:t>
            </a:r>
            <a:r>
              <a:rPr lang="zh-CN" altLang="en-US" sz="1200">
                <a:solidFill>
                  <a:schemeClr val="tx1"/>
                </a:solidFill>
                <a:latin typeface="宋体" charset="0"/>
                <a:ea typeface="宋体" charset="0"/>
                <a:cs typeface="宋体" charset="0"/>
              </a:rPr>
              <a:t>第</a:t>
            </a:r>
            <a:r>
              <a:rPr lang="en-US" altLang="zh-CN" sz="1200">
                <a:solidFill>
                  <a:schemeClr val="tx1"/>
                </a:solidFill>
                <a:latin typeface="宋体" charset="0"/>
                <a:ea typeface="宋体" charset="0"/>
                <a:cs typeface="宋体" charset="0"/>
              </a:rPr>
              <a:t>32-37</a:t>
            </a:r>
            <a:r>
              <a:rPr lang="zh-CN" altLang="en-US" sz="1200">
                <a:solidFill>
                  <a:schemeClr val="tx1"/>
                </a:solidFill>
                <a:latin typeface="宋体" charset="0"/>
                <a:ea typeface="宋体" charset="0"/>
                <a:cs typeface="宋体" charset="0"/>
              </a:rPr>
              <a:t>页</a:t>
            </a:r>
          </a:p>
        </p:txBody>
      </p:sp>
    </p:spTree>
    <p:extLst>
      <p:ext uri="{BB962C8B-B14F-4D97-AF65-F5344CB8AC3E}">
        <p14:creationId xmlns:p14="http://schemas.microsoft.com/office/powerpoint/2010/main" val="230305866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840852"/>
                                        </p:tgtEl>
                                        <p:attrNameLst>
                                          <p:attrName>style.visibility</p:attrName>
                                        </p:attrNameLst>
                                      </p:cBhvr>
                                      <p:to>
                                        <p:strVal val="visible"/>
                                      </p:to>
                                    </p:set>
                                    <p:anim calcmode="lin" valueType="num">
                                      <p:cBhvr>
                                        <p:cTn id="7" dur="500" fill="hold"/>
                                        <p:tgtEl>
                                          <p:spTgt spid="840852"/>
                                        </p:tgtEl>
                                        <p:attrNameLst>
                                          <p:attrName>ppt_x</p:attrName>
                                        </p:attrNameLst>
                                      </p:cBhvr>
                                      <p:tavLst>
                                        <p:tav tm="0">
                                          <p:val>
                                            <p:strVal val="#ppt_x-#ppt_w/2"/>
                                          </p:val>
                                        </p:tav>
                                        <p:tav tm="100000">
                                          <p:val>
                                            <p:strVal val="#ppt_x"/>
                                          </p:val>
                                        </p:tav>
                                      </p:tavLst>
                                    </p:anim>
                                    <p:anim calcmode="lin" valueType="num">
                                      <p:cBhvr>
                                        <p:cTn id="8" dur="500" fill="hold"/>
                                        <p:tgtEl>
                                          <p:spTgt spid="840852"/>
                                        </p:tgtEl>
                                        <p:attrNameLst>
                                          <p:attrName>ppt_y</p:attrName>
                                        </p:attrNameLst>
                                      </p:cBhvr>
                                      <p:tavLst>
                                        <p:tav tm="0">
                                          <p:val>
                                            <p:strVal val="#ppt_y"/>
                                          </p:val>
                                        </p:tav>
                                        <p:tav tm="100000">
                                          <p:val>
                                            <p:strVal val="#ppt_y"/>
                                          </p:val>
                                        </p:tav>
                                      </p:tavLst>
                                    </p:anim>
                                    <p:anim calcmode="lin" valueType="num">
                                      <p:cBhvr>
                                        <p:cTn id="9" dur="500" fill="hold"/>
                                        <p:tgtEl>
                                          <p:spTgt spid="840852"/>
                                        </p:tgtEl>
                                        <p:attrNameLst>
                                          <p:attrName>ppt_w</p:attrName>
                                        </p:attrNameLst>
                                      </p:cBhvr>
                                      <p:tavLst>
                                        <p:tav tm="0">
                                          <p:val>
                                            <p:fltVal val="0"/>
                                          </p:val>
                                        </p:tav>
                                        <p:tav tm="100000">
                                          <p:val>
                                            <p:strVal val="#ppt_w"/>
                                          </p:val>
                                        </p:tav>
                                      </p:tavLst>
                                    </p:anim>
                                    <p:anim calcmode="lin" valueType="num">
                                      <p:cBhvr>
                                        <p:cTn id="10" dur="500" fill="hold"/>
                                        <p:tgtEl>
                                          <p:spTgt spid="840852"/>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23" presetClass="entr" presetSubtype="272" fill="hold" nodeType="afterEffect">
                                  <p:stCondLst>
                                    <p:cond delay="0"/>
                                  </p:stCondLst>
                                  <p:childTnLst>
                                    <p:set>
                                      <p:cBhvr>
                                        <p:cTn id="13" dur="1" fill="hold">
                                          <p:stCondLst>
                                            <p:cond delay="0"/>
                                          </p:stCondLst>
                                        </p:cTn>
                                        <p:tgtEl>
                                          <p:spTgt spid="840856"/>
                                        </p:tgtEl>
                                        <p:attrNameLst>
                                          <p:attrName>style.visibility</p:attrName>
                                        </p:attrNameLst>
                                      </p:cBhvr>
                                      <p:to>
                                        <p:strVal val="visible"/>
                                      </p:to>
                                    </p:set>
                                    <p:anim calcmode="lin" valueType="num">
                                      <p:cBhvr>
                                        <p:cTn id="14" dur="500" fill="hold"/>
                                        <p:tgtEl>
                                          <p:spTgt spid="840856"/>
                                        </p:tgtEl>
                                        <p:attrNameLst>
                                          <p:attrName>ppt_w</p:attrName>
                                        </p:attrNameLst>
                                      </p:cBhvr>
                                      <p:tavLst>
                                        <p:tav tm="0">
                                          <p:val>
                                            <p:strVal val="2/3*#ppt_w"/>
                                          </p:val>
                                        </p:tav>
                                        <p:tav tm="100000">
                                          <p:val>
                                            <p:strVal val="#ppt_w"/>
                                          </p:val>
                                        </p:tav>
                                      </p:tavLst>
                                    </p:anim>
                                    <p:anim calcmode="lin" valueType="num">
                                      <p:cBhvr>
                                        <p:cTn id="15" dur="500" fill="hold"/>
                                        <p:tgtEl>
                                          <p:spTgt spid="840856"/>
                                        </p:tgtEl>
                                        <p:attrNameLst>
                                          <p:attrName>ppt_h</p:attrName>
                                        </p:attrNameLst>
                                      </p:cBhvr>
                                      <p:tavLst>
                                        <p:tav tm="0">
                                          <p:val>
                                            <p:strVal val="2/3*#ppt_h"/>
                                          </p:val>
                                        </p:tav>
                                        <p:tav tm="100000">
                                          <p:val>
                                            <p:strVal val="#ppt_h"/>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3" presetClass="entr" presetSubtype="272" fill="hold" nodeType="clickEffect">
                                  <p:stCondLst>
                                    <p:cond delay="0"/>
                                  </p:stCondLst>
                                  <p:childTnLst>
                                    <p:set>
                                      <p:cBhvr>
                                        <p:cTn id="19" dur="1" fill="hold">
                                          <p:stCondLst>
                                            <p:cond delay="0"/>
                                          </p:stCondLst>
                                        </p:cTn>
                                        <p:tgtEl>
                                          <p:spTgt spid="840853"/>
                                        </p:tgtEl>
                                        <p:attrNameLst>
                                          <p:attrName>style.visibility</p:attrName>
                                        </p:attrNameLst>
                                      </p:cBhvr>
                                      <p:to>
                                        <p:strVal val="visible"/>
                                      </p:to>
                                    </p:set>
                                    <p:anim calcmode="lin" valueType="num">
                                      <p:cBhvr>
                                        <p:cTn id="20" dur="500" fill="hold"/>
                                        <p:tgtEl>
                                          <p:spTgt spid="840853"/>
                                        </p:tgtEl>
                                        <p:attrNameLst>
                                          <p:attrName>ppt_w</p:attrName>
                                        </p:attrNameLst>
                                      </p:cBhvr>
                                      <p:tavLst>
                                        <p:tav tm="0">
                                          <p:val>
                                            <p:strVal val="2/3*#ppt_w"/>
                                          </p:val>
                                        </p:tav>
                                        <p:tav tm="100000">
                                          <p:val>
                                            <p:strVal val="#ppt_w"/>
                                          </p:val>
                                        </p:tav>
                                      </p:tavLst>
                                    </p:anim>
                                    <p:anim calcmode="lin" valueType="num">
                                      <p:cBhvr>
                                        <p:cTn id="21" dur="500" fill="hold"/>
                                        <p:tgtEl>
                                          <p:spTgt spid="840853"/>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0852" grpId="0"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4410"/>
        <p:cNvGrpSpPr/>
        <p:nvPr/>
      </p:nvGrpSpPr>
      <p:grpSpPr>
        <a:xfrm>
          <a:off x="0" y="0"/>
          <a:ext cx="0" cy="0"/>
          <a:chOff x="0" y="0"/>
          <a:chExt cx="0" cy="0"/>
        </a:xfrm>
      </p:grpSpPr>
      <p:pic>
        <p:nvPicPr>
          <p:cNvPr id="4411" name="Google Shape;4411;p615"/>
          <p:cNvPicPr preferRelativeResize="0"/>
          <p:nvPr/>
        </p:nvPicPr>
        <p:blipFill rotWithShape="1">
          <a:blip r:embed="rId3">
            <a:alphaModFix/>
          </a:blip>
          <a:srcRect/>
          <a:stretch/>
        </p:blipFill>
        <p:spPr>
          <a:xfrm>
            <a:off x="0" y="393700"/>
            <a:ext cx="9144000" cy="6067313"/>
          </a:xfrm>
          <a:prstGeom prst="rect">
            <a:avLst/>
          </a:prstGeom>
          <a:noFill/>
          <a:ln>
            <a:noFill/>
          </a:ln>
        </p:spPr>
      </p:pic>
      <p:sp>
        <p:nvSpPr>
          <p:cNvPr id="4412" name="Google Shape;4412;p615"/>
          <p:cNvSpPr txBox="1">
            <a:spLocks noGrp="1"/>
          </p:cNvSpPr>
          <p:nvPr>
            <p:ph type="ctrTitle"/>
          </p:nvPr>
        </p:nvSpPr>
        <p:spPr>
          <a:xfrm>
            <a:off x="0" y="232008"/>
            <a:ext cx="4642556" cy="2858325"/>
          </a:xfrm>
          <a:prstGeom prst="rect">
            <a:avLst/>
          </a:prstGeom>
          <a:noFill/>
          <a:ln>
            <a:noFill/>
          </a:ln>
        </p:spPr>
        <p:txBody>
          <a:bodyPr spcFirstLastPara="1" wrap="square" lIns="91425" tIns="45700" rIns="91425" bIns="45700" anchor="ctr" anchorCtr="0">
            <a:noAutofit/>
          </a:bodyPr>
          <a:lstStyle/>
          <a:p>
            <a:br>
              <a:rPr lang="en-US" altLang="zh-CN" sz="5400" b="1" dirty="0">
                <a:solidFill>
                  <a:schemeClr val="dk1"/>
                </a:solidFill>
              </a:rPr>
            </a:br>
            <a:r>
              <a:rPr lang="zh-CN" altLang="en-US" sz="5400" b="1" dirty="0">
                <a:solidFill>
                  <a:schemeClr val="dk1"/>
                </a:solidFill>
              </a:rPr>
              <a:t>让我们一起考察经文</a:t>
            </a:r>
            <a:br>
              <a:rPr lang="zh-CN" altLang="en-US" sz="5400" b="1" dirty="0">
                <a:solidFill>
                  <a:schemeClr val="dk1"/>
                </a:solidFill>
              </a:rPr>
            </a:br>
            <a:endParaRPr sz="5400" b="1" dirty="0">
              <a:solidFill>
                <a:schemeClr val="dk1"/>
              </a:solidFill>
            </a:endParaRPr>
          </a:p>
        </p:txBody>
      </p:sp>
      <p:sp>
        <p:nvSpPr>
          <p:cNvPr id="4413" name="Google Shape;4413;p615"/>
          <p:cNvSpPr txBox="1"/>
          <p:nvPr/>
        </p:nvSpPr>
        <p:spPr>
          <a:xfrm>
            <a:off x="155222" y="3308231"/>
            <a:ext cx="4953000" cy="2858325"/>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5400"/>
              <a:buFont typeface="Arial"/>
              <a:buNone/>
              <a:tabLst/>
              <a:defRPr/>
            </a:pPr>
            <a:r>
              <a:rPr kumimoji="0" lang="zh-CN" altLang="en-US" sz="5400" b="1" i="0" u="none" strike="noStrike" kern="0" cap="none" spc="0" normalizeH="0" baseline="0" noProof="0" dirty="0">
                <a:ln>
                  <a:noFill/>
                </a:ln>
                <a:solidFill>
                  <a:srgbClr val="000000"/>
                </a:solidFill>
                <a:effectLst/>
                <a:uLnTx/>
                <a:uFillTx/>
                <a:latin typeface="Arial"/>
                <a:cs typeface="Arial"/>
                <a:sym typeface="Arial"/>
              </a:rPr>
              <a:t>圣经：</a:t>
            </a:r>
            <a:endParaRPr kumimoji="0" lang="en-US" altLang="zh-CN" sz="5400" b="1" i="0" u="none" strike="noStrike" kern="0" cap="none" spc="0" normalizeH="0" baseline="0" noProof="0" dirty="0">
              <a:ln>
                <a:noFill/>
              </a:ln>
              <a:solidFill>
                <a:srgbClr val="000000"/>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Pts val="5400"/>
              <a:buFont typeface="Arial"/>
              <a:buNone/>
              <a:tabLst/>
              <a:defRPr/>
            </a:pPr>
            <a:r>
              <a:rPr kumimoji="0" lang="zh-CN" altLang="en-US" sz="5400" b="1" i="0" u="none" strike="noStrike" kern="0" cap="none" spc="0" normalizeH="0" baseline="0" noProof="0" dirty="0">
                <a:ln>
                  <a:noFill/>
                </a:ln>
                <a:solidFill>
                  <a:srgbClr val="000000"/>
                </a:solidFill>
                <a:effectLst/>
                <a:uLnTx/>
                <a:uFillTx/>
                <a:latin typeface="Arial"/>
                <a:cs typeface="Arial"/>
                <a:sym typeface="Arial"/>
              </a:rPr>
              <a:t>每一卷书</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14" name="Google Shape;4414;p615"/>
          <p:cNvSpPr txBox="1"/>
          <p:nvPr/>
        </p:nvSpPr>
        <p:spPr>
          <a:xfrm>
            <a:off x="2631722" y="5929568"/>
            <a:ext cx="8791222" cy="909772"/>
          </a:xfrm>
          <a:prstGeom prst="rect">
            <a:avLst/>
          </a:prstGeom>
          <a:noFill/>
          <a:ln>
            <a:noFill/>
          </a:ln>
          <a:effectLst>
            <a:outerShdw blurRad="63500" dist="35921" dir="2700000" algn="ctr" rotWithShape="0">
              <a:schemeClr val="dk2">
                <a:alpha val="74901"/>
              </a:schemeClr>
            </a:outerShdw>
          </a:effectLst>
        </p:spPr>
        <p:txBody>
          <a:bodyPr spcFirstLastPara="1" wrap="square" lIns="91425" tIns="45700" rIns="91425" bIns="4570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800" b="1" i="0" u="none" strike="noStrike" kern="0" cap="none" spc="0" normalizeH="0" baseline="0" noProof="0" dirty="0" err="1">
                <a:ln>
                  <a:noFill/>
                </a:ln>
                <a:solidFill>
                  <a:srgbClr val="FFFFFF"/>
                </a:solidFill>
                <a:effectLst/>
                <a:uLnTx/>
                <a:uFillTx/>
                <a:latin typeface="Arial"/>
                <a:ea typeface="Arial"/>
                <a:cs typeface="Arial"/>
                <a:sym typeface="Arial"/>
              </a:rPr>
              <a:t>创世记</a:t>
            </a:r>
            <a:endParaRPr kumimoji="0" sz="4800" b="1" i="0" u="none" strike="noStrike" kern="0" cap="none" spc="0" normalizeH="0" baseline="0" noProof="0" dirty="0">
              <a:ln>
                <a:noFill/>
              </a:ln>
              <a:solidFill>
                <a:srgbClr val="FFFFFF"/>
              </a:solidFill>
              <a:effectLst/>
              <a:uLnTx/>
              <a:uFillTx/>
              <a:latin typeface="Arial"/>
              <a:ea typeface="Arial"/>
              <a:cs typeface="Arial"/>
              <a:sym typeface="Arial"/>
            </a:endParaRPr>
          </a:p>
        </p:txBody>
      </p:sp>
    </p:spTree>
    <p:extLst>
      <p:ext uri="{BB962C8B-B14F-4D97-AF65-F5344CB8AC3E}">
        <p14:creationId xmlns:p14="http://schemas.microsoft.com/office/powerpoint/2010/main" val="1692127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414"/>
                                        </p:tgtEl>
                                        <p:attrNameLst>
                                          <p:attrName>style.visibility</p:attrName>
                                        </p:attrNameLst>
                                      </p:cBhvr>
                                      <p:to>
                                        <p:strVal val="visible"/>
                                      </p:to>
                                    </p:set>
                                    <p:animEffect transition="in" filter="fade">
                                      <p:cBhvr>
                                        <p:cTn id="7" dur="500"/>
                                        <p:tgtEl>
                                          <p:spTgt spid="44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zh-CN" altLang="en-US" b="1" dirty="0">
                <a:solidFill>
                  <a:srgbClr val="FFFFFF"/>
                </a:solidFill>
                <a:latin typeface="Arial" charset="0"/>
                <a:ea typeface="ＭＳ Ｐゴシック" charset="0"/>
                <a:cs typeface="Arial" charset="0"/>
              </a:rPr>
              <a:t>日期</a:t>
            </a:r>
            <a:endParaRPr lang="en-US" b="1" dirty="0">
              <a:solidFill>
                <a:srgbClr val="FFFFFF"/>
              </a:solidFill>
              <a:latin typeface="Arial" charset="0"/>
              <a:ea typeface="ＭＳ Ｐゴシック" charset="0"/>
              <a:cs typeface="Arial" charset="0"/>
            </a:endParaRPr>
          </a:p>
        </p:txBody>
      </p:sp>
      <p:sp>
        <p:nvSpPr>
          <p:cNvPr id="349187" name="Text Box 3"/>
          <p:cNvSpPr txBox="1">
            <a:spLocks noChangeArrowheads="1"/>
          </p:cNvSpPr>
          <p:nvPr/>
        </p:nvSpPr>
        <p:spPr bwMode="auto">
          <a:xfrm>
            <a:off x="8316913" y="71438"/>
            <a:ext cx="755650" cy="693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250</a:t>
            </a:r>
            <a:br>
              <a:rPr kumimoji="0" lang="en-US" sz="2400" b="1" i="0" u="none" strike="noStrike" kern="1200" cap="none" spc="0" normalizeH="0" baseline="0" noProof="0">
                <a:ln>
                  <a:noFill/>
                </a:ln>
                <a:solidFill>
                  <a:srgbClr val="000000"/>
                </a:solidFill>
                <a:effectLst/>
                <a:uLnTx/>
                <a:uFillTx/>
                <a:latin typeface="Arial" charset="0"/>
                <a:ea typeface="ＭＳ Ｐゴシック" charset="0"/>
              </a:rPr>
            </a:b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1" name="Rectangle 7"/>
          <p:cNvSpPr>
            <a:spLocks noChangeArrowheads="1"/>
          </p:cNvSpPr>
          <p:nvPr/>
        </p:nvSpPr>
        <p:spPr bwMode="auto">
          <a:xfrm>
            <a:off x="0" y="3486150"/>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书本</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2" name="Rectangle 8"/>
          <p:cNvSpPr>
            <a:spLocks noChangeArrowheads="1"/>
          </p:cNvSpPr>
          <p:nvPr/>
        </p:nvSpPr>
        <p:spPr bwMode="auto">
          <a:xfrm>
            <a:off x="7716838" y="2955925"/>
            <a:ext cx="2341562"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pSp>
        <p:nvGrpSpPr>
          <p:cNvPr id="349211" name="Group 33"/>
          <p:cNvGrpSpPr>
            <a:grpSpLocks/>
          </p:cNvGrpSpPr>
          <p:nvPr/>
        </p:nvGrpSpPr>
        <p:grpSpPr bwMode="auto">
          <a:xfrm>
            <a:off x="1069032"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撒母耳记上</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349212" name="Rectangle 36"/>
          <p:cNvSpPr>
            <a:spLocks noChangeArrowheads="1"/>
          </p:cNvSpPr>
          <p:nvPr/>
        </p:nvSpPr>
        <p:spPr bwMode="auto">
          <a:xfrm>
            <a:off x="2365772"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撒母耳记下</a:t>
            </a:r>
            <a:endPar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349214" name="Group 38"/>
          <p:cNvGrpSpPr>
            <a:grpSpLocks/>
          </p:cNvGrpSpPr>
          <p:nvPr/>
        </p:nvGrpSpPr>
        <p:grpSpPr bwMode="auto">
          <a:xfrm>
            <a:off x="3560912"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列王记上</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349215" name="Group 41"/>
          <p:cNvGrpSpPr>
            <a:grpSpLocks/>
          </p:cNvGrpSpPr>
          <p:nvPr/>
        </p:nvGrpSpPr>
        <p:grpSpPr bwMode="auto">
          <a:xfrm>
            <a:off x="5383088"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列王记下</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Ø"/>
              <a:tabLst/>
              <a:defRPr/>
            </a:pP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列王记上所记载的实际涵盖了</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120</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年，从主前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971</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年所罗门王登基到主前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852</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年亚哈谢在位为止。主前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931</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年是一个重要的分水岭，因为所罗门王在那年去世，其后王国分裂为北国以色列国和南国犹大国。</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pic>
        <p:nvPicPr>
          <p:cNvPr id="349225" name="Picture 9" descr="BD04919_"/>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48" name="Group 33"/>
          <p:cNvGrpSpPr>
            <a:grpSpLocks/>
          </p:cNvGrpSpPr>
          <p:nvPr/>
        </p:nvGrpSpPr>
        <p:grpSpPr bwMode="auto">
          <a:xfrm>
            <a:off x="1062608"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1" name="Rectangle 36"/>
          <p:cNvSpPr>
            <a:spLocks noChangeArrowheads="1"/>
          </p:cNvSpPr>
          <p:nvPr/>
        </p:nvSpPr>
        <p:spPr bwMode="auto">
          <a:xfrm>
            <a:off x="2359348"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grpSp>
        <p:nvGrpSpPr>
          <p:cNvPr id="53" name="Group 38"/>
          <p:cNvGrpSpPr>
            <a:grpSpLocks/>
          </p:cNvGrpSpPr>
          <p:nvPr/>
        </p:nvGrpSpPr>
        <p:grpSpPr bwMode="auto">
          <a:xfrm>
            <a:off x="3554488"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3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56" name="Group 41"/>
          <p:cNvGrpSpPr>
            <a:grpSpLocks/>
          </p:cNvGrpSpPr>
          <p:nvPr/>
        </p:nvGrpSpPr>
        <p:grpSpPr bwMode="auto">
          <a:xfrm>
            <a:off x="5383088"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4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9" name="Rectangle 7"/>
          <p:cNvSpPr>
            <a:spLocks noChangeArrowheads="1"/>
          </p:cNvSpPr>
          <p:nvPr/>
        </p:nvSpPr>
        <p:spPr bwMode="auto">
          <a:xfrm>
            <a:off x="76200" y="2708920"/>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杰罗姆</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0" name="Rectangle 15">
            <a:extLst>
              <a:ext uri="{FF2B5EF4-FFF2-40B4-BE49-F238E27FC236}">
                <a16:creationId xmlns:a16="http://schemas.microsoft.com/office/drawing/2014/main" id="{2F584AC9-1D51-D142-8612-7297F0C91F4D}"/>
              </a:ext>
            </a:extLst>
          </p:cNvPr>
          <p:cNvSpPr>
            <a:spLocks noChangeArrowheads="1"/>
          </p:cNvSpPr>
          <p:nvPr/>
        </p:nvSpPr>
        <p:spPr bwMode="auto">
          <a:xfrm>
            <a:off x="76200" y="478313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日期</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1" name="Rectangle 16">
            <a:extLst>
              <a:ext uri="{FF2B5EF4-FFF2-40B4-BE49-F238E27FC236}">
                <a16:creationId xmlns:a16="http://schemas.microsoft.com/office/drawing/2014/main" id="{339C4F8A-908F-2143-ABC1-83F0DAB162A9}"/>
              </a:ext>
            </a:extLst>
          </p:cNvPr>
          <p:cNvSpPr>
            <a:spLocks noChangeArrowheads="1"/>
          </p:cNvSpPr>
          <p:nvPr/>
        </p:nvSpPr>
        <p:spPr bwMode="auto">
          <a:xfrm>
            <a:off x="981075" y="478313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1043</a:t>
            </a:r>
          </a:p>
        </p:txBody>
      </p:sp>
      <p:sp>
        <p:nvSpPr>
          <p:cNvPr id="62" name="Rectangle 17">
            <a:extLst>
              <a:ext uri="{FF2B5EF4-FFF2-40B4-BE49-F238E27FC236}">
                <a16:creationId xmlns:a16="http://schemas.microsoft.com/office/drawing/2014/main" id="{0F6B3FC7-3D40-C54B-8ADF-60FAA51C2F16}"/>
              </a:ext>
            </a:extLst>
          </p:cNvPr>
          <p:cNvSpPr>
            <a:spLocks noChangeArrowheads="1"/>
          </p:cNvSpPr>
          <p:nvPr/>
        </p:nvSpPr>
        <p:spPr bwMode="auto">
          <a:xfrm>
            <a:off x="2136775" y="4783138"/>
            <a:ext cx="1036638"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1011</a:t>
            </a:r>
          </a:p>
        </p:txBody>
      </p:sp>
      <p:sp>
        <p:nvSpPr>
          <p:cNvPr id="63" name="Rectangle 18">
            <a:extLst>
              <a:ext uri="{FF2B5EF4-FFF2-40B4-BE49-F238E27FC236}">
                <a16:creationId xmlns:a16="http://schemas.microsoft.com/office/drawing/2014/main" id="{141F1808-E341-A742-B5B1-93CB2768341A}"/>
              </a:ext>
            </a:extLst>
          </p:cNvPr>
          <p:cNvSpPr>
            <a:spLocks noChangeArrowheads="1"/>
          </p:cNvSpPr>
          <p:nvPr/>
        </p:nvSpPr>
        <p:spPr bwMode="auto">
          <a:xfrm>
            <a:off x="3124200" y="4783138"/>
            <a:ext cx="2570163"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971        931               852</a:t>
            </a:r>
          </a:p>
        </p:txBody>
      </p:sp>
      <p:sp>
        <p:nvSpPr>
          <p:cNvPr id="64" name="Rectangle 19">
            <a:extLst>
              <a:ext uri="{FF2B5EF4-FFF2-40B4-BE49-F238E27FC236}">
                <a16:creationId xmlns:a16="http://schemas.microsoft.com/office/drawing/2014/main" id="{D672620A-8CE4-0748-973E-090014A817E8}"/>
              </a:ext>
            </a:extLst>
          </p:cNvPr>
          <p:cNvSpPr>
            <a:spLocks noChangeArrowheads="1"/>
          </p:cNvSpPr>
          <p:nvPr/>
        </p:nvSpPr>
        <p:spPr bwMode="auto">
          <a:xfrm>
            <a:off x="5562600" y="4783138"/>
            <a:ext cx="174625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852    722   586   560</a:t>
            </a:r>
          </a:p>
        </p:txBody>
      </p:sp>
      <p:sp>
        <p:nvSpPr>
          <p:cNvPr id="65" name="Rectangle 20">
            <a:extLst>
              <a:ext uri="{FF2B5EF4-FFF2-40B4-BE49-F238E27FC236}">
                <a16:creationId xmlns:a16="http://schemas.microsoft.com/office/drawing/2014/main" id="{560F6590-659F-544F-B004-F14B5FCE5135}"/>
              </a:ext>
            </a:extLst>
          </p:cNvPr>
          <p:cNvSpPr>
            <a:spLocks noChangeArrowheads="1"/>
          </p:cNvSpPr>
          <p:nvPr/>
        </p:nvSpPr>
        <p:spPr bwMode="auto">
          <a:xfrm>
            <a:off x="7832725" y="4783138"/>
            <a:ext cx="6254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538</a:t>
            </a:r>
          </a:p>
        </p:txBody>
      </p:sp>
      <p:sp>
        <p:nvSpPr>
          <p:cNvPr id="66" name="Rectangle 21">
            <a:extLst>
              <a:ext uri="{FF2B5EF4-FFF2-40B4-BE49-F238E27FC236}">
                <a16:creationId xmlns:a16="http://schemas.microsoft.com/office/drawing/2014/main" id="{8910CCC0-64EC-104E-A007-DAA325FAC376}"/>
              </a:ext>
            </a:extLst>
          </p:cNvPr>
          <p:cNvSpPr>
            <a:spLocks noChangeArrowheads="1"/>
          </p:cNvSpPr>
          <p:nvPr/>
        </p:nvSpPr>
        <p:spPr bwMode="auto">
          <a:xfrm>
            <a:off x="7875588" y="4783138"/>
            <a:ext cx="1585912"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67" name="Rectangle 22">
            <a:extLst>
              <a:ext uri="{FF2B5EF4-FFF2-40B4-BE49-F238E27FC236}">
                <a16:creationId xmlns:a16="http://schemas.microsoft.com/office/drawing/2014/main" id="{1E511687-D33D-3A46-BBD0-CBF8458741A7}"/>
              </a:ext>
            </a:extLst>
          </p:cNvPr>
          <p:cNvSpPr>
            <a:spLocks noChangeArrowheads="1"/>
          </p:cNvSpPr>
          <p:nvPr/>
        </p:nvSpPr>
        <p:spPr bwMode="auto">
          <a:xfrm>
            <a:off x="76200" y="5819775"/>
            <a:ext cx="828675"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国度</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8" name="Rectangle 23">
            <a:extLst>
              <a:ext uri="{FF2B5EF4-FFF2-40B4-BE49-F238E27FC236}">
                <a16:creationId xmlns:a16="http://schemas.microsoft.com/office/drawing/2014/main" id="{98717137-9F50-6A46-A323-EB6038391DC1}"/>
              </a:ext>
            </a:extLst>
          </p:cNvPr>
          <p:cNvSpPr>
            <a:spLocks noChangeArrowheads="1"/>
          </p:cNvSpPr>
          <p:nvPr/>
        </p:nvSpPr>
        <p:spPr bwMode="auto">
          <a:xfrm>
            <a:off x="981075" y="5819775"/>
            <a:ext cx="1797050"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联合</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p>
        </p:txBody>
      </p:sp>
      <p:sp>
        <p:nvSpPr>
          <p:cNvPr id="69" name="Rectangle 24">
            <a:extLst>
              <a:ext uri="{FF2B5EF4-FFF2-40B4-BE49-F238E27FC236}">
                <a16:creationId xmlns:a16="http://schemas.microsoft.com/office/drawing/2014/main" id="{F64D33B0-401E-5F4A-8FC3-0369E5D0B9DD}"/>
              </a:ext>
            </a:extLst>
          </p:cNvPr>
          <p:cNvSpPr>
            <a:spLocks noChangeArrowheads="1"/>
          </p:cNvSpPr>
          <p:nvPr/>
        </p:nvSpPr>
        <p:spPr bwMode="auto">
          <a:xfrm>
            <a:off x="2778125" y="5819775"/>
            <a:ext cx="381158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分裂</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p>
        </p:txBody>
      </p:sp>
      <p:sp>
        <p:nvSpPr>
          <p:cNvPr id="70" name="Rectangle 25">
            <a:extLst>
              <a:ext uri="{FF2B5EF4-FFF2-40B4-BE49-F238E27FC236}">
                <a16:creationId xmlns:a16="http://schemas.microsoft.com/office/drawing/2014/main" id="{C2B72BC3-9C90-394D-ADE7-20EEBDC63DE3}"/>
              </a:ext>
            </a:extLst>
          </p:cNvPr>
          <p:cNvSpPr>
            <a:spLocks noChangeArrowheads="1"/>
          </p:cNvSpPr>
          <p:nvPr/>
        </p:nvSpPr>
        <p:spPr bwMode="auto">
          <a:xfrm>
            <a:off x="6589713" y="5819775"/>
            <a:ext cx="833437"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幸存</a:t>
            </a:r>
            <a:endParaRPr kumimoji="0" 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71" name="Rectangle 26">
            <a:extLst>
              <a:ext uri="{FF2B5EF4-FFF2-40B4-BE49-F238E27FC236}">
                <a16:creationId xmlns:a16="http://schemas.microsoft.com/office/drawing/2014/main" id="{70A18B87-FA3F-8C41-B5FB-E13E021F78B5}"/>
              </a:ext>
            </a:extLst>
          </p:cNvPr>
          <p:cNvSpPr>
            <a:spLocks noChangeArrowheads="1"/>
          </p:cNvSpPr>
          <p:nvPr/>
        </p:nvSpPr>
        <p:spPr bwMode="auto">
          <a:xfrm>
            <a:off x="7423150" y="5819775"/>
            <a:ext cx="221773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返回</a:t>
            </a:r>
            <a:r>
              <a:rPr kumimoji="0" lang="en-US" altLang="zh-CN"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pic>
        <p:nvPicPr>
          <p:cNvPr id="72" name="Picture 44" descr="pij2qvyc[1]">
            <a:extLst>
              <a:ext uri="{FF2B5EF4-FFF2-40B4-BE49-F238E27FC236}">
                <a16:creationId xmlns:a16="http://schemas.microsoft.com/office/drawing/2014/main" id="{7C5E0C0E-0BE3-4641-B336-837F43E160F9}"/>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2954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3" name="Picture 45" descr="pij2qvyc[1]">
            <a:extLst>
              <a:ext uri="{FF2B5EF4-FFF2-40B4-BE49-F238E27FC236}">
                <a16:creationId xmlns:a16="http://schemas.microsoft.com/office/drawing/2014/main" id="{95DC0B4E-F3D7-C84A-BF2B-E37D7C5C8000}"/>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1336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4" name="Picture 46" descr="j0297763">
            <a:extLst>
              <a:ext uri="{FF2B5EF4-FFF2-40B4-BE49-F238E27FC236}">
                <a16:creationId xmlns:a16="http://schemas.microsoft.com/office/drawing/2014/main" id="{CCB46F5F-B8E2-1D47-AC21-3CDF227678F3}"/>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781800" y="5410200"/>
            <a:ext cx="925513" cy="88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 name="AutoShape 47">
            <a:extLst>
              <a:ext uri="{FF2B5EF4-FFF2-40B4-BE49-F238E27FC236}">
                <a16:creationId xmlns:a16="http://schemas.microsoft.com/office/drawing/2014/main" id="{7E8BD4C6-B75E-7746-90FA-00E07BCA7447}"/>
              </a:ext>
            </a:extLst>
          </p:cNvPr>
          <p:cNvSpPr>
            <a:spLocks noChangeArrowheads="1"/>
          </p:cNvSpPr>
          <p:nvPr/>
        </p:nvSpPr>
        <p:spPr bwMode="auto">
          <a:xfrm>
            <a:off x="6172200" y="54864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sp>
        <p:nvSpPr>
          <p:cNvPr id="76" name="AutoShape 48">
            <a:extLst>
              <a:ext uri="{FF2B5EF4-FFF2-40B4-BE49-F238E27FC236}">
                <a16:creationId xmlns:a16="http://schemas.microsoft.com/office/drawing/2014/main" id="{CD215707-3A79-0140-8C79-F4556CF75BD8}"/>
              </a:ext>
            </a:extLst>
          </p:cNvPr>
          <p:cNvSpPr>
            <a:spLocks noChangeArrowheads="1"/>
          </p:cNvSpPr>
          <p:nvPr/>
        </p:nvSpPr>
        <p:spPr bwMode="auto">
          <a:xfrm>
            <a:off x="6553200" y="57912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sp>
        <p:nvSpPr>
          <p:cNvPr id="77" name="AutoShape 49">
            <a:extLst>
              <a:ext uri="{FF2B5EF4-FFF2-40B4-BE49-F238E27FC236}">
                <a16:creationId xmlns:a16="http://schemas.microsoft.com/office/drawing/2014/main" id="{C88C37D2-9E06-AA41-B470-20264F78E318}"/>
              </a:ext>
            </a:extLst>
          </p:cNvPr>
          <p:cNvSpPr>
            <a:spLocks noChangeArrowheads="1"/>
          </p:cNvSpPr>
          <p:nvPr/>
        </p:nvSpPr>
        <p:spPr bwMode="auto">
          <a:xfrm rot="10800000">
            <a:off x="7991475" y="57912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pic>
        <p:nvPicPr>
          <p:cNvPr id="78" name="Picture 50" descr="j0295577">
            <a:extLst>
              <a:ext uri="{FF2B5EF4-FFF2-40B4-BE49-F238E27FC236}">
                <a16:creationId xmlns:a16="http://schemas.microsoft.com/office/drawing/2014/main" id="{0539323E-E7B6-D44B-8B4E-6E56EB7A2706}"/>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57600" y="5240338"/>
            <a:ext cx="1447800" cy="1373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9" name="Picture 51" descr="pij2qvyc[1]">
            <a:extLst>
              <a:ext uri="{FF2B5EF4-FFF2-40B4-BE49-F238E27FC236}">
                <a16:creationId xmlns:a16="http://schemas.microsoft.com/office/drawing/2014/main" id="{B0CB0D49-D2FC-4F44-81D0-A817EE64268D}"/>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9718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49316435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52">
                                            <p:txEl>
                                              <p:pRg st="0" end="0"/>
                                            </p:txEl>
                                          </p:spTgt>
                                        </p:tgtEl>
                                        <p:attrNameLst>
                                          <p:attrName>style.visibility</p:attrName>
                                        </p:attrNameLst>
                                      </p:cBhvr>
                                      <p:to>
                                        <p:strVal val="visible"/>
                                      </p:to>
                                    </p:set>
                                    <p:anim calcmode="lin" valueType="num">
                                      <p:cBhvr additive="base">
                                        <p:cTn id="27"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8" presetClass="entr" presetSubtype="16" fill="hold"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diamond(in)">
                                      <p:cBhvr>
                                        <p:cTn id="32" dur="3000"/>
                                        <p:tgtEl>
                                          <p:spTgt spid="72"/>
                                        </p:tgtEl>
                                      </p:cBhvr>
                                    </p:animEffect>
                                  </p:childTnLst>
                                </p:cTn>
                              </p:par>
                            </p:childTnLst>
                          </p:cTn>
                        </p:par>
                        <p:par>
                          <p:cTn id="33" fill="hold">
                            <p:stCondLst>
                              <p:cond delay="3500"/>
                            </p:stCondLst>
                            <p:childTnLst>
                              <p:par>
                                <p:cTn id="34" presetID="8" presetClass="entr" presetSubtype="16" fill="hold" nodeType="afterEffect">
                                  <p:stCondLst>
                                    <p:cond delay="0"/>
                                  </p:stCondLst>
                                  <p:childTnLst>
                                    <p:set>
                                      <p:cBhvr>
                                        <p:cTn id="35" dur="1" fill="hold">
                                          <p:stCondLst>
                                            <p:cond delay="0"/>
                                          </p:stCondLst>
                                        </p:cTn>
                                        <p:tgtEl>
                                          <p:spTgt spid="73"/>
                                        </p:tgtEl>
                                        <p:attrNameLst>
                                          <p:attrName>style.visibility</p:attrName>
                                        </p:attrNameLst>
                                      </p:cBhvr>
                                      <p:to>
                                        <p:strVal val="visible"/>
                                      </p:to>
                                    </p:set>
                                    <p:animEffect transition="in" filter="diamond(in)">
                                      <p:cBhvr>
                                        <p:cTn id="36" dur="3000"/>
                                        <p:tgtEl>
                                          <p:spTgt spid="73"/>
                                        </p:tgtEl>
                                      </p:cBhvr>
                                    </p:animEffect>
                                  </p:childTnLst>
                                </p:cTn>
                              </p:par>
                            </p:childTnLst>
                          </p:cTn>
                        </p:par>
                        <p:par>
                          <p:cTn id="37" fill="hold">
                            <p:stCondLst>
                              <p:cond delay="6500"/>
                            </p:stCondLst>
                            <p:childTnLst>
                              <p:par>
                                <p:cTn id="38" presetID="8" presetClass="entr" presetSubtype="16" fill="hold" nodeType="afterEffect">
                                  <p:stCondLst>
                                    <p:cond delay="0"/>
                                  </p:stCondLst>
                                  <p:childTnLst>
                                    <p:set>
                                      <p:cBhvr>
                                        <p:cTn id="39" dur="1" fill="hold">
                                          <p:stCondLst>
                                            <p:cond delay="0"/>
                                          </p:stCondLst>
                                        </p:cTn>
                                        <p:tgtEl>
                                          <p:spTgt spid="79"/>
                                        </p:tgtEl>
                                        <p:attrNameLst>
                                          <p:attrName>style.visibility</p:attrName>
                                        </p:attrNameLst>
                                      </p:cBhvr>
                                      <p:to>
                                        <p:strVal val="visible"/>
                                      </p:to>
                                    </p:set>
                                    <p:animEffect transition="in" filter="diamond(in)">
                                      <p:cBhvr>
                                        <p:cTn id="40" dur="3000"/>
                                        <p:tgtEl>
                                          <p:spTgt spid="79"/>
                                        </p:tgtEl>
                                      </p:cBhvr>
                                    </p:animEffect>
                                  </p:childTnLst>
                                </p:cTn>
                              </p:par>
                            </p:childTnLst>
                          </p:cTn>
                        </p:par>
                        <p:par>
                          <p:cTn id="41" fill="hold">
                            <p:stCondLst>
                              <p:cond delay="9500"/>
                            </p:stCondLst>
                            <p:childTnLst>
                              <p:par>
                                <p:cTn id="42" presetID="8" presetClass="entr" presetSubtype="16" fill="hold" nodeType="afterEffect">
                                  <p:stCondLst>
                                    <p:cond delay="0"/>
                                  </p:stCondLst>
                                  <p:childTnLst>
                                    <p:set>
                                      <p:cBhvr>
                                        <p:cTn id="43" dur="1" fill="hold">
                                          <p:stCondLst>
                                            <p:cond delay="0"/>
                                          </p:stCondLst>
                                        </p:cTn>
                                        <p:tgtEl>
                                          <p:spTgt spid="78"/>
                                        </p:tgtEl>
                                        <p:attrNameLst>
                                          <p:attrName>style.visibility</p:attrName>
                                        </p:attrNameLst>
                                      </p:cBhvr>
                                      <p:to>
                                        <p:strVal val="visible"/>
                                      </p:to>
                                    </p:set>
                                    <p:animEffect transition="in" filter="diamond(in)">
                                      <p:cBhvr>
                                        <p:cTn id="44" dur="3000"/>
                                        <p:tgtEl>
                                          <p:spTgt spid="78"/>
                                        </p:tgtEl>
                                      </p:cBhvr>
                                    </p:animEffect>
                                  </p:childTnLst>
                                </p:cTn>
                              </p:par>
                            </p:childTnLst>
                          </p:cTn>
                        </p:par>
                        <p:par>
                          <p:cTn id="45" fill="hold">
                            <p:stCondLst>
                              <p:cond delay="12500"/>
                            </p:stCondLst>
                            <p:childTnLst>
                              <p:par>
                                <p:cTn id="46" presetID="8" presetClass="entr" presetSubtype="16" fill="hold" grpId="0" nodeType="afterEffect">
                                  <p:stCondLst>
                                    <p:cond delay="0"/>
                                  </p:stCondLst>
                                  <p:childTnLst>
                                    <p:set>
                                      <p:cBhvr>
                                        <p:cTn id="47" dur="1" fill="hold">
                                          <p:stCondLst>
                                            <p:cond delay="0"/>
                                          </p:stCondLst>
                                        </p:cTn>
                                        <p:tgtEl>
                                          <p:spTgt spid="75"/>
                                        </p:tgtEl>
                                        <p:attrNameLst>
                                          <p:attrName>style.visibility</p:attrName>
                                        </p:attrNameLst>
                                      </p:cBhvr>
                                      <p:to>
                                        <p:strVal val="visible"/>
                                      </p:to>
                                    </p:set>
                                    <p:animEffect transition="in" filter="diamond(in)">
                                      <p:cBhvr>
                                        <p:cTn id="48" dur="3000"/>
                                        <p:tgtEl>
                                          <p:spTgt spid="75"/>
                                        </p:tgtEl>
                                      </p:cBhvr>
                                    </p:animEffect>
                                  </p:childTnLst>
                                </p:cTn>
                              </p:par>
                            </p:childTnLst>
                          </p:cTn>
                        </p:par>
                        <p:par>
                          <p:cTn id="49" fill="hold">
                            <p:stCondLst>
                              <p:cond delay="15500"/>
                            </p:stCondLst>
                            <p:childTnLst>
                              <p:par>
                                <p:cTn id="50" presetID="8" presetClass="entr" presetSubtype="16" fill="hold" grpId="0" nodeType="afterEffect">
                                  <p:stCondLst>
                                    <p:cond delay="0"/>
                                  </p:stCondLst>
                                  <p:childTnLst>
                                    <p:set>
                                      <p:cBhvr>
                                        <p:cTn id="51" dur="1" fill="hold">
                                          <p:stCondLst>
                                            <p:cond delay="0"/>
                                          </p:stCondLst>
                                        </p:cTn>
                                        <p:tgtEl>
                                          <p:spTgt spid="76"/>
                                        </p:tgtEl>
                                        <p:attrNameLst>
                                          <p:attrName>style.visibility</p:attrName>
                                        </p:attrNameLst>
                                      </p:cBhvr>
                                      <p:to>
                                        <p:strVal val="visible"/>
                                      </p:to>
                                    </p:set>
                                    <p:animEffect transition="in" filter="diamond(in)">
                                      <p:cBhvr>
                                        <p:cTn id="52" dur="3000"/>
                                        <p:tgtEl>
                                          <p:spTgt spid="76"/>
                                        </p:tgtEl>
                                      </p:cBhvr>
                                    </p:animEffect>
                                  </p:childTnLst>
                                </p:cTn>
                              </p:par>
                            </p:childTnLst>
                          </p:cTn>
                        </p:par>
                        <p:par>
                          <p:cTn id="53" fill="hold">
                            <p:stCondLst>
                              <p:cond delay="18500"/>
                            </p:stCondLst>
                            <p:childTnLst>
                              <p:par>
                                <p:cTn id="54" presetID="8" presetClass="entr" presetSubtype="16" fill="hold" nodeType="afterEffect">
                                  <p:stCondLst>
                                    <p:cond delay="0"/>
                                  </p:stCondLst>
                                  <p:childTnLst>
                                    <p:set>
                                      <p:cBhvr>
                                        <p:cTn id="55" dur="1" fill="hold">
                                          <p:stCondLst>
                                            <p:cond delay="0"/>
                                          </p:stCondLst>
                                        </p:cTn>
                                        <p:tgtEl>
                                          <p:spTgt spid="74"/>
                                        </p:tgtEl>
                                        <p:attrNameLst>
                                          <p:attrName>style.visibility</p:attrName>
                                        </p:attrNameLst>
                                      </p:cBhvr>
                                      <p:to>
                                        <p:strVal val="visible"/>
                                      </p:to>
                                    </p:set>
                                    <p:animEffect transition="in" filter="diamond(in)">
                                      <p:cBhvr>
                                        <p:cTn id="56" dur="3000"/>
                                        <p:tgtEl>
                                          <p:spTgt spid="74"/>
                                        </p:tgtEl>
                                      </p:cBhvr>
                                    </p:animEffect>
                                  </p:childTnLst>
                                </p:cTn>
                              </p:par>
                            </p:childTnLst>
                          </p:cTn>
                        </p:par>
                        <p:par>
                          <p:cTn id="57" fill="hold">
                            <p:stCondLst>
                              <p:cond delay="21500"/>
                            </p:stCondLst>
                            <p:childTnLst>
                              <p:par>
                                <p:cTn id="58" presetID="8" presetClass="entr" presetSubtype="16" fill="hold" grpId="0" nodeType="afterEffect">
                                  <p:stCondLst>
                                    <p:cond delay="0"/>
                                  </p:stCondLst>
                                  <p:childTnLst>
                                    <p:set>
                                      <p:cBhvr>
                                        <p:cTn id="59" dur="1" fill="hold">
                                          <p:stCondLst>
                                            <p:cond delay="0"/>
                                          </p:stCondLst>
                                        </p:cTn>
                                        <p:tgtEl>
                                          <p:spTgt spid="77"/>
                                        </p:tgtEl>
                                        <p:attrNameLst>
                                          <p:attrName>style.visibility</p:attrName>
                                        </p:attrNameLst>
                                      </p:cBhvr>
                                      <p:to>
                                        <p:strVal val="visible"/>
                                      </p:to>
                                    </p:set>
                                    <p:animEffect transition="in" filter="diamond(in)">
                                      <p:cBhvr>
                                        <p:cTn id="60" dur="30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build="p" autoUpdateAnimBg="0"/>
      <p:bldP spid="51" grpId="0" animBg="1"/>
      <p:bldP spid="59" grpId="0"/>
      <p:bldP spid="75" grpId="0" animBg="1"/>
      <p:bldP spid="76" grpId="0" animBg="1"/>
      <p:bldP spid="77"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5"/>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pic>
        <p:nvPicPr>
          <p:cNvPr id="361474" name="Picture 6" descr="BD04976_"/>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4648200"/>
            <a:ext cx="1501775"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62" name="WordArt 10"/>
          <p:cNvSpPr>
            <a:spLocks noChangeArrowheads="1" noChangeShapeType="1" noTextEdit="1"/>
          </p:cNvSpPr>
          <p:nvPr/>
        </p:nvSpPr>
        <p:spPr bwMode="auto">
          <a:xfrm>
            <a:off x="2362200" y="1752600"/>
            <a:ext cx="4191000" cy="2819400"/>
          </a:xfrm>
          <a:prstGeom prst="rect">
            <a:avLst/>
          </a:prstGeom>
        </p:spPr>
        <p:txBody>
          <a:bodyPr wrap="none" fromWordArt="1">
            <a:prstTxWarp prst="textDeflate">
              <a:avLst>
                <a:gd name="adj" fmla="val 18750"/>
              </a:avLst>
            </a:prstTxWarp>
            <a:scene3d>
              <a:camera prst="legacyPerspectiveFront">
                <a:rot lat="20519989" lon="1080000" rev="0"/>
              </a:camera>
              <a:lightRig rig="legacyHarsh2" dir="b"/>
            </a:scene3d>
            <a:sp3d extrusionH="430200" prstMaterial="legacyMatte">
              <a:extrusionClr>
                <a:srgbClr val="FF6600"/>
              </a:extrusionClr>
            </a:sp3d>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8000" b="1" i="0" u="none" strike="noStrike" kern="10" cap="none" spc="0" normalizeH="0" baseline="0" noProof="0" dirty="0" err="1">
                <a:ln w="9525">
                  <a:round/>
                  <a:headEnd/>
                  <a:tailEnd/>
                </a:ln>
                <a:gradFill rotWithShape="1">
                  <a:gsLst>
                    <a:gs pos="0">
                      <a:srgbClr val="FFE701"/>
                    </a:gs>
                    <a:gs pos="100000">
                      <a:srgbClr val="FE3E02"/>
                    </a:gs>
                  </a:gsLst>
                  <a:lin ang="5400000" scaled="1"/>
                </a:gradFill>
                <a:effectLst/>
                <a:uLnTx/>
                <a:uFillTx/>
                <a:latin typeface="MS PGothic"/>
                <a:ea typeface="MS PGothic"/>
                <a:cs typeface="MS PGothic"/>
              </a:rPr>
              <a:t>分裂</a:t>
            </a:r>
            <a:endParaRPr kumimoji="0" lang="en-US" sz="80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MS PGothic"/>
              <a:ea typeface="MS PGothic"/>
              <a:cs typeface="MS PGothic"/>
            </a:endParaRPr>
          </a:p>
        </p:txBody>
      </p:sp>
      <p:sp>
        <p:nvSpPr>
          <p:cNvPr id="361476" name="Text Box 11"/>
          <p:cNvSpPr txBox="1">
            <a:spLocks noChangeArrowheads="1"/>
          </p:cNvSpPr>
          <p:nvPr/>
        </p:nvSpPr>
        <p:spPr bwMode="auto">
          <a:xfrm>
            <a:off x="8223250" y="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MS PGothic" charset="0"/>
              </a:rPr>
              <a:t>219</a:t>
            </a:r>
          </a:p>
        </p:txBody>
      </p:sp>
      <p:sp>
        <p:nvSpPr>
          <p:cNvPr id="361477" name="Rectangle 12"/>
          <p:cNvSpPr>
            <a:spLocks noGrp="1" noChangeArrowheads="1"/>
          </p:cNvSpPr>
          <p:nvPr>
            <p:ph type="title" idx="4294967295"/>
          </p:nvPr>
        </p:nvSpPr>
        <p:spPr>
          <a:xfrm>
            <a:off x="1981200" y="152400"/>
            <a:ext cx="5029200" cy="838200"/>
          </a:xfrm>
          <a:solidFill>
            <a:schemeClr val="tx1"/>
          </a:solidFill>
          <a:ln cap="flat">
            <a:solidFill>
              <a:schemeClr val="tx1"/>
            </a:solidFill>
            <a:miter lim="800000"/>
            <a:headEnd/>
            <a:tailEnd/>
          </a:ln>
        </p:spPr>
        <p:txBody>
          <a:bodyPr/>
          <a:lstStyle/>
          <a:p>
            <a:pPr eaLnBrk="1" hangingPunct="1"/>
            <a:r>
              <a:rPr lang="zh-CN" altLang="en-US" sz="4800" b="1" dirty="0">
                <a:solidFill>
                  <a:schemeClr val="bg1"/>
                </a:solidFill>
                <a:latin typeface="Arial Black" charset="0"/>
                <a:ea typeface="MS PGothic" charset="0"/>
              </a:rPr>
              <a:t>列王纪上</a:t>
            </a:r>
            <a:r>
              <a:rPr lang="ja-JP" altLang="en-US" sz="4800" b="1" dirty="0">
                <a:solidFill>
                  <a:schemeClr val="bg1"/>
                </a:solidFill>
                <a:latin typeface="Arial Black" charset="0"/>
                <a:ea typeface="MS PGothic" charset="0"/>
              </a:rPr>
              <a:t>关键词</a:t>
            </a:r>
            <a:endParaRPr lang="en-US" sz="4800" b="1" dirty="0">
              <a:solidFill>
                <a:schemeClr val="bg1"/>
              </a:solidFill>
              <a:latin typeface="Arial Black" charset="0"/>
              <a:ea typeface="MS PGothic" charset="0"/>
            </a:endParaRPr>
          </a:p>
        </p:txBody>
      </p:sp>
      <p:sp>
        <p:nvSpPr>
          <p:cNvPr id="361478" name="Freeform 1"/>
          <p:cNvSpPr>
            <a:spLocks/>
          </p:cNvSpPr>
          <p:nvPr/>
        </p:nvSpPr>
        <p:spPr bwMode="auto">
          <a:xfrm>
            <a:off x="3851275" y="-11113"/>
            <a:ext cx="795338" cy="6869113"/>
          </a:xfrm>
          <a:custGeom>
            <a:avLst/>
            <a:gdLst>
              <a:gd name="T0" fmla="*/ 0 w 505158"/>
              <a:gd name="T1" fmla="*/ 0 h 2414245"/>
              <a:gd name="T2" fmla="*/ 21759783 w 505158"/>
              <a:gd name="T3" fmla="*/ 2147483647 h 2414245"/>
              <a:gd name="T4" fmla="*/ 23119769 w 505158"/>
              <a:gd name="T5" fmla="*/ 2147483647 h 2414245"/>
              <a:gd name="T6" fmla="*/ 22439769 w 505158"/>
              <a:gd name="T7" fmla="*/ 2147483647 h 2414245"/>
              <a:gd name="T8" fmla="*/ 21759783 w 505158"/>
              <a:gd name="T9" fmla="*/ 2147483647 h 2414245"/>
              <a:gd name="T10" fmla="*/ 19719813 w 505158"/>
              <a:gd name="T11" fmla="*/ 2147483647 h 2414245"/>
              <a:gd name="T12" fmla="*/ 19039856 w 505158"/>
              <a:gd name="T13" fmla="*/ 2147483647 h 2414245"/>
              <a:gd name="T14" fmla="*/ 16319879 w 505158"/>
              <a:gd name="T15" fmla="*/ 2147483647 h 2414245"/>
              <a:gd name="T16" fmla="*/ 14279918 w 505158"/>
              <a:gd name="T17" fmla="*/ 2147483647 h 2414245"/>
              <a:gd name="T18" fmla="*/ 14959831 w 505158"/>
              <a:gd name="T19" fmla="*/ 2147483647 h 2414245"/>
              <a:gd name="T20" fmla="*/ 16319879 w 505158"/>
              <a:gd name="T21" fmla="*/ 2147483647 h 2414245"/>
              <a:gd name="T22" fmla="*/ 20399794 w 505158"/>
              <a:gd name="T23" fmla="*/ 2147483647 h 2414245"/>
              <a:gd name="T24" fmla="*/ 23799819 w 505158"/>
              <a:gd name="T25" fmla="*/ 2147483647 h 2414245"/>
              <a:gd name="T26" fmla="*/ 27199753 w 505158"/>
              <a:gd name="T27" fmla="*/ 2147483647 h 2414245"/>
              <a:gd name="T28" fmla="*/ 26519789 w 505158"/>
              <a:gd name="T29" fmla="*/ 2147483647 h 2414245"/>
              <a:gd name="T30" fmla="*/ 22439769 w 505158"/>
              <a:gd name="T31" fmla="*/ 2147483647 h 2414245"/>
              <a:gd name="T32" fmla="*/ 19719813 w 505158"/>
              <a:gd name="T33" fmla="*/ 2147483647 h 2414245"/>
              <a:gd name="T34" fmla="*/ 16319879 w 505158"/>
              <a:gd name="T35" fmla="*/ 2147483647 h 2414245"/>
              <a:gd name="T36" fmla="*/ 14959831 w 505158"/>
              <a:gd name="T37" fmla="*/ 2147483647 h 2414245"/>
              <a:gd name="T38" fmla="*/ 14279918 w 505158"/>
              <a:gd name="T39" fmla="*/ 2147483647 h 2414245"/>
              <a:gd name="T40" fmla="*/ 15639890 w 505158"/>
              <a:gd name="T41" fmla="*/ 2147483647 h 2414245"/>
              <a:gd name="T42" fmla="*/ 17679858 w 505158"/>
              <a:gd name="T43" fmla="*/ 2147483647 h 2414245"/>
              <a:gd name="T44" fmla="*/ 21759783 w 505158"/>
              <a:gd name="T45" fmla="*/ 2147483647 h 2414245"/>
              <a:gd name="T46" fmla="*/ 27879736 w 505158"/>
              <a:gd name="T47" fmla="*/ 2147483647 h 2414245"/>
              <a:gd name="T48" fmla="*/ 29239719 w 505158"/>
              <a:gd name="T49" fmla="*/ 2147483647 h 2414245"/>
              <a:gd name="T50" fmla="*/ 29239719 w 505158"/>
              <a:gd name="T51" fmla="*/ 2147483647 h 24142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5158" h="2414245">
                <a:moveTo>
                  <a:pt x="0" y="0"/>
                </a:moveTo>
                <a:cubicBezTo>
                  <a:pt x="42348" y="211759"/>
                  <a:pt x="-16138" y="-15712"/>
                  <a:pt x="366103" y="331816"/>
                </a:cubicBezTo>
                <a:cubicBezTo>
                  <a:pt x="383951" y="348043"/>
                  <a:pt x="388985" y="400467"/>
                  <a:pt x="388985" y="400467"/>
                </a:cubicBezTo>
                <a:cubicBezTo>
                  <a:pt x="385171" y="430979"/>
                  <a:pt x="383044" y="461750"/>
                  <a:pt x="377544" y="492003"/>
                </a:cubicBezTo>
                <a:cubicBezTo>
                  <a:pt x="375387" y="503869"/>
                  <a:pt x="373637" y="516910"/>
                  <a:pt x="366103" y="526328"/>
                </a:cubicBezTo>
                <a:cubicBezTo>
                  <a:pt x="357514" y="537066"/>
                  <a:pt x="343222" y="541584"/>
                  <a:pt x="331781" y="549212"/>
                </a:cubicBezTo>
                <a:cubicBezTo>
                  <a:pt x="327968" y="560654"/>
                  <a:pt x="326198" y="572995"/>
                  <a:pt x="320341" y="583538"/>
                </a:cubicBezTo>
                <a:cubicBezTo>
                  <a:pt x="306986" y="607580"/>
                  <a:pt x="283274" y="626098"/>
                  <a:pt x="274578" y="652189"/>
                </a:cubicBezTo>
                <a:cubicBezTo>
                  <a:pt x="258789" y="699560"/>
                  <a:pt x="269827" y="676479"/>
                  <a:pt x="240256" y="720841"/>
                </a:cubicBezTo>
                <a:cubicBezTo>
                  <a:pt x="244069" y="785679"/>
                  <a:pt x="242062" y="851123"/>
                  <a:pt x="251696" y="915354"/>
                </a:cubicBezTo>
                <a:cubicBezTo>
                  <a:pt x="253736" y="928953"/>
                  <a:pt x="263578" y="941428"/>
                  <a:pt x="274578" y="949679"/>
                </a:cubicBezTo>
                <a:cubicBezTo>
                  <a:pt x="295043" y="965030"/>
                  <a:pt x="320341" y="972563"/>
                  <a:pt x="343222" y="984005"/>
                </a:cubicBezTo>
                <a:cubicBezTo>
                  <a:pt x="392309" y="1082192"/>
                  <a:pt x="335742" y="987967"/>
                  <a:pt x="400426" y="1052657"/>
                </a:cubicBezTo>
                <a:cubicBezTo>
                  <a:pt x="414620" y="1066852"/>
                  <a:pt x="444636" y="1113258"/>
                  <a:pt x="457629" y="1132750"/>
                </a:cubicBezTo>
                <a:cubicBezTo>
                  <a:pt x="453816" y="1186146"/>
                  <a:pt x="463872" y="1242410"/>
                  <a:pt x="446189" y="1292937"/>
                </a:cubicBezTo>
                <a:cubicBezTo>
                  <a:pt x="435500" y="1323482"/>
                  <a:pt x="395493" y="1334661"/>
                  <a:pt x="377544" y="1361588"/>
                </a:cubicBezTo>
                <a:cubicBezTo>
                  <a:pt x="362290" y="1384472"/>
                  <a:pt x="341994" y="1404704"/>
                  <a:pt x="331781" y="1430240"/>
                </a:cubicBezTo>
                <a:cubicBezTo>
                  <a:pt x="264485" y="1598503"/>
                  <a:pt x="361576" y="1360335"/>
                  <a:pt x="274578" y="1556101"/>
                </a:cubicBezTo>
                <a:cubicBezTo>
                  <a:pt x="259634" y="1589728"/>
                  <a:pt x="261235" y="1609476"/>
                  <a:pt x="251696" y="1647636"/>
                </a:cubicBezTo>
                <a:cubicBezTo>
                  <a:pt x="248771" y="1659337"/>
                  <a:pt x="244069" y="1670520"/>
                  <a:pt x="240256" y="1681962"/>
                </a:cubicBezTo>
                <a:cubicBezTo>
                  <a:pt x="247883" y="1723916"/>
                  <a:pt x="249654" y="1767369"/>
                  <a:pt x="263137" y="1807823"/>
                </a:cubicBezTo>
                <a:cubicBezTo>
                  <a:pt x="269167" y="1825914"/>
                  <a:pt x="285050" y="1839112"/>
                  <a:pt x="297459" y="1853591"/>
                </a:cubicBezTo>
                <a:cubicBezTo>
                  <a:pt x="316437" y="1875734"/>
                  <a:pt x="339620" y="1897557"/>
                  <a:pt x="366103" y="1910800"/>
                </a:cubicBezTo>
                <a:cubicBezTo>
                  <a:pt x="409186" y="1932343"/>
                  <a:pt x="425372" y="1934200"/>
                  <a:pt x="469070" y="1945126"/>
                </a:cubicBezTo>
                <a:cubicBezTo>
                  <a:pt x="528512" y="2083841"/>
                  <a:pt x="498024" y="1978893"/>
                  <a:pt x="491951" y="2185407"/>
                </a:cubicBezTo>
                <a:cubicBezTo>
                  <a:pt x="489709" y="2261653"/>
                  <a:pt x="491951" y="2337966"/>
                  <a:pt x="491951" y="2414245"/>
                </a:cubicBezTo>
              </a:path>
            </a:pathLst>
          </a:custGeom>
          <a:noFill/>
          <a:ln w="76200" cmpd="sng">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30233466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49162"/>
                                        </p:tgtEl>
                                        <p:attrNameLst>
                                          <p:attrName>style.visibility</p:attrName>
                                        </p:attrNameLst>
                                      </p:cBhvr>
                                      <p:to>
                                        <p:strVal val="visible"/>
                                      </p:to>
                                    </p:set>
                                    <p:anim calcmode="lin" valueType="num">
                                      <p:cBhvr>
                                        <p:cTn id="7" dur="500" fill="hold"/>
                                        <p:tgtEl>
                                          <p:spTgt spid="49162"/>
                                        </p:tgtEl>
                                        <p:attrNameLst>
                                          <p:attrName>ppt_w</p:attrName>
                                        </p:attrNameLst>
                                      </p:cBhvr>
                                      <p:tavLst>
                                        <p:tav tm="0">
                                          <p:val>
                                            <p:strVal val="4*#ppt_w"/>
                                          </p:val>
                                        </p:tav>
                                        <p:tav tm="100000">
                                          <p:val>
                                            <p:strVal val="#ppt_w"/>
                                          </p:val>
                                        </p:tav>
                                      </p:tavLst>
                                    </p:anim>
                                    <p:anim calcmode="lin" valueType="num">
                                      <p:cBhvr>
                                        <p:cTn id="8" dur="500" fill="hold"/>
                                        <p:tgtEl>
                                          <p:spTgt spid="49162"/>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62"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5"/>
          <p:cNvSpPr>
            <a:spLocks noChangeArrowheads="1"/>
          </p:cNvSpPr>
          <p:nvPr/>
        </p:nvSpPr>
        <p:spPr bwMode="auto">
          <a:xfrm>
            <a:off x="468313"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endParaRPr>
          </a:p>
        </p:txBody>
      </p:sp>
      <p:pic>
        <p:nvPicPr>
          <p:cNvPr id="273410" name="Picture 6" descr="BD04976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4648200"/>
            <a:ext cx="1501775"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62" name="WordArt 10"/>
          <p:cNvSpPr>
            <a:spLocks noChangeArrowheads="1" noChangeShapeType="1" noTextEdit="1"/>
          </p:cNvSpPr>
          <p:nvPr/>
        </p:nvSpPr>
        <p:spPr bwMode="auto">
          <a:xfrm rot="16200000">
            <a:off x="2468563" y="1752600"/>
            <a:ext cx="4191000" cy="2819400"/>
          </a:xfrm>
          <a:prstGeom prst="rect">
            <a:avLst/>
          </a:prstGeom>
        </p:spPr>
        <p:txBody>
          <a:bodyPr wrap="none" fromWordArt="1">
            <a:prstTxWarp prst="textDeflate">
              <a:avLst>
                <a:gd name="adj" fmla="val 18750"/>
              </a:avLst>
            </a:prstTxWarp>
            <a:scene3d>
              <a:camera prst="legacyPerspectiveFront">
                <a:rot lat="20519969" lon="1080000" rev="0"/>
              </a:camera>
              <a:lightRig rig="legacyHarsh2" dir="b"/>
            </a:scene3d>
            <a:sp3d extrusionH="430200" prstMaterial="legacyMatte">
              <a:extrusionClr>
                <a:srgbClr val="FF6600"/>
              </a:extrusionClr>
            </a:sp3d>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8000" b="1" i="0" u="none" strike="noStrike" kern="10" cap="none" spc="0" normalizeH="0" baseline="0" noProof="0" dirty="0" err="1">
                <a:ln w="9525">
                  <a:round/>
                  <a:headEnd/>
                  <a:tailEnd/>
                </a:ln>
                <a:gradFill rotWithShape="1">
                  <a:gsLst>
                    <a:gs pos="0">
                      <a:srgbClr val="FFE701"/>
                    </a:gs>
                    <a:gs pos="100000">
                      <a:srgbClr val="FE3E02"/>
                    </a:gs>
                  </a:gsLst>
                  <a:lin ang="5400000" scaled="1"/>
                </a:gradFill>
                <a:effectLst/>
                <a:uLnTx/>
                <a:uFillTx/>
                <a:latin typeface="MS PGothic"/>
                <a:ea typeface="MS PGothic"/>
                <a:cs typeface="MS PGothic"/>
              </a:rPr>
              <a:t>分裂</a:t>
            </a:r>
            <a:endParaRPr kumimoji="0" lang="en-US" sz="80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MS PGothic"/>
              <a:ea typeface="MS PGothic"/>
              <a:cs typeface="MS PGothic"/>
            </a:endParaRPr>
          </a:p>
        </p:txBody>
      </p:sp>
      <p:sp>
        <p:nvSpPr>
          <p:cNvPr id="273412" name="Text Box 11"/>
          <p:cNvSpPr txBox="1">
            <a:spLocks noChangeArrowheads="1"/>
          </p:cNvSpPr>
          <p:nvPr/>
        </p:nvSpPr>
        <p:spPr bwMode="auto">
          <a:xfrm>
            <a:off x="8223250" y="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219</a:t>
            </a:r>
          </a:p>
        </p:txBody>
      </p:sp>
      <p:sp>
        <p:nvSpPr>
          <p:cNvPr id="273413" name="Rectangle 12"/>
          <p:cNvSpPr>
            <a:spLocks noGrp="1" noChangeArrowheads="1"/>
          </p:cNvSpPr>
          <p:nvPr>
            <p:ph type="title" idx="4294967295"/>
          </p:nvPr>
        </p:nvSpPr>
        <p:spPr>
          <a:xfrm>
            <a:off x="1043608" y="152400"/>
            <a:ext cx="6840760" cy="838200"/>
          </a:xfrm>
          <a:solidFill>
            <a:srgbClr val="800000"/>
          </a:solidFill>
          <a:ln cap="flat">
            <a:solidFill>
              <a:schemeClr val="tx1"/>
            </a:solidFill>
            <a:miter lim="800000"/>
            <a:headEnd/>
            <a:tailEnd/>
          </a:ln>
        </p:spPr>
        <p:txBody>
          <a:bodyPr/>
          <a:lstStyle/>
          <a:p>
            <a:pPr eaLnBrk="1" hangingPunct="1"/>
            <a:r>
              <a:rPr lang="zh-TW" altLang="en-US" b="1" dirty="0">
                <a:solidFill>
                  <a:srgbClr val="FFFFFF"/>
                </a:solidFill>
                <a:latin typeface="Arial" charset="0"/>
                <a:ea typeface="ＭＳ Ｐゴシック" charset="0"/>
              </a:rPr>
              <a:t>列王纪下</a:t>
            </a:r>
            <a:r>
              <a:rPr lang="zh-CN" altLang="en-US" b="1" dirty="0">
                <a:solidFill>
                  <a:srgbClr val="FFFFFF"/>
                </a:solidFill>
                <a:latin typeface="Arial" charset="0"/>
                <a:ea typeface="ＭＳ Ｐゴシック" charset="0"/>
              </a:rPr>
              <a:t>关键字</a:t>
            </a:r>
            <a:endParaRPr lang="en-US" b="1" dirty="0">
              <a:solidFill>
                <a:srgbClr val="FFFFFF"/>
              </a:solidFill>
              <a:latin typeface="Arial" charset="0"/>
              <a:ea typeface="ＭＳ Ｐゴシック" charset="0"/>
            </a:endParaRPr>
          </a:p>
        </p:txBody>
      </p:sp>
      <p:sp>
        <p:nvSpPr>
          <p:cNvPr id="273414" name="Freeform 1"/>
          <p:cNvSpPr>
            <a:spLocks/>
          </p:cNvSpPr>
          <p:nvPr/>
        </p:nvSpPr>
        <p:spPr bwMode="auto">
          <a:xfrm rot="16200000">
            <a:off x="3851275" y="-11113"/>
            <a:ext cx="795338" cy="6869113"/>
          </a:xfrm>
          <a:custGeom>
            <a:avLst/>
            <a:gdLst>
              <a:gd name="T0" fmla="*/ 0 w 505158"/>
              <a:gd name="T1" fmla="*/ 0 h 2414245"/>
              <a:gd name="T2" fmla="*/ 34259345 w 505158"/>
              <a:gd name="T3" fmla="*/ 2147483647 h 2414245"/>
              <a:gd name="T4" fmla="*/ 36400554 w 505158"/>
              <a:gd name="T5" fmla="*/ 2147483647 h 2414245"/>
              <a:gd name="T6" fmla="*/ 35329938 w 505158"/>
              <a:gd name="T7" fmla="*/ 2147483647 h 2414245"/>
              <a:gd name="T8" fmla="*/ 34259345 w 505158"/>
              <a:gd name="T9" fmla="*/ 2147483647 h 2414245"/>
              <a:gd name="T10" fmla="*/ 31047547 w 505158"/>
              <a:gd name="T11" fmla="*/ 2147483647 h 2414245"/>
              <a:gd name="T12" fmla="*/ 29976999 w 505158"/>
              <a:gd name="T13" fmla="*/ 2147483647 h 2414245"/>
              <a:gd name="T14" fmla="*/ 25694575 w 505158"/>
              <a:gd name="T15" fmla="*/ 2147483647 h 2414245"/>
              <a:gd name="T16" fmla="*/ 22482790 w 505158"/>
              <a:gd name="T17" fmla="*/ 2147483647 h 2414245"/>
              <a:gd name="T18" fmla="*/ 23553269 w 505158"/>
              <a:gd name="T19" fmla="*/ 2147483647 h 2414245"/>
              <a:gd name="T20" fmla="*/ 25694575 w 505158"/>
              <a:gd name="T21" fmla="*/ 2147483647 h 2414245"/>
              <a:gd name="T22" fmla="*/ 32118132 w 505158"/>
              <a:gd name="T23" fmla="*/ 2147483647 h 2414245"/>
              <a:gd name="T24" fmla="*/ 37471247 w 505158"/>
              <a:gd name="T25" fmla="*/ 2147483647 h 2414245"/>
              <a:gd name="T26" fmla="*/ 42824220 w 505158"/>
              <a:gd name="T27" fmla="*/ 2147483647 h 2414245"/>
              <a:gd name="T28" fmla="*/ 41753661 w 505158"/>
              <a:gd name="T29" fmla="*/ 2147483647 h 2414245"/>
              <a:gd name="T30" fmla="*/ 35329938 w 505158"/>
              <a:gd name="T31" fmla="*/ 2147483647 h 2414245"/>
              <a:gd name="T32" fmla="*/ 31047547 w 505158"/>
              <a:gd name="T33" fmla="*/ 2147483647 h 2414245"/>
              <a:gd name="T34" fmla="*/ 25694575 w 505158"/>
              <a:gd name="T35" fmla="*/ 2147483647 h 2414245"/>
              <a:gd name="T36" fmla="*/ 23553269 w 505158"/>
              <a:gd name="T37" fmla="*/ 2147483647 h 2414245"/>
              <a:gd name="T38" fmla="*/ 22482790 w 505158"/>
              <a:gd name="T39" fmla="*/ 2147483647 h 2414245"/>
              <a:gd name="T40" fmla="*/ 24623977 w 505158"/>
              <a:gd name="T41" fmla="*/ 2147483647 h 2414245"/>
              <a:gd name="T42" fmla="*/ 27835772 w 505158"/>
              <a:gd name="T43" fmla="*/ 2147483647 h 2414245"/>
              <a:gd name="T44" fmla="*/ 34259345 w 505158"/>
              <a:gd name="T45" fmla="*/ 2147483647 h 2414245"/>
              <a:gd name="T46" fmla="*/ 43894808 w 505158"/>
              <a:gd name="T47" fmla="*/ 2147483647 h 2414245"/>
              <a:gd name="T48" fmla="*/ 46036012 w 505158"/>
              <a:gd name="T49" fmla="*/ 2147483647 h 2414245"/>
              <a:gd name="T50" fmla="*/ 46036012 w 505158"/>
              <a:gd name="T51" fmla="*/ 2147483647 h 24142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5158" h="2414245">
                <a:moveTo>
                  <a:pt x="0" y="0"/>
                </a:moveTo>
                <a:cubicBezTo>
                  <a:pt x="42348" y="211759"/>
                  <a:pt x="-16138" y="-15712"/>
                  <a:pt x="366103" y="331816"/>
                </a:cubicBezTo>
                <a:cubicBezTo>
                  <a:pt x="383951" y="348043"/>
                  <a:pt x="388985" y="400467"/>
                  <a:pt x="388985" y="400467"/>
                </a:cubicBezTo>
                <a:cubicBezTo>
                  <a:pt x="385171" y="430979"/>
                  <a:pt x="383044" y="461750"/>
                  <a:pt x="377544" y="492003"/>
                </a:cubicBezTo>
                <a:cubicBezTo>
                  <a:pt x="375387" y="503869"/>
                  <a:pt x="373637" y="516910"/>
                  <a:pt x="366103" y="526328"/>
                </a:cubicBezTo>
                <a:cubicBezTo>
                  <a:pt x="357514" y="537066"/>
                  <a:pt x="343222" y="541584"/>
                  <a:pt x="331781" y="549212"/>
                </a:cubicBezTo>
                <a:cubicBezTo>
                  <a:pt x="327968" y="560654"/>
                  <a:pt x="326198" y="572995"/>
                  <a:pt x="320341" y="583538"/>
                </a:cubicBezTo>
                <a:cubicBezTo>
                  <a:pt x="306986" y="607580"/>
                  <a:pt x="283274" y="626098"/>
                  <a:pt x="274578" y="652189"/>
                </a:cubicBezTo>
                <a:cubicBezTo>
                  <a:pt x="258789" y="699560"/>
                  <a:pt x="269827" y="676479"/>
                  <a:pt x="240256" y="720841"/>
                </a:cubicBezTo>
                <a:cubicBezTo>
                  <a:pt x="244069" y="785679"/>
                  <a:pt x="242062" y="851123"/>
                  <a:pt x="251696" y="915354"/>
                </a:cubicBezTo>
                <a:cubicBezTo>
                  <a:pt x="253736" y="928953"/>
                  <a:pt x="263578" y="941428"/>
                  <a:pt x="274578" y="949679"/>
                </a:cubicBezTo>
                <a:cubicBezTo>
                  <a:pt x="295043" y="965030"/>
                  <a:pt x="320341" y="972563"/>
                  <a:pt x="343222" y="984005"/>
                </a:cubicBezTo>
                <a:cubicBezTo>
                  <a:pt x="392309" y="1082192"/>
                  <a:pt x="335742" y="987967"/>
                  <a:pt x="400426" y="1052657"/>
                </a:cubicBezTo>
                <a:cubicBezTo>
                  <a:pt x="414620" y="1066852"/>
                  <a:pt x="444636" y="1113258"/>
                  <a:pt x="457629" y="1132750"/>
                </a:cubicBezTo>
                <a:cubicBezTo>
                  <a:pt x="453816" y="1186146"/>
                  <a:pt x="463872" y="1242410"/>
                  <a:pt x="446189" y="1292937"/>
                </a:cubicBezTo>
                <a:cubicBezTo>
                  <a:pt x="435500" y="1323482"/>
                  <a:pt x="395493" y="1334661"/>
                  <a:pt x="377544" y="1361588"/>
                </a:cubicBezTo>
                <a:cubicBezTo>
                  <a:pt x="362290" y="1384472"/>
                  <a:pt x="341994" y="1404704"/>
                  <a:pt x="331781" y="1430240"/>
                </a:cubicBezTo>
                <a:cubicBezTo>
                  <a:pt x="264485" y="1598503"/>
                  <a:pt x="361576" y="1360335"/>
                  <a:pt x="274578" y="1556101"/>
                </a:cubicBezTo>
                <a:cubicBezTo>
                  <a:pt x="259634" y="1589728"/>
                  <a:pt x="261235" y="1609476"/>
                  <a:pt x="251696" y="1647636"/>
                </a:cubicBezTo>
                <a:cubicBezTo>
                  <a:pt x="248771" y="1659337"/>
                  <a:pt x="244069" y="1670520"/>
                  <a:pt x="240256" y="1681962"/>
                </a:cubicBezTo>
                <a:cubicBezTo>
                  <a:pt x="247883" y="1723916"/>
                  <a:pt x="249654" y="1767369"/>
                  <a:pt x="263137" y="1807823"/>
                </a:cubicBezTo>
                <a:cubicBezTo>
                  <a:pt x="269167" y="1825914"/>
                  <a:pt x="285050" y="1839112"/>
                  <a:pt x="297459" y="1853591"/>
                </a:cubicBezTo>
                <a:cubicBezTo>
                  <a:pt x="316437" y="1875734"/>
                  <a:pt x="339620" y="1897557"/>
                  <a:pt x="366103" y="1910800"/>
                </a:cubicBezTo>
                <a:cubicBezTo>
                  <a:pt x="409186" y="1932343"/>
                  <a:pt x="425372" y="1934200"/>
                  <a:pt x="469070" y="1945126"/>
                </a:cubicBezTo>
                <a:cubicBezTo>
                  <a:pt x="528512" y="2083841"/>
                  <a:pt x="498024" y="1978893"/>
                  <a:pt x="491951" y="2185407"/>
                </a:cubicBezTo>
                <a:cubicBezTo>
                  <a:pt x="489709" y="2261653"/>
                  <a:pt x="491951" y="2337966"/>
                  <a:pt x="491951" y="2414245"/>
                </a:cubicBezTo>
              </a:path>
            </a:pathLst>
          </a:custGeom>
          <a:noFill/>
          <a:ln w="76200" cmpd="sng">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 name="Rectangle 1"/>
          <p:cNvSpPr/>
          <p:nvPr/>
        </p:nvSpPr>
        <p:spPr>
          <a:xfrm>
            <a:off x="6048883" y="5535657"/>
            <a:ext cx="1726755" cy="1015663"/>
          </a:xfrm>
          <a:prstGeom prst="rect">
            <a:avLst/>
          </a:prstGeom>
          <a:solidFill>
            <a:srgbClr val="FFFFFF"/>
          </a:solidFill>
        </p:spPr>
        <p:txBody>
          <a:bodyPr wrap="none" lIns="91440" tIns="45720" rIns="91440" bIns="4572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1" i="0" u="none" strike="noStrike" kern="1200" cap="all" spc="0" normalizeH="0" baseline="0" noProof="0" dirty="0">
                <a:ln w="9000" cmpd="sng">
                  <a:solidFill>
                    <a:srgbClr val="000000">
                      <a:shade val="50000"/>
                      <a:satMod val="120000"/>
                    </a:srgbClr>
                  </a:solidFill>
                  <a:prstDash val="solid"/>
                </a:ln>
                <a:gradFill>
                  <a:gsLst>
                    <a:gs pos="0">
                      <a:srgbClr val="000000">
                        <a:shade val="20000"/>
                        <a:satMod val="245000"/>
                      </a:srgbClr>
                    </a:gs>
                    <a:gs pos="43000">
                      <a:srgbClr val="000000">
                        <a:satMod val="255000"/>
                      </a:srgbClr>
                    </a:gs>
                    <a:gs pos="48000">
                      <a:srgbClr val="000000">
                        <a:shade val="85000"/>
                        <a:satMod val="255000"/>
                      </a:srgbClr>
                    </a:gs>
                    <a:gs pos="100000">
                      <a:srgbClr val="000000">
                        <a:shade val="20000"/>
                        <a:satMod val="245000"/>
                      </a:srgbClr>
                    </a:gs>
                  </a:gsLst>
                  <a:lin ang="5400000"/>
                </a:gradFill>
                <a:effectLst>
                  <a:reflection blurRad="12700" stA="28000" endPos="45000" dist="1000" dir="5400000" sy="-100000" algn="bl" rotWithShape="0"/>
                </a:effectLst>
                <a:uLnTx/>
                <a:uFillTx/>
                <a:latin typeface="Arial" charset="0"/>
                <a:ea typeface="ＭＳ Ｐゴシック" charset="0"/>
              </a:rPr>
              <a:t>衰败</a:t>
            </a:r>
          </a:p>
        </p:txBody>
      </p:sp>
      <p:sp>
        <p:nvSpPr>
          <p:cNvPr id="9" name="Text Box 6"/>
          <p:cNvSpPr txBox="1">
            <a:spLocks noChangeArrowheads="1"/>
          </p:cNvSpPr>
          <p:nvPr/>
        </p:nvSpPr>
        <p:spPr bwMode="auto">
          <a:xfrm>
            <a:off x="6629400" y="3212976"/>
            <a:ext cx="2053952" cy="923330"/>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empus Sans ITC" pitchFamily="82" charset="0"/>
                <a:ea typeface="ＭＳ Ｐゴシック" charset="0"/>
              </a:rPr>
              <a:t>犹大</a:t>
            </a:r>
          </a:p>
        </p:txBody>
      </p:sp>
      <p:sp>
        <p:nvSpPr>
          <p:cNvPr id="10" name="Text Box 7"/>
          <p:cNvSpPr txBox="1">
            <a:spLocks noChangeArrowheads="1"/>
          </p:cNvSpPr>
          <p:nvPr/>
        </p:nvSpPr>
        <p:spPr bwMode="auto">
          <a:xfrm>
            <a:off x="5160640" y="2060848"/>
            <a:ext cx="2078360" cy="923330"/>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empus Sans ITC" pitchFamily="82" charset="0"/>
                <a:ea typeface="ＭＳ Ｐゴシック" charset="0"/>
              </a:rPr>
              <a:t>以色</a:t>
            </a:r>
            <a:endParaRPr kumimoji="0" lang="en-US" sz="54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empus Sans ITC" pitchFamily="82" charset="0"/>
              <a:ea typeface="ＭＳ Ｐゴシック" charset="0"/>
            </a:endParaRPr>
          </a:p>
        </p:txBody>
      </p:sp>
      <p:sp>
        <p:nvSpPr>
          <p:cNvPr id="3" name="Down Arrow 2"/>
          <p:cNvSpPr/>
          <p:nvPr/>
        </p:nvSpPr>
        <p:spPr bwMode="auto">
          <a:xfrm>
            <a:off x="5652120" y="2924944"/>
            <a:ext cx="1080120" cy="2700256"/>
          </a:xfrm>
          <a:prstGeom prst="downArrow">
            <a:avLst/>
          </a:prstGeom>
          <a:solidFill>
            <a:srgbClr val="FFFFFF"/>
          </a:solidFill>
          <a:ln w="12700" cap="sq" cmpd="sng" algn="ctr">
            <a:noFill/>
            <a:prstDash val="solid"/>
            <a:round/>
            <a:headEnd type="none" w="med" len="med"/>
            <a:tailEnd type="none" w="med" len="med"/>
          </a:ln>
          <a:effectLst>
            <a:glow rad="228600">
              <a:schemeClr val="accent4">
                <a:satMod val="175000"/>
                <a:alpha val="40000"/>
              </a:schemeClr>
            </a:glow>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pitchFamily="-112" charset="0"/>
              <a:ea typeface="ＭＳ Ｐゴシック" charset="0"/>
            </a:endParaRPr>
          </a:p>
        </p:txBody>
      </p:sp>
      <p:sp>
        <p:nvSpPr>
          <p:cNvPr id="12" name="Down Arrow 11"/>
          <p:cNvSpPr/>
          <p:nvPr/>
        </p:nvSpPr>
        <p:spPr bwMode="auto">
          <a:xfrm>
            <a:off x="7092280" y="4040944"/>
            <a:ext cx="1080120" cy="1584256"/>
          </a:xfrm>
          <a:prstGeom prst="downArrow">
            <a:avLst/>
          </a:prstGeom>
          <a:solidFill>
            <a:srgbClr val="FFFFFF"/>
          </a:solidFill>
          <a:ln w="12700" cap="sq" cmpd="sng" algn="ctr">
            <a:noFill/>
            <a:prstDash val="solid"/>
            <a:round/>
            <a:headEnd type="none" w="med" len="med"/>
            <a:tailEnd type="none" w="med" len="med"/>
          </a:ln>
          <a:effectLst>
            <a:glow rad="228600">
              <a:schemeClr val="accent4">
                <a:satMod val="175000"/>
                <a:alpha val="40000"/>
              </a:schemeClr>
            </a:glow>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pitchFamily="-112" charset="0"/>
              <a:ea typeface="ＭＳ Ｐゴシック" charset="0"/>
            </a:endParaRPr>
          </a:p>
        </p:txBody>
      </p:sp>
    </p:spTree>
    <p:extLst>
      <p:ext uri="{BB962C8B-B14F-4D97-AF65-F5344CB8AC3E}">
        <p14:creationId xmlns:p14="http://schemas.microsoft.com/office/powerpoint/2010/main" val="1807078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10">
                                            <p:txEl>
                                              <p:pRg st="0" end="0"/>
                                            </p:txEl>
                                          </p:spTgt>
                                        </p:tgtEl>
                                        <p:attrNameLst>
                                          <p:attrName>style.visibility</p:attrName>
                                        </p:attrNameLst>
                                      </p:cBhvr>
                                      <p:to>
                                        <p:strVal val="visible"/>
                                      </p:to>
                                    </p:set>
                                    <p:animEffect transition="in" filter="strips(downLeft)">
                                      <p:cBhvr>
                                        <p:cTn id="12" dur="500"/>
                                        <p:tgtEl>
                                          <p:spTgt spid="10">
                                            <p:txEl>
                                              <p:pRg st="0" end="0"/>
                                            </p:txEl>
                                          </p:spTgt>
                                        </p:tgtEl>
                                      </p:cBhvr>
                                    </p:animEffect>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up)">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18" presetClass="entr" presetSubtype="12"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strips(downLeft)">
                                      <p:cBhvr>
                                        <p:cTn id="21" dur="500"/>
                                        <p:tgtEl>
                                          <p:spTgt spid="9"/>
                                        </p:tgtEl>
                                      </p:cBhvr>
                                    </p:animEffect>
                                  </p:childTnLst>
                                </p:cTn>
                              </p:par>
                            </p:childTnLst>
                          </p:cTn>
                        </p:par>
                        <p:par>
                          <p:cTn id="22" fill="hold">
                            <p:stCondLst>
                              <p:cond delay="500"/>
                            </p:stCondLst>
                            <p:childTnLst>
                              <p:par>
                                <p:cTn id="23" presetID="22" presetClass="entr" presetSubtype="1" fill="hold" grpId="0"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up)">
                                      <p:cBhvr>
                                        <p:cTn id="2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p:bldP spid="10" grpId="0" build="allAtOnce"/>
      <p:bldP spid="3" grpId="0" animBg="1"/>
      <p:bldP spid="12" grpId="0" animBg="1"/>
    </p:bldLst>
  </p:timing>
</p:sld>
</file>

<file path=ppt/slides/slide1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en-US" sz="6600" b="1" dirty="0">
                <a:effectLst>
                  <a:glow rad="127000">
                    <a:schemeClr val="tx1"/>
                  </a:glow>
                </a:effectLst>
                <a:latin typeface="Arial" charset="0"/>
                <a:ea typeface="ＭＳ Ｐゴシック" charset="0"/>
                <a:cs typeface="ＭＳ Ｐゴシック" charset="0"/>
              </a:rPr>
              <a:t>What is the best </a:t>
            </a:r>
            <a:br>
              <a:rPr lang="en-US" sz="6600" b="1" dirty="0">
                <a:effectLst>
                  <a:glow rad="127000">
                    <a:schemeClr val="tx1"/>
                  </a:glow>
                </a:effectLst>
                <a:latin typeface="Arial" charset="0"/>
                <a:ea typeface="ＭＳ Ｐゴシック" charset="0"/>
                <a:cs typeface="ＭＳ Ｐゴシック" charset="0"/>
              </a:rPr>
            </a:br>
            <a:r>
              <a:rPr lang="en-US" sz="6600" b="1" dirty="0">
                <a:solidFill>
                  <a:srgbClr val="FFFF00"/>
                </a:solidFill>
                <a:effectLst>
                  <a:glow rad="127000">
                    <a:schemeClr val="tx1"/>
                  </a:glow>
                </a:effectLst>
                <a:latin typeface="Arial" charset="0"/>
                <a:ea typeface="ＭＳ Ｐゴシック" charset="0"/>
                <a:cs typeface="ＭＳ Ｐゴシック" charset="0"/>
              </a:rPr>
              <a:t>WARNING </a:t>
            </a:r>
            <a:br>
              <a:rPr lang="en-US" sz="6600" b="1" dirty="0">
                <a:solidFill>
                  <a:srgbClr val="FFFF00"/>
                </a:solidFill>
                <a:effectLst>
                  <a:glow rad="127000">
                    <a:schemeClr val="tx1"/>
                  </a:glow>
                </a:effectLst>
                <a:latin typeface="Arial" charset="0"/>
                <a:ea typeface="ＭＳ Ｐゴシック" charset="0"/>
                <a:cs typeface="ＭＳ Ｐゴシック" charset="0"/>
              </a:rPr>
            </a:br>
            <a:r>
              <a:rPr lang="en-US" sz="6600" b="1" dirty="0">
                <a:effectLst>
                  <a:glow rad="127000">
                    <a:schemeClr val="tx1"/>
                  </a:glow>
                </a:effectLst>
                <a:latin typeface="Arial" charset="0"/>
                <a:ea typeface="ＭＳ Ｐゴシック" charset="0"/>
                <a:cs typeface="ＭＳ Ｐゴシック" charset="0"/>
              </a:rPr>
              <a:t>we can heed?</a:t>
            </a:r>
          </a:p>
        </p:txBody>
      </p:sp>
      <p:sp>
        <p:nvSpPr>
          <p:cNvPr id="4" name="Rectangle 2"/>
          <p:cNvSpPr txBox="1">
            <a:spLocks noChangeArrowheads="1"/>
          </p:cNvSpPr>
          <p:nvPr/>
        </p:nvSpPr>
        <p:spPr bwMode="auto">
          <a:xfrm>
            <a:off x="-31289" y="3567133"/>
            <a:ext cx="6259473" cy="3269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628650" marR="0" lvl="0" indent="-62865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We will see: </a:t>
            </a:r>
          </a:p>
          <a:p>
            <a:pPr marL="628650" marR="0" lvl="0" indent="-62865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What </a:t>
            </a:r>
            <a:r>
              <a:rPr kumimoji="0" lang="en-US" sz="40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God</a:t>
            </a: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warns against and </a:t>
            </a:r>
          </a:p>
          <a:p>
            <a:pPr marL="628650" marR="0" lvl="0" indent="-62865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What </a:t>
            </a:r>
            <a:r>
              <a:rPr kumimoji="0" lang="en-US" sz="40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we</a:t>
            </a: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should do about it.</a:t>
            </a:r>
          </a:p>
        </p:txBody>
      </p:sp>
      <p:grpSp>
        <p:nvGrpSpPr>
          <p:cNvPr id="7" name="Group 6">
            <a:extLst>
              <a:ext uri="{FF2B5EF4-FFF2-40B4-BE49-F238E27FC236}">
                <a16:creationId xmlns:a16="http://schemas.microsoft.com/office/drawing/2014/main" id="{0049523D-48BD-C94E-84A6-8253F44CB63E}"/>
              </a:ext>
            </a:extLst>
          </p:cNvPr>
          <p:cNvGrpSpPr/>
          <p:nvPr/>
        </p:nvGrpSpPr>
        <p:grpSpPr>
          <a:xfrm>
            <a:off x="5652120" y="4077072"/>
            <a:ext cx="3611894" cy="2924944"/>
            <a:chOff x="5652120" y="4077072"/>
            <a:chExt cx="3611894" cy="2924944"/>
          </a:xfrm>
        </p:grpSpPr>
        <p:grpSp>
          <p:nvGrpSpPr>
            <p:cNvPr id="8" name="Group 7">
              <a:extLst>
                <a:ext uri="{FF2B5EF4-FFF2-40B4-BE49-F238E27FC236}">
                  <a16:creationId xmlns:a16="http://schemas.microsoft.com/office/drawing/2014/main" id="{35B2AEF1-B97B-B74F-9AE1-53F39B65BCB2}"/>
                </a:ext>
              </a:extLst>
            </p:cNvPr>
            <p:cNvGrpSpPr/>
            <p:nvPr/>
          </p:nvGrpSpPr>
          <p:grpSpPr>
            <a:xfrm>
              <a:off x="6118657" y="4077072"/>
              <a:ext cx="2708920" cy="2924944"/>
              <a:chOff x="1143000" y="0"/>
              <a:chExt cx="6858000" cy="6858000"/>
            </a:xfrm>
          </p:grpSpPr>
          <p:pic>
            <p:nvPicPr>
              <p:cNvPr id="10" name="Picture 9">
                <a:extLst>
                  <a:ext uri="{FF2B5EF4-FFF2-40B4-BE49-F238E27FC236}">
                    <a16:creationId xmlns:a16="http://schemas.microsoft.com/office/drawing/2014/main" id="{DE0AA46C-1E97-1E4D-B3C2-A946C7147557}"/>
                  </a:ext>
                </a:extLst>
              </p:cNvPr>
              <p:cNvPicPr>
                <a:picLocks noChangeAspect="1"/>
              </p:cNvPicPr>
              <p:nvPr/>
            </p:nvPicPr>
            <p:blipFill>
              <a:blip r:embed="rId3"/>
              <a:stretch>
                <a:fillRect/>
              </a:stretch>
            </p:blipFill>
            <p:spPr>
              <a:xfrm>
                <a:off x="1143000" y="0"/>
                <a:ext cx="6858000" cy="6858000"/>
              </a:xfrm>
              <a:prstGeom prst="rect">
                <a:avLst/>
              </a:prstGeom>
            </p:spPr>
          </p:pic>
          <p:sp>
            <p:nvSpPr>
              <p:cNvPr id="11" name="Rectangle 10">
                <a:extLst>
                  <a:ext uri="{FF2B5EF4-FFF2-40B4-BE49-F238E27FC236}">
                    <a16:creationId xmlns:a16="http://schemas.microsoft.com/office/drawing/2014/main" id="{17F0E9C9-BBE3-9945-A550-217470D28CEF}"/>
                  </a:ext>
                </a:extLst>
              </p:cNvPr>
              <p:cNvSpPr/>
              <p:nvPr/>
            </p:nvSpPr>
            <p:spPr bwMode="auto">
              <a:xfrm>
                <a:off x="1676401" y="3124197"/>
                <a:ext cx="5714999" cy="1266117"/>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9" name="Rectangle 2">
              <a:extLst>
                <a:ext uri="{FF2B5EF4-FFF2-40B4-BE49-F238E27FC236}">
                  <a16:creationId xmlns:a16="http://schemas.microsoft.com/office/drawing/2014/main" id="{7E28C8E8-A06C-7146-8841-BE35C72AA3B5}"/>
                </a:ext>
              </a:extLst>
            </p:cNvPr>
            <p:cNvSpPr txBox="1">
              <a:spLocks noChangeArrowheads="1"/>
            </p:cNvSpPr>
            <p:nvPr/>
          </p:nvSpPr>
          <p:spPr bwMode="auto">
            <a:xfrm>
              <a:off x="5652120" y="5539272"/>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3600" b="1" dirty="0">
                  <a:solidFill>
                    <a:srgbClr val="FFFF00"/>
                  </a:solidFill>
                  <a:effectLst>
                    <a:glow rad="127000">
                      <a:schemeClr val="tx1"/>
                    </a:glow>
                  </a:effectLst>
                </a:rPr>
                <a:t>警告</a:t>
              </a:r>
              <a:endParaRPr lang="en-US" sz="3600" dirty="0"/>
            </a:p>
          </p:txBody>
        </p:sp>
      </p:grpSp>
    </p:spTree>
    <p:extLst>
      <p:ext uri="{BB962C8B-B14F-4D97-AF65-F5344CB8AC3E}">
        <p14:creationId xmlns:p14="http://schemas.microsoft.com/office/powerpoint/2010/main" val="300794129"/>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101B077-A91B-428E-9B82-232A5133D4B4}"/>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553308"/>
            <a:ext cx="9144000" cy="3761154"/>
          </a:xfrm>
          <a:prstGeom prst="rect">
            <a:avLst/>
          </a:prstGeom>
        </p:spPr>
      </p:pic>
      <p:sp>
        <p:nvSpPr>
          <p:cNvPr id="95236" name="Rectangle 11"/>
          <p:cNvSpPr>
            <a:spLocks noGrp="1" noChangeArrowheads="1"/>
          </p:cNvSpPr>
          <p:nvPr>
            <p:ph type="title" idx="4294967295"/>
          </p:nvPr>
        </p:nvSpPr>
        <p:spPr>
          <a:xfrm>
            <a:off x="0" y="1"/>
            <a:ext cx="6264275" cy="1752600"/>
          </a:xfrm>
        </p:spPr>
        <p:txBody>
          <a:bodyPr lIns="92075" tIns="46038" rIns="92075" bIns="46038" anchor="b"/>
          <a:lstStyle/>
          <a:p>
            <a:pPr algn="l">
              <a:defRPr/>
            </a:pPr>
            <a:r>
              <a:rPr lang="zh-TW" altLang="en-US" sz="11000" b="1" kern="1200" dirty="0">
                <a:solidFill>
                  <a:srgbClr val="FFFFFF"/>
                </a:solidFill>
                <a:latin typeface="Bermuda Solid" charset="0"/>
                <a:ea typeface="ＭＳ Ｐゴシック" charset="0"/>
                <a:cs typeface="ＭＳ Ｐゴシック" charset="0"/>
              </a:rPr>
              <a:t>列王纪下</a:t>
            </a:r>
            <a:endParaRPr lang="en-US" sz="11000" b="1" kern="1200" dirty="0">
              <a:solidFill>
                <a:srgbClr val="FFFFFF"/>
              </a:solidFill>
              <a:latin typeface="Bermuda Solid" charset="0"/>
              <a:ea typeface="ＭＳ Ｐゴシック" charset="0"/>
              <a:cs typeface="ＭＳ Ｐゴシック" charset="0"/>
            </a:endParaRPr>
          </a:p>
        </p:txBody>
      </p:sp>
      <p:sp>
        <p:nvSpPr>
          <p:cNvPr id="309253" name="Text Box 7"/>
          <p:cNvSpPr txBox="1">
            <a:spLocks noChangeArrowheads="1"/>
          </p:cNvSpPr>
          <p:nvPr/>
        </p:nvSpPr>
        <p:spPr bwMode="auto">
          <a:xfrm>
            <a:off x="0" y="5157788"/>
            <a:ext cx="2667000" cy="52322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800" b="1" i="1" u="none" strike="noStrike" kern="1200" cap="none" spc="0" normalizeH="0" baseline="0" noProof="0" dirty="0">
                <a:ln>
                  <a:noFill/>
                </a:ln>
                <a:solidFill>
                  <a:srgbClr val="000000"/>
                </a:solidFill>
                <a:effectLst/>
                <a:uLnTx/>
                <a:uFillTx/>
                <a:latin typeface="Arial" charset="0"/>
                <a:ea typeface="ＭＳ Ｐゴシック" charset="0"/>
              </a:rPr>
              <a:t>王朝的衰败</a:t>
            </a:r>
          </a:p>
        </p:txBody>
      </p:sp>
      <p:sp>
        <p:nvSpPr>
          <p:cNvPr id="8" name="Rectangle 7"/>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0"/>
              </a:spcBef>
              <a:spcAft>
                <a:spcPts val="0"/>
              </a:spcAft>
              <a:buClr>
                <a:srgbClr val="FFCC00"/>
              </a:buClr>
              <a:buSzPct val="70000"/>
              <a:buFont typeface="Wingdings" charset="0"/>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a:t>
            </a:r>
            <a:r>
              <a:rPr kumimoji="0" lang="zh-CN" alt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新加坡神学院 </a:t>
            </a: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BibleStudyDownloads.org</a:t>
            </a:r>
          </a:p>
        </p:txBody>
      </p:sp>
    </p:spTree>
    <p:extLst>
      <p:ext uri="{BB962C8B-B14F-4D97-AF65-F5344CB8AC3E}">
        <p14:creationId xmlns:p14="http://schemas.microsoft.com/office/powerpoint/2010/main" val="1651016383"/>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057400" y="1219200"/>
            <a:ext cx="5445224" cy="5445224"/>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marL="531813" indent="-531813" algn="l">
              <a:defRPr/>
            </a:pPr>
            <a:r>
              <a:rPr lang="en-US" altLang="zh-CN"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神警告人不可</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敬拜</a:t>
            </a:r>
            <a:r>
              <a:rPr lang="zh-CN" altLang="en-US" sz="4800" b="1" dirty="0">
                <a:effectLst>
                  <a:glow rad="127000">
                    <a:schemeClr val="tx1"/>
                  </a:glow>
                </a:effectLst>
                <a:latin typeface="Arial" charset="0"/>
                <a:ea typeface="ＭＳ Ｐゴシック" charset="0"/>
                <a:cs typeface="ＭＳ Ｐゴシック" charset="0"/>
              </a:rPr>
              <a:t>其他的神。</a:t>
            </a:r>
            <a:endParaRPr lang="en-US" sz="4800" b="1" dirty="0">
              <a:effectLst>
                <a:glow rad="127000">
                  <a:schemeClr val="tx1"/>
                </a:glow>
              </a:effectLst>
              <a:latin typeface="Arial" charset="0"/>
              <a:ea typeface="ＭＳ Ｐゴシック" charset="0"/>
              <a:cs typeface="ＭＳ Ｐゴシック" charset="0"/>
            </a:endParaRPr>
          </a:p>
        </p:txBody>
      </p:sp>
      <p:sp>
        <p:nvSpPr>
          <p:cNvPr id="3" name="TextBox 2">
            <a:extLst>
              <a:ext uri="{FF2B5EF4-FFF2-40B4-BE49-F238E27FC236}">
                <a16:creationId xmlns:a16="http://schemas.microsoft.com/office/drawing/2014/main" id="{AB0EB9D9-EFD5-43C1-B27A-BC49B8E09E08}"/>
              </a:ext>
            </a:extLst>
          </p:cNvPr>
          <p:cNvSpPr txBox="1"/>
          <p:nvPr/>
        </p:nvSpPr>
        <p:spPr>
          <a:xfrm>
            <a:off x="2590801" y="5257800"/>
            <a:ext cx="4572000" cy="1384995"/>
          </a:xfrm>
          <a:prstGeom prst="rect">
            <a:avLst/>
          </a:prstGeom>
          <a:solidFill>
            <a:schemeClr val="tx1"/>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FFFFFF"/>
                </a:solidFill>
                <a:effectLst/>
                <a:uLnTx/>
                <a:uFillTx/>
                <a:latin typeface="Arial" charset="0"/>
                <a:ea typeface="ＭＳ Ｐゴシック" charset="0"/>
              </a:rPr>
              <a:t>“除了我以外，</a:t>
            </a:r>
            <a:endParaRPr kumimoji="0" lang="en-SG" altLang="zh-CN" sz="3200" b="0" i="0" u="none" strike="noStrike" kern="1200" cap="none" spc="0" normalizeH="0" baseline="0" noProof="0" dirty="0">
              <a:ln>
                <a:noFill/>
              </a:ln>
              <a:solidFill>
                <a:srgbClr val="FFFFFF"/>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FFFFFF"/>
                </a:solidFill>
                <a:effectLst/>
                <a:uLnTx/>
                <a:uFillTx/>
                <a:latin typeface="Arial" charset="0"/>
                <a:ea typeface="ＭＳ Ｐゴシック" charset="0"/>
              </a:rPr>
              <a:t>你不可有别的神。</a:t>
            </a:r>
            <a:r>
              <a:rPr kumimoji="0" lang="en-SG" altLang="zh-CN" sz="3200" b="0" i="0" u="none" strike="noStrike" kern="1200" cap="none" spc="0" normalizeH="0" baseline="0" noProof="0" dirty="0">
                <a:ln>
                  <a:noFill/>
                </a:ln>
                <a:solidFill>
                  <a:srgbClr val="FFFFFF"/>
                </a:solidFill>
                <a:effectLst/>
                <a:uLnTx/>
                <a:uFillTx/>
                <a:latin typeface="Arial" charset="0"/>
                <a:ea typeface="ＭＳ Ｐゴシック" charset="0"/>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0" i="0" u="none" strike="noStrike" kern="1200" cap="none" spc="0" normalizeH="0" baseline="0" noProof="0" dirty="0">
                <a:ln>
                  <a:noFill/>
                </a:ln>
                <a:solidFill>
                  <a:srgbClr val="FFFFFF"/>
                </a:solidFill>
                <a:effectLst/>
                <a:uLnTx/>
                <a:uFillTx/>
                <a:latin typeface="Arial" charset="0"/>
                <a:ea typeface="ＭＳ Ｐゴシック" charset="0"/>
              </a:rPr>
              <a:t>出埃及记 </a:t>
            </a:r>
            <a:r>
              <a:rPr kumimoji="0" lang="en-US" altLang="zh-CN" sz="2000" b="0" i="0" u="none" strike="noStrike" kern="1200" cap="none" spc="0" normalizeH="0" baseline="0" noProof="0" dirty="0">
                <a:ln>
                  <a:noFill/>
                </a:ln>
                <a:solidFill>
                  <a:srgbClr val="FFFFFF"/>
                </a:solidFill>
                <a:effectLst/>
                <a:uLnTx/>
                <a:uFillTx/>
                <a:latin typeface="Arial" charset="0"/>
                <a:ea typeface="ＭＳ Ｐゴシック" charset="0"/>
              </a:rPr>
              <a:t>20</a:t>
            </a:r>
            <a:r>
              <a:rPr kumimoji="0" lang="zh-CN" altLang="en-US" sz="2000" b="0" i="0" u="none" strike="noStrike" kern="1200" cap="none" spc="0" normalizeH="0" baseline="0" noProof="0" dirty="0">
                <a:ln>
                  <a:noFill/>
                </a:ln>
                <a:solidFill>
                  <a:srgbClr val="FFFFFF"/>
                </a:solidFill>
                <a:effectLst/>
                <a:uLnTx/>
                <a:uFillTx/>
                <a:latin typeface="Arial" charset="0"/>
                <a:ea typeface="ＭＳ Ｐゴシック" charset="0"/>
              </a:rPr>
              <a:t>：</a:t>
            </a:r>
            <a:r>
              <a:rPr kumimoji="0" lang="en-US" altLang="zh-CN" sz="2000" b="0" i="0" u="none" strike="noStrike" kern="1200" cap="none" spc="0" normalizeH="0" baseline="0" noProof="0" dirty="0">
                <a:ln>
                  <a:noFill/>
                </a:ln>
                <a:solidFill>
                  <a:srgbClr val="FFFFFF"/>
                </a:solidFill>
                <a:effectLst/>
                <a:uLnTx/>
                <a:uFillTx/>
                <a:latin typeface="Arial" charset="0"/>
                <a:ea typeface="ＭＳ Ｐゴシック" charset="0"/>
              </a:rPr>
              <a:t>3</a:t>
            </a:r>
            <a:endParaRPr kumimoji="0" lang="en-SG" sz="1800" b="0"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1189311217"/>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descr="Divided Kingdom Region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027" y="-8182"/>
            <a:ext cx="9141064" cy="6866182"/>
          </a:xfrm>
          <a:prstGeom prst="rect">
            <a:avLst/>
          </a:prstGeom>
        </p:spPr>
      </p:pic>
      <p:sp>
        <p:nvSpPr>
          <p:cNvPr id="900098" name="Rectangle 2"/>
          <p:cNvSpPr>
            <a:spLocks noGrp="1" noChangeArrowheads="1"/>
          </p:cNvSpPr>
          <p:nvPr>
            <p:ph type="ctrTitle"/>
          </p:nvPr>
        </p:nvSpPr>
        <p:spPr>
          <a:xfrm>
            <a:off x="510393" y="43012"/>
            <a:ext cx="3452843" cy="2203339"/>
          </a:xfrm>
          <a:effectLst>
            <a:outerShdw blurRad="63500" dist="35921" dir="2700000" algn="ctr" rotWithShape="0">
              <a:schemeClr val="tx2">
                <a:alpha val="74998"/>
              </a:schemeClr>
            </a:outerShdw>
          </a:effectLst>
        </p:spPr>
        <p:txBody>
          <a:bodyPr anchor="t"/>
          <a:lstStyle/>
          <a:p>
            <a:pPr eaLnBrk="1" hangingPunct="1">
              <a:defRPr/>
            </a:pPr>
            <a:r>
              <a:rPr lang="en-US" altLang="ja-JP" b="1" dirty="0">
                <a:solidFill>
                  <a:srgbClr val="FFFFFF"/>
                </a:solidFill>
                <a:effectLst>
                  <a:glow rad="228600">
                    <a:schemeClr val="tx1"/>
                  </a:glow>
                </a:effectLst>
                <a:latin typeface="Trebuchet MS" charset="0"/>
                <a:ea typeface="Osaka" charset="0"/>
                <a:cs typeface="Osaka" charset="0"/>
              </a:rPr>
              <a:t>Downfalls in </a:t>
            </a:r>
            <a:r>
              <a:rPr lang="zh-TW" altLang="en-US" b="1" dirty="0">
                <a:solidFill>
                  <a:srgbClr val="FFFFFF"/>
                </a:solidFill>
                <a:effectLst>
                  <a:glow rad="228600">
                    <a:schemeClr val="tx1"/>
                  </a:glow>
                </a:effectLst>
                <a:latin typeface="Trebuchet MS" charset="0"/>
                <a:ea typeface="Osaka" charset="0"/>
                <a:cs typeface="Osaka" charset="0"/>
              </a:rPr>
              <a:t>列王纪下</a:t>
            </a:r>
            <a:endParaRPr lang="en-US" b="1" dirty="0">
              <a:effectLst>
                <a:glow rad="228600">
                  <a:schemeClr val="tx1"/>
                </a:glow>
              </a:effectLst>
              <a:latin typeface="Trebuchet MS" charset="0"/>
              <a:ea typeface="Osaka" charset="0"/>
              <a:cs typeface="Osaka" charset="0"/>
            </a:endParaRPr>
          </a:p>
        </p:txBody>
      </p:sp>
      <p:sp>
        <p:nvSpPr>
          <p:cNvPr id="10" name="Text Box 6"/>
          <p:cNvSpPr txBox="1">
            <a:spLocks noChangeArrowheads="1"/>
          </p:cNvSpPr>
          <p:nvPr/>
        </p:nvSpPr>
        <p:spPr bwMode="auto">
          <a:xfrm>
            <a:off x="3999708" y="448441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Judah</a:t>
            </a:r>
          </a:p>
        </p:txBody>
      </p:sp>
      <p:sp>
        <p:nvSpPr>
          <p:cNvPr id="49" name="Text Box 2"/>
          <p:cNvSpPr txBox="1">
            <a:spLocks noChangeArrowheads="1"/>
          </p:cNvSpPr>
          <p:nvPr/>
        </p:nvSpPr>
        <p:spPr bwMode="auto">
          <a:xfrm>
            <a:off x="8391686" y="89445"/>
            <a:ext cx="698178"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140</a:t>
            </a:r>
          </a:p>
        </p:txBody>
      </p:sp>
      <p:sp>
        <p:nvSpPr>
          <p:cNvPr id="15" name="Text Box 6"/>
          <p:cNvSpPr txBox="1">
            <a:spLocks noChangeArrowheads="1"/>
          </p:cNvSpPr>
          <p:nvPr/>
        </p:nvSpPr>
        <p:spPr bwMode="auto">
          <a:xfrm>
            <a:off x="5129690" y="1395819"/>
            <a:ext cx="2468216"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Israel</a:t>
            </a:r>
          </a:p>
        </p:txBody>
      </p:sp>
      <p:grpSp>
        <p:nvGrpSpPr>
          <p:cNvPr id="5" name="Group 4"/>
          <p:cNvGrpSpPr/>
          <p:nvPr/>
        </p:nvGrpSpPr>
        <p:grpSpPr>
          <a:xfrm rot="1383093">
            <a:off x="4329744" y="-528087"/>
            <a:ext cx="4167425" cy="3877055"/>
            <a:chOff x="1561511" y="1594177"/>
            <a:chExt cx="4167425" cy="3877055"/>
          </a:xfrm>
        </p:grpSpPr>
        <p:sp>
          <p:nvSpPr>
            <p:cNvPr id="22" name="Rectangle 3"/>
            <p:cNvSpPr txBox="1">
              <a:spLocks noChangeArrowheads="1"/>
            </p:cNvSpPr>
            <p:nvPr/>
          </p:nvSpPr>
          <p:spPr bwMode="auto">
            <a:xfrm>
              <a:off x="1561511" y="4206249"/>
              <a:ext cx="4138666" cy="126498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sp>
          <p:nvSpPr>
            <p:cNvPr id="3" name="Isosceles Triangle 2"/>
            <p:cNvSpPr/>
            <p:nvPr/>
          </p:nvSpPr>
          <p:spPr bwMode="auto">
            <a:xfrm>
              <a:off x="1824073" y="1594177"/>
              <a:ext cx="3904863" cy="2877624"/>
            </a:xfrm>
            <a:prstGeom prst="triangle">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23" name="Rectangle 3"/>
            <p:cNvSpPr txBox="1">
              <a:spLocks noChangeArrowheads="1"/>
            </p:cNvSpPr>
            <p:nvPr/>
          </p:nvSpPr>
          <p:spPr bwMode="auto">
            <a:xfrm>
              <a:off x="2448272" y="2564904"/>
              <a:ext cx="2736304" cy="18722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ja-JP" sz="4400" b="1" i="0" u="none" strike="noStrike" kern="1200" cap="none" spc="0" normalizeH="0" baseline="0" noProof="0" dirty="0">
                  <a:ln>
                    <a:noFill/>
                  </a:ln>
                  <a:solidFill>
                    <a:srgbClr val="FFFFFF"/>
                  </a:solidFill>
                  <a:effectLst>
                    <a:glow rad="228600">
                      <a:srgbClr val="000000"/>
                    </a:glow>
                  </a:effectLst>
                  <a:uLnTx/>
                  <a:uFillTx/>
                  <a:latin typeface="Trebuchet MS" charset="0"/>
                  <a:ea typeface="Osaka" charset="0"/>
                  <a:cs typeface="Osaka" charset="0"/>
                </a:rPr>
                <a:t>Israel to Assyria</a:t>
              </a: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grpSp>
      <p:sp>
        <p:nvSpPr>
          <p:cNvPr id="20" name="Rectangle 2"/>
          <p:cNvSpPr txBox="1">
            <a:spLocks noChangeArrowheads="1"/>
          </p:cNvSpPr>
          <p:nvPr/>
        </p:nvSpPr>
        <p:spPr bwMode="auto">
          <a:xfrm>
            <a:off x="-26364" y="1844824"/>
            <a:ext cx="4526356"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judged idolatry by destroying Israel </a:t>
            </a:r>
            <a:b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TW" alt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列王纪下</a:t>
            </a: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1–17). </a:t>
            </a:r>
          </a:p>
        </p:txBody>
      </p:sp>
    </p:spTree>
    <p:extLst>
      <p:ext uri="{BB962C8B-B14F-4D97-AF65-F5344CB8AC3E}">
        <p14:creationId xmlns:p14="http://schemas.microsoft.com/office/powerpoint/2010/main" val="19385461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426669017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6830" t="3672" r="3613" b="10207"/>
          <a:stretch/>
        </p:blipFill>
        <p:spPr>
          <a:xfrm>
            <a:off x="-1" y="167674"/>
            <a:ext cx="9144001" cy="6213654"/>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dirty="0">
                <a:solidFill>
                  <a:schemeClr val="bg1"/>
                </a:solidFill>
                <a:latin typeface="Arial"/>
                <a:cs typeface="Arial"/>
              </a:rPr>
              <a:t>Barry Huddleston, </a:t>
            </a:r>
            <a:br>
              <a:rPr lang="en-US" sz="1800" b="1" dirty="0">
                <a:solidFill>
                  <a:schemeClr val="bg1"/>
                </a:solidFill>
                <a:latin typeface="Arial"/>
                <a:cs typeface="Arial"/>
              </a:rPr>
            </a:br>
            <a:r>
              <a:rPr lang="en-US" sz="1800" b="1" i="1" dirty="0">
                <a:solidFill>
                  <a:schemeClr val="bg1"/>
                </a:solidFill>
                <a:latin typeface="Arial"/>
                <a:cs typeface="Arial"/>
              </a:rPr>
              <a:t>The Acrostic Summarized Bible </a:t>
            </a:r>
            <a:r>
              <a:rPr lang="zh-CN" altLang="en-US" sz="1800" b="1" dirty="0">
                <a:solidFill>
                  <a:schemeClr val="bg1"/>
                </a:solidFill>
                <a:latin typeface="Arial"/>
                <a:cs typeface="Arial"/>
              </a:rPr>
              <a:t>圣经总意离合诗集 </a:t>
            </a:r>
            <a:r>
              <a:rPr lang="en-US" sz="1800" b="1" dirty="0">
                <a:solidFill>
                  <a:schemeClr val="bg1"/>
                </a:solidFill>
                <a:latin typeface="Arial"/>
                <a:cs typeface="Arial"/>
              </a:rPr>
              <a:t>(Grand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enealogy of Jesus Christ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pposition of King Herod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pirit</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descent upon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P</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ower over Satan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temptations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xpounding Sermon on Mount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 Inception of the world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ewlyweds placed in Eden</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emptation and man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fall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atred and first murder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ntire genealogy of Adam</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mn-cs"/>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mn-cs"/>
            </a:endParaRPr>
          </a:p>
        </p:txBody>
      </p:sp>
      <p:sp>
        <p:nvSpPr>
          <p:cNvPr id="13" name="Title 1"/>
          <p:cNvSpPr txBox="1">
            <a:spLocks/>
          </p:cNvSpPr>
          <p:nvPr/>
        </p:nvSpPr>
        <p:spPr bwMode="auto">
          <a:xfrm>
            <a:off x="0" y="1"/>
            <a:ext cx="91440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TW" altLang="en-US" sz="4800" b="1" i="0" u="none" strike="noStrike" kern="1200" cap="none" spc="0" normalizeH="0" baseline="0" noProof="0">
                <a:ln>
                  <a:noFill/>
                </a:ln>
                <a:solidFill>
                  <a:prstClr val="white"/>
                </a:solidFill>
                <a:effectLst/>
                <a:uLnTx/>
                <a:uFillTx/>
                <a:latin typeface="Arial"/>
                <a:ea typeface="ＭＳ Ｐゴシック" charset="0"/>
                <a:cs typeface="Arial"/>
              </a:rPr>
              <a:t>列王纪下</a:t>
            </a:r>
            <a:endParaRPr kumimoji="0" lang="en-US" sz="4800" b="1" i="0" u="none" strike="noStrike" kern="1200" cap="none" spc="0" normalizeH="0" baseline="0" noProof="0">
              <a:ln>
                <a:noFill/>
              </a:ln>
              <a:solidFill>
                <a:prstClr val="white"/>
              </a:solidFill>
              <a:effectLst/>
              <a:uLnTx/>
              <a:uFillTx/>
              <a:latin typeface="Arial"/>
              <a:ea typeface="ＭＳ Ｐゴシック" charset="0"/>
              <a:cs typeface="Arial"/>
            </a:endParaRPr>
          </a:p>
        </p:txBody>
      </p:sp>
      <p:sp>
        <p:nvSpPr>
          <p:cNvPr id="14" name="Rectangle 13"/>
          <p:cNvSpPr/>
          <p:nvPr/>
        </p:nvSpPr>
        <p:spPr>
          <a:xfrm>
            <a:off x="690421" y="2540387"/>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spTree>
    <p:extLst>
      <p:ext uri="{BB962C8B-B14F-4D97-AF65-F5344CB8AC3E}">
        <p14:creationId xmlns:p14="http://schemas.microsoft.com/office/powerpoint/2010/main" val="3703582263"/>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extLst>
              <p:ext uri="{D42A27DB-BD31-4B8C-83A1-F6EECF244321}">
                <p14:modId xmlns:p14="http://schemas.microsoft.com/office/powerpoint/2010/main" val="881267684"/>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FFFF"/>
                          </a:solidFill>
                          <a:effectLst/>
                          <a:latin typeface="Arial" charset="0"/>
                          <a:ea typeface="ＭＳ Ｐゴシック" charset="0"/>
                          <a:cs typeface="ＭＳ Ｐゴシック" charset="0"/>
                        </a:rPr>
                        <a:t>列王纪下</a:t>
                      </a:r>
                      <a:r>
                        <a:rPr kumimoji="0" lang="en-US" altLang="ja-JP" sz="2800" b="0" i="0" u="none" strike="noStrike" cap="none" normalizeH="0" baseline="0">
                          <a:ln>
                            <a:noFill/>
                          </a:ln>
                          <a:solidFill>
                            <a:srgbClr val="FFFFFF"/>
                          </a:solidFill>
                          <a:effectLst/>
                          <a:latin typeface="Arial" charset="0"/>
                          <a:ea typeface="ＭＳ Ｐゴシック" charset="0"/>
                          <a:cs typeface="ＭＳ Ｐゴシック" charset="0"/>
                        </a:rPr>
                        <a:t>- </a:t>
                      </a:r>
                      <a:r>
                        <a:rPr kumimoji="0" lang="zh-CN" altLang="en-US" sz="2800" b="0" i="0" u="none" strike="noStrike" cap="none" normalizeH="0" baseline="0">
                          <a:ln>
                            <a:noFill/>
                          </a:ln>
                          <a:solidFill>
                            <a:srgbClr val="FFFFFF"/>
                          </a:solidFill>
                          <a:effectLst/>
                          <a:latin typeface="Arial" charset="0"/>
                          <a:ea typeface="ＭＳ Ｐゴシック" charset="0"/>
                          <a:cs typeface="ＭＳ Ｐゴシック" charset="0"/>
                        </a:rPr>
                        <a:t>王国的灭亡</a:t>
                      </a:r>
                      <a:endParaRPr kumimoji="0" lang="en-GB" sz="2800" b="0" i="0" u="none" strike="noStrike" cap="none" normalizeH="0" baseline="0">
                        <a:ln>
                          <a:noFill/>
                        </a:ln>
                        <a:solidFill>
                          <a:srgbClr val="FFFFFF"/>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分裂王国晚期</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存留的王国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以色列及犹大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1-17</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18-25</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以色列被虏到亚述国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犹大被虏到巴比伦</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亚哈谢王至何西阿王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希西家王至西底家王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130</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zh-CN"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852-722)</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163</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722-560)</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两个败坏的以色列王和以利沙的事工</a:t>
                      </a:r>
                      <a:endParaRPr kumimoji="0" lang="en-US" altLang="ja-JP"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1:1-8:15</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bl>
          </a:graphicData>
        </a:graphic>
      </p:graphicFrame>
      <p:sp>
        <p:nvSpPr>
          <p:cNvPr id="335909" name="Text Box 38"/>
          <p:cNvSpPr txBox="1">
            <a:spLocks noChangeArrowheads="1"/>
          </p:cNvSpPr>
          <p:nvPr/>
        </p:nvSpPr>
        <p:spPr bwMode="auto">
          <a:xfrm>
            <a:off x="8229600" y="73025"/>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Tahoma" charset="0"/>
                <a:ea typeface="ＭＳ Ｐゴシック" charset="0"/>
                <a:cs typeface="Arial" charset="0"/>
              </a:rPr>
              <a:t>249</a:t>
            </a:r>
            <a:endParaRPr kumimoji="0" lang="en-GB" sz="2400" b="1" i="0" u="none" strike="noStrike" kern="1200" cap="none" spc="0" normalizeH="0" baseline="0" noProof="0">
              <a:ln>
                <a:noFill/>
              </a:ln>
              <a:solidFill>
                <a:srgbClr val="FF0000"/>
              </a:solidFill>
              <a:effectLst/>
              <a:uLnTx/>
              <a:uFillTx/>
              <a:latin typeface="Tahoma" charset="0"/>
              <a:ea typeface="ＭＳ Ｐゴシック" charset="0"/>
              <a:cs typeface="Arial" charset="0"/>
            </a:endParaRPr>
          </a:p>
        </p:txBody>
      </p:sp>
    </p:spTree>
    <p:extLst>
      <p:ext uri="{BB962C8B-B14F-4D97-AF65-F5344CB8AC3E}">
        <p14:creationId xmlns:p14="http://schemas.microsoft.com/office/powerpoint/2010/main" val="1009582087"/>
      </p:ext>
    </p:extLst>
  </p:cSld>
  <p:clrMapOvr>
    <a:masterClrMapping/>
  </p:clrMapOvr>
  <p:transition>
    <p:blinds/>
  </p:transition>
</p:sld>
</file>

<file path=ppt/slides/slide111.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sp>
        <p:nvSpPr>
          <p:cNvPr id="339970" name="Rectangle 2"/>
          <p:cNvSpPr>
            <a:spLocks noGrp="1" noChangeArrowheads="1"/>
          </p:cNvSpPr>
          <p:nvPr>
            <p:ph type="title"/>
          </p:nvPr>
        </p:nvSpPr>
        <p:spPr>
          <a:xfrm>
            <a:off x="304800" y="228600"/>
            <a:ext cx="4648200" cy="2209800"/>
          </a:xfrm>
        </p:spPr>
        <p:txBody>
          <a:bodyPr/>
          <a:lstStyle/>
          <a:p>
            <a:pPr eaLnBrk="1" hangingPunct="1"/>
            <a:r>
              <a:rPr lang="zh-CN" altLang="en-US" sz="3600" dirty="0">
                <a:solidFill>
                  <a:srgbClr val="3333FF"/>
                </a:solidFill>
                <a:latin typeface="Arial" charset="0"/>
              </a:rPr>
              <a:t>王上</a:t>
            </a:r>
            <a:r>
              <a:rPr lang="en-US" altLang="ja-JP" sz="3600" dirty="0">
                <a:solidFill>
                  <a:srgbClr val="3333FF"/>
                </a:solidFill>
                <a:latin typeface="Arial" charset="0"/>
              </a:rPr>
              <a:t>2:51 –</a:t>
            </a:r>
            <a:r>
              <a:rPr lang="zh-CN" altLang="en-US" sz="3600" dirty="0">
                <a:solidFill>
                  <a:srgbClr val="3333FF"/>
                </a:solidFill>
                <a:latin typeface="Arial" charset="0"/>
              </a:rPr>
              <a:t>王下</a:t>
            </a:r>
            <a:r>
              <a:rPr lang="en-US" altLang="ja-JP" sz="3600" dirty="0">
                <a:solidFill>
                  <a:srgbClr val="3333FF"/>
                </a:solidFill>
                <a:latin typeface="Arial" charset="0"/>
              </a:rPr>
              <a:t> 8:15</a:t>
            </a:r>
            <a:br>
              <a:rPr lang="en-US" altLang="ja-JP" sz="3600" dirty="0">
                <a:solidFill>
                  <a:srgbClr val="3333FF"/>
                </a:solidFill>
                <a:latin typeface="Arial" charset="0"/>
              </a:rPr>
            </a:br>
            <a:r>
              <a:rPr lang="zh-CN" altLang="en-US" sz="3600" b="1" dirty="0">
                <a:solidFill>
                  <a:srgbClr val="3333FF"/>
                </a:solidFill>
                <a:latin typeface="Arial" charset="0"/>
              </a:rPr>
              <a:t>两个败坏的以色列王和以利沙的事工</a:t>
            </a:r>
            <a:endParaRPr lang="en-GB" sz="3600" b="1" dirty="0">
              <a:solidFill>
                <a:srgbClr val="3333FF"/>
              </a:solidFill>
              <a:latin typeface="Arial" charset="0"/>
            </a:endParaRPr>
          </a:p>
        </p:txBody>
      </p:sp>
      <p:sp>
        <p:nvSpPr>
          <p:cNvPr id="339971" name="Rectangle 3"/>
          <p:cNvSpPr>
            <a:spLocks noGrp="1" noChangeArrowheads="1"/>
          </p:cNvSpPr>
          <p:nvPr>
            <p:ph type="body" sz="half" idx="1"/>
          </p:nvPr>
        </p:nvSpPr>
        <p:spPr>
          <a:xfrm>
            <a:off x="80963" y="2590800"/>
            <a:ext cx="5100637" cy="5608638"/>
          </a:xfrm>
        </p:spPr>
        <p:txBody>
          <a:bodyPr/>
          <a:lstStyle/>
          <a:p>
            <a:pPr marL="0" indent="0" eaLnBrk="1" hangingPunct="1">
              <a:buFontTx/>
              <a:buNone/>
            </a:pPr>
            <a:r>
              <a:rPr lang="zh-CN" altLang="en-US" sz="2800">
                <a:latin typeface="Arial" charset="0"/>
              </a:rPr>
              <a:t>以色列的亚哈谢王</a:t>
            </a:r>
            <a:r>
              <a:rPr lang="en-US" altLang="ja-JP" sz="2800">
                <a:latin typeface="Arial" charset="0"/>
              </a:rPr>
              <a:t> (853-852)</a:t>
            </a:r>
          </a:p>
          <a:p>
            <a:pPr marL="457200" lvl="1" indent="0" eaLnBrk="1" hangingPunct="1"/>
            <a:endParaRPr lang="en-US" sz="2400">
              <a:latin typeface="Arial" charset="0"/>
              <a:cs typeface="Arial" charset="0"/>
            </a:endParaRPr>
          </a:p>
          <a:p>
            <a:pPr marL="0" indent="0" eaLnBrk="1" hangingPunct="1">
              <a:buFontTx/>
              <a:buNone/>
            </a:pPr>
            <a:r>
              <a:rPr lang="ja-JP" altLang="en-US" sz="2800" b="1" i="1">
                <a:solidFill>
                  <a:srgbClr val="CC0066"/>
                </a:solidFill>
                <a:latin typeface="Arial" charset="0"/>
              </a:rPr>
              <a:t>“</a:t>
            </a:r>
            <a:r>
              <a:rPr lang="zh-CN" altLang="en-US" sz="2800" b="1" i="1">
                <a:solidFill>
                  <a:srgbClr val="CC0066"/>
                </a:solidFill>
                <a:latin typeface="Arial" charset="0"/>
              </a:rPr>
              <a:t>你差人去问以革伦神巴力</a:t>
            </a:r>
            <a:r>
              <a:rPr lang="en-US" altLang="zh-CN" sz="2800" b="1" i="1">
                <a:solidFill>
                  <a:srgbClr val="CC0066"/>
                </a:solidFill>
                <a:latin typeface="Arial" charset="0"/>
              </a:rPr>
              <a:t>-</a:t>
            </a:r>
            <a:r>
              <a:rPr lang="zh-CN" altLang="en-US" sz="2800" b="1" i="1">
                <a:solidFill>
                  <a:srgbClr val="CC0066"/>
                </a:solidFill>
                <a:latin typeface="Arial" charset="0"/>
              </a:rPr>
              <a:t>西卜，岂因以色列中没有神可以求问吗？所以你比不下所上的床，必定要死！</a:t>
            </a:r>
            <a:r>
              <a:rPr lang="en-US" altLang="ja-JP" sz="2800" b="1" i="1">
                <a:solidFill>
                  <a:srgbClr val="CC0066"/>
                </a:solidFill>
                <a:latin typeface="Arial" charset="0"/>
              </a:rPr>
              <a:t>”</a:t>
            </a:r>
          </a:p>
          <a:p>
            <a:pPr marL="0" indent="0" eaLnBrk="1" hangingPunct="1">
              <a:buFontTx/>
              <a:buNone/>
            </a:pPr>
            <a:r>
              <a:rPr lang="en-US" sz="2800" i="1">
                <a:solidFill>
                  <a:srgbClr val="CC0066"/>
                </a:solidFill>
                <a:latin typeface="Arial" charset="0"/>
              </a:rPr>
              <a:t>(1:16)</a:t>
            </a:r>
            <a:endParaRPr lang="en-GB" sz="2800" i="1">
              <a:solidFill>
                <a:srgbClr val="CC0066"/>
              </a:solidFill>
              <a:latin typeface="Arial" charset="0"/>
            </a:endParaRPr>
          </a:p>
        </p:txBody>
      </p:sp>
      <p:pic>
        <p:nvPicPr>
          <p:cNvPr id="339972" name="Picture 4" descr="Baal"/>
          <p:cNvPicPr>
            <a:picLocks noGrp="1" noChangeAspect="1" noChangeArrowheads="1"/>
          </p:cNvPicPr>
          <p:nvPr>
            <p:ph sz="half" idx="2"/>
          </p:nvPr>
        </p:nvPicPr>
        <p:blipFill>
          <a:blip r:embed="rId4">
            <a:extLst>
              <a:ext uri="{28A0092B-C50C-407E-A947-70E740481C1C}">
                <a14:useLocalDpi xmlns:a14="http://schemas.microsoft.com/office/drawing/2010/main" val="0"/>
              </a:ext>
            </a:extLst>
          </a:blip>
          <a:srcRect/>
          <a:stretch>
            <a:fillRect/>
          </a:stretch>
        </p:blipFill>
        <p:spPr>
          <a:xfrm>
            <a:off x="5181600" y="0"/>
            <a:ext cx="3962400" cy="7010400"/>
          </a:xfrm>
        </p:spPr>
      </p:pic>
      <p:sp>
        <p:nvSpPr>
          <p:cNvPr id="339973" name="Text Box 6"/>
          <p:cNvSpPr txBox="1">
            <a:spLocks noChangeArrowheads="1"/>
          </p:cNvSpPr>
          <p:nvPr/>
        </p:nvSpPr>
        <p:spPr bwMode="auto">
          <a:xfrm>
            <a:off x="8477250" y="6491288"/>
            <a:ext cx="679450" cy="36671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Ch 1</a:t>
            </a:r>
            <a:endParaRPr lang="en-GB" sz="1800" b="1">
              <a:cs typeface="Arial" charset="0"/>
            </a:endParaRPr>
          </a:p>
        </p:txBody>
      </p:sp>
    </p:spTree>
  </p:cSld>
  <p:clrMapOvr>
    <a:masterClrMapping/>
  </p:clrMapOvr>
  <p:transition>
    <p:zoom dir="in"/>
    <p:sndAc>
      <p:stSnd>
        <p:snd r:embed="rId3" name="camera.wav"/>
      </p:stSnd>
    </p:sndAc>
  </p:transition>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2</a:t>
            </a:r>
          </a:p>
        </p:txBody>
      </p:sp>
    </p:spTree>
    <p:extLst>
      <p:ext uri="{BB962C8B-B14F-4D97-AF65-F5344CB8AC3E}">
        <p14:creationId xmlns:p14="http://schemas.microsoft.com/office/powerpoint/2010/main" val="1606341392"/>
      </p:ext>
    </p:extLst>
  </p:cSld>
  <p:clrMapOvr>
    <a:overrideClrMapping bg1="lt1" tx1="dk1" bg2="lt2" tx2="dk2" accent1="accent1" accent2="accent2" accent3="accent3" accent4="accent4" accent5="accent5" accent6="accent6" hlink="hlink" folHlink="folHlink"/>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0" y="0"/>
            <a:ext cx="9143999" cy="1124744"/>
          </a:xfrm>
        </p:spPr>
        <p:txBody>
          <a:bodyPr/>
          <a:lstStyle/>
          <a:p>
            <a:r>
              <a:rPr lang="zh-CN" altLang="en-US" sz="3600" b="1">
                <a:effectLst>
                  <a:glow rad="228600">
                    <a:schemeClr val="tx1">
                      <a:alpha val="75000"/>
                    </a:schemeClr>
                  </a:glow>
                </a:effectLst>
              </a:rPr>
              <a:t>以利亚</a:t>
            </a:r>
            <a:r>
              <a:rPr lang="en-US" sz="3600" b="1">
                <a:effectLst>
                  <a:glow rad="228600">
                    <a:schemeClr val="tx1">
                      <a:alpha val="75000"/>
                    </a:schemeClr>
                  </a:glow>
                </a:effectLst>
              </a:rPr>
              <a:t> (</a:t>
            </a:r>
            <a:r>
              <a:rPr lang="zh-CN" altLang="en-US" sz="3600" b="1">
                <a:effectLst>
                  <a:glow rad="228600">
                    <a:schemeClr val="tx1">
                      <a:alpha val="75000"/>
                    </a:schemeClr>
                  </a:glow>
                </a:effectLst>
              </a:rPr>
              <a:t>王上</a:t>
            </a:r>
            <a:r>
              <a:rPr lang="en-US" sz="3600" b="1">
                <a:effectLst>
                  <a:glow rad="228600">
                    <a:schemeClr val="tx1">
                      <a:alpha val="75000"/>
                    </a:schemeClr>
                  </a:glow>
                </a:effectLst>
              </a:rPr>
              <a:t>) </a:t>
            </a:r>
            <a:r>
              <a:rPr lang="zh-CN" altLang="en-US" sz="3600" b="1">
                <a:effectLst>
                  <a:glow rad="228600">
                    <a:schemeClr val="tx1">
                      <a:alpha val="75000"/>
                    </a:schemeClr>
                  </a:glow>
                </a:effectLst>
              </a:rPr>
              <a:t>与以利沙</a:t>
            </a:r>
            <a:r>
              <a:rPr lang="en-US" sz="3600" b="1">
                <a:effectLst>
                  <a:glow rad="228600">
                    <a:schemeClr val="tx1">
                      <a:alpha val="75000"/>
                    </a:schemeClr>
                  </a:glow>
                </a:effectLst>
              </a:rPr>
              <a:t> (</a:t>
            </a:r>
            <a:r>
              <a:rPr lang="zh-CN" altLang="en-US" sz="3600" b="1">
                <a:effectLst>
                  <a:glow rad="228600">
                    <a:schemeClr val="tx1">
                      <a:alpha val="75000"/>
                    </a:schemeClr>
                  </a:glow>
                </a:effectLst>
              </a:rPr>
              <a:t>王下</a:t>
            </a:r>
            <a:r>
              <a:rPr lang="en-US" sz="3600" b="1">
                <a:effectLst>
                  <a:glow rad="228600">
                    <a:schemeClr val="tx1">
                      <a:alpha val="75000"/>
                    </a:schemeClr>
                  </a:glow>
                </a:effectLst>
              </a:rPr>
              <a:t>)</a:t>
            </a:r>
            <a:endParaRPr lang="en-US" sz="3200" b="1">
              <a:effectLst>
                <a:glow rad="228600">
                  <a:schemeClr val="tx1">
                    <a:alpha val="75000"/>
                  </a:schemeClr>
                </a:glow>
              </a:effectLst>
              <a:latin typeface="Arial" charset="0"/>
              <a:ea typeface="ＭＳ Ｐゴシック" charset="0"/>
            </a:endParaRPr>
          </a:p>
        </p:txBody>
      </p:sp>
      <p:pic>
        <p:nvPicPr>
          <p:cNvPr id="2" name="Picture 1"/>
          <p:cNvPicPr>
            <a:picLocks noChangeAspect="1"/>
          </p:cNvPicPr>
          <p:nvPr/>
        </p:nvPicPr>
        <p:blipFill>
          <a:blip r:embed="rId2"/>
          <a:stretch>
            <a:fillRect/>
          </a:stretch>
        </p:blipFill>
        <p:spPr>
          <a:xfrm>
            <a:off x="0" y="1041400"/>
            <a:ext cx="9144000" cy="4762500"/>
          </a:xfrm>
          <a:prstGeom prst="rect">
            <a:avLst/>
          </a:prstGeom>
        </p:spPr>
      </p:pic>
    </p:spTree>
    <p:extLst>
      <p:ext uri="{BB962C8B-B14F-4D97-AF65-F5344CB8AC3E}">
        <p14:creationId xmlns:p14="http://schemas.microsoft.com/office/powerpoint/2010/main" val="2000940597"/>
      </p:ext>
    </p:extLst>
  </p:cSld>
  <p:clrMapOvr>
    <a:masterClrMapping/>
  </p:clrMapOvr>
  <p:transition spd="med">
    <p:randomBar dir="vert"/>
  </p:transition>
</p:sld>
</file>

<file path=ppt/slides/slide11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grpSp>
        <p:nvGrpSpPr>
          <p:cNvPr id="2" name="Group 22"/>
          <p:cNvGrpSpPr>
            <a:grpSpLocks/>
          </p:cNvGrpSpPr>
          <p:nvPr/>
        </p:nvGrpSpPr>
        <p:grpSpPr bwMode="auto">
          <a:xfrm>
            <a:off x="152400" y="228600"/>
            <a:ext cx="4572000" cy="6246813"/>
            <a:chOff x="288" y="240"/>
            <a:chExt cx="2736" cy="3846"/>
          </a:xfrm>
        </p:grpSpPr>
        <p:pic>
          <p:nvPicPr>
            <p:cNvPr id="342026" name="Picture 7" descr="File1000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6" y="240"/>
              <a:ext cx="2612" cy="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2027" name="Text Box 19"/>
            <p:cNvSpPr txBox="1">
              <a:spLocks noChangeArrowheads="1"/>
            </p:cNvSpPr>
            <p:nvPr/>
          </p:nvSpPr>
          <p:spPr bwMode="auto">
            <a:xfrm>
              <a:off x="288" y="3802"/>
              <a:ext cx="2736" cy="2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b="1">
                  <a:solidFill>
                    <a:srgbClr val="CC0066"/>
                  </a:solidFill>
                  <a:cs typeface="Arial" charset="0"/>
                </a:rPr>
                <a:t>以利亚乘火车火马升天</a:t>
              </a:r>
              <a:endParaRPr lang="en-GB" b="1">
                <a:solidFill>
                  <a:srgbClr val="CC0066"/>
                </a:solidFill>
                <a:cs typeface="Arial" charset="0"/>
              </a:endParaRPr>
            </a:p>
          </p:txBody>
        </p:sp>
      </p:grpSp>
      <p:grpSp>
        <p:nvGrpSpPr>
          <p:cNvPr id="3" name="Group 23"/>
          <p:cNvGrpSpPr>
            <a:grpSpLocks/>
          </p:cNvGrpSpPr>
          <p:nvPr/>
        </p:nvGrpSpPr>
        <p:grpSpPr bwMode="auto">
          <a:xfrm>
            <a:off x="5334000" y="381000"/>
            <a:ext cx="3548063" cy="2187575"/>
            <a:chOff x="3360" y="240"/>
            <a:chExt cx="2235" cy="1378"/>
          </a:xfrm>
        </p:grpSpPr>
        <p:pic>
          <p:nvPicPr>
            <p:cNvPr id="342024" name="Picture 15" descr="File10002"/>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3360" y="240"/>
              <a:ext cx="827" cy="1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2025" name="Text Box 20"/>
            <p:cNvSpPr txBox="1">
              <a:spLocks noChangeArrowheads="1"/>
            </p:cNvSpPr>
            <p:nvPr/>
          </p:nvSpPr>
          <p:spPr bwMode="auto">
            <a:xfrm>
              <a:off x="4320" y="288"/>
              <a:ext cx="1275" cy="10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2000" b="1">
                  <a:solidFill>
                    <a:srgbClr val="CC0066"/>
                  </a:solidFill>
                  <a:cs typeface="Arial" charset="0"/>
                </a:rPr>
                <a:t>以利沙捡起以利亚的外衣行了第一个神迹</a:t>
              </a:r>
              <a:endParaRPr lang="en-US" altLang="ja-JP" sz="2000" b="1">
                <a:solidFill>
                  <a:srgbClr val="CC0066"/>
                </a:solidFill>
                <a:cs typeface="Arial" charset="0"/>
              </a:endParaRPr>
            </a:p>
            <a:p>
              <a:pPr eaLnBrk="1" hangingPunct="1"/>
              <a:r>
                <a:rPr lang="en-US" sz="2000" b="1">
                  <a:solidFill>
                    <a:srgbClr val="CC0066"/>
                  </a:solidFill>
                  <a:cs typeface="Arial" charset="0"/>
                </a:rPr>
                <a:t>(</a:t>
              </a:r>
              <a:r>
                <a:rPr lang="zh-CN" altLang="en-US" sz="2000" b="1">
                  <a:solidFill>
                    <a:srgbClr val="CC0066"/>
                  </a:solidFill>
                  <a:cs typeface="Arial" charset="0"/>
                </a:rPr>
                <a:t>把约旦河的水分开</a:t>
              </a:r>
              <a:r>
                <a:rPr lang="en-US" altLang="ja-JP" sz="2000" b="1">
                  <a:solidFill>
                    <a:srgbClr val="CC0066"/>
                  </a:solidFill>
                  <a:cs typeface="Arial" charset="0"/>
                </a:rPr>
                <a:t>)</a:t>
              </a:r>
              <a:endParaRPr lang="en-GB" sz="2000" b="1">
                <a:solidFill>
                  <a:srgbClr val="CC0066"/>
                </a:solidFill>
                <a:cs typeface="Arial" charset="0"/>
              </a:endParaRPr>
            </a:p>
          </p:txBody>
        </p:sp>
      </p:grpSp>
      <p:grpSp>
        <p:nvGrpSpPr>
          <p:cNvPr id="4" name="Group 24"/>
          <p:cNvGrpSpPr>
            <a:grpSpLocks/>
          </p:cNvGrpSpPr>
          <p:nvPr/>
        </p:nvGrpSpPr>
        <p:grpSpPr bwMode="auto">
          <a:xfrm>
            <a:off x="5334000" y="3048000"/>
            <a:ext cx="3657600" cy="3200400"/>
            <a:chOff x="3360" y="1920"/>
            <a:chExt cx="2304" cy="2016"/>
          </a:xfrm>
        </p:grpSpPr>
        <p:pic>
          <p:nvPicPr>
            <p:cNvPr id="342022" name="Picture 9"/>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3360" y="1920"/>
              <a:ext cx="2304" cy="16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2023" name="Rectangle 21"/>
            <p:cNvSpPr>
              <a:spLocks noChangeArrowheads="1"/>
            </p:cNvSpPr>
            <p:nvPr/>
          </p:nvSpPr>
          <p:spPr bwMode="auto">
            <a:xfrm>
              <a:off x="3360" y="3648"/>
              <a:ext cx="1968" cy="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spcBef>
                  <a:spcPct val="20000"/>
                </a:spcBef>
              </a:pPr>
              <a:r>
                <a:rPr lang="zh-CN" altLang="en-US" sz="2400" b="1">
                  <a:solidFill>
                    <a:srgbClr val="CC0066"/>
                  </a:solidFill>
                  <a:cs typeface="Arial" charset="0"/>
                </a:rPr>
                <a:t>治好水源</a:t>
              </a:r>
              <a:endParaRPr lang="en-US" sz="2400" b="1">
                <a:solidFill>
                  <a:srgbClr val="CC0066"/>
                </a:solidFill>
                <a:cs typeface="Arial" charset="0"/>
              </a:endParaRPr>
            </a:p>
          </p:txBody>
        </p:sp>
      </p:grpSp>
      <p:sp>
        <p:nvSpPr>
          <p:cNvPr id="342021" name="Text Box 25"/>
          <p:cNvSpPr txBox="1">
            <a:spLocks noChangeArrowheads="1"/>
          </p:cNvSpPr>
          <p:nvPr/>
        </p:nvSpPr>
        <p:spPr bwMode="auto">
          <a:xfrm>
            <a:off x="8274050" y="6491288"/>
            <a:ext cx="750888"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1-2</a:t>
            </a:r>
            <a:r>
              <a:rPr lang="zh-CN" altLang="en-US" sz="1800" b="1">
                <a:cs typeface="Arial" charset="0"/>
              </a:rPr>
              <a:t>章</a:t>
            </a:r>
            <a:endParaRPr lang="en-GB" sz="1800" b="1">
              <a:cs typeface="Arial" charset="0"/>
            </a:endParaRPr>
          </a:p>
        </p:txBody>
      </p:sp>
    </p:spTree>
  </p:cSld>
  <p:clrMapOvr>
    <a:masterClrMapping/>
  </p:clrMapOvr>
  <p:transition>
    <p:comb/>
    <p:sndAc>
      <p:stSnd>
        <p:snd r:embed="rId3" name="chimes.wav"/>
      </p:stSnd>
    </p:sndAc>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49" presetClass="entr" presetSubtype="0" decel="10000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 calcmode="lin" valueType="num">
                                      <p:cBhvr>
                                        <p:cTn id="17" dur="500" fill="hold"/>
                                        <p:tgtEl>
                                          <p:spTgt spid="3"/>
                                        </p:tgtEl>
                                        <p:attrNameLst>
                                          <p:attrName>style.rotation</p:attrName>
                                        </p:attrNameLst>
                                      </p:cBhvr>
                                      <p:tavLst>
                                        <p:tav tm="0">
                                          <p:val>
                                            <p:fltVal val="360"/>
                                          </p:val>
                                        </p:tav>
                                        <p:tav tm="100000">
                                          <p:val>
                                            <p:fltVal val="0"/>
                                          </p:val>
                                        </p:tav>
                                      </p:tavLst>
                                    </p:anim>
                                    <p:animEffect transition="in" filter="fade">
                                      <p:cBhvr>
                                        <p:cTn id="18" dur="500"/>
                                        <p:tgtEl>
                                          <p:spTgt spid="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ppt_x"/>
                                          </p:val>
                                        </p:tav>
                                        <p:tav tm="100000">
                                          <p:val>
                                            <p:strVal val="#ppt_x"/>
                                          </p:val>
                                        </p:tav>
                                      </p:tavLst>
                                    </p:anim>
                                    <p:anim calcmode="lin" valueType="num">
                                      <p:cBhvr additive="base">
                                        <p:cTn id="2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3</a:t>
            </a:r>
          </a:p>
        </p:txBody>
      </p:sp>
    </p:spTree>
    <p:extLst>
      <p:ext uri="{BB962C8B-B14F-4D97-AF65-F5344CB8AC3E}">
        <p14:creationId xmlns:p14="http://schemas.microsoft.com/office/powerpoint/2010/main" val="4284876884"/>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sp>
        <p:nvSpPr>
          <p:cNvPr id="344066" name="Rectangle 2"/>
          <p:cNvSpPr>
            <a:spLocks noGrp="1" noChangeArrowheads="1"/>
          </p:cNvSpPr>
          <p:nvPr>
            <p:ph type="title"/>
          </p:nvPr>
        </p:nvSpPr>
        <p:spPr>
          <a:xfrm>
            <a:off x="0" y="0"/>
            <a:ext cx="9144000" cy="1219200"/>
          </a:xfrm>
          <a:solidFill>
            <a:srgbClr val="FFCC66"/>
          </a:solidFill>
        </p:spPr>
        <p:txBody>
          <a:bodyPr/>
          <a:lstStyle/>
          <a:p>
            <a:pPr eaLnBrk="1" hangingPunct="1"/>
            <a:r>
              <a:rPr lang="zh-CN" altLang="en-US" b="1">
                <a:solidFill>
                  <a:srgbClr val="3333FF"/>
                </a:solidFill>
                <a:latin typeface="Tempus Sans ITC" charset="0"/>
              </a:rPr>
              <a:t>以利亚和以利沙</a:t>
            </a:r>
            <a:endParaRPr lang="en-GB" b="1">
              <a:solidFill>
                <a:srgbClr val="3333FF"/>
              </a:solidFill>
              <a:latin typeface="Tempus Sans ITC" charset="0"/>
            </a:endParaRPr>
          </a:p>
        </p:txBody>
      </p:sp>
      <p:sp>
        <p:nvSpPr>
          <p:cNvPr id="196611" name="Rectangle 3"/>
          <p:cNvSpPr>
            <a:spLocks noGrp="1" noChangeArrowheads="1"/>
          </p:cNvSpPr>
          <p:nvPr>
            <p:ph type="body" sz="half" idx="1"/>
          </p:nvPr>
        </p:nvSpPr>
        <p:spPr>
          <a:xfrm>
            <a:off x="0" y="1219200"/>
            <a:ext cx="4419600" cy="5638800"/>
          </a:xfrm>
          <a:solidFill>
            <a:srgbClr val="FF0000"/>
          </a:solidFill>
        </p:spPr>
        <p:txBody>
          <a:bodyPr/>
          <a:lstStyle/>
          <a:p>
            <a:pPr indent="3175" eaLnBrk="1" hangingPunct="1">
              <a:buFontTx/>
              <a:buNone/>
            </a:pPr>
            <a:r>
              <a:rPr lang="zh-CN" altLang="en-US" sz="3600" b="1">
                <a:solidFill>
                  <a:srgbClr val="FFFFFF"/>
                </a:solidFill>
                <a:latin typeface="Arial" charset="0"/>
              </a:rPr>
              <a:t>以利亚的含义是</a:t>
            </a:r>
            <a:r>
              <a:rPr lang="en-US" altLang="ja-JP" sz="3600" b="1">
                <a:solidFill>
                  <a:srgbClr val="FFFFFF"/>
                </a:solidFill>
                <a:latin typeface="Arial" charset="0"/>
              </a:rPr>
              <a:t> “</a:t>
            </a:r>
            <a:r>
              <a:rPr lang="zh-CN" altLang="en-US" sz="3600" b="1">
                <a:solidFill>
                  <a:srgbClr val="FFFFFF"/>
                </a:solidFill>
                <a:latin typeface="Arial" charset="0"/>
              </a:rPr>
              <a:t>耶和华是我的神” 他与国王和拜巴力的祭司对峙。他把自己分别为圣并宣讲审判和悔改。</a:t>
            </a:r>
            <a:endParaRPr lang="en-US" sz="3600" b="1">
              <a:solidFill>
                <a:srgbClr val="FFFFFF"/>
              </a:solidFill>
              <a:latin typeface="Arial" charset="0"/>
            </a:endParaRPr>
          </a:p>
        </p:txBody>
      </p:sp>
      <p:sp>
        <p:nvSpPr>
          <p:cNvPr id="196612" name="Rectangle 4"/>
          <p:cNvSpPr>
            <a:spLocks noGrp="1" noChangeArrowheads="1"/>
          </p:cNvSpPr>
          <p:nvPr>
            <p:ph type="body" sz="half" idx="2"/>
          </p:nvPr>
        </p:nvSpPr>
        <p:spPr>
          <a:xfrm>
            <a:off x="4419600" y="1219200"/>
            <a:ext cx="4724400" cy="5638800"/>
          </a:xfrm>
          <a:solidFill>
            <a:schemeClr val="tx1"/>
          </a:solidFill>
        </p:spPr>
        <p:txBody>
          <a:bodyPr/>
          <a:lstStyle/>
          <a:p>
            <a:pPr indent="3175" eaLnBrk="1" hangingPunct="1">
              <a:buFontTx/>
              <a:buNone/>
            </a:pPr>
            <a:r>
              <a:rPr lang="zh-CN" altLang="en-US" sz="3600" b="1">
                <a:solidFill>
                  <a:schemeClr val="bg1"/>
                </a:solidFill>
                <a:latin typeface="Arial" charset="0"/>
              </a:rPr>
              <a:t>以利沙的含义是</a:t>
            </a:r>
            <a:r>
              <a:rPr lang="en-US" altLang="ja-JP" sz="3600" b="1">
                <a:solidFill>
                  <a:schemeClr val="bg1"/>
                </a:solidFill>
                <a:latin typeface="Arial" charset="0"/>
              </a:rPr>
              <a:t>“</a:t>
            </a:r>
            <a:r>
              <a:rPr lang="zh-CN" altLang="en-US" sz="3600" b="1">
                <a:solidFill>
                  <a:schemeClr val="bg1"/>
                </a:solidFill>
                <a:latin typeface="Arial" charset="0"/>
              </a:rPr>
              <a:t>神是拯救。</a:t>
            </a:r>
            <a:r>
              <a:rPr lang="en-US" altLang="ja-JP" sz="3600" b="1">
                <a:solidFill>
                  <a:schemeClr val="bg1"/>
                </a:solidFill>
                <a:latin typeface="Arial" charset="0"/>
              </a:rPr>
              <a:t>” </a:t>
            </a:r>
            <a:r>
              <a:rPr lang="zh-CN" altLang="en-US" sz="3600" b="1">
                <a:solidFill>
                  <a:schemeClr val="bg1"/>
                </a:solidFill>
                <a:latin typeface="Arial" charset="0"/>
              </a:rPr>
              <a:t>他生活在人群中，尤其是穷苦和受唾弃的人。他强调盼望和神的恩典。</a:t>
            </a:r>
            <a:endParaRPr lang="en-GB" sz="3600" b="1">
              <a:solidFill>
                <a:schemeClr val="bg1"/>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96611">
                                            <p:bg/>
                                          </p:spTgt>
                                        </p:tgtEl>
                                        <p:attrNameLst>
                                          <p:attrName>style.visibility</p:attrName>
                                        </p:attrNameLst>
                                      </p:cBhvr>
                                      <p:to>
                                        <p:strVal val="visible"/>
                                      </p:to>
                                    </p:set>
                                    <p:anim calcmode="lin" valueType="num">
                                      <p:cBhvr>
                                        <p:cTn id="7" dur="1000" fill="hold"/>
                                        <p:tgtEl>
                                          <p:spTgt spid="196611">
                                            <p:bg/>
                                          </p:spTgt>
                                        </p:tgtEl>
                                        <p:attrNameLst>
                                          <p:attrName>ppt_w</p:attrName>
                                        </p:attrNameLst>
                                      </p:cBhvr>
                                      <p:tavLst>
                                        <p:tav tm="0">
                                          <p:val>
                                            <p:fltVal val="0"/>
                                          </p:val>
                                        </p:tav>
                                        <p:tav tm="100000">
                                          <p:val>
                                            <p:strVal val="#ppt_w"/>
                                          </p:val>
                                        </p:tav>
                                      </p:tavLst>
                                    </p:anim>
                                    <p:anim calcmode="lin" valueType="num">
                                      <p:cBhvr>
                                        <p:cTn id="8" dur="1000" fill="hold"/>
                                        <p:tgtEl>
                                          <p:spTgt spid="196611">
                                            <p:bg/>
                                          </p:spTgt>
                                        </p:tgtEl>
                                        <p:attrNameLst>
                                          <p:attrName>ppt_h</p:attrName>
                                        </p:attrNameLst>
                                      </p:cBhvr>
                                      <p:tavLst>
                                        <p:tav tm="0">
                                          <p:val>
                                            <p:fltVal val="0"/>
                                          </p:val>
                                        </p:tav>
                                        <p:tav tm="100000">
                                          <p:val>
                                            <p:strVal val="#ppt_h"/>
                                          </p:val>
                                        </p:tav>
                                      </p:tavLst>
                                    </p:anim>
                                    <p:anim calcmode="lin" valueType="num">
                                      <p:cBhvr>
                                        <p:cTn id="9" dur="1000" fill="hold"/>
                                        <p:tgtEl>
                                          <p:spTgt spid="196611">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96611">
                                            <p:bg/>
                                          </p:spTgt>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5"/>
                                            </p:cond>
                                          </p:stCondLst>
                                          <p:endCondLst>
                                            <p:cond evt="onStopAudio" delay="0">
                                              <p:tgtEl>
                                                <p:sldTgt/>
                                              </p:tgtEl>
                                            </p:cond>
                                          </p:endCondLst>
                                        </p:cTn>
                                        <p:tgtEl>
                                          <p:sndTgt r:embed="rId3" name="breeze.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96611">
                                            <p:txEl>
                                              <p:pRg st="0" end="0"/>
                                            </p:txEl>
                                          </p:spTgt>
                                        </p:tgtEl>
                                        <p:attrNameLst>
                                          <p:attrName>style.visibility</p:attrName>
                                        </p:attrNameLst>
                                      </p:cBhvr>
                                      <p:to>
                                        <p:strVal val="visible"/>
                                      </p:to>
                                    </p:set>
                                    <p:anim calcmode="lin" valueType="num">
                                      <p:cBhvr>
                                        <p:cTn id="15" dur="1000" fill="hold"/>
                                        <p:tgtEl>
                                          <p:spTgt spid="196611">
                                            <p:txEl>
                                              <p:pRg st="0" end="0"/>
                                            </p:txEl>
                                          </p:spTgt>
                                        </p:tgtEl>
                                        <p:attrNameLst>
                                          <p:attrName>ppt_w</p:attrName>
                                        </p:attrNameLst>
                                      </p:cBhvr>
                                      <p:tavLst>
                                        <p:tav tm="0">
                                          <p:val>
                                            <p:fltVal val="0"/>
                                          </p:val>
                                        </p:tav>
                                        <p:tav tm="100000">
                                          <p:val>
                                            <p:strVal val="#ppt_w"/>
                                          </p:val>
                                        </p:tav>
                                      </p:tavLst>
                                    </p:anim>
                                    <p:anim calcmode="lin" valueType="num">
                                      <p:cBhvr>
                                        <p:cTn id="16" dur="1000" fill="hold"/>
                                        <p:tgtEl>
                                          <p:spTgt spid="196611">
                                            <p:txEl>
                                              <p:pRg st="0" end="0"/>
                                            </p:txEl>
                                          </p:spTgt>
                                        </p:tgtEl>
                                        <p:attrNameLst>
                                          <p:attrName>ppt_h</p:attrName>
                                        </p:attrNameLst>
                                      </p:cBhvr>
                                      <p:tavLst>
                                        <p:tav tm="0">
                                          <p:val>
                                            <p:fltVal val="0"/>
                                          </p:val>
                                        </p:tav>
                                        <p:tav tm="100000">
                                          <p:val>
                                            <p:strVal val="#ppt_h"/>
                                          </p:val>
                                        </p:tav>
                                      </p:tavLst>
                                    </p:anim>
                                    <p:anim calcmode="lin" valueType="num">
                                      <p:cBhvr>
                                        <p:cTn id="17" dur="1000" fill="hold"/>
                                        <p:tgtEl>
                                          <p:spTgt spid="196611">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96611">
                                            <p:txEl>
                                              <p:pRg st="0" end="0"/>
                                            </p:txEl>
                                          </p:spTgt>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13"/>
                                            </p:cond>
                                          </p:stCondLst>
                                          <p:endCondLst>
                                            <p:cond evt="onStopAudio" delay="0">
                                              <p:tgtEl>
                                                <p:sldTgt/>
                                              </p:tgtEl>
                                            </p:cond>
                                          </p:endCondLst>
                                        </p:cTn>
                                        <p:tgtEl>
                                          <p:sndTgt r:embed="rId3" name="breeze.wav"/>
                                        </p:tgtEl>
                                      </p:cMediaNode>
                                    </p:audio>
                                  </p:sub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16" fill="hold" grpId="0" nodeType="clickEffect">
                                  <p:stCondLst>
                                    <p:cond delay="0"/>
                                  </p:stCondLst>
                                  <p:childTnLst>
                                    <p:set>
                                      <p:cBhvr>
                                        <p:cTn id="22" dur="1" fill="hold">
                                          <p:stCondLst>
                                            <p:cond delay="0"/>
                                          </p:stCondLst>
                                        </p:cTn>
                                        <p:tgtEl>
                                          <p:spTgt spid="196612">
                                            <p:bg/>
                                          </p:spTgt>
                                        </p:tgtEl>
                                        <p:attrNameLst>
                                          <p:attrName>style.visibility</p:attrName>
                                        </p:attrNameLst>
                                      </p:cBhvr>
                                      <p:to>
                                        <p:strVal val="visible"/>
                                      </p:to>
                                    </p:set>
                                    <p:anim calcmode="lin" valueType="num">
                                      <p:cBhvr>
                                        <p:cTn id="23" dur="500" fill="hold"/>
                                        <p:tgtEl>
                                          <p:spTgt spid="196612">
                                            <p:bg/>
                                          </p:spTgt>
                                        </p:tgtEl>
                                        <p:attrNameLst>
                                          <p:attrName>ppt_w</p:attrName>
                                        </p:attrNameLst>
                                      </p:cBhvr>
                                      <p:tavLst>
                                        <p:tav tm="0">
                                          <p:val>
                                            <p:fltVal val="0"/>
                                          </p:val>
                                        </p:tav>
                                        <p:tav tm="100000">
                                          <p:val>
                                            <p:strVal val="#ppt_w"/>
                                          </p:val>
                                        </p:tav>
                                      </p:tavLst>
                                    </p:anim>
                                    <p:anim calcmode="lin" valueType="num">
                                      <p:cBhvr>
                                        <p:cTn id="24" dur="500" fill="hold"/>
                                        <p:tgtEl>
                                          <p:spTgt spid="196612">
                                            <p:bg/>
                                          </p:spTgt>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4" name="chimes.wav"/>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3" presetClass="entr" presetSubtype="16" fill="hold" grpId="0" nodeType="clickEffect">
                                  <p:stCondLst>
                                    <p:cond delay="0"/>
                                  </p:stCondLst>
                                  <p:childTnLst>
                                    <p:set>
                                      <p:cBhvr>
                                        <p:cTn id="28" dur="1" fill="hold">
                                          <p:stCondLst>
                                            <p:cond delay="0"/>
                                          </p:stCondLst>
                                        </p:cTn>
                                        <p:tgtEl>
                                          <p:spTgt spid="196612">
                                            <p:txEl>
                                              <p:pRg st="0" end="0"/>
                                            </p:txEl>
                                          </p:spTgt>
                                        </p:tgtEl>
                                        <p:attrNameLst>
                                          <p:attrName>style.visibility</p:attrName>
                                        </p:attrNameLst>
                                      </p:cBhvr>
                                      <p:to>
                                        <p:strVal val="visible"/>
                                      </p:to>
                                    </p:set>
                                    <p:anim calcmode="lin" valueType="num">
                                      <p:cBhvr>
                                        <p:cTn id="29" dur="500" fill="hold"/>
                                        <p:tgtEl>
                                          <p:spTgt spid="196612">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96612">
                                            <p:txEl>
                                              <p:pRg st="0" end="0"/>
                                            </p:txEl>
                                          </p:spTgt>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27"/>
                                            </p:cond>
                                          </p:stCondLst>
                                          <p:endCondLst>
                                            <p:cond evt="onStopAudio" delay="0">
                                              <p:tgtEl>
                                                <p:sldTgt/>
                                              </p:tgtEl>
                                            </p:cond>
                                          </p:endCondLst>
                                        </p:cTn>
                                        <p:tgtEl>
                                          <p:sndTgt r:embed="rId4"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1" grpId="0" build="p" animBg="1"/>
      <p:bldP spid="196612" grpId="0" build="p" animBg="1"/>
    </p:bldLst>
  </p:timing>
</p:sld>
</file>

<file path=ppt/slides/slide117.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pic>
        <p:nvPicPr>
          <p:cNvPr id="346114" name="Picture 18"/>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0" y="0"/>
            <a:ext cx="9144000" cy="5889625"/>
          </a:xfrm>
        </p:spPr>
      </p:pic>
      <p:sp>
        <p:nvSpPr>
          <p:cNvPr id="346115" name="Text Box 20"/>
          <p:cNvSpPr txBox="1">
            <a:spLocks noChangeArrowheads="1"/>
          </p:cNvSpPr>
          <p:nvPr/>
        </p:nvSpPr>
        <p:spPr bwMode="auto">
          <a:xfrm>
            <a:off x="0" y="5911850"/>
            <a:ext cx="9144000" cy="954107"/>
          </a:xfrm>
          <a:prstGeom prst="rect">
            <a:avLst/>
          </a:prstGeom>
          <a:solidFill>
            <a:schemeClr val="tx1"/>
          </a:solidFill>
          <a:ln>
            <a:noFill/>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2800" b="1" dirty="0">
                <a:solidFill>
                  <a:schemeClr val="bg1"/>
                </a:solidFill>
                <a:latin typeface="Tahoma" charset="0"/>
                <a:cs typeface="Arial" charset="0"/>
              </a:rPr>
              <a:t>以利沙在以东的沙漠为约兰和约沙法供水来击败摩押人。</a:t>
            </a:r>
            <a:endParaRPr lang="en-GB" altLang="zh-CN" sz="2800" b="1" dirty="0">
              <a:solidFill>
                <a:schemeClr val="bg1"/>
              </a:solidFill>
              <a:latin typeface="Tahoma" charset="0"/>
              <a:cs typeface="Arial" charset="0"/>
            </a:endParaRPr>
          </a:p>
          <a:p>
            <a:pPr eaLnBrk="1" hangingPunct="1"/>
            <a:endParaRPr lang="en-GB" sz="2800" b="1" dirty="0">
              <a:solidFill>
                <a:schemeClr val="bg1"/>
              </a:solidFill>
              <a:latin typeface="Tahoma" charset="0"/>
              <a:cs typeface="Arial" charset="0"/>
            </a:endParaRPr>
          </a:p>
        </p:txBody>
      </p:sp>
      <p:sp>
        <p:nvSpPr>
          <p:cNvPr id="346116" name="Text Box 21"/>
          <p:cNvSpPr txBox="1">
            <a:spLocks noChangeArrowheads="1"/>
          </p:cNvSpPr>
          <p:nvPr/>
        </p:nvSpPr>
        <p:spPr bwMode="auto">
          <a:xfrm>
            <a:off x="8477250" y="6491288"/>
            <a:ext cx="546100"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3</a:t>
            </a:r>
            <a:r>
              <a:rPr lang="zh-CN" altLang="en-US" sz="1800" b="1">
                <a:cs typeface="Arial" charset="0"/>
              </a:rPr>
              <a:t>章</a:t>
            </a:r>
            <a:endParaRPr lang="en-GB" sz="1800" b="1">
              <a:cs typeface="Arial" charset="0"/>
            </a:endParaRPr>
          </a:p>
        </p:txBody>
      </p:sp>
      <p:sp>
        <p:nvSpPr>
          <p:cNvPr id="346117" name="Title 1"/>
          <p:cNvSpPr>
            <a:spLocks noGrp="1"/>
          </p:cNvSpPr>
          <p:nvPr>
            <p:ph type="title"/>
          </p:nvPr>
        </p:nvSpPr>
        <p:spPr>
          <a:xfrm>
            <a:off x="0" y="-30163"/>
            <a:ext cx="3995738" cy="795338"/>
          </a:xfrm>
          <a:solidFill>
            <a:srgbClr val="000000"/>
          </a:solidFill>
        </p:spPr>
        <p:txBody>
          <a:bodyPr/>
          <a:lstStyle/>
          <a:p>
            <a:r>
              <a:rPr lang="zh-CN" altLang="en-US" sz="3200" b="1">
                <a:solidFill>
                  <a:srgbClr val="FFFFFF"/>
                </a:solidFill>
                <a:latin typeface="Arial" charset="0"/>
              </a:rPr>
              <a:t>摩亚的战败</a:t>
            </a:r>
            <a:endParaRPr lang="en-US" sz="3200" b="1">
              <a:solidFill>
                <a:srgbClr val="FFFFFF"/>
              </a:solidFill>
              <a:latin typeface="Arial" charset="0"/>
            </a:endParaRPr>
          </a:p>
        </p:txBody>
      </p:sp>
    </p:spTree>
  </p:cSld>
  <p:clrMapOvr>
    <a:masterClrMapping/>
  </p:clrMapOvr>
  <p:transition>
    <p:zoom/>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4</a:t>
            </a:r>
          </a:p>
        </p:txBody>
      </p:sp>
    </p:spTree>
    <p:extLst>
      <p:ext uri="{BB962C8B-B14F-4D97-AF65-F5344CB8AC3E}">
        <p14:creationId xmlns:p14="http://schemas.microsoft.com/office/powerpoint/2010/main" val="269188890"/>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grpSp>
        <p:nvGrpSpPr>
          <p:cNvPr id="2" name="Group 7"/>
          <p:cNvGrpSpPr>
            <a:grpSpLocks/>
          </p:cNvGrpSpPr>
          <p:nvPr/>
        </p:nvGrpSpPr>
        <p:grpSpPr bwMode="auto">
          <a:xfrm>
            <a:off x="0" y="0"/>
            <a:ext cx="3962400" cy="6419850"/>
            <a:chOff x="0" y="0"/>
            <a:chExt cx="2496" cy="4044"/>
          </a:xfrm>
        </p:grpSpPr>
        <p:pic>
          <p:nvPicPr>
            <p:cNvPr id="34816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2496" cy="36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169" name="Rectangle 4"/>
            <p:cNvSpPr>
              <a:spLocks noChangeArrowheads="1"/>
            </p:cNvSpPr>
            <p:nvPr/>
          </p:nvSpPr>
          <p:spPr bwMode="auto">
            <a:xfrm>
              <a:off x="240" y="3714"/>
              <a:ext cx="1252"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zh-CN" altLang="en-US" sz="2800" b="1">
                  <a:solidFill>
                    <a:srgbClr val="CC0066"/>
                  </a:solidFill>
                  <a:cs typeface="Arial" charset="0"/>
                </a:rPr>
                <a:t>给寡妇的油</a:t>
              </a:r>
              <a:endParaRPr lang="en-GB" sz="2800" b="1">
                <a:solidFill>
                  <a:srgbClr val="CC0066"/>
                </a:solidFill>
                <a:cs typeface="Arial" charset="0"/>
              </a:endParaRPr>
            </a:p>
          </p:txBody>
        </p:sp>
      </p:grpSp>
      <p:grpSp>
        <p:nvGrpSpPr>
          <p:cNvPr id="3" name="Group 9"/>
          <p:cNvGrpSpPr>
            <a:grpSpLocks/>
          </p:cNvGrpSpPr>
          <p:nvPr/>
        </p:nvGrpSpPr>
        <p:grpSpPr bwMode="auto">
          <a:xfrm>
            <a:off x="3962400" y="0"/>
            <a:ext cx="5194300" cy="6861175"/>
            <a:chOff x="2496" y="0"/>
            <a:chExt cx="3272" cy="4322"/>
          </a:xfrm>
        </p:grpSpPr>
        <p:sp>
          <p:nvSpPr>
            <p:cNvPr id="348165" name="Rectangle 5"/>
            <p:cNvSpPr>
              <a:spLocks noChangeArrowheads="1"/>
            </p:cNvSpPr>
            <p:nvPr/>
          </p:nvSpPr>
          <p:spPr bwMode="auto">
            <a:xfrm>
              <a:off x="2496" y="3696"/>
              <a:ext cx="3264" cy="5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lvl="1"/>
              <a:r>
                <a:rPr lang="zh-CN" altLang="en-US" sz="2400" b="1">
                  <a:solidFill>
                    <a:srgbClr val="CC0066"/>
                  </a:solidFill>
                </a:rPr>
                <a:t>给书念妇人儿子并使儿子从死里复活</a:t>
              </a:r>
              <a:endParaRPr lang="en-US" sz="2400" b="1">
                <a:solidFill>
                  <a:srgbClr val="CC0066"/>
                </a:solidFill>
              </a:endParaRPr>
            </a:p>
          </p:txBody>
        </p:sp>
        <p:pic>
          <p:nvPicPr>
            <p:cNvPr id="348166"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80" y="0"/>
              <a:ext cx="2888" cy="36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167" name="Text Box 6"/>
            <p:cNvSpPr txBox="1">
              <a:spLocks noChangeArrowheads="1"/>
            </p:cNvSpPr>
            <p:nvPr/>
          </p:nvSpPr>
          <p:spPr bwMode="auto">
            <a:xfrm>
              <a:off x="5340" y="4089"/>
              <a:ext cx="344"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4</a:t>
              </a:r>
              <a:r>
                <a:rPr lang="zh-CN" altLang="en-US" sz="1800" b="1">
                  <a:cs typeface="Arial" charset="0"/>
                </a:rPr>
                <a:t>章</a:t>
              </a:r>
              <a:endParaRPr lang="en-GB" sz="1800" b="1">
                <a:cs typeface="Arial" charset="0"/>
              </a:endParaRPr>
            </a:p>
          </p:txBody>
        </p:sp>
      </p:grpSp>
      <p:sp>
        <p:nvSpPr>
          <p:cNvPr id="348164" name="Title 3"/>
          <p:cNvSpPr>
            <a:spLocks noGrp="1"/>
          </p:cNvSpPr>
          <p:nvPr>
            <p:ph type="title"/>
          </p:nvPr>
        </p:nvSpPr>
        <p:spPr>
          <a:xfrm>
            <a:off x="2771775" y="115888"/>
            <a:ext cx="2952750" cy="1368425"/>
          </a:xfrm>
          <a:solidFill>
            <a:srgbClr val="000000"/>
          </a:solidFill>
        </p:spPr>
        <p:txBody>
          <a:bodyPr/>
          <a:lstStyle/>
          <a:p>
            <a:r>
              <a:rPr lang="zh-CN" altLang="en-US" b="1">
                <a:solidFill>
                  <a:srgbClr val="FFFFFF"/>
                </a:solidFill>
                <a:latin typeface="Arial" charset="0"/>
              </a:rPr>
              <a:t>帮助女人</a:t>
            </a:r>
            <a:endParaRPr lang="en-US" b="1">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46" y="0"/>
            <a:ext cx="9145246" cy="6103458"/>
          </a:xfrm>
          <a:prstGeom prst="rect">
            <a:avLst/>
          </a:prstGeom>
        </p:spPr>
      </p:pic>
      <p:sp>
        <p:nvSpPr>
          <p:cNvPr id="8" name="Rectangle 2"/>
          <p:cNvSpPr txBox="1">
            <a:spLocks noChangeArrowheads="1"/>
          </p:cNvSpPr>
          <p:nvPr/>
        </p:nvSpPr>
        <p:spPr bwMode="auto">
          <a:xfrm>
            <a:off x="-16187" y="4869160"/>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列王纪下</a:t>
            </a:r>
            <a:endPar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23813" y="3356992"/>
            <a:ext cx="9120187" cy="1446653"/>
          </a:xfrm>
          <a:effectLst>
            <a:outerShdw blurRad="63500" dist="35921" dir="2700000" algn="ctr" rotWithShape="0">
              <a:schemeClr val="tx2">
                <a:alpha val="74998"/>
              </a:schemeClr>
            </a:outerShdw>
          </a:effectLst>
        </p:spPr>
        <p:txBody>
          <a:bodyPr/>
          <a:lstStyle/>
          <a:p>
            <a:pPr>
              <a:defRPr/>
            </a:pPr>
            <a:r>
              <a:rPr lang="ko-KR" altLang="en-US" sz="8000" b="1" dirty="0" err="1">
                <a:effectLst>
                  <a:glow rad="127000">
                    <a:schemeClr val="tx1"/>
                  </a:glow>
                </a:effectLst>
                <a:latin typeface="Arial" charset="0"/>
                <a:ea typeface="ＭＳ Ｐゴシック" charset="0"/>
                <a:cs typeface="ＭＳ Ｐゴシック" charset="0"/>
              </a:rPr>
              <a:t>作个警醒的人</a:t>
            </a:r>
            <a:endParaRPr lang="en-US" sz="8000" b="1" dirty="0">
              <a:effectLst>
                <a:glow rad="127000">
                  <a:schemeClr val="tx1"/>
                </a:glow>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
        <p:nvSpPr>
          <p:cNvPr id="7" name="Rectangle 2">
            <a:extLst>
              <a:ext uri="{FF2B5EF4-FFF2-40B4-BE49-F238E27FC236}">
                <a16:creationId xmlns:a16="http://schemas.microsoft.com/office/drawing/2014/main" id="{202D60D9-6007-DD4F-A963-7A0C7F48714A}"/>
              </a:ext>
            </a:extLst>
          </p:cNvPr>
          <p:cNvSpPr txBox="1">
            <a:spLocks noChangeArrowheads="1"/>
          </p:cNvSpPr>
          <p:nvPr/>
        </p:nvSpPr>
        <p:spPr bwMode="auto">
          <a:xfrm>
            <a:off x="2609465" y="1061267"/>
            <a:ext cx="3818517" cy="809784"/>
          </a:xfrm>
          <a:prstGeom prst="rect">
            <a:avLst/>
          </a:prstGeom>
          <a:solidFill>
            <a:schemeClr val="tx1"/>
          </a:solidFill>
          <a:ln>
            <a:solidFill>
              <a:schemeClr val="bg1"/>
            </a:solid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210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警醒</a:t>
            </a:r>
            <a:endParaRPr kumimoji="0" lang="en-US" sz="5400" b="1" i="0" u="none" strike="noStrike" kern="1200" cap="none" spc="210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902767966"/>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171400"/>
            <a:ext cx="9144000" cy="5257800"/>
          </a:xfrm>
          <a:prstGeom prst="rect">
            <a:avLst/>
          </a:prstGeom>
        </p:spPr>
      </p:pic>
      <p:sp>
        <p:nvSpPr>
          <p:cNvPr id="409601" name="Title 1"/>
          <p:cNvSpPr>
            <a:spLocks noGrp="1"/>
          </p:cNvSpPr>
          <p:nvPr>
            <p:ph type="title"/>
          </p:nvPr>
        </p:nvSpPr>
        <p:spPr>
          <a:xfrm>
            <a:off x="0" y="5157192"/>
            <a:ext cx="9143999" cy="1628800"/>
          </a:xfrm>
        </p:spPr>
        <p:txBody>
          <a:bodyPr/>
          <a:lstStyle/>
          <a:p>
            <a:r>
              <a:rPr lang="en-US" sz="2800" b="1">
                <a:effectLst>
                  <a:glow rad="228600">
                    <a:schemeClr val="tx1">
                      <a:alpha val="75000"/>
                    </a:schemeClr>
                  </a:glow>
                </a:effectLst>
              </a:rPr>
              <a:t>Elisha miraculously provided oil for a prophet's widow to pay her debts to show God's care for those who trust him despite the apostasy around them (4:1-7). </a:t>
            </a:r>
            <a:endParaRPr lang="en-US" sz="2400" b="1">
              <a:effectLst>
                <a:glow rad="228600">
                  <a:schemeClr val="tx1">
                    <a:alpha val="75000"/>
                  </a:schemeClr>
                </a:glow>
              </a:effectLst>
              <a:latin typeface="Arial" charset="0"/>
              <a:ea typeface="ＭＳ Ｐゴシック" charset="0"/>
            </a:endParaRPr>
          </a:p>
        </p:txBody>
      </p:sp>
      <p:pic>
        <p:nvPicPr>
          <p:cNvPr id="4" name="Picture 3"/>
          <p:cNvPicPr>
            <a:picLocks noChangeAspect="1"/>
          </p:cNvPicPr>
          <p:nvPr/>
        </p:nvPicPr>
        <p:blipFill>
          <a:blip r:embed="rId3"/>
          <a:stretch>
            <a:fillRect/>
          </a:stretch>
        </p:blipFill>
        <p:spPr>
          <a:xfrm>
            <a:off x="2915816" y="0"/>
            <a:ext cx="6114256" cy="3627792"/>
          </a:xfrm>
          <a:prstGeom prst="rect">
            <a:avLst/>
          </a:prstGeom>
        </p:spPr>
      </p:pic>
    </p:spTree>
    <p:extLst>
      <p:ext uri="{BB962C8B-B14F-4D97-AF65-F5344CB8AC3E}">
        <p14:creationId xmlns:p14="http://schemas.microsoft.com/office/powerpoint/2010/main" val="50196352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 y="-6146"/>
            <a:ext cx="9152195" cy="6864146"/>
          </a:xfrm>
          <a:prstGeom prst="rect">
            <a:avLst/>
          </a:prstGeom>
        </p:spPr>
      </p:pic>
      <p:sp>
        <p:nvSpPr>
          <p:cNvPr id="409601" name="Title 1"/>
          <p:cNvSpPr>
            <a:spLocks noGrp="1"/>
          </p:cNvSpPr>
          <p:nvPr>
            <p:ph type="title"/>
          </p:nvPr>
        </p:nvSpPr>
        <p:spPr>
          <a:xfrm>
            <a:off x="5868144" y="0"/>
            <a:ext cx="3275855" cy="6858000"/>
          </a:xfrm>
        </p:spPr>
        <p:txBody>
          <a:bodyPr/>
          <a:lstStyle/>
          <a:p>
            <a:r>
              <a:rPr lang="en-US" sz="2800" b="1">
                <a:effectLst>
                  <a:glow rad="228600">
                    <a:schemeClr val="tx1">
                      <a:alpha val="75000"/>
                    </a:schemeClr>
                  </a:glow>
                </a:effectLst>
              </a:rPr>
              <a:t>Elisha miraculously restored the Shunammite's boy to life years later to show God's sovereignty over Baal, to whom child sacrifice was offered in Israel (4:18-37).</a:t>
            </a:r>
            <a:endParaRPr lang="en-US" sz="2400" b="1">
              <a:effectLst>
                <a:glow rad="228600">
                  <a:schemeClr val="tx1">
                    <a:alpha val="75000"/>
                  </a:schemeClr>
                </a:glow>
              </a:effectLst>
              <a:latin typeface="Arial" charset="0"/>
              <a:ea typeface="ＭＳ Ｐゴシック" charset="0"/>
            </a:endParaRPr>
          </a:p>
        </p:txBody>
      </p:sp>
    </p:spTree>
    <p:extLst>
      <p:ext uri="{BB962C8B-B14F-4D97-AF65-F5344CB8AC3E}">
        <p14:creationId xmlns:p14="http://schemas.microsoft.com/office/powerpoint/2010/main" val="389229997"/>
      </p:ext>
    </p:extLst>
  </p:cSld>
  <p:clrMapOvr>
    <a:masterClrMapping/>
  </p:clrMapOvr>
  <p:transition spd="med">
    <p:randomBar dir="vert"/>
  </p:transition>
</p:sld>
</file>

<file path=ppt/slides/slide1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19998"/>
            <a:ext cx="9131708" cy="6838002"/>
          </a:xfrm>
          <a:prstGeom prst="rect">
            <a:avLst/>
          </a:prstGeom>
        </p:spPr>
      </p:pic>
      <p:sp>
        <p:nvSpPr>
          <p:cNvPr id="409601" name="Title 1"/>
          <p:cNvSpPr>
            <a:spLocks noGrp="1"/>
          </p:cNvSpPr>
          <p:nvPr>
            <p:ph type="title"/>
          </p:nvPr>
        </p:nvSpPr>
        <p:spPr>
          <a:xfrm>
            <a:off x="2627784" y="0"/>
            <a:ext cx="6516215" cy="2780928"/>
          </a:xfrm>
        </p:spPr>
        <p:txBody>
          <a:bodyPr/>
          <a:lstStyle/>
          <a:p>
            <a:r>
              <a:rPr lang="en-US" sz="2800" b="1">
                <a:effectLst>
                  <a:glow rad="228600">
                    <a:schemeClr val="tx1">
                      <a:alpha val="75000"/>
                    </a:schemeClr>
                  </a:glow>
                </a:effectLst>
              </a:rPr>
              <a:t>Elisha miraculously multiplied 20 bread loaves to feed 100 men during a famine to show God's sovereignty over the powerless Baal, god of fertility and "lord of the earth" </a:t>
            </a:r>
            <a:br>
              <a:rPr lang="en-US" sz="2800" b="1">
                <a:effectLst>
                  <a:glow rad="228600">
                    <a:schemeClr val="tx1">
                      <a:alpha val="75000"/>
                    </a:schemeClr>
                  </a:glow>
                </a:effectLst>
              </a:rPr>
            </a:br>
            <a:r>
              <a:rPr lang="en-US" sz="2800" b="1">
                <a:effectLst>
                  <a:glow rad="228600">
                    <a:schemeClr val="tx1">
                      <a:alpha val="75000"/>
                    </a:schemeClr>
                  </a:glow>
                </a:effectLst>
              </a:rPr>
              <a:t>(4:42-44). </a:t>
            </a:r>
            <a:endParaRPr lang="en-US" sz="2400" b="1">
              <a:effectLst>
                <a:glow rad="228600">
                  <a:schemeClr val="tx1">
                    <a:alpha val="75000"/>
                  </a:schemeClr>
                </a:glow>
              </a:effectLst>
              <a:latin typeface="Arial" charset="0"/>
              <a:ea typeface="ＭＳ Ｐゴシック" charset="0"/>
            </a:endParaRPr>
          </a:p>
        </p:txBody>
      </p:sp>
    </p:spTree>
    <p:extLst>
      <p:ext uri="{BB962C8B-B14F-4D97-AF65-F5344CB8AC3E}">
        <p14:creationId xmlns:p14="http://schemas.microsoft.com/office/powerpoint/2010/main" val="153531012"/>
      </p:ext>
    </p:extLst>
  </p:cSld>
  <p:clrMapOvr>
    <a:masterClrMapping/>
  </p:clrMapOvr>
  <p:transition spd="med">
    <p:randomBar dir="vert"/>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5</a:t>
            </a:r>
          </a:p>
        </p:txBody>
      </p:sp>
    </p:spTree>
    <p:extLst>
      <p:ext uri="{BB962C8B-B14F-4D97-AF65-F5344CB8AC3E}">
        <p14:creationId xmlns:p14="http://schemas.microsoft.com/office/powerpoint/2010/main" val="3668200524"/>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09601" name="Title 1"/>
          <p:cNvSpPr>
            <a:spLocks noGrp="1"/>
          </p:cNvSpPr>
          <p:nvPr>
            <p:ph type="title"/>
          </p:nvPr>
        </p:nvSpPr>
        <p:spPr>
          <a:xfrm>
            <a:off x="1" y="0"/>
            <a:ext cx="9252519" cy="1196752"/>
          </a:xfrm>
        </p:spPr>
        <p:txBody>
          <a:bodyPr/>
          <a:lstStyle/>
          <a:p>
            <a:r>
              <a:rPr lang="en-US" sz="2800" b="1">
                <a:effectLst>
                  <a:glow rad="228600">
                    <a:schemeClr val="tx1">
                      <a:alpha val="75000"/>
                    </a:schemeClr>
                  </a:glow>
                </a:effectLst>
              </a:rPr>
              <a:t>Naaman was a mighty Syrian commander and a leper (</a:t>
            </a:r>
            <a:r>
              <a:rPr lang="zh-TW" altLang="en-US" sz="2800" b="1">
                <a:effectLst>
                  <a:glow rad="228600">
                    <a:schemeClr val="tx1">
                      <a:alpha val="75000"/>
                    </a:schemeClr>
                  </a:glow>
                </a:effectLst>
              </a:rPr>
              <a:t>列王纪下</a:t>
            </a:r>
            <a:r>
              <a:rPr lang="en-US" sz="2800" b="1">
                <a:effectLst>
                  <a:glow rad="228600">
                    <a:schemeClr val="tx1">
                      <a:alpha val="75000"/>
                    </a:schemeClr>
                  </a:glow>
                </a:effectLst>
              </a:rPr>
              <a:t> 5)</a:t>
            </a:r>
            <a:endParaRPr lang="en-US" sz="2400" b="1">
              <a:effectLst>
                <a:glow rad="228600">
                  <a:schemeClr val="tx1">
                    <a:alpha val="75000"/>
                  </a:schemeClr>
                </a:glow>
              </a:effectLst>
              <a:latin typeface="Arial" charset="0"/>
              <a:ea typeface="ＭＳ Ｐゴシック" charset="0"/>
            </a:endParaRPr>
          </a:p>
        </p:txBody>
      </p:sp>
      <p:pic>
        <p:nvPicPr>
          <p:cNvPr id="4" name="Picture 3"/>
          <p:cNvPicPr>
            <a:picLocks noChangeAspect="1"/>
          </p:cNvPicPr>
          <p:nvPr/>
        </p:nvPicPr>
        <p:blipFill>
          <a:blip r:embed="rId2"/>
          <a:stretch>
            <a:fillRect/>
          </a:stretch>
        </p:blipFill>
        <p:spPr>
          <a:xfrm>
            <a:off x="0" y="1143000"/>
            <a:ext cx="9144000" cy="4572000"/>
          </a:xfrm>
          <a:prstGeom prst="rect">
            <a:avLst/>
          </a:prstGeom>
        </p:spPr>
      </p:pic>
    </p:spTree>
    <p:extLst>
      <p:ext uri="{BB962C8B-B14F-4D97-AF65-F5344CB8AC3E}">
        <p14:creationId xmlns:p14="http://schemas.microsoft.com/office/powerpoint/2010/main" val="3124827208"/>
      </p:ext>
    </p:extLst>
  </p:cSld>
  <p:clrMapOvr>
    <a:masterClrMapping/>
  </p:clrMapOvr>
  <p:transition spd="med">
    <p:randomBar dir="vert"/>
  </p:transition>
</p:sld>
</file>

<file path=ppt/slides/slide125.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sp>
        <p:nvSpPr>
          <p:cNvPr id="350210" name="Rectangle 2"/>
          <p:cNvSpPr>
            <a:spLocks noGrp="1" noChangeArrowheads="1"/>
          </p:cNvSpPr>
          <p:nvPr>
            <p:ph type="title"/>
          </p:nvPr>
        </p:nvSpPr>
        <p:spPr>
          <a:xfrm>
            <a:off x="381000" y="609600"/>
            <a:ext cx="8229600" cy="1066800"/>
          </a:xfrm>
        </p:spPr>
        <p:txBody>
          <a:bodyPr/>
          <a:lstStyle/>
          <a:p>
            <a:pPr eaLnBrk="1" hangingPunct="1"/>
            <a:r>
              <a:rPr lang="zh-CN" altLang="en-US" sz="4000" b="1">
                <a:solidFill>
                  <a:srgbClr val="3333FF"/>
                </a:solidFill>
                <a:latin typeface="Arial" charset="0"/>
              </a:rPr>
              <a:t>一个被虏人的怜悯之心</a:t>
            </a:r>
            <a:br>
              <a:rPr lang="en-US" altLang="zh-CN" sz="4000" b="1">
                <a:solidFill>
                  <a:srgbClr val="3333FF"/>
                </a:solidFill>
                <a:latin typeface="Arial" charset="0"/>
              </a:rPr>
            </a:br>
            <a:r>
              <a:rPr lang="zh-CN" altLang="en-US" sz="4000" b="1">
                <a:solidFill>
                  <a:srgbClr val="3333FF"/>
                </a:solidFill>
                <a:latin typeface="Arial" charset="0"/>
              </a:rPr>
              <a:t>王下</a:t>
            </a:r>
            <a:r>
              <a:rPr lang="en-US" altLang="ja-JP" sz="4000" b="1">
                <a:solidFill>
                  <a:srgbClr val="3333FF"/>
                </a:solidFill>
                <a:latin typeface="Arial" charset="0"/>
              </a:rPr>
              <a:t>5:3</a:t>
            </a:r>
            <a:br>
              <a:rPr lang="en-US" altLang="ja-JP" sz="4000" b="1">
                <a:solidFill>
                  <a:srgbClr val="3333FF"/>
                </a:solidFill>
                <a:latin typeface="Arial" charset="0"/>
              </a:rPr>
            </a:br>
            <a:endParaRPr lang="en-GB" sz="4000" b="1">
              <a:solidFill>
                <a:srgbClr val="3333FF"/>
              </a:solidFill>
              <a:latin typeface="Arial" charset="0"/>
            </a:endParaRPr>
          </a:p>
        </p:txBody>
      </p:sp>
      <p:sp>
        <p:nvSpPr>
          <p:cNvPr id="350211" name="Rectangle 3"/>
          <p:cNvSpPr>
            <a:spLocks noGrp="1" noChangeArrowheads="1"/>
          </p:cNvSpPr>
          <p:nvPr>
            <p:ph type="body" idx="1"/>
          </p:nvPr>
        </p:nvSpPr>
        <p:spPr>
          <a:xfrm>
            <a:off x="457200" y="1828800"/>
            <a:ext cx="8229600" cy="4525963"/>
          </a:xfrm>
          <a:solidFill>
            <a:schemeClr val="tx1"/>
          </a:solidFill>
        </p:spPr>
        <p:txBody>
          <a:bodyPr/>
          <a:lstStyle/>
          <a:p>
            <a:pPr indent="3175" eaLnBrk="1" hangingPunct="1">
              <a:buFontTx/>
              <a:buNone/>
            </a:pPr>
            <a:r>
              <a:rPr lang="zh-CN" altLang="en-US" b="1" i="1">
                <a:solidFill>
                  <a:schemeClr val="bg1"/>
                </a:solidFill>
                <a:latin typeface="Arial" charset="0"/>
              </a:rPr>
              <a:t>一个小女子从以色列国被虏到外邦之地成为奴仆。但是，她不但没有任何苦毒，反而向她的主人展现怜悯之心。她希望主人得医治，并相信她的神能够医治他。神使用这个女子的遭遇来医治并使人悔改</a:t>
            </a:r>
            <a:r>
              <a:rPr lang="en-US" altLang="zh-CN" b="1" i="1">
                <a:solidFill>
                  <a:schemeClr val="bg1"/>
                </a:solidFill>
                <a:latin typeface="Arial" charset="0"/>
              </a:rPr>
              <a:t>—</a:t>
            </a:r>
            <a:r>
              <a:rPr lang="zh-CN" altLang="en-US" b="1" i="1">
                <a:solidFill>
                  <a:schemeClr val="bg1"/>
                </a:solidFill>
                <a:latin typeface="Arial" charset="0"/>
              </a:rPr>
              <a:t>这是爱的延伸的美好例子。</a:t>
            </a:r>
            <a:endParaRPr lang="en-GB" b="1" i="1">
              <a:solidFill>
                <a:schemeClr val="bg1"/>
              </a:solidFill>
              <a:latin typeface="Arial" charset="0"/>
            </a:endParaRPr>
          </a:p>
        </p:txBody>
      </p:sp>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52259" name="Rectangle 14"/>
          <p:cNvSpPr>
            <a:spLocks noChangeArrowheads="1"/>
          </p:cNvSpPr>
          <p:nvPr/>
        </p:nvSpPr>
        <p:spPr bwMode="auto">
          <a:xfrm>
            <a:off x="0" y="5486400"/>
            <a:ext cx="9144000" cy="1371600"/>
          </a:xfrm>
          <a:prstGeom prst="rect">
            <a:avLst/>
          </a:prstGeom>
          <a:solidFill>
            <a:schemeClr val="tx1"/>
          </a:solidFill>
          <a:ln>
            <a:noFill/>
          </a:ln>
        </p:spPr>
        <p:txBody>
          <a:bodyPr/>
          <a:lstStyle/>
          <a:p>
            <a:pPr marL="342900" indent="-342900">
              <a:spcBef>
                <a:spcPct val="20000"/>
              </a:spcBef>
            </a:pPr>
            <a:r>
              <a:rPr lang="zh-CN" altLang="en-US" sz="2800" b="1" dirty="0">
                <a:solidFill>
                  <a:schemeClr val="bg1"/>
                </a:solidFill>
                <a:cs typeface="Arial" charset="0"/>
              </a:rPr>
              <a:t>亚兰王元帅乃缦的麻风病得医治显明神所关切的并不局限于以色列。</a:t>
            </a:r>
            <a:endParaRPr lang="en-US" sz="2800" b="1" dirty="0">
              <a:solidFill>
                <a:schemeClr val="bg1"/>
              </a:solidFill>
              <a:cs typeface="Arial" charset="0"/>
            </a:endParaRPr>
          </a:p>
        </p:txBody>
      </p:sp>
      <p:sp>
        <p:nvSpPr>
          <p:cNvPr id="352260" name="Text Box 15"/>
          <p:cNvSpPr txBox="1">
            <a:spLocks noChangeArrowheads="1"/>
          </p:cNvSpPr>
          <p:nvPr/>
        </p:nvSpPr>
        <p:spPr bwMode="auto">
          <a:xfrm>
            <a:off x="8477250" y="6491288"/>
            <a:ext cx="609600"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 5</a:t>
            </a:r>
            <a:r>
              <a:rPr lang="zh-CN" altLang="en-US" sz="1800" b="1">
                <a:cs typeface="Arial" charset="0"/>
              </a:rPr>
              <a:t>章</a:t>
            </a:r>
            <a:endParaRPr lang="en-GB" sz="1800" b="1">
              <a:cs typeface="Arial" charset="0"/>
            </a:endParaRPr>
          </a:p>
        </p:txBody>
      </p:sp>
      <p:sp>
        <p:nvSpPr>
          <p:cNvPr id="3" name="Content Placeholder 2">
            <a:extLst>
              <a:ext uri="{FF2B5EF4-FFF2-40B4-BE49-F238E27FC236}">
                <a16:creationId xmlns:a16="http://schemas.microsoft.com/office/drawing/2014/main" id="{A1118366-A0EF-48F3-93DC-C864CBAA7C47}"/>
              </a:ext>
            </a:extLst>
          </p:cNvPr>
          <p:cNvSpPr>
            <a:spLocks noGrp="1"/>
          </p:cNvSpPr>
          <p:nvPr>
            <p:ph sz="half" idx="1"/>
          </p:nvPr>
        </p:nvSpPr>
        <p:spPr/>
        <p:txBody>
          <a:bodyPr/>
          <a:lstStyle/>
          <a:p>
            <a:endParaRPr lang="en-GB"/>
          </a:p>
        </p:txBody>
      </p:sp>
      <p:pic>
        <p:nvPicPr>
          <p:cNvPr id="7" name="Picture 6">
            <a:extLst>
              <a:ext uri="{FF2B5EF4-FFF2-40B4-BE49-F238E27FC236}">
                <a16:creationId xmlns:a16="http://schemas.microsoft.com/office/drawing/2014/main" id="{1BA62FA1-F82F-4534-8D89-0F1417E48245}"/>
              </a:ext>
            </a:extLst>
          </p:cNvPr>
          <p:cNvPicPr>
            <a:picLocks noChangeAspect="1"/>
          </p:cNvPicPr>
          <p:nvPr/>
        </p:nvPicPr>
        <p:blipFill>
          <a:blip r:embed="rId3"/>
          <a:stretch>
            <a:fillRect/>
          </a:stretch>
        </p:blipFill>
        <p:spPr>
          <a:xfrm>
            <a:off x="683568" y="-27384"/>
            <a:ext cx="7315200" cy="5486400"/>
          </a:xfrm>
          <a:prstGeom prst="rect">
            <a:avLst/>
          </a:prstGeom>
        </p:spPr>
      </p:pic>
    </p:spTree>
  </p:cSld>
  <p:clrMapOvr>
    <a:masterClrMapping/>
  </p:clrMapOvr>
  <p:transition>
    <p:wheel spokes="3"/>
  </p:transition>
</p:sld>
</file>

<file path=ppt/slides/slide1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392197" name="Title 1"/>
          <p:cNvSpPr>
            <a:spLocks noGrp="1"/>
          </p:cNvSpPr>
          <p:nvPr>
            <p:ph type="title"/>
          </p:nvPr>
        </p:nvSpPr>
        <p:spPr>
          <a:xfrm>
            <a:off x="3347864" y="-15455"/>
            <a:ext cx="5508104" cy="765175"/>
          </a:xfrm>
          <a:solidFill>
            <a:srgbClr val="000000"/>
          </a:solidFill>
        </p:spPr>
        <p:txBody>
          <a:bodyPr/>
          <a:lstStyle/>
          <a:p>
            <a:pPr algn="r"/>
            <a:r>
              <a:rPr lang="en-US" sz="3200" b="1">
                <a:solidFill>
                  <a:srgbClr val="FFFFFF"/>
                </a:solidFill>
                <a:latin typeface="Arial" charset="0"/>
              </a:rPr>
              <a:t>Warning for Believers</a:t>
            </a:r>
          </a:p>
        </p:txBody>
      </p:sp>
      <p:sp>
        <p:nvSpPr>
          <p:cNvPr id="392195" name="Rectangle 14"/>
          <p:cNvSpPr>
            <a:spLocks noChangeArrowheads="1"/>
          </p:cNvSpPr>
          <p:nvPr/>
        </p:nvSpPr>
        <p:spPr bwMode="auto">
          <a:xfrm>
            <a:off x="5436096" y="1412776"/>
            <a:ext cx="3707904" cy="49510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 leprosy of Naaman transferred to Elisha's servant Gehazi for thinking he was only God's hireling</a:t>
            </a:r>
          </a:p>
        </p:txBody>
      </p:sp>
      <p:sp>
        <p:nvSpPr>
          <p:cNvPr id="392196" name="Text Box 15"/>
          <p:cNvSpPr txBox="1">
            <a:spLocks noChangeArrowheads="1"/>
          </p:cNvSpPr>
          <p:nvPr/>
        </p:nvSpPr>
        <p:spPr bwMode="auto">
          <a:xfrm>
            <a:off x="6228184" y="6237312"/>
            <a:ext cx="2795077" cy="954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TW" altLang="en-US" sz="2800" b="1" i="0" u="none" strike="noStrike" kern="1200" cap="none" spc="0" normalizeH="0" baseline="0" noProof="0">
                <a:ln>
                  <a:noFill/>
                </a:ln>
                <a:solidFill>
                  <a:srgbClr val="FFFFFF"/>
                </a:solidFill>
                <a:effectLst/>
                <a:uLnTx/>
                <a:uFillTx/>
                <a:latin typeface="Arial" charset="0"/>
                <a:ea typeface="ＭＳ Ｐゴシック" charset="0"/>
              </a:rPr>
              <a:t>列王纪下</a:t>
            </a: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 5:26-27</a:t>
            </a:r>
            <a:endParaRPr kumimoji="0" lang="en-GB" sz="2800" b="1"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2" name="Picture 1"/>
          <p:cNvPicPr>
            <a:picLocks noChangeAspect="1"/>
          </p:cNvPicPr>
          <p:nvPr/>
        </p:nvPicPr>
        <p:blipFill>
          <a:blip r:embed="rId3"/>
          <a:stretch>
            <a:fillRect/>
          </a:stretch>
        </p:blipFill>
        <p:spPr>
          <a:xfrm>
            <a:off x="46774" y="1052736"/>
            <a:ext cx="5244438" cy="4680520"/>
          </a:xfrm>
          <a:prstGeom prst="rect">
            <a:avLst/>
          </a:prstGeom>
        </p:spPr>
      </p:pic>
    </p:spTree>
    <p:extLst>
      <p:ext uri="{BB962C8B-B14F-4D97-AF65-F5344CB8AC3E}">
        <p14:creationId xmlns:p14="http://schemas.microsoft.com/office/powerpoint/2010/main" val="2540121999"/>
      </p:ext>
    </p:extLst>
  </p:cSld>
  <p:clrMapOvr>
    <a:overrideClrMapping bg1="lt1" tx1="dk1" bg2="lt2" tx2="dk2" accent1="accent1" accent2="accent2" accent3="accent3" accent4="accent4" accent5="accent5" accent6="accent6" hlink="hlink" folHlink="folHlink"/>
  </p:clrMapOvr>
  <p:transition>
    <p:wheel spokes="3"/>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6</a:t>
            </a:r>
          </a:p>
        </p:txBody>
      </p:sp>
    </p:spTree>
    <p:extLst>
      <p:ext uri="{BB962C8B-B14F-4D97-AF65-F5344CB8AC3E}">
        <p14:creationId xmlns:p14="http://schemas.microsoft.com/office/powerpoint/2010/main" val="1080951094"/>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pic>
        <p:nvPicPr>
          <p:cNvPr id="354306" name="Picture 3"/>
          <p:cNvPicPr>
            <a:picLocks noGrp="1" noChangeAspect="1" noChangeArrowheads="1"/>
          </p:cNvPicPr>
          <p:nvPr>
            <p:ph sz="half" idx="2"/>
          </p:nvPr>
        </p:nvPicPr>
        <p:blipFill>
          <a:blip r:embed="rId3" cstate="email">
            <a:extLst>
              <a:ext uri="{28A0092B-C50C-407E-A947-70E740481C1C}">
                <a14:useLocalDpi xmlns:a14="http://schemas.microsoft.com/office/drawing/2010/main" val="0"/>
              </a:ext>
            </a:extLst>
          </a:blip>
          <a:srcRect/>
          <a:stretch>
            <a:fillRect/>
          </a:stretch>
        </p:blipFill>
        <p:spPr>
          <a:xfrm>
            <a:off x="381000" y="242888"/>
            <a:ext cx="4191000" cy="2841625"/>
          </a:xfrm>
        </p:spPr>
      </p:pic>
      <p:pic>
        <p:nvPicPr>
          <p:cNvPr id="354307" name="Picture 5"/>
          <p:cNvPicPr>
            <a:picLocks noGrp="1" noChangeAspect="1" noChangeArrowheads="1"/>
          </p:cNvPicPr>
          <p:nvPr>
            <p:ph sz="half" idx="1"/>
          </p:nvPr>
        </p:nvPicPr>
        <p:blipFill>
          <a:blip r:embed="rId4">
            <a:extLst>
              <a:ext uri="{28A0092B-C50C-407E-A947-70E740481C1C}">
                <a14:useLocalDpi xmlns:a14="http://schemas.microsoft.com/office/drawing/2010/main" val="0"/>
              </a:ext>
            </a:extLst>
          </a:blip>
          <a:srcRect/>
          <a:stretch>
            <a:fillRect/>
          </a:stretch>
        </p:blipFill>
        <p:spPr>
          <a:xfrm>
            <a:off x="4114800" y="3402013"/>
            <a:ext cx="4800600" cy="3389312"/>
          </a:xfrm>
        </p:spPr>
      </p:pic>
      <p:sp>
        <p:nvSpPr>
          <p:cNvPr id="354308" name="Rectangle 6"/>
          <p:cNvSpPr>
            <a:spLocks noChangeArrowheads="1"/>
          </p:cNvSpPr>
          <p:nvPr/>
        </p:nvSpPr>
        <p:spPr bwMode="auto">
          <a:xfrm>
            <a:off x="4800600" y="792163"/>
            <a:ext cx="2709863" cy="47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nSpc>
                <a:spcPct val="90000"/>
              </a:lnSpc>
              <a:spcBef>
                <a:spcPct val="20000"/>
              </a:spcBef>
            </a:pPr>
            <a:r>
              <a:rPr lang="zh-CN" altLang="en-US" sz="2800" b="1">
                <a:solidFill>
                  <a:srgbClr val="CC0066"/>
                </a:solidFill>
                <a:cs typeface="Arial" charset="0"/>
              </a:rPr>
              <a:t>漂浮水面的斧头</a:t>
            </a:r>
            <a:endParaRPr lang="en-US" sz="2800" b="1">
              <a:solidFill>
                <a:srgbClr val="CC0066"/>
              </a:solidFill>
              <a:cs typeface="Arial" charset="0"/>
            </a:endParaRPr>
          </a:p>
        </p:txBody>
      </p:sp>
      <p:sp>
        <p:nvSpPr>
          <p:cNvPr id="354309" name="Rectangle 7"/>
          <p:cNvSpPr>
            <a:spLocks noChangeArrowheads="1"/>
          </p:cNvSpPr>
          <p:nvPr/>
        </p:nvSpPr>
        <p:spPr bwMode="auto">
          <a:xfrm>
            <a:off x="381000" y="3962400"/>
            <a:ext cx="35052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zh-CN" altLang="en-US" sz="2800" b="1">
                <a:solidFill>
                  <a:srgbClr val="CC0066"/>
                </a:solidFill>
                <a:cs typeface="Arial" charset="0"/>
              </a:rPr>
              <a:t>使亚兰军的眼目昏迷</a:t>
            </a:r>
            <a:r>
              <a:rPr lang="en-US" altLang="ja-JP" sz="2800" b="1">
                <a:solidFill>
                  <a:srgbClr val="CC0066"/>
                </a:solidFill>
                <a:cs typeface="Arial" charset="0"/>
              </a:rPr>
              <a:t> (</a:t>
            </a:r>
            <a:r>
              <a:rPr lang="zh-CN" altLang="en-US" sz="2800" b="1">
                <a:solidFill>
                  <a:srgbClr val="CC0066"/>
                </a:solidFill>
                <a:cs typeface="Arial" charset="0"/>
              </a:rPr>
              <a:t>右</a:t>
            </a:r>
            <a:r>
              <a:rPr lang="en-US" altLang="ja-JP" sz="2800" b="1">
                <a:solidFill>
                  <a:srgbClr val="CC0066"/>
                </a:solidFill>
                <a:cs typeface="Arial" charset="0"/>
              </a:rPr>
              <a:t>: </a:t>
            </a:r>
            <a:r>
              <a:rPr lang="zh-CN" altLang="en-US" sz="2800" b="1">
                <a:solidFill>
                  <a:srgbClr val="CC0066"/>
                </a:solidFill>
                <a:cs typeface="Arial" charset="0"/>
              </a:rPr>
              <a:t>以利沙和仆人看见天使军的地方，</a:t>
            </a:r>
            <a:endParaRPr lang="en-US" altLang="zh-CN" sz="2800" b="1">
              <a:solidFill>
                <a:srgbClr val="CC0066"/>
              </a:solidFill>
              <a:cs typeface="Arial" charset="0"/>
            </a:endParaRPr>
          </a:p>
          <a:p>
            <a:r>
              <a:rPr lang="zh-CN" altLang="en-US" sz="2800" b="1">
                <a:solidFill>
                  <a:srgbClr val="CC0066"/>
                </a:solidFill>
                <a:cs typeface="Arial" charset="0"/>
              </a:rPr>
              <a:t>多坍。</a:t>
            </a:r>
            <a:r>
              <a:rPr lang="en-US" altLang="ja-JP" sz="2800" b="1">
                <a:solidFill>
                  <a:srgbClr val="CC0066"/>
                </a:solidFill>
                <a:cs typeface="Arial" charset="0"/>
              </a:rPr>
              <a:t>)</a:t>
            </a:r>
            <a:endParaRPr lang="en-GB" sz="2800" b="1">
              <a:solidFill>
                <a:srgbClr val="CC0066"/>
              </a:solidFill>
              <a:cs typeface="Arial" charset="0"/>
            </a:endParaRPr>
          </a:p>
        </p:txBody>
      </p:sp>
      <p:sp>
        <p:nvSpPr>
          <p:cNvPr id="354310" name="Title 1"/>
          <p:cNvSpPr>
            <a:spLocks noGrp="1"/>
          </p:cNvSpPr>
          <p:nvPr>
            <p:ph type="title"/>
          </p:nvPr>
        </p:nvSpPr>
        <p:spPr>
          <a:xfrm>
            <a:off x="1439863" y="2924175"/>
            <a:ext cx="4787900" cy="792163"/>
          </a:xfrm>
          <a:solidFill>
            <a:srgbClr val="000000"/>
          </a:solidFill>
        </p:spPr>
        <p:txBody>
          <a:bodyPr/>
          <a:lstStyle/>
          <a:p>
            <a:r>
              <a:rPr lang="zh-CN" altLang="en-US" sz="4000" b="1">
                <a:solidFill>
                  <a:srgbClr val="FFFFFF"/>
                </a:solidFill>
                <a:latin typeface="Arial" charset="0"/>
              </a:rPr>
              <a:t>更多神迹</a:t>
            </a:r>
            <a:endParaRPr lang="en-US" sz="4000" b="1">
              <a:solidFill>
                <a:srgbClr val="FFFFFF"/>
              </a:solidFill>
              <a:latin typeface="Arial" charset="0"/>
            </a:endParaRPr>
          </a:p>
        </p:txBody>
      </p:sp>
    </p:spTree>
  </p:cSld>
  <p:clrMapOvr>
    <a:masterClrMapping/>
  </p:clrMapOvr>
  <p:transition>
    <p:diamond/>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对我们有帮助的警告</a:t>
            </a:r>
            <a:endParaRPr lang="en-US" sz="5400" b="1" dirty="0">
              <a:effectLst>
                <a:glow rad="127000">
                  <a:schemeClr val="tx1"/>
                </a:glow>
              </a:effectLst>
              <a:latin typeface="Arial" charset="0"/>
              <a:ea typeface="ＭＳ Ｐゴシック" charset="0"/>
              <a:cs typeface="ＭＳ Ｐゴシック" charset="0"/>
            </a:endParaRPr>
          </a:p>
        </p:txBody>
      </p:sp>
      <p:grpSp>
        <p:nvGrpSpPr>
          <p:cNvPr id="9" name="Group 8">
            <a:extLst>
              <a:ext uri="{FF2B5EF4-FFF2-40B4-BE49-F238E27FC236}">
                <a16:creationId xmlns:a16="http://schemas.microsoft.com/office/drawing/2014/main" id="{9CB06B07-7892-49AE-BE22-C8B1CE526DCA}"/>
              </a:ext>
            </a:extLst>
          </p:cNvPr>
          <p:cNvGrpSpPr/>
          <p:nvPr/>
        </p:nvGrpSpPr>
        <p:grpSpPr>
          <a:xfrm>
            <a:off x="14530" y="1056399"/>
            <a:ext cx="3549404" cy="4725144"/>
            <a:chOff x="14530" y="1056399"/>
            <a:chExt cx="3549404" cy="4725144"/>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4530" y="1056399"/>
              <a:ext cx="3549404" cy="4725144"/>
            </a:xfrm>
            <a:prstGeom prst="rect">
              <a:avLst/>
            </a:prstGeom>
          </p:spPr>
        </p:pic>
        <p:sp>
          <p:nvSpPr>
            <p:cNvPr id="4" name="TextBox 3">
              <a:extLst>
                <a:ext uri="{FF2B5EF4-FFF2-40B4-BE49-F238E27FC236}">
                  <a16:creationId xmlns:a16="http://schemas.microsoft.com/office/drawing/2014/main" id="{30DB049A-B3F0-484E-AC37-26DAA434368A}"/>
                </a:ext>
              </a:extLst>
            </p:cNvPr>
            <p:cNvSpPr txBox="1"/>
            <p:nvPr/>
          </p:nvSpPr>
          <p:spPr>
            <a:xfrm>
              <a:off x="34834" y="3733800"/>
              <a:ext cx="3457046" cy="1938992"/>
            </a:xfrm>
            <a:prstGeom prst="rect">
              <a:avLst/>
            </a:prstGeom>
            <a:solidFill>
              <a:srgbClr val="FFED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000000"/>
                  </a:solidFill>
                  <a:effectLst/>
                  <a:uLnTx/>
                  <a:uFillTx/>
                  <a:latin typeface="Arial" charset="0"/>
                  <a:ea typeface="ＭＳ Ｐゴシック" charset="0"/>
                </a:rPr>
                <a:t>致命的</a:t>
              </a:r>
              <a:endParaRPr kumimoji="0" lang="en-SG" altLang="zh-CN" sz="60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000000"/>
                  </a:solidFill>
                  <a:effectLst/>
                  <a:uLnTx/>
                  <a:uFillTx/>
                  <a:latin typeface="Arial" charset="0"/>
                  <a:ea typeface="ＭＳ Ｐゴシック" charset="0"/>
                </a:rPr>
                <a:t>危险</a:t>
              </a:r>
              <a:endParaRPr kumimoji="0" lang="en-SG" sz="6000" b="1" i="0" u="none" strike="noStrike" kern="1200" cap="none" spc="0" normalizeH="0" baseline="0" noProof="0" dirty="0">
                <a:ln>
                  <a:noFill/>
                </a:ln>
                <a:solidFill>
                  <a:srgbClr val="000000"/>
                </a:solidFill>
                <a:effectLst/>
                <a:uLnTx/>
                <a:uFillTx/>
                <a:latin typeface="Arial" charset="0"/>
                <a:ea typeface="ＭＳ Ｐゴシック" charset="0"/>
              </a:endParaRPr>
            </a:p>
          </p:txBody>
        </p:sp>
      </p:grpSp>
      <p:grpSp>
        <p:nvGrpSpPr>
          <p:cNvPr id="5" name="Group 4">
            <a:extLst>
              <a:ext uri="{FF2B5EF4-FFF2-40B4-BE49-F238E27FC236}">
                <a16:creationId xmlns:a16="http://schemas.microsoft.com/office/drawing/2014/main" id="{1D09C6B6-C16F-4DF1-9B04-2D43742D994A}"/>
              </a:ext>
            </a:extLst>
          </p:cNvPr>
          <p:cNvGrpSpPr/>
          <p:nvPr/>
        </p:nvGrpSpPr>
        <p:grpSpPr>
          <a:xfrm>
            <a:off x="3491880" y="3505200"/>
            <a:ext cx="3356992" cy="3356992"/>
            <a:chOff x="3491880" y="3505200"/>
            <a:chExt cx="3356992" cy="3356992"/>
          </a:xfrm>
        </p:grpSpPr>
        <p:pic>
          <p:nvPicPr>
            <p:cNvPr id="3" name="Picture 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491880" y="3505200"/>
              <a:ext cx="3356992" cy="3356992"/>
            </a:xfrm>
            <a:prstGeom prst="rect">
              <a:avLst/>
            </a:prstGeom>
          </p:spPr>
        </p:pic>
        <p:sp>
          <p:nvSpPr>
            <p:cNvPr id="7" name="TextBox 6">
              <a:extLst>
                <a:ext uri="{FF2B5EF4-FFF2-40B4-BE49-F238E27FC236}">
                  <a16:creationId xmlns:a16="http://schemas.microsoft.com/office/drawing/2014/main" id="{3DFCDC36-3155-4D84-9DCF-6348107366CF}"/>
                </a:ext>
              </a:extLst>
            </p:cNvPr>
            <p:cNvSpPr txBox="1"/>
            <p:nvPr/>
          </p:nvSpPr>
          <p:spPr>
            <a:xfrm>
              <a:off x="3610428" y="5809456"/>
              <a:ext cx="3119895" cy="1015663"/>
            </a:xfrm>
            <a:prstGeom prst="rect">
              <a:avLst/>
            </a:prstGeom>
            <a:solidFill>
              <a:srgbClr val="FFD4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000000"/>
                  </a:solidFill>
                  <a:effectLst/>
                  <a:uLnTx/>
                  <a:uFillTx/>
                  <a:latin typeface="Arial" charset="0"/>
                  <a:ea typeface="ＭＳ Ｐゴシック" charset="0"/>
                </a:rPr>
                <a:t>毒药</a:t>
              </a:r>
              <a:endParaRPr kumimoji="0" lang="en-SG" sz="6000" b="1" i="0" u="none" strike="noStrike" kern="1200" cap="none" spc="0" normalizeH="0" baseline="0" noProof="0" dirty="0">
                <a:ln>
                  <a:noFill/>
                </a:ln>
                <a:solidFill>
                  <a:srgbClr val="000000"/>
                </a:solidFill>
                <a:effectLst/>
                <a:uLnTx/>
                <a:uFillTx/>
                <a:latin typeface="Arial" charset="0"/>
                <a:ea typeface="ＭＳ Ｐゴシック" charset="0"/>
              </a:endParaRPr>
            </a:p>
          </p:txBody>
        </p:sp>
      </p:grpSp>
      <p:grpSp>
        <p:nvGrpSpPr>
          <p:cNvPr id="11" name="Group 10">
            <a:extLst>
              <a:ext uri="{FF2B5EF4-FFF2-40B4-BE49-F238E27FC236}">
                <a16:creationId xmlns:a16="http://schemas.microsoft.com/office/drawing/2014/main" id="{B20AAFBE-D4CC-4921-A310-ACA1E2576CE8}"/>
              </a:ext>
            </a:extLst>
          </p:cNvPr>
          <p:cNvGrpSpPr/>
          <p:nvPr/>
        </p:nvGrpSpPr>
        <p:grpSpPr>
          <a:xfrm>
            <a:off x="5601078" y="1052736"/>
            <a:ext cx="3528392" cy="4702681"/>
            <a:chOff x="5601078" y="1052736"/>
            <a:chExt cx="3528392" cy="4702681"/>
          </a:xfrm>
        </p:grpSpPr>
        <p:pic>
          <p:nvPicPr>
            <p:cNvPr id="6" name="Picture 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601078" y="1052736"/>
              <a:ext cx="3528392" cy="4702681"/>
            </a:xfrm>
            <a:prstGeom prst="rect">
              <a:avLst/>
            </a:prstGeom>
          </p:spPr>
        </p:pic>
        <p:sp>
          <p:nvSpPr>
            <p:cNvPr id="12" name="TextBox 11">
              <a:extLst>
                <a:ext uri="{FF2B5EF4-FFF2-40B4-BE49-F238E27FC236}">
                  <a16:creationId xmlns:a16="http://schemas.microsoft.com/office/drawing/2014/main" id="{EE4D94F9-E591-4A16-A66F-E8568C3A05C4}"/>
                </a:ext>
              </a:extLst>
            </p:cNvPr>
            <p:cNvSpPr txBox="1"/>
            <p:nvPr/>
          </p:nvSpPr>
          <p:spPr>
            <a:xfrm>
              <a:off x="5823292" y="3933854"/>
              <a:ext cx="3083964" cy="1538883"/>
            </a:xfrm>
            <a:prstGeom prst="rect">
              <a:avLst/>
            </a:prstGeom>
            <a:solidFill>
              <a:srgbClr val="FFD8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SG" altLang="zh-CN" sz="20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000000"/>
                  </a:solidFill>
                  <a:effectLst/>
                  <a:uLnTx/>
                  <a:uFillTx/>
                  <a:latin typeface="Arial" charset="0"/>
                  <a:ea typeface="ＭＳ Ｐゴシック" charset="0"/>
                </a:rPr>
                <a:t>地面湿滑</a:t>
              </a:r>
              <a:endParaRPr kumimoji="0" lang="en-SG" altLang="zh-CN" sz="54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SG" sz="2000" b="1" i="0" u="none" strike="noStrike" kern="120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1927356022"/>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2"/>
          <p:cNvSpPr>
            <a:spLocks noGrp="1" noChangeArrowheads="1"/>
          </p:cNvSpPr>
          <p:nvPr>
            <p:ph type="title"/>
          </p:nvPr>
        </p:nvSpPr>
        <p:spPr>
          <a:xfrm>
            <a:off x="457200" y="0"/>
            <a:ext cx="8229600" cy="1371600"/>
          </a:xfrm>
        </p:spPr>
        <p:txBody>
          <a:bodyPr/>
          <a:lstStyle/>
          <a:p>
            <a:pPr eaLnBrk="1" hangingPunct="1"/>
            <a:r>
              <a:rPr lang="zh-CN" altLang="en-US" sz="4000" b="1">
                <a:solidFill>
                  <a:srgbClr val="3333FF"/>
                </a:solidFill>
                <a:latin typeface="Arial" charset="0"/>
              </a:rPr>
              <a:t>火车火马</a:t>
            </a:r>
            <a:br>
              <a:rPr lang="en-US" altLang="ja-JP" sz="4000" b="1">
                <a:solidFill>
                  <a:srgbClr val="3333FF"/>
                </a:solidFill>
                <a:latin typeface="Arial" charset="0"/>
              </a:rPr>
            </a:br>
            <a:r>
              <a:rPr lang="zh-CN" altLang="en-US" sz="4000" b="1">
                <a:solidFill>
                  <a:srgbClr val="3333FF"/>
                </a:solidFill>
                <a:latin typeface="Arial" charset="0"/>
              </a:rPr>
              <a:t>王下</a:t>
            </a:r>
            <a:r>
              <a:rPr lang="en-US" altLang="ja-JP" sz="4000" b="1">
                <a:solidFill>
                  <a:srgbClr val="3333FF"/>
                </a:solidFill>
                <a:latin typeface="Arial" charset="0"/>
              </a:rPr>
              <a:t>6:17</a:t>
            </a:r>
            <a:endParaRPr lang="en-GB" sz="4000" b="1">
              <a:solidFill>
                <a:schemeClr val="tx1"/>
              </a:solidFill>
              <a:latin typeface="Arial" charset="0"/>
            </a:endParaRPr>
          </a:p>
        </p:txBody>
      </p:sp>
      <p:pic>
        <p:nvPicPr>
          <p:cNvPr id="356354"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7950" y="1341438"/>
            <a:ext cx="4203700" cy="485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p:cNvSpPr txBox="1">
            <a:spLocks noChangeArrowheads="1"/>
          </p:cNvSpPr>
          <p:nvPr/>
        </p:nvSpPr>
        <p:spPr bwMode="auto">
          <a:xfrm>
            <a:off x="4500563" y="1341438"/>
            <a:ext cx="4257675" cy="52562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defPPr>
              <a:defRPr lang="en-US"/>
            </a:defPPr>
            <a:lvl1pPr eaLnBrk="1" hangingPunct="1">
              <a:defRPr sz="2400" b="1">
                <a:solidFill>
                  <a:srgbClr val="FFFFFF"/>
                </a:solidFill>
              </a:defRPr>
            </a:lvl1pPr>
            <a:lvl2pPr marL="742950" indent="-285750" eaLnBrk="0" hangingPunct="0">
              <a:defRPr sz="2400"/>
            </a:lvl2pPr>
            <a:lvl3pPr marL="1143000" indent="-228600" eaLnBrk="0" hangingPunct="0">
              <a:defRPr sz="2400"/>
            </a:lvl3pPr>
            <a:lvl4pPr marL="1600200" indent="-228600" eaLnBrk="0" hangingPunct="0">
              <a:defRPr sz="2400"/>
            </a:lvl4pPr>
            <a:lvl5pPr marL="2057400" indent="-228600" eaLnBrk="0" hangingPunct="0">
              <a:defRPr sz="2400"/>
            </a:lvl5pPr>
            <a:lvl6pPr marL="2514600" indent="-228600" eaLnBrk="0" fontAlgn="base" hangingPunct="0">
              <a:spcBef>
                <a:spcPct val="0"/>
              </a:spcBef>
              <a:spcAft>
                <a:spcPct val="0"/>
              </a:spcAft>
              <a:defRPr sz="2400"/>
            </a:lvl6pPr>
            <a:lvl7pPr marL="2971800" indent="-228600" eaLnBrk="0" fontAlgn="base" hangingPunct="0">
              <a:spcBef>
                <a:spcPct val="0"/>
              </a:spcBef>
              <a:spcAft>
                <a:spcPct val="0"/>
              </a:spcAft>
              <a:defRPr sz="2400"/>
            </a:lvl7pPr>
            <a:lvl8pPr marL="3429000" indent="-228600" eaLnBrk="0" fontAlgn="base" hangingPunct="0">
              <a:spcBef>
                <a:spcPct val="0"/>
              </a:spcBef>
              <a:spcAft>
                <a:spcPct val="0"/>
              </a:spcAft>
              <a:defRPr sz="2400"/>
            </a:lvl8pPr>
            <a:lvl9pPr marL="3886200" indent="-228600" eaLnBrk="0" fontAlgn="base" hangingPunct="0">
              <a:spcBef>
                <a:spcPct val="0"/>
              </a:spcBef>
              <a:spcAft>
                <a:spcPct val="0"/>
              </a:spcAft>
              <a:defRPr sz="2400"/>
            </a:lvl9pPr>
          </a:lstStyle>
          <a:p>
            <a:r>
              <a:rPr lang="zh-TW" altLang="en-US"/>
              <a:t>受困于敌军之中，以利沙的仆人呼喊说</a:t>
            </a:r>
            <a:r>
              <a:rPr lang="en-US" altLang="zh-TW"/>
              <a:t>:“</a:t>
            </a:r>
            <a:r>
              <a:rPr lang="zh-TW" altLang="en-US"/>
              <a:t>哀哉！我主啊，我们怎么行再好呢？” 但是，当以利沙祷告时，仆人突然看见神的军队；是无人能见但却远超越敌人的军队。此记载让我们见识到“无形世界”的超然势力。神拥有能够帮助我们但肉眼见不到的资源。</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6">
                                            <p:bg/>
                                          </p:spTgt>
                                        </p:tgtEl>
                                        <p:attrNameLst>
                                          <p:attrName>style.visibility</p:attrName>
                                        </p:attrNameLst>
                                      </p:cBhvr>
                                      <p:to>
                                        <p:strVal val="visible"/>
                                      </p:to>
                                    </p:set>
                                    <p:animEffect transition="in" filter="circle(in)">
                                      <p:cBhvr>
                                        <p:cTn id="7" dur="2000"/>
                                        <p:tgtEl>
                                          <p:spTgt spid="6">
                                            <p:bg/>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nimBg="1"/>
    </p:bldLst>
  </p:timing>
</p:sld>
</file>

<file path=ppt/slides/slide1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389123" name="Text Box 20"/>
          <p:cNvSpPr txBox="1">
            <a:spLocks noChangeArrowheads="1"/>
          </p:cNvSpPr>
          <p:nvPr/>
        </p:nvSpPr>
        <p:spPr bwMode="auto">
          <a:xfrm>
            <a:off x="0" y="5796552"/>
            <a:ext cx="91440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rPr>
              <a:t>God's forces always outnumber Satan's</a:t>
            </a:r>
            <a:endParaRPr kumimoji="0" lang="en-GB" sz="32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89124" name="Text Box 21"/>
          <p:cNvSpPr txBox="1">
            <a:spLocks noChangeArrowheads="1"/>
          </p:cNvSpPr>
          <p:nvPr/>
        </p:nvSpPr>
        <p:spPr bwMode="auto">
          <a:xfrm>
            <a:off x="8493641" y="6491288"/>
            <a:ext cx="646669"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FFFFFF"/>
                </a:solidFill>
                <a:effectLst/>
                <a:uLnTx/>
                <a:uFillTx/>
                <a:latin typeface="Arial" charset="0"/>
                <a:ea typeface="ＭＳ Ｐゴシック" charset="0"/>
              </a:rPr>
              <a:t>6:17</a:t>
            </a:r>
            <a:endParaRPr kumimoji="0" lang="en-GB"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89125" name="Title 1"/>
          <p:cNvSpPr>
            <a:spLocks noGrp="1"/>
          </p:cNvSpPr>
          <p:nvPr>
            <p:ph type="title"/>
          </p:nvPr>
        </p:nvSpPr>
        <p:spPr>
          <a:xfrm>
            <a:off x="0" y="-30163"/>
            <a:ext cx="9144000" cy="795338"/>
          </a:xfrm>
          <a:noFill/>
        </p:spPr>
        <p:txBody>
          <a:bodyPr/>
          <a:lstStyle/>
          <a:p>
            <a:r>
              <a:rPr lang="en-US" sz="3200" b="1">
                <a:solidFill>
                  <a:srgbClr val="FFFFFF"/>
                </a:solidFill>
                <a:latin typeface="Arial" charset="0"/>
              </a:rPr>
              <a:t>The Chariots of God</a:t>
            </a:r>
          </a:p>
        </p:txBody>
      </p:sp>
      <p:pic>
        <p:nvPicPr>
          <p:cNvPr id="3" name="Picture 2"/>
          <p:cNvPicPr>
            <a:picLocks noChangeAspect="1"/>
          </p:cNvPicPr>
          <p:nvPr/>
        </p:nvPicPr>
        <p:blipFill>
          <a:blip r:embed="rId2"/>
          <a:stretch>
            <a:fillRect/>
          </a:stretch>
        </p:blipFill>
        <p:spPr>
          <a:xfrm>
            <a:off x="-11971" y="692696"/>
            <a:ext cx="9144000" cy="4914900"/>
          </a:xfrm>
          <a:prstGeom prst="rect">
            <a:avLst/>
          </a:prstGeom>
        </p:spPr>
      </p:pic>
    </p:spTree>
    <p:extLst>
      <p:ext uri="{BB962C8B-B14F-4D97-AF65-F5344CB8AC3E}">
        <p14:creationId xmlns:p14="http://schemas.microsoft.com/office/powerpoint/2010/main" val="733814968"/>
      </p:ext>
    </p:extLst>
  </p:cSld>
  <p:clrMapOvr>
    <a:masterClrMapping/>
  </p:clrMapOvr>
  <p:transition>
    <p:zoom/>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7</a:t>
            </a:r>
          </a:p>
        </p:txBody>
      </p:sp>
    </p:spTree>
    <p:extLst>
      <p:ext uri="{BB962C8B-B14F-4D97-AF65-F5344CB8AC3E}">
        <p14:creationId xmlns:p14="http://schemas.microsoft.com/office/powerpoint/2010/main" val="127322226"/>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868144" y="0"/>
            <a:ext cx="3275855" cy="6858000"/>
          </a:xfrm>
        </p:spPr>
        <p:txBody>
          <a:bodyPr/>
          <a:lstStyle/>
          <a:p>
            <a:r>
              <a:rPr lang="en-US" sz="2800" b="1"/>
              <a:t>Elisha miraculously prophesied Samaria’s rescue from a Syrian famine siege and God replied with food from the enemy camp to show that God provides food and protection, not Baal (6:24–7:20)</a:t>
            </a:r>
            <a:r>
              <a:rPr lang="en-SG" sz="2800" b="1">
                <a:effectLst/>
              </a:rPr>
              <a:t> </a:t>
            </a:r>
            <a:endParaRPr lang="en-US" sz="2400" b="1">
              <a:latin typeface="Arial" charset="0"/>
              <a:ea typeface="ＭＳ Ｐゴシック" charset="0"/>
            </a:endParaRPr>
          </a:p>
        </p:txBody>
      </p:sp>
      <p:pic>
        <p:nvPicPr>
          <p:cNvPr id="2" name="Picture 1"/>
          <p:cNvPicPr>
            <a:picLocks noChangeAspect="1"/>
          </p:cNvPicPr>
          <p:nvPr/>
        </p:nvPicPr>
        <p:blipFill>
          <a:blip r:embed="rId2"/>
          <a:stretch>
            <a:fillRect/>
          </a:stretch>
        </p:blipFill>
        <p:spPr>
          <a:xfrm>
            <a:off x="179512" y="116632"/>
            <a:ext cx="5184576" cy="3456384"/>
          </a:xfrm>
          <a:prstGeom prst="rect">
            <a:avLst/>
          </a:prstGeom>
        </p:spPr>
      </p:pic>
    </p:spTree>
    <p:extLst>
      <p:ext uri="{BB962C8B-B14F-4D97-AF65-F5344CB8AC3E}">
        <p14:creationId xmlns:p14="http://schemas.microsoft.com/office/powerpoint/2010/main" val="3374830693"/>
      </p:ext>
    </p:extLst>
  </p:cSld>
  <p:clrMapOvr>
    <a:masterClrMapping/>
  </p:clrMapOvr>
  <p:transition spd="med">
    <p:randomBar dir="vert"/>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8</a:t>
            </a:r>
          </a:p>
        </p:txBody>
      </p:sp>
    </p:spTree>
    <p:extLst>
      <p:ext uri="{BB962C8B-B14F-4D97-AF65-F5344CB8AC3E}">
        <p14:creationId xmlns:p14="http://schemas.microsoft.com/office/powerpoint/2010/main" val="1538101411"/>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extLst>
              <p:ext uri="{D42A27DB-BD31-4B8C-83A1-F6EECF244321}">
                <p14:modId xmlns:p14="http://schemas.microsoft.com/office/powerpoint/2010/main" val="775722726"/>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FFFF"/>
                          </a:solidFill>
                          <a:effectLst/>
                          <a:latin typeface="Arial" charset="0"/>
                          <a:ea typeface="ＭＳ Ｐゴシック" charset="0"/>
                          <a:cs typeface="ＭＳ Ｐゴシック" charset="0"/>
                        </a:rPr>
                        <a:t>列王纪下</a:t>
                      </a:r>
                      <a:r>
                        <a:rPr kumimoji="0" lang="en-US" altLang="ja-JP" sz="2800" b="0" i="0" u="none" strike="noStrike" cap="none" normalizeH="0" baseline="0">
                          <a:ln>
                            <a:noFill/>
                          </a:ln>
                          <a:solidFill>
                            <a:srgbClr val="FFFFFF"/>
                          </a:solidFill>
                          <a:effectLst/>
                          <a:latin typeface="Arial" charset="0"/>
                          <a:ea typeface="ＭＳ Ｐゴシック" charset="0"/>
                          <a:cs typeface="ＭＳ Ｐゴシック" charset="0"/>
                        </a:rPr>
                        <a:t>- </a:t>
                      </a:r>
                      <a:r>
                        <a:rPr kumimoji="0" lang="zh-CN" altLang="en-US" sz="2800" b="0" i="0" u="none" strike="noStrike" cap="none" normalizeH="0" baseline="0">
                          <a:ln>
                            <a:noFill/>
                          </a:ln>
                          <a:solidFill>
                            <a:srgbClr val="FFFFFF"/>
                          </a:solidFill>
                          <a:effectLst/>
                          <a:latin typeface="Arial" charset="0"/>
                          <a:ea typeface="ＭＳ Ｐゴシック" charset="0"/>
                          <a:cs typeface="ＭＳ Ｐゴシック" charset="0"/>
                        </a:rPr>
                        <a:t>王国的灭亡</a:t>
                      </a:r>
                      <a:endParaRPr kumimoji="0" lang="en-GB" sz="2800" b="0" i="0" u="none" strike="noStrike" cap="none" normalizeH="0" baseline="0">
                        <a:ln>
                          <a:noFill/>
                        </a:ln>
                        <a:solidFill>
                          <a:srgbClr val="FFFFFF"/>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分裂王国晚期</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存留的王国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以色列及犹大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1-17</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18-25</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以色列被虏到亚述国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犹大被虏到巴比伦</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亚哈谢王至何西阿王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希西家王至西底家王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130</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zh-CN"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852-722)</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163</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722-560)</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两个败坏的以色列王和以利沙的事工</a:t>
                      </a:r>
                      <a:endParaRPr kumimoji="0" lang="en-US" altLang="ja-JP"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1:1-8:15</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十个败坏的以色列王和四好</a:t>
                      </a:r>
                      <a:r>
                        <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四坏的犹大王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8:16-16:20</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bl>
          </a:graphicData>
        </a:graphic>
      </p:graphicFrame>
      <p:sp>
        <p:nvSpPr>
          <p:cNvPr id="335909" name="Text Box 38"/>
          <p:cNvSpPr txBox="1">
            <a:spLocks noChangeArrowheads="1"/>
          </p:cNvSpPr>
          <p:nvPr/>
        </p:nvSpPr>
        <p:spPr bwMode="auto">
          <a:xfrm>
            <a:off x="8229600" y="73025"/>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Tahoma" charset="0"/>
                <a:ea typeface="ＭＳ Ｐゴシック" charset="0"/>
                <a:cs typeface="Arial" charset="0"/>
              </a:rPr>
              <a:t>249</a:t>
            </a:r>
            <a:endParaRPr kumimoji="0" lang="en-GB" sz="2400" b="1" i="0" u="none" strike="noStrike" kern="1200" cap="none" spc="0" normalizeH="0" baseline="0" noProof="0">
              <a:ln>
                <a:noFill/>
              </a:ln>
              <a:solidFill>
                <a:srgbClr val="FF0000"/>
              </a:solidFill>
              <a:effectLst/>
              <a:uLnTx/>
              <a:uFillTx/>
              <a:latin typeface="Tahoma" charset="0"/>
              <a:ea typeface="ＭＳ Ｐゴシック" charset="0"/>
              <a:cs typeface="Arial" charset="0"/>
            </a:endParaRPr>
          </a:p>
        </p:txBody>
      </p:sp>
    </p:spTree>
    <p:extLst>
      <p:ext uri="{BB962C8B-B14F-4D97-AF65-F5344CB8AC3E}">
        <p14:creationId xmlns:p14="http://schemas.microsoft.com/office/powerpoint/2010/main" val="351567781"/>
      </p:ext>
    </p:extLst>
  </p:cSld>
  <p:clrMapOvr>
    <a:masterClrMapping/>
  </p:clrMapOvr>
  <p:transition>
    <p:blinds/>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idx="4294967295"/>
          </p:nvPr>
        </p:nvSpPr>
        <p:spPr>
          <a:xfrm>
            <a:off x="914400" y="152400"/>
            <a:ext cx="7239000" cy="838200"/>
          </a:xfrm>
          <a:solidFill>
            <a:srgbClr val="701A1F"/>
          </a:solidFill>
          <a:effectLst>
            <a:outerShdw blurRad="63500" dist="35921" dir="2700000" algn="ctr" rotWithShape="0">
              <a:srgbClr val="000000">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kumimoji="1" lang="zh-CN" altLang="en-US" sz="4000">
                <a:solidFill>
                  <a:schemeClr val="tx1"/>
                </a:solidFill>
                <a:latin typeface="Arial" charset="0"/>
                <a:ea typeface="MS PGothic" charset="0"/>
                <a:cs typeface="MS PGothic" charset="0"/>
              </a:rPr>
              <a:t>家族的罪恶</a:t>
            </a:r>
            <a:endParaRPr kumimoji="1" lang="en-US" sz="4000">
              <a:solidFill>
                <a:schemeClr val="tx1"/>
              </a:solidFill>
              <a:latin typeface="Arial" charset="0"/>
              <a:ea typeface="MS PGothic" charset="0"/>
              <a:cs typeface="MS PGothic" charset="0"/>
            </a:endParaRPr>
          </a:p>
        </p:txBody>
      </p:sp>
      <p:sp>
        <p:nvSpPr>
          <p:cNvPr id="242692" name="Text Box 4"/>
          <p:cNvSpPr txBox="1">
            <a:spLocks noChangeArrowheads="1"/>
          </p:cNvSpPr>
          <p:nvPr/>
        </p:nvSpPr>
        <p:spPr bwMode="auto">
          <a:xfrm>
            <a:off x="563563" y="2498725"/>
            <a:ext cx="1420812"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i="1">
                <a:solidFill>
                  <a:srgbClr val="FF8000"/>
                </a:solidFill>
                <a:cs typeface="Arial" charset="0"/>
              </a:rPr>
              <a:t>耶洗别</a:t>
            </a:r>
            <a:endParaRPr lang="en-US" sz="2400">
              <a:solidFill>
                <a:srgbClr val="FFBCF0"/>
              </a:solidFill>
              <a:cs typeface="Arial" charset="0"/>
            </a:endParaRPr>
          </a:p>
        </p:txBody>
      </p:sp>
      <p:sp>
        <p:nvSpPr>
          <p:cNvPr id="242693" name="Text Box 5"/>
          <p:cNvSpPr txBox="1">
            <a:spLocks noChangeArrowheads="1"/>
          </p:cNvSpPr>
          <p:nvPr/>
        </p:nvSpPr>
        <p:spPr bwMode="auto">
          <a:xfrm>
            <a:off x="3200400" y="2514600"/>
            <a:ext cx="100806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8000"/>
                </a:solidFill>
                <a:cs typeface="Arial" charset="0"/>
              </a:rPr>
              <a:t>亚哈</a:t>
            </a:r>
            <a:endParaRPr lang="en-US" sz="2400">
              <a:solidFill>
                <a:srgbClr val="FF8000"/>
              </a:solidFill>
              <a:cs typeface="Arial" charset="0"/>
            </a:endParaRPr>
          </a:p>
        </p:txBody>
      </p:sp>
      <p:grpSp>
        <p:nvGrpSpPr>
          <p:cNvPr id="2" name="Group 10"/>
          <p:cNvGrpSpPr>
            <a:grpSpLocks/>
          </p:cNvGrpSpPr>
          <p:nvPr/>
        </p:nvGrpSpPr>
        <p:grpSpPr bwMode="auto">
          <a:xfrm>
            <a:off x="1066800" y="3108325"/>
            <a:ext cx="2667000" cy="396875"/>
            <a:chOff x="528" y="1872"/>
            <a:chExt cx="1056" cy="240"/>
          </a:xfrm>
        </p:grpSpPr>
        <p:sp>
          <p:nvSpPr>
            <p:cNvPr id="184349"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
          <p:nvSpPr>
            <p:cNvPr id="184350"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
          <p:nvSpPr>
            <p:cNvPr id="184351"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grpSp>
      <p:sp>
        <p:nvSpPr>
          <p:cNvPr id="242699" name="Text Box 11"/>
          <p:cNvSpPr txBox="1">
            <a:spLocks noChangeArrowheads="1"/>
          </p:cNvSpPr>
          <p:nvPr/>
        </p:nvSpPr>
        <p:spPr bwMode="auto">
          <a:xfrm>
            <a:off x="6400800" y="25146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FF"/>
                </a:solidFill>
                <a:cs typeface="Arial" charset="0"/>
              </a:rPr>
              <a:t>约沙法</a:t>
            </a:r>
            <a:endParaRPr lang="en-US" sz="2400">
              <a:solidFill>
                <a:srgbClr val="FFFFFF"/>
              </a:solidFill>
              <a:cs typeface="Arial"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
        <p:nvSpPr>
          <p:cNvPr id="242706" name="Text Box 18"/>
          <p:cNvSpPr txBox="1">
            <a:spLocks noChangeArrowheads="1"/>
          </p:cNvSpPr>
          <p:nvPr/>
        </p:nvSpPr>
        <p:spPr bwMode="auto">
          <a:xfrm>
            <a:off x="4595813" y="3870325"/>
            <a:ext cx="1831975"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i="1">
                <a:solidFill>
                  <a:srgbClr val="A3A3A3"/>
                </a:solidFill>
                <a:cs typeface="Arial" charset="0"/>
              </a:rPr>
              <a:t>亚她利雅</a:t>
            </a:r>
            <a:endParaRPr lang="en-US" sz="2400">
              <a:solidFill>
                <a:srgbClr val="A3A3A3"/>
              </a:solidFill>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
        <p:nvSpPr>
          <p:cNvPr id="242708" name="Text Box 20"/>
          <p:cNvSpPr txBox="1">
            <a:spLocks noChangeArrowheads="1"/>
          </p:cNvSpPr>
          <p:nvPr/>
        </p:nvSpPr>
        <p:spPr bwMode="auto">
          <a:xfrm>
            <a:off x="6629400" y="3962400"/>
            <a:ext cx="100806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5DBACA"/>
                </a:solidFill>
                <a:cs typeface="Arial" charset="0"/>
              </a:rPr>
              <a:t>约兰</a:t>
            </a:r>
            <a:endParaRPr lang="en-US" sz="2400">
              <a:solidFill>
                <a:srgbClr val="FFFFFF"/>
              </a:solidFill>
              <a:cs typeface="Arial" charset="0"/>
            </a:endParaRPr>
          </a:p>
        </p:txBody>
      </p:sp>
      <p:grpSp>
        <p:nvGrpSpPr>
          <p:cNvPr id="3" name="Group 23"/>
          <p:cNvGrpSpPr>
            <a:grpSpLocks/>
          </p:cNvGrpSpPr>
          <p:nvPr/>
        </p:nvGrpSpPr>
        <p:grpSpPr bwMode="auto">
          <a:xfrm>
            <a:off x="5486400" y="4556125"/>
            <a:ext cx="1600200" cy="320675"/>
            <a:chOff x="528" y="1872"/>
            <a:chExt cx="1056" cy="240"/>
          </a:xfrm>
        </p:grpSpPr>
        <p:sp>
          <p:nvSpPr>
            <p:cNvPr id="184346"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
          <p:nvSpPr>
            <p:cNvPr id="184347"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
          <p:nvSpPr>
            <p:cNvPr id="184348"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grpSp>
      <p:sp>
        <p:nvSpPr>
          <p:cNvPr id="242716" name="Text Box 28"/>
          <p:cNvSpPr txBox="1">
            <a:spLocks noChangeArrowheads="1"/>
          </p:cNvSpPr>
          <p:nvPr/>
        </p:nvSpPr>
        <p:spPr bwMode="auto">
          <a:xfrm>
            <a:off x="609600" y="1143000"/>
            <a:ext cx="14208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8000"/>
                </a:solidFill>
                <a:cs typeface="Arial" charset="0"/>
              </a:rPr>
              <a:t>褐巴力</a:t>
            </a:r>
            <a:endParaRPr lang="en-US" altLang="ja-JP" b="1">
              <a:solidFill>
                <a:srgbClr val="FF8000"/>
              </a:solidFill>
              <a:cs typeface="Arial" charset="0"/>
            </a:endParaRPr>
          </a:p>
          <a:p>
            <a:pPr algn="ctr" eaLnBrk="0" hangingPunct="0">
              <a:defRPr/>
            </a:pPr>
            <a:r>
              <a:rPr lang="zh-CN" altLang="en-US" sz="2000" b="1">
                <a:solidFill>
                  <a:srgbClr val="FF8000"/>
                </a:solidFill>
                <a:cs typeface="Arial" charset="0"/>
              </a:rPr>
              <a:t>西顿王</a:t>
            </a:r>
            <a:endParaRPr lang="en-US" sz="2400">
              <a:solidFill>
                <a:srgbClr val="FF8000"/>
              </a:solidFill>
              <a:cs typeface="Arial"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
        <p:nvSpPr>
          <p:cNvPr id="184335" name="Text Box 35"/>
          <p:cNvSpPr txBox="1">
            <a:spLocks noChangeArrowheads="1"/>
          </p:cNvSpPr>
          <p:nvPr/>
        </p:nvSpPr>
        <p:spPr bwMode="auto">
          <a:xfrm>
            <a:off x="6400800" y="1143000"/>
            <a:ext cx="12176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FFFF"/>
                </a:solidFill>
                <a:cs typeface="Arial" charset="0"/>
              </a:rPr>
              <a:t>亚撒</a:t>
            </a:r>
            <a:endParaRPr lang="en-US" altLang="ja-JP" b="1">
              <a:solidFill>
                <a:srgbClr val="FFFFFF"/>
              </a:solidFill>
              <a:cs typeface="Arial" charset="0"/>
            </a:endParaRPr>
          </a:p>
          <a:p>
            <a:pPr algn="ctr" eaLnBrk="0" hangingPunct="0">
              <a:defRPr/>
            </a:pPr>
            <a:r>
              <a:rPr lang="zh-CN" altLang="en-US" sz="2000" b="1">
                <a:solidFill>
                  <a:srgbClr val="FFFFFF"/>
                </a:solidFill>
                <a:cs typeface="Arial" charset="0"/>
              </a:rPr>
              <a:t>大卫后裔</a:t>
            </a:r>
            <a:endParaRPr lang="en-US" sz="2400">
              <a:solidFill>
                <a:srgbClr val="FFFFFF"/>
              </a:solidFill>
              <a:cs typeface="Arial"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
        <p:nvSpPr>
          <p:cNvPr id="242725" name="Text Box 37"/>
          <p:cNvSpPr txBox="1">
            <a:spLocks noChangeArrowheads="1"/>
          </p:cNvSpPr>
          <p:nvPr/>
        </p:nvSpPr>
        <p:spPr bwMode="auto">
          <a:xfrm>
            <a:off x="1524000" y="3870325"/>
            <a:ext cx="2057400"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5DBACA"/>
                </a:solidFill>
                <a:cs typeface="Arial" charset="0"/>
              </a:rPr>
              <a:t>约兰</a:t>
            </a:r>
            <a:endParaRPr lang="en-US" b="1">
              <a:solidFill>
                <a:srgbClr val="5DBACA"/>
              </a:solidFill>
              <a:cs typeface="Arial" charset="0"/>
            </a:endParaRPr>
          </a:p>
        </p:txBody>
      </p:sp>
      <p:sp>
        <p:nvSpPr>
          <p:cNvPr id="242726" name="Text Box 38"/>
          <p:cNvSpPr txBox="1">
            <a:spLocks noChangeArrowheads="1"/>
          </p:cNvSpPr>
          <p:nvPr/>
        </p:nvSpPr>
        <p:spPr bwMode="auto">
          <a:xfrm>
            <a:off x="381000" y="39624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00"/>
                </a:solidFill>
                <a:cs typeface="Arial" charset="0"/>
              </a:rPr>
              <a:t>亚哈谢</a:t>
            </a:r>
            <a:endParaRPr lang="en-US" sz="2400">
              <a:solidFill>
                <a:srgbClr val="FFFF00"/>
              </a:solidFill>
              <a:cs typeface="Arial"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
        <p:nvSpPr>
          <p:cNvPr id="184340" name="Text Box 43"/>
          <p:cNvSpPr txBox="1">
            <a:spLocks noChangeArrowheads="1"/>
          </p:cNvSpPr>
          <p:nvPr/>
        </p:nvSpPr>
        <p:spPr bwMode="auto">
          <a:xfrm>
            <a:off x="8426450" y="90488"/>
            <a:ext cx="64135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en-US" sz="2400" b="1">
                <a:solidFill>
                  <a:srgbClr val="FFFFFF"/>
                </a:solidFill>
                <a:cs typeface="Arial" charset="0"/>
              </a:rPr>
              <a:t>238</a:t>
            </a:r>
            <a:endParaRPr lang="en-US" sz="2400">
              <a:solidFill>
                <a:srgbClr val="FFFFFF"/>
              </a:solidFill>
              <a:cs typeface="Arial"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
        <p:nvSpPr>
          <p:cNvPr id="184342" name="Text Box 46"/>
          <p:cNvSpPr txBox="1">
            <a:spLocks noChangeArrowheads="1"/>
          </p:cNvSpPr>
          <p:nvPr/>
        </p:nvSpPr>
        <p:spPr bwMode="auto">
          <a:xfrm>
            <a:off x="3048000" y="1143000"/>
            <a:ext cx="12176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8000"/>
                </a:solidFill>
                <a:cs typeface="Arial" charset="0"/>
              </a:rPr>
              <a:t>暗利</a:t>
            </a:r>
            <a:endParaRPr lang="en-US" altLang="ja-JP" b="1">
              <a:solidFill>
                <a:srgbClr val="FF8000"/>
              </a:solidFill>
              <a:cs typeface="Arial" charset="0"/>
            </a:endParaRPr>
          </a:p>
          <a:p>
            <a:pPr algn="ctr" eaLnBrk="0" hangingPunct="0">
              <a:defRPr/>
            </a:pPr>
            <a:r>
              <a:rPr lang="zh-CN" altLang="en-US" sz="2000" b="1">
                <a:solidFill>
                  <a:srgbClr val="FF8000"/>
                </a:solidFill>
                <a:cs typeface="Arial" charset="0"/>
              </a:rPr>
              <a:t>以色列王</a:t>
            </a:r>
            <a:endParaRPr lang="en-US" sz="2400">
              <a:solidFill>
                <a:srgbClr val="FF8000"/>
              </a:solidFill>
              <a:cs typeface="Arial" charset="0"/>
            </a:endParaRPr>
          </a:p>
        </p:txBody>
      </p:sp>
      <p:sp>
        <p:nvSpPr>
          <p:cNvPr id="184343" name="Text Box 47"/>
          <p:cNvSpPr txBox="1">
            <a:spLocks noChangeArrowheads="1"/>
          </p:cNvSpPr>
          <p:nvPr/>
        </p:nvSpPr>
        <p:spPr bwMode="auto">
          <a:xfrm>
            <a:off x="228600" y="6369050"/>
            <a:ext cx="1609725"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sz="2400" b="1">
                <a:solidFill>
                  <a:srgbClr val="FFFFFF"/>
                </a:solidFill>
                <a:cs typeface="Arial" charset="0"/>
              </a:rPr>
              <a:t>好王</a:t>
            </a:r>
            <a:r>
              <a:rPr lang="en-US" altLang="ja-JP" sz="2400" b="1">
                <a:solidFill>
                  <a:srgbClr val="FFFFFF"/>
                </a:solidFill>
                <a:cs typeface="Arial" charset="0"/>
              </a:rPr>
              <a:t>; </a:t>
            </a:r>
            <a:r>
              <a:rPr lang="zh-CN" altLang="en-US" sz="2400" b="1" i="1">
                <a:solidFill>
                  <a:srgbClr val="808080"/>
                </a:solidFill>
                <a:cs typeface="Arial" charset="0"/>
              </a:rPr>
              <a:t>王后</a:t>
            </a:r>
            <a:endParaRPr lang="en-US" sz="1800">
              <a:solidFill>
                <a:srgbClr val="FFFFFF"/>
              </a:solidFill>
              <a:cs typeface="Arial"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solidFill>
                <a:srgbClr val="FFFFFF"/>
              </a:solidFill>
            </a:endParaRPr>
          </a:p>
        </p:txBody>
      </p:sp>
    </p:spTree>
    <p:extLst>
      <p:ext uri="{BB962C8B-B14F-4D97-AF65-F5344CB8AC3E}">
        <p14:creationId xmlns:p14="http://schemas.microsoft.com/office/powerpoint/2010/main" val="19693776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2716">
                                            <p:txEl>
                                              <p:pRg st="0" end="0"/>
                                            </p:txEl>
                                          </p:spTgt>
                                        </p:tgtEl>
                                        <p:attrNameLst>
                                          <p:attrName>style.visibility</p:attrName>
                                        </p:attrNameLst>
                                      </p:cBhvr>
                                      <p:to>
                                        <p:strVal val="visible"/>
                                      </p:to>
                                    </p:set>
                                    <p:animEffect transition="in" filter="dissolve">
                                      <p:cBhvr>
                                        <p:cTn id="7" dur="500"/>
                                        <p:tgtEl>
                                          <p:spTgt spid="24271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42716">
                                            <p:txEl>
                                              <p:pRg st="1" end="1"/>
                                            </p:txEl>
                                          </p:spTgt>
                                        </p:tgtEl>
                                        <p:attrNameLst>
                                          <p:attrName>style.visibility</p:attrName>
                                        </p:attrNameLst>
                                      </p:cBhvr>
                                      <p:to>
                                        <p:strVal val="visible"/>
                                      </p:to>
                                    </p:set>
                                    <p:animEffect transition="in" filter="dissolve">
                                      <p:cBhvr>
                                        <p:cTn id="12" dur="500"/>
                                        <p:tgtEl>
                                          <p:spTgt spid="242716">
                                            <p:txEl>
                                              <p:pRg st="1" end="1"/>
                                            </p:txEl>
                                          </p:spTgt>
                                        </p:tgtEl>
                                      </p:cBhvr>
                                    </p:animEffec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42717"/>
                                        </p:tgtEl>
                                        <p:attrNameLst>
                                          <p:attrName>style.visibility</p:attrName>
                                        </p:attrNameLst>
                                      </p:cBhvr>
                                      <p:to>
                                        <p:strVal val="visible"/>
                                      </p:to>
                                    </p:set>
                                    <p:animEffect transition="in" filter="dissolve">
                                      <p:cBhvr>
                                        <p:cTn id="16" dur="500"/>
                                        <p:tgtEl>
                                          <p:spTgt spid="242717"/>
                                        </p:tgtEl>
                                      </p:cBhvr>
                                    </p:animEffect>
                                  </p:childTnLst>
                                </p:cTn>
                              </p:par>
                            </p:childTnLst>
                          </p:cTn>
                        </p:par>
                        <p:par>
                          <p:cTn id="17" fill="hold" nodeType="afterGroup">
                            <p:stCondLst>
                              <p:cond delay="1000"/>
                            </p:stCondLst>
                            <p:childTnLst>
                              <p:par>
                                <p:cTn id="18" presetID="9" presetClass="entr" presetSubtype="0" fill="hold" grpId="0" nodeType="afterEffect">
                                  <p:stCondLst>
                                    <p:cond delay="0"/>
                                  </p:stCondLst>
                                  <p:childTnLst>
                                    <p:set>
                                      <p:cBhvr>
                                        <p:cTn id="19" dur="1" fill="hold">
                                          <p:stCondLst>
                                            <p:cond delay="0"/>
                                          </p:stCondLst>
                                        </p:cTn>
                                        <p:tgtEl>
                                          <p:spTgt spid="242692">
                                            <p:txEl>
                                              <p:pRg st="0" end="0"/>
                                            </p:txEl>
                                          </p:spTgt>
                                        </p:tgtEl>
                                        <p:attrNameLst>
                                          <p:attrName>style.visibility</p:attrName>
                                        </p:attrNameLst>
                                      </p:cBhvr>
                                      <p:to>
                                        <p:strVal val="visible"/>
                                      </p:to>
                                    </p:set>
                                    <p:animEffect transition="in" filter="dissolve">
                                      <p:cBhvr>
                                        <p:cTn id="20" dur="500"/>
                                        <p:tgtEl>
                                          <p:spTgt spid="242692">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242733"/>
                                        </p:tgtEl>
                                        <p:attrNameLst>
                                          <p:attrName>style.visibility</p:attrName>
                                        </p:attrNameLst>
                                      </p:cBhvr>
                                      <p:to>
                                        <p:strVal val="visible"/>
                                      </p:to>
                                    </p:set>
                                    <p:animEffect transition="in" filter="dissolve">
                                      <p:cBhvr>
                                        <p:cTn id="25" dur="500"/>
                                        <p:tgtEl>
                                          <p:spTgt spid="242733"/>
                                        </p:tgtEl>
                                      </p:cBhvr>
                                    </p:animEffect>
                                  </p:childTnLst>
                                </p:cTn>
                              </p:par>
                            </p:childTnLst>
                          </p:cTn>
                        </p:par>
                        <p:par>
                          <p:cTn id="26" fill="hold" nodeType="afterGroup">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242693">
                                            <p:txEl>
                                              <p:pRg st="0" end="0"/>
                                            </p:txEl>
                                          </p:spTgt>
                                        </p:tgtEl>
                                        <p:attrNameLst>
                                          <p:attrName>style.visibility</p:attrName>
                                        </p:attrNameLst>
                                      </p:cBhvr>
                                      <p:to>
                                        <p:strVal val="visible"/>
                                      </p:to>
                                    </p:set>
                                    <p:animEffect transition="in" filter="dissolve">
                                      <p:cBhvr>
                                        <p:cTn id="29" dur="500"/>
                                        <p:tgtEl>
                                          <p:spTgt spid="242693">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499"/>
                                          </p:stCondLst>
                                        </p:cTn>
                                        <p:tgtEl>
                                          <p:spTgt spid="242722"/>
                                        </p:tgtEl>
                                        <p:attrNameLst>
                                          <p:attrName>style.visibility</p:attrName>
                                        </p:attrNameLst>
                                      </p:cBhvr>
                                      <p:to>
                                        <p:strVal val="visible"/>
                                      </p:to>
                                    </p:set>
                                  </p:childTnLst>
                                </p:cTn>
                              </p:par>
                            </p:childTnLst>
                          </p:cTn>
                        </p:par>
                        <p:par>
                          <p:cTn id="34" fill="hold" nodeType="afterGroup">
                            <p:stCondLst>
                              <p:cond delay="500"/>
                            </p:stCondLst>
                            <p:childTnLst>
                              <p:par>
                                <p:cTn id="35" presetID="1" presetClass="entr" presetSubtype="0" fill="hold" grpId="0" nodeType="afterEffect">
                                  <p:stCondLst>
                                    <p:cond delay="0"/>
                                  </p:stCondLst>
                                  <p:childTnLst>
                                    <p:set>
                                      <p:cBhvr>
                                        <p:cTn id="36" dur="1" fill="hold">
                                          <p:stCondLst>
                                            <p:cond delay="499"/>
                                          </p:stCondLst>
                                        </p:cTn>
                                        <p:tgtEl>
                                          <p:spTgt spid="242699">
                                            <p:txEl>
                                              <p:pRg st="0" end="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dissolve">
                                      <p:cBhvr>
                                        <p:cTn id="41" dur="500"/>
                                        <p:tgtEl>
                                          <p:spTgt spid="2"/>
                                        </p:tgtEl>
                                      </p:cBhvr>
                                    </p:animEffect>
                                  </p:childTnLst>
                                </p:cTn>
                              </p:par>
                            </p:childTnLst>
                          </p:cTn>
                        </p:par>
                        <p:par>
                          <p:cTn id="42" fill="hold" nodeType="afterGroup">
                            <p:stCondLst>
                              <p:cond delay="500"/>
                            </p:stCondLst>
                            <p:childTnLst>
                              <p:par>
                                <p:cTn id="43" presetID="9" presetClass="entr" presetSubtype="0" fill="hold" nodeType="afterEffect">
                                  <p:stCondLst>
                                    <p:cond delay="0"/>
                                  </p:stCondLst>
                                  <p:childTnLst>
                                    <p:set>
                                      <p:cBhvr>
                                        <p:cTn id="44" dur="1" fill="hold">
                                          <p:stCondLst>
                                            <p:cond delay="0"/>
                                          </p:stCondLst>
                                        </p:cTn>
                                        <p:tgtEl>
                                          <p:spTgt spid="242727"/>
                                        </p:tgtEl>
                                        <p:attrNameLst>
                                          <p:attrName>style.visibility</p:attrName>
                                        </p:attrNameLst>
                                      </p:cBhvr>
                                      <p:to>
                                        <p:strVal val="visible"/>
                                      </p:to>
                                    </p:set>
                                    <p:animEffect transition="in" filter="dissolve">
                                      <p:cBhvr>
                                        <p:cTn id="45" dur="500"/>
                                        <p:tgtEl>
                                          <p:spTgt spid="242727"/>
                                        </p:tgtEl>
                                      </p:cBhvr>
                                    </p:animEffect>
                                  </p:childTnLst>
                                </p:cTn>
                              </p:par>
                            </p:childTnLst>
                          </p:cTn>
                        </p:par>
                        <p:par>
                          <p:cTn id="46" fill="hold" nodeType="afterGroup">
                            <p:stCondLst>
                              <p:cond delay="1000"/>
                            </p:stCondLst>
                            <p:childTnLst>
                              <p:par>
                                <p:cTn id="47" presetID="9" presetClass="entr" presetSubtype="0" fill="hold" nodeType="afterEffect">
                                  <p:stCondLst>
                                    <p:cond delay="0"/>
                                  </p:stCondLst>
                                  <p:childTnLst>
                                    <p:set>
                                      <p:cBhvr>
                                        <p:cTn id="48" dur="1" fill="hold">
                                          <p:stCondLst>
                                            <p:cond delay="0"/>
                                          </p:stCondLst>
                                        </p:cTn>
                                        <p:tgtEl>
                                          <p:spTgt spid="242724"/>
                                        </p:tgtEl>
                                        <p:attrNameLst>
                                          <p:attrName>style.visibility</p:attrName>
                                        </p:attrNameLst>
                                      </p:cBhvr>
                                      <p:to>
                                        <p:strVal val="visible"/>
                                      </p:to>
                                    </p:set>
                                    <p:animEffect transition="in" filter="dissolve">
                                      <p:cBhvr>
                                        <p:cTn id="49" dur="500"/>
                                        <p:tgtEl>
                                          <p:spTgt spid="242724"/>
                                        </p:tgtEl>
                                      </p:cBhvr>
                                    </p:animEffect>
                                  </p:childTnLst>
                                </p:cTn>
                              </p:par>
                            </p:childTnLst>
                          </p:cTn>
                        </p:par>
                        <p:par>
                          <p:cTn id="50" fill="hold" nodeType="afterGroup">
                            <p:stCondLst>
                              <p:cond delay="1500"/>
                            </p:stCondLst>
                            <p:childTnLst>
                              <p:par>
                                <p:cTn id="51" presetID="9" presetClass="entr" presetSubtype="0" fill="hold" nodeType="afterEffect">
                                  <p:stCondLst>
                                    <p:cond delay="0"/>
                                  </p:stCondLst>
                                  <p:childTnLst>
                                    <p:set>
                                      <p:cBhvr>
                                        <p:cTn id="52" dur="1" fill="hold">
                                          <p:stCondLst>
                                            <p:cond delay="0"/>
                                          </p:stCondLst>
                                        </p:cTn>
                                        <p:tgtEl>
                                          <p:spTgt spid="242705"/>
                                        </p:tgtEl>
                                        <p:attrNameLst>
                                          <p:attrName>style.visibility</p:attrName>
                                        </p:attrNameLst>
                                      </p:cBhvr>
                                      <p:to>
                                        <p:strVal val="visible"/>
                                      </p:to>
                                    </p:set>
                                    <p:animEffect transition="in" filter="dissolve">
                                      <p:cBhvr>
                                        <p:cTn id="53" dur="500"/>
                                        <p:tgtEl>
                                          <p:spTgt spid="242705"/>
                                        </p:tgtEl>
                                      </p:cBhvr>
                                    </p:animEffect>
                                  </p:childTnLst>
                                </p:cTn>
                              </p:par>
                            </p:childTnLst>
                          </p:cTn>
                        </p:par>
                        <p:par>
                          <p:cTn id="54" fill="hold" nodeType="afterGroup">
                            <p:stCondLst>
                              <p:cond delay="2000"/>
                            </p:stCondLst>
                            <p:childTnLst>
                              <p:par>
                                <p:cTn id="55" presetID="9" presetClass="entr" presetSubtype="0" fill="hold" grpId="0" nodeType="afterEffect">
                                  <p:stCondLst>
                                    <p:cond delay="0"/>
                                  </p:stCondLst>
                                  <p:childTnLst>
                                    <p:set>
                                      <p:cBhvr>
                                        <p:cTn id="56" dur="1" fill="hold">
                                          <p:stCondLst>
                                            <p:cond delay="0"/>
                                          </p:stCondLst>
                                        </p:cTn>
                                        <p:tgtEl>
                                          <p:spTgt spid="242726">
                                            <p:txEl>
                                              <p:pRg st="0" end="0"/>
                                            </p:txEl>
                                          </p:spTgt>
                                        </p:tgtEl>
                                        <p:attrNameLst>
                                          <p:attrName>style.visibility</p:attrName>
                                        </p:attrNameLst>
                                      </p:cBhvr>
                                      <p:to>
                                        <p:strVal val="visible"/>
                                      </p:to>
                                    </p:set>
                                    <p:animEffect transition="in" filter="dissolve">
                                      <p:cBhvr>
                                        <p:cTn id="57" dur="500"/>
                                        <p:tgtEl>
                                          <p:spTgt spid="242726">
                                            <p:txEl>
                                              <p:pRg st="0" end="0"/>
                                            </p:txEl>
                                          </p:spTgt>
                                        </p:tgtEl>
                                      </p:cBhvr>
                                    </p:animEffect>
                                  </p:childTnLst>
                                </p:cTn>
                              </p:par>
                            </p:childTnLst>
                          </p:cTn>
                        </p:par>
                        <p:par>
                          <p:cTn id="58" fill="hold" nodeType="afterGroup">
                            <p:stCondLst>
                              <p:cond delay="2500"/>
                            </p:stCondLst>
                            <p:childTnLst>
                              <p:par>
                                <p:cTn id="59" presetID="9" presetClass="entr" presetSubtype="0" fill="hold" grpId="0" nodeType="afterEffect">
                                  <p:stCondLst>
                                    <p:cond delay="0"/>
                                  </p:stCondLst>
                                  <p:childTnLst>
                                    <p:set>
                                      <p:cBhvr>
                                        <p:cTn id="60" dur="1" fill="hold">
                                          <p:stCondLst>
                                            <p:cond delay="0"/>
                                          </p:stCondLst>
                                        </p:cTn>
                                        <p:tgtEl>
                                          <p:spTgt spid="242725">
                                            <p:txEl>
                                              <p:pRg st="0" end="0"/>
                                            </p:txEl>
                                          </p:spTgt>
                                        </p:tgtEl>
                                        <p:attrNameLst>
                                          <p:attrName>style.visibility</p:attrName>
                                        </p:attrNameLst>
                                      </p:cBhvr>
                                      <p:to>
                                        <p:strVal val="visible"/>
                                      </p:to>
                                    </p:set>
                                    <p:animEffect transition="in" filter="dissolve">
                                      <p:cBhvr>
                                        <p:cTn id="61" dur="500"/>
                                        <p:tgtEl>
                                          <p:spTgt spid="242725">
                                            <p:txEl>
                                              <p:pRg st="0" end="0"/>
                                            </p:txEl>
                                          </p:spTgt>
                                        </p:tgtEl>
                                      </p:cBhvr>
                                    </p:animEffect>
                                  </p:childTnLst>
                                </p:cTn>
                              </p:par>
                            </p:childTnLst>
                          </p:cTn>
                        </p:par>
                        <p:par>
                          <p:cTn id="62" fill="hold" nodeType="afterGroup">
                            <p:stCondLst>
                              <p:cond delay="3000"/>
                            </p:stCondLst>
                            <p:childTnLst>
                              <p:par>
                                <p:cTn id="63" presetID="9" presetClass="entr" presetSubtype="0" fill="hold" grpId="0" nodeType="afterEffect">
                                  <p:stCondLst>
                                    <p:cond delay="0"/>
                                  </p:stCondLst>
                                  <p:childTnLst>
                                    <p:set>
                                      <p:cBhvr>
                                        <p:cTn id="64" dur="1" fill="hold">
                                          <p:stCondLst>
                                            <p:cond delay="0"/>
                                          </p:stCondLst>
                                        </p:cTn>
                                        <p:tgtEl>
                                          <p:spTgt spid="242706">
                                            <p:txEl>
                                              <p:pRg st="0" end="0"/>
                                            </p:txEl>
                                          </p:spTgt>
                                        </p:tgtEl>
                                        <p:attrNameLst>
                                          <p:attrName>style.visibility</p:attrName>
                                        </p:attrNameLst>
                                      </p:cBhvr>
                                      <p:to>
                                        <p:strVal val="visible"/>
                                      </p:to>
                                    </p:set>
                                    <p:animEffect transition="in" filter="dissolve">
                                      <p:cBhvr>
                                        <p:cTn id="65" dur="500"/>
                                        <p:tgtEl>
                                          <p:spTgt spid="242706">
                                            <p:txEl>
                                              <p:pRg st="0" end="0"/>
                                            </p:txEl>
                                          </p:spTgt>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presetSubtype="0" fill="hold" nodeType="clickEffect">
                                  <p:stCondLst>
                                    <p:cond delay="0"/>
                                  </p:stCondLst>
                                  <p:childTnLst>
                                    <p:set>
                                      <p:cBhvr>
                                        <p:cTn id="69" dur="1" fill="hold">
                                          <p:stCondLst>
                                            <p:cond delay="0"/>
                                          </p:stCondLst>
                                        </p:cTn>
                                        <p:tgtEl>
                                          <p:spTgt spid="242707"/>
                                        </p:tgtEl>
                                        <p:attrNameLst>
                                          <p:attrName>style.visibility</p:attrName>
                                        </p:attrNameLst>
                                      </p:cBhvr>
                                      <p:to>
                                        <p:strVal val="visible"/>
                                      </p:to>
                                    </p:set>
                                    <p:animEffect transition="in" filter="dissolve">
                                      <p:cBhvr>
                                        <p:cTn id="70" dur="500"/>
                                        <p:tgtEl>
                                          <p:spTgt spid="242707"/>
                                        </p:tgtEl>
                                      </p:cBhvr>
                                    </p:animEffect>
                                  </p:childTnLst>
                                </p:cTn>
                              </p:par>
                            </p:childTnLst>
                          </p:cTn>
                        </p:par>
                        <p:par>
                          <p:cTn id="71" fill="hold" nodeType="afterGroup">
                            <p:stCondLst>
                              <p:cond delay="500"/>
                            </p:stCondLst>
                            <p:childTnLst>
                              <p:par>
                                <p:cTn id="72" presetID="9" presetClass="entr" presetSubtype="0" fill="hold" grpId="0" nodeType="afterEffect">
                                  <p:stCondLst>
                                    <p:cond delay="0"/>
                                  </p:stCondLst>
                                  <p:childTnLst>
                                    <p:set>
                                      <p:cBhvr>
                                        <p:cTn id="73" dur="1" fill="hold">
                                          <p:stCondLst>
                                            <p:cond delay="0"/>
                                          </p:stCondLst>
                                        </p:cTn>
                                        <p:tgtEl>
                                          <p:spTgt spid="242708">
                                            <p:txEl>
                                              <p:pRg st="0" end="0"/>
                                            </p:txEl>
                                          </p:spTgt>
                                        </p:tgtEl>
                                        <p:attrNameLst>
                                          <p:attrName>style.visibility</p:attrName>
                                        </p:attrNameLst>
                                      </p:cBhvr>
                                      <p:to>
                                        <p:strVal val="visible"/>
                                      </p:to>
                                    </p:set>
                                    <p:animEffect transition="in" filter="dissolve">
                                      <p:cBhvr>
                                        <p:cTn id="74" dur="500"/>
                                        <p:tgtEl>
                                          <p:spTgt spid="242708">
                                            <p:txEl>
                                              <p:pRg st="0" end="0"/>
                                            </p:txEl>
                                          </p:spTgt>
                                        </p:tgtEl>
                                      </p:cBhvr>
                                    </p:animEffect>
                                  </p:childTnLst>
                                </p:cTn>
                              </p:par>
                            </p:childTnLst>
                          </p:cTn>
                        </p:par>
                        <p:par>
                          <p:cTn id="75" fill="hold" nodeType="afterGroup">
                            <p:stCondLst>
                              <p:cond delay="1000"/>
                            </p:stCondLst>
                            <p:childTnLst>
                              <p:par>
                                <p:cTn id="76" presetID="9" presetClass="entr" presetSubtype="0" fill="hold" nodeType="afterEffect">
                                  <p:stCondLst>
                                    <p:cond delay="0"/>
                                  </p:stCondLst>
                                  <p:childTnLst>
                                    <p:set>
                                      <p:cBhvr>
                                        <p:cTn id="77" dur="1" fill="hold">
                                          <p:stCondLst>
                                            <p:cond delay="0"/>
                                          </p:stCondLst>
                                        </p:cTn>
                                        <p:tgtEl>
                                          <p:spTgt spid="3"/>
                                        </p:tgtEl>
                                        <p:attrNameLst>
                                          <p:attrName>style.visibility</p:attrName>
                                        </p:attrNameLst>
                                      </p:cBhvr>
                                      <p:to>
                                        <p:strVal val="visible"/>
                                      </p:to>
                                    </p:set>
                                    <p:animEffect transition="in" filter="dissolve">
                                      <p:cBhvr>
                                        <p:cTn id="78" dur="500"/>
                                        <p:tgtEl>
                                          <p:spTgt spid="3"/>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9" presetClass="entr" presetSubtype="0" fill="hold" nodeType="clickEffect">
                                  <p:stCondLst>
                                    <p:cond delay="0"/>
                                  </p:stCondLst>
                                  <p:childTnLst>
                                    <p:set>
                                      <p:cBhvr>
                                        <p:cTn id="82" dur="1" fill="hold">
                                          <p:stCondLst>
                                            <p:cond delay="0"/>
                                          </p:stCondLst>
                                        </p:cTn>
                                        <p:tgtEl>
                                          <p:spTgt spid="42"/>
                                        </p:tgtEl>
                                        <p:attrNameLst>
                                          <p:attrName>style.visibility</p:attrName>
                                        </p:attrNameLst>
                                      </p:cBhvr>
                                      <p:to>
                                        <p:strVal val="visible"/>
                                      </p:to>
                                    </p:set>
                                    <p:animEffect transition="in" filter="dissolve">
                                      <p:cBhvr>
                                        <p:cTn id="83"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build="p" autoUpdateAnimBg="0"/>
      <p:bldP spid="242725" grpId="0" build="p" autoUpdateAnimBg="0"/>
      <p:bldP spid="242726" grpId="0" build="p" autoUpdateAnimBg="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9</a:t>
            </a:r>
          </a:p>
        </p:txBody>
      </p:sp>
    </p:spTree>
    <p:extLst>
      <p:ext uri="{BB962C8B-B14F-4D97-AF65-F5344CB8AC3E}">
        <p14:creationId xmlns:p14="http://schemas.microsoft.com/office/powerpoint/2010/main" val="407468146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idx="4294967295"/>
          </p:nvPr>
        </p:nvSpPr>
        <p:spPr>
          <a:xfrm>
            <a:off x="914400" y="152400"/>
            <a:ext cx="7239000" cy="838200"/>
          </a:xfrm>
          <a:solidFill>
            <a:srgbClr val="701A1F"/>
          </a:solidFill>
          <a:effectLst>
            <a:outerShdw blurRad="63500" dist="35921" dir="2700000" algn="ctr" rotWithShape="0">
              <a:srgbClr val="000000">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kumimoji="1" lang="zh-CN" altLang="en-US" sz="4000">
                <a:solidFill>
                  <a:schemeClr val="tx1"/>
                </a:solidFill>
                <a:latin typeface="Arial" charset="0"/>
                <a:ea typeface="MS PGothic" charset="0"/>
                <a:cs typeface="MS PGothic" charset="0"/>
              </a:rPr>
              <a:t>家族的罪恶</a:t>
            </a:r>
            <a:endParaRPr kumimoji="1" lang="en-US" sz="4000">
              <a:solidFill>
                <a:schemeClr val="tx1"/>
              </a:solidFill>
              <a:latin typeface="Arial" charset="0"/>
              <a:ea typeface="MS PGothic" charset="0"/>
              <a:cs typeface="MS PGothic" charset="0"/>
            </a:endParaRPr>
          </a:p>
        </p:txBody>
      </p:sp>
      <p:sp>
        <p:nvSpPr>
          <p:cNvPr id="242692" name="Text Box 4"/>
          <p:cNvSpPr txBox="1">
            <a:spLocks noChangeArrowheads="1"/>
          </p:cNvSpPr>
          <p:nvPr/>
        </p:nvSpPr>
        <p:spPr bwMode="auto">
          <a:xfrm>
            <a:off x="563563" y="2498725"/>
            <a:ext cx="1420812"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i="1">
                <a:solidFill>
                  <a:srgbClr val="FF8000"/>
                </a:solidFill>
                <a:cs typeface="Arial" charset="0"/>
              </a:rPr>
              <a:t>耶洗别</a:t>
            </a:r>
            <a:endParaRPr lang="en-US" sz="2400">
              <a:solidFill>
                <a:srgbClr val="FFBCF0"/>
              </a:solidFill>
              <a:cs typeface="Arial" charset="0"/>
            </a:endParaRPr>
          </a:p>
        </p:txBody>
      </p:sp>
      <p:sp>
        <p:nvSpPr>
          <p:cNvPr id="242693" name="Text Box 5"/>
          <p:cNvSpPr txBox="1">
            <a:spLocks noChangeArrowheads="1"/>
          </p:cNvSpPr>
          <p:nvPr/>
        </p:nvSpPr>
        <p:spPr bwMode="auto">
          <a:xfrm>
            <a:off x="3200400" y="2514600"/>
            <a:ext cx="100806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8000"/>
                </a:solidFill>
                <a:cs typeface="Arial" charset="0"/>
              </a:rPr>
              <a:t>亚哈</a:t>
            </a:r>
            <a:endParaRPr lang="en-US" sz="2400">
              <a:solidFill>
                <a:srgbClr val="FF8000"/>
              </a:solidFill>
              <a:cs typeface="Arial" charset="0"/>
            </a:endParaRPr>
          </a:p>
        </p:txBody>
      </p:sp>
      <p:grpSp>
        <p:nvGrpSpPr>
          <p:cNvPr id="2" name="Group 10"/>
          <p:cNvGrpSpPr>
            <a:grpSpLocks/>
          </p:cNvGrpSpPr>
          <p:nvPr/>
        </p:nvGrpSpPr>
        <p:grpSpPr bwMode="auto">
          <a:xfrm>
            <a:off x="1066800" y="3108325"/>
            <a:ext cx="2667000" cy="396875"/>
            <a:chOff x="528" y="1872"/>
            <a:chExt cx="1056" cy="240"/>
          </a:xfrm>
        </p:grpSpPr>
        <p:sp>
          <p:nvSpPr>
            <p:cNvPr id="180262"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0263"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0264"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grpSp>
      <p:sp>
        <p:nvSpPr>
          <p:cNvPr id="242699" name="Text Box 11"/>
          <p:cNvSpPr txBox="1">
            <a:spLocks noChangeArrowheads="1"/>
          </p:cNvSpPr>
          <p:nvPr/>
        </p:nvSpPr>
        <p:spPr bwMode="auto">
          <a:xfrm>
            <a:off x="6400800" y="25146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FF"/>
                </a:solidFill>
                <a:cs typeface="Arial" charset="0"/>
              </a:rPr>
              <a:t>约沙法</a:t>
            </a:r>
            <a:endParaRPr lang="en-US" sz="2400">
              <a:solidFill>
                <a:srgbClr val="FFFFFF"/>
              </a:solidFill>
              <a:cs typeface="Arial"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06" name="Text Box 18"/>
          <p:cNvSpPr txBox="1">
            <a:spLocks noChangeArrowheads="1"/>
          </p:cNvSpPr>
          <p:nvPr/>
        </p:nvSpPr>
        <p:spPr bwMode="auto">
          <a:xfrm>
            <a:off x="4595813" y="3870325"/>
            <a:ext cx="1831975"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i="1">
                <a:solidFill>
                  <a:srgbClr val="A3A3A3"/>
                </a:solidFill>
                <a:cs typeface="Arial" charset="0"/>
              </a:rPr>
              <a:t>亚她利雅</a:t>
            </a:r>
            <a:endParaRPr lang="en-US" sz="2400">
              <a:solidFill>
                <a:srgbClr val="A3A3A3"/>
              </a:solidFill>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08" name="Text Box 20"/>
          <p:cNvSpPr txBox="1">
            <a:spLocks noChangeArrowheads="1"/>
          </p:cNvSpPr>
          <p:nvPr/>
        </p:nvSpPr>
        <p:spPr bwMode="auto">
          <a:xfrm>
            <a:off x="6629400" y="3962400"/>
            <a:ext cx="100806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chemeClr val="accent2"/>
                </a:solidFill>
                <a:cs typeface="Arial" charset="0"/>
              </a:rPr>
              <a:t>约兰</a:t>
            </a:r>
            <a:endParaRPr lang="en-US" sz="2400">
              <a:cs typeface="Arial" charset="0"/>
            </a:endParaRPr>
          </a:p>
        </p:txBody>
      </p:sp>
      <p:grpSp>
        <p:nvGrpSpPr>
          <p:cNvPr id="3" name="Group 23"/>
          <p:cNvGrpSpPr>
            <a:grpSpLocks/>
          </p:cNvGrpSpPr>
          <p:nvPr/>
        </p:nvGrpSpPr>
        <p:grpSpPr bwMode="auto">
          <a:xfrm>
            <a:off x="5486400" y="4556125"/>
            <a:ext cx="1600200" cy="320675"/>
            <a:chOff x="528" y="1872"/>
            <a:chExt cx="1056" cy="240"/>
          </a:xfrm>
        </p:grpSpPr>
        <p:sp>
          <p:nvSpPr>
            <p:cNvPr id="180259"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0260"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0261"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grpSp>
      <p:sp>
        <p:nvSpPr>
          <p:cNvPr id="242716" name="Text Box 28"/>
          <p:cNvSpPr txBox="1">
            <a:spLocks noChangeArrowheads="1"/>
          </p:cNvSpPr>
          <p:nvPr/>
        </p:nvSpPr>
        <p:spPr bwMode="auto">
          <a:xfrm>
            <a:off x="609600" y="1143000"/>
            <a:ext cx="14208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8000"/>
                </a:solidFill>
                <a:cs typeface="Arial" charset="0"/>
              </a:rPr>
              <a:t>褐巴力</a:t>
            </a:r>
            <a:endParaRPr lang="en-US" altLang="ja-JP" b="1">
              <a:solidFill>
                <a:srgbClr val="FF8000"/>
              </a:solidFill>
              <a:cs typeface="Arial" charset="0"/>
            </a:endParaRPr>
          </a:p>
          <a:p>
            <a:pPr algn="ctr" eaLnBrk="0" hangingPunct="0">
              <a:defRPr/>
            </a:pPr>
            <a:r>
              <a:rPr lang="zh-CN" altLang="en-US" sz="2000" b="1">
                <a:solidFill>
                  <a:srgbClr val="FF8000"/>
                </a:solidFill>
                <a:cs typeface="Arial" charset="0"/>
              </a:rPr>
              <a:t>西顿王</a:t>
            </a:r>
            <a:endParaRPr lang="en-US" sz="2400">
              <a:solidFill>
                <a:srgbClr val="FF8000"/>
              </a:solidFill>
              <a:cs typeface="Arial"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19" name="Text Box 31"/>
          <p:cNvSpPr txBox="1">
            <a:spLocks noChangeArrowheads="1"/>
          </p:cNvSpPr>
          <p:nvPr/>
        </p:nvSpPr>
        <p:spPr bwMode="auto">
          <a:xfrm>
            <a:off x="5711825" y="6202363"/>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FF"/>
                </a:solidFill>
                <a:cs typeface="Arial" charset="0"/>
              </a:rPr>
              <a:t>约阿施</a:t>
            </a:r>
            <a:endParaRPr lang="en-US" sz="2400">
              <a:solidFill>
                <a:srgbClr val="FFFFFF"/>
              </a:solidFill>
              <a:cs typeface="Arial"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21" name="Text Box 33"/>
          <p:cNvSpPr txBox="1">
            <a:spLocks noChangeArrowheads="1"/>
          </p:cNvSpPr>
          <p:nvPr/>
        </p:nvSpPr>
        <p:spPr bwMode="auto">
          <a:xfrm>
            <a:off x="5562600" y="53340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00"/>
                </a:solidFill>
                <a:cs typeface="Arial" charset="0"/>
              </a:rPr>
              <a:t>亚哈谢</a:t>
            </a:r>
            <a:endParaRPr lang="en-US" sz="2400">
              <a:solidFill>
                <a:srgbClr val="FFFF00"/>
              </a:solidFill>
              <a:cs typeface="Arial"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0243" name="Text Box 35"/>
          <p:cNvSpPr txBox="1">
            <a:spLocks noChangeArrowheads="1"/>
          </p:cNvSpPr>
          <p:nvPr/>
        </p:nvSpPr>
        <p:spPr bwMode="auto">
          <a:xfrm>
            <a:off x="6400800" y="1143000"/>
            <a:ext cx="12176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FFFF"/>
                </a:solidFill>
                <a:cs typeface="Arial" charset="0"/>
              </a:rPr>
              <a:t>亚撒</a:t>
            </a:r>
            <a:endParaRPr lang="en-US" altLang="ja-JP" b="1">
              <a:solidFill>
                <a:srgbClr val="FFFFFF"/>
              </a:solidFill>
              <a:cs typeface="Arial" charset="0"/>
            </a:endParaRPr>
          </a:p>
          <a:p>
            <a:pPr algn="ctr" eaLnBrk="0" hangingPunct="0">
              <a:defRPr/>
            </a:pPr>
            <a:r>
              <a:rPr lang="zh-CN" altLang="en-US" sz="2000" b="1">
                <a:solidFill>
                  <a:srgbClr val="FFFFFF"/>
                </a:solidFill>
                <a:cs typeface="Arial" charset="0"/>
              </a:rPr>
              <a:t>大卫后裔</a:t>
            </a:r>
            <a:endParaRPr lang="en-US" sz="2400">
              <a:solidFill>
                <a:srgbClr val="FFFFFF"/>
              </a:solidFill>
              <a:cs typeface="Arial"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25" name="Text Box 37"/>
          <p:cNvSpPr txBox="1">
            <a:spLocks noChangeArrowheads="1"/>
          </p:cNvSpPr>
          <p:nvPr/>
        </p:nvSpPr>
        <p:spPr bwMode="auto">
          <a:xfrm>
            <a:off x="1524000" y="3870325"/>
            <a:ext cx="2057400"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5DBACA"/>
                </a:solidFill>
                <a:cs typeface="Arial" charset="0"/>
              </a:rPr>
              <a:t>约兰</a:t>
            </a:r>
            <a:endParaRPr lang="en-US" b="1">
              <a:solidFill>
                <a:srgbClr val="5DBACA"/>
              </a:solidFill>
              <a:cs typeface="Arial" charset="0"/>
            </a:endParaRPr>
          </a:p>
        </p:txBody>
      </p:sp>
      <p:sp>
        <p:nvSpPr>
          <p:cNvPr id="242726" name="Text Box 38"/>
          <p:cNvSpPr txBox="1">
            <a:spLocks noChangeArrowheads="1"/>
          </p:cNvSpPr>
          <p:nvPr/>
        </p:nvSpPr>
        <p:spPr bwMode="auto">
          <a:xfrm>
            <a:off x="381000" y="39624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00"/>
                </a:solidFill>
                <a:cs typeface="Arial" charset="0"/>
              </a:rPr>
              <a:t>亚哈谢</a:t>
            </a:r>
            <a:endParaRPr lang="en-US" sz="2400">
              <a:solidFill>
                <a:srgbClr val="FFFF00"/>
              </a:solidFill>
              <a:cs typeface="Arial"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28" name="Text Box 40"/>
          <p:cNvSpPr txBox="1">
            <a:spLocks noChangeArrowheads="1"/>
          </p:cNvSpPr>
          <p:nvPr/>
        </p:nvSpPr>
        <p:spPr bwMode="auto">
          <a:xfrm>
            <a:off x="2743200" y="5486400"/>
            <a:ext cx="2209800" cy="523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sz="2800" b="1">
                <a:solidFill>
                  <a:srgbClr val="FF8B93"/>
                </a:solidFill>
                <a:cs typeface="Arial" charset="0"/>
              </a:rPr>
              <a:t>被耶户所杀</a:t>
            </a:r>
            <a:endParaRPr lang="en-US" sz="2400" i="1">
              <a:solidFill>
                <a:srgbClr val="FF8B93"/>
              </a:solidFill>
              <a:cs typeface="Arial" charset="0"/>
            </a:endParaRPr>
          </a:p>
        </p:txBody>
      </p:sp>
      <p:sp>
        <p:nvSpPr>
          <p:cNvPr id="242729" name="Line 41"/>
          <p:cNvSpPr>
            <a:spLocks noChangeShapeType="1"/>
          </p:cNvSpPr>
          <p:nvPr/>
        </p:nvSpPr>
        <p:spPr bwMode="auto">
          <a:xfrm flipH="1" flipV="1">
            <a:off x="2590800" y="4953000"/>
            <a:ext cx="533400" cy="6096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242730" name="Line 42"/>
          <p:cNvSpPr>
            <a:spLocks noChangeShapeType="1"/>
          </p:cNvSpPr>
          <p:nvPr/>
        </p:nvSpPr>
        <p:spPr bwMode="auto">
          <a:xfrm flipV="1">
            <a:off x="4572000" y="5715000"/>
            <a:ext cx="838200" cy="3048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180251" name="Text Box 43"/>
          <p:cNvSpPr txBox="1">
            <a:spLocks noChangeArrowheads="1"/>
          </p:cNvSpPr>
          <p:nvPr/>
        </p:nvSpPr>
        <p:spPr bwMode="auto">
          <a:xfrm>
            <a:off x="8426450" y="90488"/>
            <a:ext cx="64135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en-US" sz="2400" b="1">
                <a:cs typeface="Arial" charset="0"/>
              </a:rPr>
              <a:t>238</a:t>
            </a:r>
            <a:endParaRPr lang="en-US" sz="2400">
              <a:cs typeface="Arial"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0253" name="Text Box 46"/>
          <p:cNvSpPr txBox="1">
            <a:spLocks noChangeArrowheads="1"/>
          </p:cNvSpPr>
          <p:nvPr/>
        </p:nvSpPr>
        <p:spPr bwMode="auto">
          <a:xfrm>
            <a:off x="3048000" y="1143000"/>
            <a:ext cx="12176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8000"/>
                </a:solidFill>
                <a:cs typeface="Arial" charset="0"/>
              </a:rPr>
              <a:t>暗利</a:t>
            </a:r>
            <a:endParaRPr lang="en-US" altLang="ja-JP" b="1">
              <a:solidFill>
                <a:srgbClr val="FF8000"/>
              </a:solidFill>
              <a:cs typeface="Arial" charset="0"/>
            </a:endParaRPr>
          </a:p>
          <a:p>
            <a:pPr algn="ctr" eaLnBrk="0" hangingPunct="0">
              <a:defRPr/>
            </a:pPr>
            <a:r>
              <a:rPr lang="zh-CN" altLang="en-US" sz="2000" b="1">
                <a:solidFill>
                  <a:srgbClr val="FF8000"/>
                </a:solidFill>
                <a:cs typeface="Arial" charset="0"/>
              </a:rPr>
              <a:t>以色列王</a:t>
            </a:r>
            <a:endParaRPr lang="en-US" sz="2400">
              <a:solidFill>
                <a:srgbClr val="FF8000"/>
              </a:solidFill>
              <a:cs typeface="Arial" charset="0"/>
            </a:endParaRPr>
          </a:p>
        </p:txBody>
      </p:sp>
      <p:sp>
        <p:nvSpPr>
          <p:cNvPr id="180254" name="Text Box 47"/>
          <p:cNvSpPr txBox="1">
            <a:spLocks noChangeArrowheads="1"/>
          </p:cNvSpPr>
          <p:nvPr/>
        </p:nvSpPr>
        <p:spPr bwMode="auto">
          <a:xfrm>
            <a:off x="228600" y="6369050"/>
            <a:ext cx="1609725"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sz="2400" b="1">
                <a:cs typeface="Arial" charset="0"/>
              </a:rPr>
              <a:t>好王</a:t>
            </a:r>
            <a:r>
              <a:rPr lang="en-US" altLang="ja-JP" sz="2400" b="1">
                <a:cs typeface="Arial" charset="0"/>
              </a:rPr>
              <a:t>; </a:t>
            </a:r>
            <a:r>
              <a:rPr lang="zh-CN" altLang="en-US" sz="2400" b="1" i="1">
                <a:solidFill>
                  <a:schemeClr val="bg2"/>
                </a:solidFill>
                <a:cs typeface="Arial" charset="0"/>
              </a:rPr>
              <a:t>王后</a:t>
            </a:r>
            <a:endParaRPr lang="en-US" sz="1800">
              <a:cs typeface="Arial" charset="0"/>
            </a:endParaRPr>
          </a:p>
        </p:txBody>
      </p:sp>
      <p:sp>
        <p:nvSpPr>
          <p:cNvPr id="242736" name="Text Box 48"/>
          <p:cNvSpPr txBox="1">
            <a:spLocks noChangeArrowheads="1"/>
          </p:cNvSpPr>
          <p:nvPr/>
        </p:nvSpPr>
        <p:spPr bwMode="auto">
          <a:xfrm>
            <a:off x="7086600" y="3581400"/>
            <a:ext cx="2438400" cy="107791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sz="2000" b="1">
                <a:solidFill>
                  <a:srgbClr val="FF8B93"/>
                </a:solidFill>
                <a:cs typeface="Arial" charset="0"/>
              </a:rPr>
              <a:t>所有的兄弟</a:t>
            </a:r>
            <a:endParaRPr lang="en-US" altLang="zh-CN" sz="2000" b="1">
              <a:solidFill>
                <a:srgbClr val="FF8B93"/>
              </a:solidFill>
              <a:cs typeface="Arial" charset="0"/>
            </a:endParaRPr>
          </a:p>
          <a:p>
            <a:pPr algn="ctr" eaLnBrk="0" hangingPunct="0">
              <a:defRPr/>
            </a:pPr>
            <a:r>
              <a:rPr lang="zh-CN" altLang="en-US" sz="2000" b="1">
                <a:solidFill>
                  <a:srgbClr val="FF8B93"/>
                </a:solidFill>
                <a:cs typeface="Arial" charset="0"/>
              </a:rPr>
              <a:t>被杀害</a:t>
            </a:r>
            <a:endParaRPr lang="en-US" altLang="zh-CN" sz="2000" b="1">
              <a:solidFill>
                <a:srgbClr val="FF8B93"/>
              </a:solidFill>
              <a:cs typeface="Arial" charset="0"/>
            </a:endParaRPr>
          </a:p>
          <a:p>
            <a:pPr algn="ctr" eaLnBrk="0" hangingPunct="0">
              <a:defRPr/>
            </a:pPr>
            <a:r>
              <a:rPr lang="en-US" sz="2000" b="1">
                <a:solidFill>
                  <a:srgbClr val="FF8B93"/>
                </a:solidFill>
                <a:cs typeface="Arial" charset="0"/>
              </a:rPr>
              <a:t>(</a:t>
            </a:r>
            <a:r>
              <a:rPr lang="zh-CN" altLang="en-US" sz="2000" b="1">
                <a:solidFill>
                  <a:srgbClr val="FF8B93"/>
                </a:solidFill>
                <a:cs typeface="Arial" charset="0"/>
              </a:rPr>
              <a:t>代下</a:t>
            </a:r>
            <a:r>
              <a:rPr lang="en-US" altLang="ja-JP" sz="2000" b="1">
                <a:solidFill>
                  <a:srgbClr val="FF8B93"/>
                </a:solidFill>
                <a:cs typeface="Arial" charset="0"/>
              </a:rPr>
              <a:t> 21:4</a:t>
            </a:r>
            <a:r>
              <a:rPr lang="en-US" altLang="ja-JP" sz="2400" b="1">
                <a:solidFill>
                  <a:srgbClr val="FF8B93"/>
                </a:solidFill>
                <a:cs typeface="Arial" charset="0"/>
              </a:rPr>
              <a:t>)</a:t>
            </a:r>
            <a:endParaRPr lang="en-US" sz="1800">
              <a:solidFill>
                <a:srgbClr val="FF8B93"/>
              </a:solidFill>
              <a:cs typeface="Arial" charset="0"/>
            </a:endParaRPr>
          </a:p>
        </p:txBody>
      </p:sp>
      <p:sp>
        <p:nvSpPr>
          <p:cNvPr id="242737" name="Text Box 49"/>
          <p:cNvSpPr txBox="1">
            <a:spLocks noChangeArrowheads="1"/>
          </p:cNvSpPr>
          <p:nvPr/>
        </p:nvSpPr>
        <p:spPr bwMode="auto">
          <a:xfrm>
            <a:off x="6705600" y="4724400"/>
            <a:ext cx="2819400" cy="10160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sz="2000" b="1">
                <a:solidFill>
                  <a:srgbClr val="FF8B93"/>
                </a:solidFill>
                <a:cs typeface="Arial" charset="0"/>
              </a:rPr>
              <a:t>所有的兄弟</a:t>
            </a:r>
            <a:endParaRPr lang="en-US" altLang="zh-CN" sz="2000" b="1">
              <a:solidFill>
                <a:srgbClr val="FF8B93"/>
              </a:solidFill>
              <a:cs typeface="Arial" charset="0"/>
            </a:endParaRPr>
          </a:p>
          <a:p>
            <a:pPr algn="ctr" eaLnBrk="0" hangingPunct="0">
              <a:defRPr/>
            </a:pPr>
            <a:r>
              <a:rPr lang="zh-CN" altLang="en-US" sz="2000" b="1">
                <a:solidFill>
                  <a:srgbClr val="FF8B93"/>
                </a:solidFill>
                <a:cs typeface="Arial" charset="0"/>
              </a:rPr>
              <a:t>被杀害</a:t>
            </a:r>
            <a:endParaRPr lang="en-US" altLang="zh-CN" sz="2000" b="1">
              <a:solidFill>
                <a:srgbClr val="FF8B93"/>
              </a:solidFill>
              <a:cs typeface="Arial" charset="0"/>
            </a:endParaRPr>
          </a:p>
          <a:p>
            <a:pPr algn="ctr" eaLnBrk="0" hangingPunct="0">
              <a:defRPr/>
            </a:pPr>
            <a:r>
              <a:rPr lang="en-US" sz="2000" b="1">
                <a:solidFill>
                  <a:srgbClr val="FF8B93"/>
                </a:solidFill>
                <a:cs typeface="Arial" charset="0"/>
              </a:rPr>
              <a:t>(</a:t>
            </a:r>
            <a:r>
              <a:rPr lang="zh-CN" altLang="en-US" sz="2000" b="1">
                <a:solidFill>
                  <a:srgbClr val="FF8B93"/>
                </a:solidFill>
                <a:cs typeface="Arial" charset="0"/>
              </a:rPr>
              <a:t>代下</a:t>
            </a:r>
            <a:r>
              <a:rPr lang="en-US" altLang="ja-JP" sz="2000" b="1">
                <a:solidFill>
                  <a:srgbClr val="FF8B93"/>
                </a:solidFill>
                <a:cs typeface="Arial" charset="0"/>
              </a:rPr>
              <a:t> 22:1)</a:t>
            </a:r>
            <a:endParaRPr lang="en-US" sz="2000">
              <a:solidFill>
                <a:srgbClr val="FF8B93"/>
              </a:solidFill>
              <a:cs typeface="Arial" charset="0"/>
            </a:endParaRPr>
          </a:p>
        </p:txBody>
      </p:sp>
      <p:sp>
        <p:nvSpPr>
          <p:cNvPr id="242738" name="Text Box 50"/>
          <p:cNvSpPr txBox="1">
            <a:spLocks noChangeArrowheads="1"/>
          </p:cNvSpPr>
          <p:nvPr/>
        </p:nvSpPr>
        <p:spPr bwMode="auto">
          <a:xfrm>
            <a:off x="6400800" y="5807075"/>
            <a:ext cx="2667000" cy="10160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sz="2000" b="1">
                <a:solidFill>
                  <a:srgbClr val="FF8B93"/>
                </a:solidFill>
                <a:cs typeface="Arial" charset="0"/>
              </a:rPr>
              <a:t>所有的兄弟</a:t>
            </a:r>
            <a:endParaRPr lang="en-US" altLang="zh-CN" sz="2000" b="1">
              <a:solidFill>
                <a:srgbClr val="FF8B93"/>
              </a:solidFill>
              <a:cs typeface="Arial" charset="0"/>
            </a:endParaRPr>
          </a:p>
          <a:p>
            <a:pPr algn="ctr" eaLnBrk="0" hangingPunct="0">
              <a:defRPr/>
            </a:pPr>
            <a:r>
              <a:rPr lang="zh-CN" altLang="en-US" sz="2000" b="1">
                <a:solidFill>
                  <a:srgbClr val="FF8B93"/>
                </a:solidFill>
                <a:cs typeface="Arial" charset="0"/>
              </a:rPr>
              <a:t>被杀害</a:t>
            </a:r>
            <a:endParaRPr lang="en-US" altLang="zh-CN" sz="2000" b="1">
              <a:solidFill>
                <a:srgbClr val="FF8B93"/>
              </a:solidFill>
              <a:cs typeface="Arial" charset="0"/>
            </a:endParaRPr>
          </a:p>
          <a:p>
            <a:pPr algn="ctr" eaLnBrk="0" hangingPunct="0">
              <a:defRPr/>
            </a:pPr>
            <a:r>
              <a:rPr lang="en-US" sz="2000" b="1">
                <a:solidFill>
                  <a:srgbClr val="FF8B93"/>
                </a:solidFill>
                <a:cs typeface="Arial" charset="0"/>
              </a:rPr>
              <a:t>(</a:t>
            </a:r>
            <a:r>
              <a:rPr lang="zh-CN" altLang="en-US" sz="2000" b="1">
                <a:solidFill>
                  <a:srgbClr val="FF8B93"/>
                </a:solidFill>
                <a:cs typeface="Arial" charset="0"/>
              </a:rPr>
              <a:t>代下</a:t>
            </a:r>
            <a:r>
              <a:rPr lang="en-US" altLang="ja-JP" sz="2000" b="1">
                <a:solidFill>
                  <a:srgbClr val="FF8B93"/>
                </a:solidFill>
                <a:cs typeface="Arial" charset="0"/>
              </a:rPr>
              <a:t> 21:11)</a:t>
            </a:r>
            <a:endParaRPr lang="en-US" sz="2000">
              <a:solidFill>
                <a:srgbClr val="FF8B93"/>
              </a:solidFill>
              <a:cs typeface="Arial"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2716">
                                            <p:txEl>
                                              <p:pRg st="0" end="0"/>
                                            </p:txEl>
                                          </p:spTgt>
                                        </p:tgtEl>
                                        <p:attrNameLst>
                                          <p:attrName>style.visibility</p:attrName>
                                        </p:attrNameLst>
                                      </p:cBhvr>
                                      <p:to>
                                        <p:strVal val="visible"/>
                                      </p:to>
                                    </p:set>
                                    <p:animEffect transition="in" filter="dissolve">
                                      <p:cBhvr>
                                        <p:cTn id="7" dur="500"/>
                                        <p:tgtEl>
                                          <p:spTgt spid="24271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42716">
                                            <p:txEl>
                                              <p:pRg st="1" end="1"/>
                                            </p:txEl>
                                          </p:spTgt>
                                        </p:tgtEl>
                                        <p:attrNameLst>
                                          <p:attrName>style.visibility</p:attrName>
                                        </p:attrNameLst>
                                      </p:cBhvr>
                                      <p:to>
                                        <p:strVal val="visible"/>
                                      </p:to>
                                    </p:set>
                                    <p:animEffect transition="in" filter="dissolve">
                                      <p:cBhvr>
                                        <p:cTn id="12" dur="500"/>
                                        <p:tgtEl>
                                          <p:spTgt spid="242716">
                                            <p:txEl>
                                              <p:pRg st="1" end="1"/>
                                            </p:txEl>
                                          </p:spTgt>
                                        </p:tgtEl>
                                      </p:cBhvr>
                                    </p:animEffec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42717"/>
                                        </p:tgtEl>
                                        <p:attrNameLst>
                                          <p:attrName>style.visibility</p:attrName>
                                        </p:attrNameLst>
                                      </p:cBhvr>
                                      <p:to>
                                        <p:strVal val="visible"/>
                                      </p:to>
                                    </p:set>
                                    <p:animEffect transition="in" filter="dissolve">
                                      <p:cBhvr>
                                        <p:cTn id="16" dur="500"/>
                                        <p:tgtEl>
                                          <p:spTgt spid="242717"/>
                                        </p:tgtEl>
                                      </p:cBhvr>
                                    </p:animEffect>
                                  </p:childTnLst>
                                </p:cTn>
                              </p:par>
                            </p:childTnLst>
                          </p:cTn>
                        </p:par>
                        <p:par>
                          <p:cTn id="17" fill="hold" nodeType="afterGroup">
                            <p:stCondLst>
                              <p:cond delay="1000"/>
                            </p:stCondLst>
                            <p:childTnLst>
                              <p:par>
                                <p:cTn id="18" presetID="9" presetClass="entr" presetSubtype="0" fill="hold" grpId="0" nodeType="afterEffect">
                                  <p:stCondLst>
                                    <p:cond delay="0"/>
                                  </p:stCondLst>
                                  <p:childTnLst>
                                    <p:set>
                                      <p:cBhvr>
                                        <p:cTn id="19" dur="1" fill="hold">
                                          <p:stCondLst>
                                            <p:cond delay="0"/>
                                          </p:stCondLst>
                                        </p:cTn>
                                        <p:tgtEl>
                                          <p:spTgt spid="242692">
                                            <p:txEl>
                                              <p:pRg st="0" end="0"/>
                                            </p:txEl>
                                          </p:spTgt>
                                        </p:tgtEl>
                                        <p:attrNameLst>
                                          <p:attrName>style.visibility</p:attrName>
                                        </p:attrNameLst>
                                      </p:cBhvr>
                                      <p:to>
                                        <p:strVal val="visible"/>
                                      </p:to>
                                    </p:set>
                                    <p:animEffect transition="in" filter="dissolve">
                                      <p:cBhvr>
                                        <p:cTn id="20" dur="500"/>
                                        <p:tgtEl>
                                          <p:spTgt spid="242692">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242733"/>
                                        </p:tgtEl>
                                        <p:attrNameLst>
                                          <p:attrName>style.visibility</p:attrName>
                                        </p:attrNameLst>
                                      </p:cBhvr>
                                      <p:to>
                                        <p:strVal val="visible"/>
                                      </p:to>
                                    </p:set>
                                    <p:animEffect transition="in" filter="dissolve">
                                      <p:cBhvr>
                                        <p:cTn id="25" dur="500"/>
                                        <p:tgtEl>
                                          <p:spTgt spid="242733"/>
                                        </p:tgtEl>
                                      </p:cBhvr>
                                    </p:animEffect>
                                  </p:childTnLst>
                                </p:cTn>
                              </p:par>
                            </p:childTnLst>
                          </p:cTn>
                        </p:par>
                        <p:par>
                          <p:cTn id="26" fill="hold" nodeType="afterGroup">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242693">
                                            <p:txEl>
                                              <p:pRg st="0" end="0"/>
                                            </p:txEl>
                                          </p:spTgt>
                                        </p:tgtEl>
                                        <p:attrNameLst>
                                          <p:attrName>style.visibility</p:attrName>
                                        </p:attrNameLst>
                                      </p:cBhvr>
                                      <p:to>
                                        <p:strVal val="visible"/>
                                      </p:to>
                                    </p:set>
                                    <p:animEffect transition="in" filter="dissolve">
                                      <p:cBhvr>
                                        <p:cTn id="29" dur="500"/>
                                        <p:tgtEl>
                                          <p:spTgt spid="242693">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499"/>
                                          </p:stCondLst>
                                        </p:cTn>
                                        <p:tgtEl>
                                          <p:spTgt spid="242722"/>
                                        </p:tgtEl>
                                        <p:attrNameLst>
                                          <p:attrName>style.visibility</p:attrName>
                                        </p:attrNameLst>
                                      </p:cBhvr>
                                      <p:to>
                                        <p:strVal val="visible"/>
                                      </p:to>
                                    </p:set>
                                  </p:childTnLst>
                                </p:cTn>
                              </p:par>
                            </p:childTnLst>
                          </p:cTn>
                        </p:par>
                        <p:par>
                          <p:cTn id="34" fill="hold" nodeType="afterGroup">
                            <p:stCondLst>
                              <p:cond delay="500"/>
                            </p:stCondLst>
                            <p:childTnLst>
                              <p:par>
                                <p:cTn id="35" presetID="1" presetClass="entr" presetSubtype="0" fill="hold" grpId="0" nodeType="afterEffect">
                                  <p:stCondLst>
                                    <p:cond delay="0"/>
                                  </p:stCondLst>
                                  <p:childTnLst>
                                    <p:set>
                                      <p:cBhvr>
                                        <p:cTn id="36" dur="1" fill="hold">
                                          <p:stCondLst>
                                            <p:cond delay="499"/>
                                          </p:stCondLst>
                                        </p:cTn>
                                        <p:tgtEl>
                                          <p:spTgt spid="242699">
                                            <p:txEl>
                                              <p:pRg st="0" end="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dissolve">
                                      <p:cBhvr>
                                        <p:cTn id="41" dur="500"/>
                                        <p:tgtEl>
                                          <p:spTgt spid="2"/>
                                        </p:tgtEl>
                                      </p:cBhvr>
                                    </p:animEffect>
                                  </p:childTnLst>
                                </p:cTn>
                              </p:par>
                            </p:childTnLst>
                          </p:cTn>
                        </p:par>
                        <p:par>
                          <p:cTn id="42" fill="hold" nodeType="afterGroup">
                            <p:stCondLst>
                              <p:cond delay="500"/>
                            </p:stCondLst>
                            <p:childTnLst>
                              <p:par>
                                <p:cTn id="43" presetID="9" presetClass="entr" presetSubtype="0" fill="hold" nodeType="afterEffect">
                                  <p:stCondLst>
                                    <p:cond delay="0"/>
                                  </p:stCondLst>
                                  <p:childTnLst>
                                    <p:set>
                                      <p:cBhvr>
                                        <p:cTn id="44" dur="1" fill="hold">
                                          <p:stCondLst>
                                            <p:cond delay="0"/>
                                          </p:stCondLst>
                                        </p:cTn>
                                        <p:tgtEl>
                                          <p:spTgt spid="242727"/>
                                        </p:tgtEl>
                                        <p:attrNameLst>
                                          <p:attrName>style.visibility</p:attrName>
                                        </p:attrNameLst>
                                      </p:cBhvr>
                                      <p:to>
                                        <p:strVal val="visible"/>
                                      </p:to>
                                    </p:set>
                                    <p:animEffect transition="in" filter="dissolve">
                                      <p:cBhvr>
                                        <p:cTn id="45" dur="500"/>
                                        <p:tgtEl>
                                          <p:spTgt spid="242727"/>
                                        </p:tgtEl>
                                      </p:cBhvr>
                                    </p:animEffect>
                                  </p:childTnLst>
                                </p:cTn>
                              </p:par>
                            </p:childTnLst>
                          </p:cTn>
                        </p:par>
                        <p:par>
                          <p:cTn id="46" fill="hold" nodeType="afterGroup">
                            <p:stCondLst>
                              <p:cond delay="1000"/>
                            </p:stCondLst>
                            <p:childTnLst>
                              <p:par>
                                <p:cTn id="47" presetID="9" presetClass="entr" presetSubtype="0" fill="hold" nodeType="afterEffect">
                                  <p:stCondLst>
                                    <p:cond delay="0"/>
                                  </p:stCondLst>
                                  <p:childTnLst>
                                    <p:set>
                                      <p:cBhvr>
                                        <p:cTn id="48" dur="1" fill="hold">
                                          <p:stCondLst>
                                            <p:cond delay="0"/>
                                          </p:stCondLst>
                                        </p:cTn>
                                        <p:tgtEl>
                                          <p:spTgt spid="242724"/>
                                        </p:tgtEl>
                                        <p:attrNameLst>
                                          <p:attrName>style.visibility</p:attrName>
                                        </p:attrNameLst>
                                      </p:cBhvr>
                                      <p:to>
                                        <p:strVal val="visible"/>
                                      </p:to>
                                    </p:set>
                                    <p:animEffect transition="in" filter="dissolve">
                                      <p:cBhvr>
                                        <p:cTn id="49" dur="500"/>
                                        <p:tgtEl>
                                          <p:spTgt spid="242724"/>
                                        </p:tgtEl>
                                      </p:cBhvr>
                                    </p:animEffect>
                                  </p:childTnLst>
                                </p:cTn>
                              </p:par>
                            </p:childTnLst>
                          </p:cTn>
                        </p:par>
                        <p:par>
                          <p:cTn id="50" fill="hold" nodeType="afterGroup">
                            <p:stCondLst>
                              <p:cond delay="1500"/>
                            </p:stCondLst>
                            <p:childTnLst>
                              <p:par>
                                <p:cTn id="51" presetID="9" presetClass="entr" presetSubtype="0" fill="hold" nodeType="afterEffect">
                                  <p:stCondLst>
                                    <p:cond delay="0"/>
                                  </p:stCondLst>
                                  <p:childTnLst>
                                    <p:set>
                                      <p:cBhvr>
                                        <p:cTn id="52" dur="1" fill="hold">
                                          <p:stCondLst>
                                            <p:cond delay="0"/>
                                          </p:stCondLst>
                                        </p:cTn>
                                        <p:tgtEl>
                                          <p:spTgt spid="242705"/>
                                        </p:tgtEl>
                                        <p:attrNameLst>
                                          <p:attrName>style.visibility</p:attrName>
                                        </p:attrNameLst>
                                      </p:cBhvr>
                                      <p:to>
                                        <p:strVal val="visible"/>
                                      </p:to>
                                    </p:set>
                                    <p:animEffect transition="in" filter="dissolve">
                                      <p:cBhvr>
                                        <p:cTn id="53" dur="500"/>
                                        <p:tgtEl>
                                          <p:spTgt spid="242705"/>
                                        </p:tgtEl>
                                      </p:cBhvr>
                                    </p:animEffect>
                                  </p:childTnLst>
                                </p:cTn>
                              </p:par>
                            </p:childTnLst>
                          </p:cTn>
                        </p:par>
                        <p:par>
                          <p:cTn id="54" fill="hold" nodeType="afterGroup">
                            <p:stCondLst>
                              <p:cond delay="2000"/>
                            </p:stCondLst>
                            <p:childTnLst>
                              <p:par>
                                <p:cTn id="55" presetID="9" presetClass="entr" presetSubtype="0" fill="hold" grpId="0" nodeType="afterEffect">
                                  <p:stCondLst>
                                    <p:cond delay="0"/>
                                  </p:stCondLst>
                                  <p:childTnLst>
                                    <p:set>
                                      <p:cBhvr>
                                        <p:cTn id="56" dur="1" fill="hold">
                                          <p:stCondLst>
                                            <p:cond delay="0"/>
                                          </p:stCondLst>
                                        </p:cTn>
                                        <p:tgtEl>
                                          <p:spTgt spid="242726">
                                            <p:txEl>
                                              <p:pRg st="0" end="0"/>
                                            </p:txEl>
                                          </p:spTgt>
                                        </p:tgtEl>
                                        <p:attrNameLst>
                                          <p:attrName>style.visibility</p:attrName>
                                        </p:attrNameLst>
                                      </p:cBhvr>
                                      <p:to>
                                        <p:strVal val="visible"/>
                                      </p:to>
                                    </p:set>
                                    <p:animEffect transition="in" filter="dissolve">
                                      <p:cBhvr>
                                        <p:cTn id="57" dur="500"/>
                                        <p:tgtEl>
                                          <p:spTgt spid="242726">
                                            <p:txEl>
                                              <p:pRg st="0" end="0"/>
                                            </p:txEl>
                                          </p:spTgt>
                                        </p:tgtEl>
                                      </p:cBhvr>
                                    </p:animEffect>
                                  </p:childTnLst>
                                </p:cTn>
                              </p:par>
                            </p:childTnLst>
                          </p:cTn>
                        </p:par>
                        <p:par>
                          <p:cTn id="58" fill="hold" nodeType="afterGroup">
                            <p:stCondLst>
                              <p:cond delay="2500"/>
                            </p:stCondLst>
                            <p:childTnLst>
                              <p:par>
                                <p:cTn id="59" presetID="9" presetClass="entr" presetSubtype="0" fill="hold" grpId="0" nodeType="afterEffect">
                                  <p:stCondLst>
                                    <p:cond delay="0"/>
                                  </p:stCondLst>
                                  <p:childTnLst>
                                    <p:set>
                                      <p:cBhvr>
                                        <p:cTn id="60" dur="1" fill="hold">
                                          <p:stCondLst>
                                            <p:cond delay="0"/>
                                          </p:stCondLst>
                                        </p:cTn>
                                        <p:tgtEl>
                                          <p:spTgt spid="242725">
                                            <p:txEl>
                                              <p:pRg st="0" end="0"/>
                                            </p:txEl>
                                          </p:spTgt>
                                        </p:tgtEl>
                                        <p:attrNameLst>
                                          <p:attrName>style.visibility</p:attrName>
                                        </p:attrNameLst>
                                      </p:cBhvr>
                                      <p:to>
                                        <p:strVal val="visible"/>
                                      </p:to>
                                    </p:set>
                                    <p:animEffect transition="in" filter="dissolve">
                                      <p:cBhvr>
                                        <p:cTn id="61" dur="500"/>
                                        <p:tgtEl>
                                          <p:spTgt spid="242725">
                                            <p:txEl>
                                              <p:pRg st="0" end="0"/>
                                            </p:txEl>
                                          </p:spTgt>
                                        </p:tgtEl>
                                      </p:cBhvr>
                                    </p:animEffect>
                                  </p:childTnLst>
                                </p:cTn>
                              </p:par>
                            </p:childTnLst>
                          </p:cTn>
                        </p:par>
                        <p:par>
                          <p:cTn id="62" fill="hold" nodeType="afterGroup">
                            <p:stCondLst>
                              <p:cond delay="3000"/>
                            </p:stCondLst>
                            <p:childTnLst>
                              <p:par>
                                <p:cTn id="63" presetID="9" presetClass="entr" presetSubtype="0" fill="hold" grpId="0" nodeType="afterEffect">
                                  <p:stCondLst>
                                    <p:cond delay="0"/>
                                  </p:stCondLst>
                                  <p:childTnLst>
                                    <p:set>
                                      <p:cBhvr>
                                        <p:cTn id="64" dur="1" fill="hold">
                                          <p:stCondLst>
                                            <p:cond delay="0"/>
                                          </p:stCondLst>
                                        </p:cTn>
                                        <p:tgtEl>
                                          <p:spTgt spid="242706">
                                            <p:txEl>
                                              <p:pRg st="0" end="0"/>
                                            </p:txEl>
                                          </p:spTgt>
                                        </p:tgtEl>
                                        <p:attrNameLst>
                                          <p:attrName>style.visibility</p:attrName>
                                        </p:attrNameLst>
                                      </p:cBhvr>
                                      <p:to>
                                        <p:strVal val="visible"/>
                                      </p:to>
                                    </p:set>
                                    <p:animEffect transition="in" filter="dissolve">
                                      <p:cBhvr>
                                        <p:cTn id="65" dur="500"/>
                                        <p:tgtEl>
                                          <p:spTgt spid="242706">
                                            <p:txEl>
                                              <p:pRg st="0" end="0"/>
                                            </p:txEl>
                                          </p:spTgt>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presetSubtype="0" fill="hold" nodeType="clickEffect">
                                  <p:stCondLst>
                                    <p:cond delay="0"/>
                                  </p:stCondLst>
                                  <p:childTnLst>
                                    <p:set>
                                      <p:cBhvr>
                                        <p:cTn id="69" dur="1" fill="hold">
                                          <p:stCondLst>
                                            <p:cond delay="0"/>
                                          </p:stCondLst>
                                        </p:cTn>
                                        <p:tgtEl>
                                          <p:spTgt spid="242707"/>
                                        </p:tgtEl>
                                        <p:attrNameLst>
                                          <p:attrName>style.visibility</p:attrName>
                                        </p:attrNameLst>
                                      </p:cBhvr>
                                      <p:to>
                                        <p:strVal val="visible"/>
                                      </p:to>
                                    </p:set>
                                    <p:animEffect transition="in" filter="dissolve">
                                      <p:cBhvr>
                                        <p:cTn id="70" dur="500"/>
                                        <p:tgtEl>
                                          <p:spTgt spid="242707"/>
                                        </p:tgtEl>
                                      </p:cBhvr>
                                    </p:animEffect>
                                  </p:childTnLst>
                                </p:cTn>
                              </p:par>
                            </p:childTnLst>
                          </p:cTn>
                        </p:par>
                        <p:par>
                          <p:cTn id="71" fill="hold" nodeType="afterGroup">
                            <p:stCondLst>
                              <p:cond delay="500"/>
                            </p:stCondLst>
                            <p:childTnLst>
                              <p:par>
                                <p:cTn id="72" presetID="9" presetClass="entr" presetSubtype="0" fill="hold" grpId="0" nodeType="afterEffect">
                                  <p:stCondLst>
                                    <p:cond delay="0"/>
                                  </p:stCondLst>
                                  <p:childTnLst>
                                    <p:set>
                                      <p:cBhvr>
                                        <p:cTn id="73" dur="1" fill="hold">
                                          <p:stCondLst>
                                            <p:cond delay="0"/>
                                          </p:stCondLst>
                                        </p:cTn>
                                        <p:tgtEl>
                                          <p:spTgt spid="242708">
                                            <p:txEl>
                                              <p:pRg st="0" end="0"/>
                                            </p:txEl>
                                          </p:spTgt>
                                        </p:tgtEl>
                                        <p:attrNameLst>
                                          <p:attrName>style.visibility</p:attrName>
                                        </p:attrNameLst>
                                      </p:cBhvr>
                                      <p:to>
                                        <p:strVal val="visible"/>
                                      </p:to>
                                    </p:set>
                                    <p:animEffect transition="in" filter="dissolve">
                                      <p:cBhvr>
                                        <p:cTn id="74" dur="500"/>
                                        <p:tgtEl>
                                          <p:spTgt spid="242708">
                                            <p:txEl>
                                              <p:pRg st="0" end="0"/>
                                            </p:txEl>
                                          </p:spTgt>
                                        </p:tgtEl>
                                      </p:cBhvr>
                                    </p:animEffect>
                                  </p:childTnLst>
                                </p:cTn>
                              </p:par>
                            </p:childTnLst>
                          </p:cTn>
                        </p:par>
                        <p:par>
                          <p:cTn id="75" fill="hold" nodeType="afterGroup">
                            <p:stCondLst>
                              <p:cond delay="1000"/>
                            </p:stCondLst>
                            <p:childTnLst>
                              <p:par>
                                <p:cTn id="76" presetID="9" presetClass="entr" presetSubtype="0" fill="hold" nodeType="afterEffect">
                                  <p:stCondLst>
                                    <p:cond delay="0"/>
                                  </p:stCondLst>
                                  <p:childTnLst>
                                    <p:set>
                                      <p:cBhvr>
                                        <p:cTn id="77" dur="1" fill="hold">
                                          <p:stCondLst>
                                            <p:cond delay="0"/>
                                          </p:stCondLst>
                                        </p:cTn>
                                        <p:tgtEl>
                                          <p:spTgt spid="3"/>
                                        </p:tgtEl>
                                        <p:attrNameLst>
                                          <p:attrName>style.visibility</p:attrName>
                                        </p:attrNameLst>
                                      </p:cBhvr>
                                      <p:to>
                                        <p:strVal val="visible"/>
                                      </p:to>
                                    </p:set>
                                    <p:animEffect transition="in" filter="dissolve">
                                      <p:cBhvr>
                                        <p:cTn id="78" dur="500"/>
                                        <p:tgtEl>
                                          <p:spTgt spid="3"/>
                                        </p:tgtEl>
                                      </p:cBhvr>
                                    </p:animEffect>
                                  </p:childTnLst>
                                </p:cTn>
                              </p:par>
                            </p:childTnLst>
                          </p:cTn>
                        </p:par>
                        <p:par>
                          <p:cTn id="79" fill="hold" nodeType="afterGroup">
                            <p:stCondLst>
                              <p:cond delay="1500"/>
                            </p:stCondLst>
                            <p:childTnLst>
                              <p:par>
                                <p:cTn id="80" presetID="9" presetClass="entr" presetSubtype="0" fill="hold" nodeType="afterEffect">
                                  <p:stCondLst>
                                    <p:cond delay="0"/>
                                  </p:stCondLst>
                                  <p:childTnLst>
                                    <p:set>
                                      <p:cBhvr>
                                        <p:cTn id="81" dur="1" fill="hold">
                                          <p:stCondLst>
                                            <p:cond delay="0"/>
                                          </p:stCondLst>
                                        </p:cTn>
                                        <p:tgtEl>
                                          <p:spTgt spid="242720"/>
                                        </p:tgtEl>
                                        <p:attrNameLst>
                                          <p:attrName>style.visibility</p:attrName>
                                        </p:attrNameLst>
                                      </p:cBhvr>
                                      <p:to>
                                        <p:strVal val="visible"/>
                                      </p:to>
                                    </p:set>
                                    <p:animEffect transition="in" filter="dissolve">
                                      <p:cBhvr>
                                        <p:cTn id="82" dur="500"/>
                                        <p:tgtEl>
                                          <p:spTgt spid="242720"/>
                                        </p:tgtEl>
                                      </p:cBhvr>
                                    </p:animEffect>
                                  </p:childTnLst>
                                </p:cTn>
                              </p:par>
                            </p:childTnLst>
                          </p:cTn>
                        </p:par>
                        <p:par>
                          <p:cTn id="83" fill="hold" nodeType="afterGroup">
                            <p:stCondLst>
                              <p:cond delay="2000"/>
                            </p:stCondLst>
                            <p:childTnLst>
                              <p:par>
                                <p:cTn id="84" presetID="9" presetClass="entr" presetSubtype="0" fill="hold" grpId="0" nodeType="afterEffect">
                                  <p:stCondLst>
                                    <p:cond delay="0"/>
                                  </p:stCondLst>
                                  <p:childTnLst>
                                    <p:set>
                                      <p:cBhvr>
                                        <p:cTn id="85" dur="1" fill="hold">
                                          <p:stCondLst>
                                            <p:cond delay="0"/>
                                          </p:stCondLst>
                                        </p:cTn>
                                        <p:tgtEl>
                                          <p:spTgt spid="242721">
                                            <p:txEl>
                                              <p:pRg st="0" end="0"/>
                                            </p:txEl>
                                          </p:spTgt>
                                        </p:tgtEl>
                                        <p:attrNameLst>
                                          <p:attrName>style.visibility</p:attrName>
                                        </p:attrNameLst>
                                      </p:cBhvr>
                                      <p:to>
                                        <p:strVal val="visible"/>
                                      </p:to>
                                    </p:set>
                                    <p:animEffect transition="in" filter="dissolve">
                                      <p:cBhvr>
                                        <p:cTn id="86" dur="500"/>
                                        <p:tgtEl>
                                          <p:spTgt spid="242721">
                                            <p:txEl>
                                              <p:pRg st="0" end="0"/>
                                            </p:txEl>
                                          </p:spTgt>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9" presetClass="entr" presetSubtype="0" fill="hold" grpId="0" nodeType="clickEffect">
                                  <p:stCondLst>
                                    <p:cond delay="0"/>
                                  </p:stCondLst>
                                  <p:childTnLst>
                                    <p:set>
                                      <p:cBhvr>
                                        <p:cTn id="90" dur="1" fill="hold">
                                          <p:stCondLst>
                                            <p:cond delay="0"/>
                                          </p:stCondLst>
                                        </p:cTn>
                                        <p:tgtEl>
                                          <p:spTgt spid="242729"/>
                                        </p:tgtEl>
                                        <p:attrNameLst>
                                          <p:attrName>style.visibility</p:attrName>
                                        </p:attrNameLst>
                                      </p:cBhvr>
                                      <p:to>
                                        <p:strVal val="visible"/>
                                      </p:to>
                                    </p:set>
                                    <p:animEffect transition="in" filter="dissolve">
                                      <p:cBhvr>
                                        <p:cTn id="91" dur="500"/>
                                        <p:tgtEl>
                                          <p:spTgt spid="242729"/>
                                        </p:tgtEl>
                                      </p:cBhvr>
                                    </p:animEffect>
                                  </p:childTnLst>
                                </p:cTn>
                              </p:par>
                              <p:par>
                                <p:cTn id="92" presetID="9" presetClass="entr" presetSubtype="0" fill="hold" grpId="0" nodeType="withEffect">
                                  <p:stCondLst>
                                    <p:cond delay="0"/>
                                  </p:stCondLst>
                                  <p:childTnLst>
                                    <p:set>
                                      <p:cBhvr>
                                        <p:cTn id="93" dur="1" fill="hold">
                                          <p:stCondLst>
                                            <p:cond delay="0"/>
                                          </p:stCondLst>
                                        </p:cTn>
                                        <p:tgtEl>
                                          <p:spTgt spid="242728">
                                            <p:txEl>
                                              <p:pRg st="0" end="0"/>
                                            </p:txEl>
                                          </p:spTgt>
                                        </p:tgtEl>
                                        <p:attrNameLst>
                                          <p:attrName>style.visibility</p:attrName>
                                        </p:attrNameLst>
                                      </p:cBhvr>
                                      <p:to>
                                        <p:strVal val="visible"/>
                                      </p:to>
                                    </p:set>
                                    <p:animEffect transition="in" filter="dissolve">
                                      <p:cBhvr>
                                        <p:cTn id="94" dur="500"/>
                                        <p:tgtEl>
                                          <p:spTgt spid="242728">
                                            <p:txEl>
                                              <p:pRg st="0" end="0"/>
                                            </p:txEl>
                                          </p:spTgt>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242730"/>
                                        </p:tgtEl>
                                        <p:attrNameLst>
                                          <p:attrName>style.visibility</p:attrName>
                                        </p:attrNameLst>
                                      </p:cBhvr>
                                      <p:to>
                                        <p:strVal val="visible"/>
                                      </p:to>
                                    </p:set>
                                    <p:animEffect transition="in" filter="dissolve">
                                      <p:cBhvr>
                                        <p:cTn id="97" dur="500"/>
                                        <p:tgtEl>
                                          <p:spTgt spid="242730"/>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9" presetClass="entr" presetSubtype="0" fill="hold" nodeType="clickEffect">
                                  <p:stCondLst>
                                    <p:cond delay="0"/>
                                  </p:stCondLst>
                                  <p:childTnLst>
                                    <p:set>
                                      <p:cBhvr>
                                        <p:cTn id="101" dur="1" fill="hold">
                                          <p:stCondLst>
                                            <p:cond delay="0"/>
                                          </p:stCondLst>
                                        </p:cTn>
                                        <p:tgtEl>
                                          <p:spTgt spid="242718"/>
                                        </p:tgtEl>
                                        <p:attrNameLst>
                                          <p:attrName>style.visibility</p:attrName>
                                        </p:attrNameLst>
                                      </p:cBhvr>
                                      <p:to>
                                        <p:strVal val="visible"/>
                                      </p:to>
                                    </p:set>
                                    <p:animEffect transition="in" filter="dissolve">
                                      <p:cBhvr>
                                        <p:cTn id="102" dur="500"/>
                                        <p:tgtEl>
                                          <p:spTgt spid="242718"/>
                                        </p:tgtEl>
                                      </p:cBhvr>
                                    </p:animEffect>
                                  </p:childTnLst>
                                </p:cTn>
                              </p:par>
                            </p:childTnLst>
                          </p:cTn>
                        </p:par>
                        <p:par>
                          <p:cTn id="103" fill="hold" nodeType="afterGroup">
                            <p:stCondLst>
                              <p:cond delay="500"/>
                            </p:stCondLst>
                            <p:childTnLst>
                              <p:par>
                                <p:cTn id="104" presetID="9" presetClass="entr" presetSubtype="0" fill="hold" grpId="0" nodeType="afterEffect">
                                  <p:stCondLst>
                                    <p:cond delay="0"/>
                                  </p:stCondLst>
                                  <p:childTnLst>
                                    <p:set>
                                      <p:cBhvr>
                                        <p:cTn id="105" dur="1" fill="hold">
                                          <p:stCondLst>
                                            <p:cond delay="0"/>
                                          </p:stCondLst>
                                        </p:cTn>
                                        <p:tgtEl>
                                          <p:spTgt spid="242719">
                                            <p:txEl>
                                              <p:pRg st="0" end="0"/>
                                            </p:txEl>
                                          </p:spTgt>
                                        </p:tgtEl>
                                        <p:attrNameLst>
                                          <p:attrName>style.visibility</p:attrName>
                                        </p:attrNameLst>
                                      </p:cBhvr>
                                      <p:to>
                                        <p:strVal val="visible"/>
                                      </p:to>
                                    </p:set>
                                    <p:animEffect transition="in" filter="dissolve">
                                      <p:cBhvr>
                                        <p:cTn id="106" dur="500"/>
                                        <p:tgtEl>
                                          <p:spTgt spid="242719">
                                            <p:txEl>
                                              <p:pRg st="0" end="0"/>
                                            </p:txEl>
                                          </p:spTgt>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2" presetClass="entr" presetSubtype="3" fill="hold" grpId="0" nodeType="clickEffect">
                                  <p:stCondLst>
                                    <p:cond delay="0"/>
                                  </p:stCondLst>
                                  <p:iterate type="lt">
                                    <p:tmPct val="100000"/>
                                  </p:iterate>
                                  <p:childTnLst>
                                    <p:set>
                                      <p:cBhvr>
                                        <p:cTn id="110" dur="1" fill="hold">
                                          <p:stCondLst>
                                            <p:cond delay="0"/>
                                          </p:stCondLst>
                                        </p:cTn>
                                        <p:tgtEl>
                                          <p:spTgt spid="242736">
                                            <p:txEl>
                                              <p:pRg st="0" end="0"/>
                                            </p:txEl>
                                          </p:spTgt>
                                        </p:tgtEl>
                                        <p:attrNameLst>
                                          <p:attrName>style.visibility</p:attrName>
                                        </p:attrNameLst>
                                      </p:cBhvr>
                                      <p:to>
                                        <p:strVal val="visible"/>
                                      </p:to>
                                    </p:set>
                                    <p:anim calcmode="lin" valueType="num">
                                      <p:cBhvr additive="base">
                                        <p:cTn id="111" dur="75" fill="hold"/>
                                        <p:tgtEl>
                                          <p:spTgt spid="242736">
                                            <p:txEl>
                                              <p:pRg st="0" end="0"/>
                                            </p:txEl>
                                          </p:spTgt>
                                        </p:tgtEl>
                                        <p:attrNameLst>
                                          <p:attrName>ppt_x</p:attrName>
                                        </p:attrNameLst>
                                      </p:cBhvr>
                                      <p:tavLst>
                                        <p:tav tm="0">
                                          <p:val>
                                            <p:strVal val="1+#ppt_w/2"/>
                                          </p:val>
                                        </p:tav>
                                        <p:tav tm="100000">
                                          <p:val>
                                            <p:strVal val="#ppt_x"/>
                                          </p:val>
                                        </p:tav>
                                      </p:tavLst>
                                    </p:anim>
                                    <p:anim calcmode="lin" valueType="num">
                                      <p:cBhvr additive="base">
                                        <p:cTn id="112" dur="75" fill="hold"/>
                                        <p:tgtEl>
                                          <p:spTgt spid="242736">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09"/>
                                            </p:cond>
                                          </p:stCondLst>
                                          <p:endCondLst>
                                            <p:cond evt="onStopAudio" delay="0">
                                              <p:tgtEl>
                                                <p:sldTgt/>
                                              </p:tgtEl>
                                            </p:cond>
                                          </p:endCondLst>
                                        </p:cTn>
                                        <p:tgtEl>
                                          <p:sndTgt r:embed="rId3" name="Laser"/>
                                        </p:tgtEl>
                                      </p:cMediaNode>
                                    </p:audio>
                                  </p:subTnLst>
                                </p:cTn>
                              </p:par>
                            </p:childTnLst>
                          </p:cTn>
                        </p:par>
                      </p:childTnLst>
                    </p:cTn>
                  </p:par>
                  <p:par>
                    <p:cTn id="113" fill="hold" nodeType="clickPar">
                      <p:stCondLst>
                        <p:cond delay="indefinite"/>
                      </p:stCondLst>
                      <p:childTnLst>
                        <p:par>
                          <p:cTn id="114" fill="hold" nodeType="withGroup">
                            <p:stCondLst>
                              <p:cond delay="0"/>
                            </p:stCondLst>
                            <p:childTnLst>
                              <p:par>
                                <p:cTn id="115" presetID="2" presetClass="entr" presetSubtype="3" fill="hold" grpId="0" nodeType="clickEffect">
                                  <p:stCondLst>
                                    <p:cond delay="0"/>
                                  </p:stCondLst>
                                  <p:iterate type="lt">
                                    <p:tmPct val="100000"/>
                                  </p:iterate>
                                  <p:childTnLst>
                                    <p:set>
                                      <p:cBhvr>
                                        <p:cTn id="116" dur="1" fill="hold">
                                          <p:stCondLst>
                                            <p:cond delay="0"/>
                                          </p:stCondLst>
                                        </p:cTn>
                                        <p:tgtEl>
                                          <p:spTgt spid="242736">
                                            <p:txEl>
                                              <p:pRg st="1" end="1"/>
                                            </p:txEl>
                                          </p:spTgt>
                                        </p:tgtEl>
                                        <p:attrNameLst>
                                          <p:attrName>style.visibility</p:attrName>
                                        </p:attrNameLst>
                                      </p:cBhvr>
                                      <p:to>
                                        <p:strVal val="visible"/>
                                      </p:to>
                                    </p:set>
                                    <p:anim calcmode="lin" valueType="num">
                                      <p:cBhvr additive="base">
                                        <p:cTn id="117" dur="75" fill="hold"/>
                                        <p:tgtEl>
                                          <p:spTgt spid="242736">
                                            <p:txEl>
                                              <p:pRg st="1" end="1"/>
                                            </p:txEl>
                                          </p:spTgt>
                                        </p:tgtEl>
                                        <p:attrNameLst>
                                          <p:attrName>ppt_x</p:attrName>
                                        </p:attrNameLst>
                                      </p:cBhvr>
                                      <p:tavLst>
                                        <p:tav tm="0">
                                          <p:val>
                                            <p:strVal val="1+#ppt_w/2"/>
                                          </p:val>
                                        </p:tav>
                                        <p:tav tm="100000">
                                          <p:val>
                                            <p:strVal val="#ppt_x"/>
                                          </p:val>
                                        </p:tav>
                                      </p:tavLst>
                                    </p:anim>
                                    <p:anim calcmode="lin" valueType="num">
                                      <p:cBhvr additive="base">
                                        <p:cTn id="118" dur="75" fill="hold"/>
                                        <p:tgtEl>
                                          <p:spTgt spid="242736">
                                            <p:txEl>
                                              <p:pRg st="1" end="1"/>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15"/>
                                            </p:cond>
                                          </p:stCondLst>
                                          <p:endCondLst>
                                            <p:cond evt="onStopAudio" delay="0">
                                              <p:tgtEl>
                                                <p:sldTgt/>
                                              </p:tgtEl>
                                            </p:cond>
                                          </p:endCondLst>
                                        </p:cTn>
                                        <p:tgtEl>
                                          <p:sndTgt r:embed="rId3" name="Laser"/>
                                        </p:tgtEl>
                                      </p:cMediaNode>
                                    </p:audio>
                                  </p:subTnLst>
                                </p:cTn>
                              </p:par>
                            </p:childTnLst>
                          </p:cTn>
                        </p:par>
                      </p:childTnLst>
                    </p:cTn>
                  </p:par>
                  <p:par>
                    <p:cTn id="119" fill="hold" nodeType="clickPar">
                      <p:stCondLst>
                        <p:cond delay="indefinite"/>
                      </p:stCondLst>
                      <p:childTnLst>
                        <p:par>
                          <p:cTn id="120" fill="hold" nodeType="withGroup">
                            <p:stCondLst>
                              <p:cond delay="0"/>
                            </p:stCondLst>
                            <p:childTnLst>
                              <p:par>
                                <p:cTn id="121" presetID="2" presetClass="entr" presetSubtype="3" fill="hold" grpId="0" nodeType="clickEffect">
                                  <p:stCondLst>
                                    <p:cond delay="0"/>
                                  </p:stCondLst>
                                  <p:iterate type="lt">
                                    <p:tmPct val="100000"/>
                                  </p:iterate>
                                  <p:childTnLst>
                                    <p:set>
                                      <p:cBhvr>
                                        <p:cTn id="122" dur="1" fill="hold">
                                          <p:stCondLst>
                                            <p:cond delay="0"/>
                                          </p:stCondLst>
                                        </p:cTn>
                                        <p:tgtEl>
                                          <p:spTgt spid="242736">
                                            <p:txEl>
                                              <p:pRg st="2" end="2"/>
                                            </p:txEl>
                                          </p:spTgt>
                                        </p:tgtEl>
                                        <p:attrNameLst>
                                          <p:attrName>style.visibility</p:attrName>
                                        </p:attrNameLst>
                                      </p:cBhvr>
                                      <p:to>
                                        <p:strVal val="visible"/>
                                      </p:to>
                                    </p:set>
                                    <p:anim calcmode="lin" valueType="num">
                                      <p:cBhvr additive="base">
                                        <p:cTn id="123" dur="75" fill="hold"/>
                                        <p:tgtEl>
                                          <p:spTgt spid="242736">
                                            <p:txEl>
                                              <p:pRg st="2" end="2"/>
                                            </p:txEl>
                                          </p:spTgt>
                                        </p:tgtEl>
                                        <p:attrNameLst>
                                          <p:attrName>ppt_x</p:attrName>
                                        </p:attrNameLst>
                                      </p:cBhvr>
                                      <p:tavLst>
                                        <p:tav tm="0">
                                          <p:val>
                                            <p:strVal val="1+#ppt_w/2"/>
                                          </p:val>
                                        </p:tav>
                                        <p:tav tm="100000">
                                          <p:val>
                                            <p:strVal val="#ppt_x"/>
                                          </p:val>
                                        </p:tav>
                                      </p:tavLst>
                                    </p:anim>
                                    <p:anim calcmode="lin" valueType="num">
                                      <p:cBhvr additive="base">
                                        <p:cTn id="124" dur="75" fill="hold"/>
                                        <p:tgtEl>
                                          <p:spTgt spid="242736">
                                            <p:txEl>
                                              <p:pRg st="2" end="2"/>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21"/>
                                            </p:cond>
                                          </p:stCondLst>
                                          <p:endCondLst>
                                            <p:cond evt="onStopAudio" delay="0">
                                              <p:tgtEl>
                                                <p:sldTgt/>
                                              </p:tgtEl>
                                            </p:cond>
                                          </p:endCondLst>
                                        </p:cTn>
                                        <p:tgtEl>
                                          <p:sndTgt r:embed="rId3" name="Laser"/>
                                        </p:tgtEl>
                                      </p:cMediaNode>
                                    </p:audio>
                                  </p:subTnLst>
                                </p:cTn>
                              </p:par>
                            </p:childTnLst>
                          </p:cTn>
                        </p:par>
                      </p:childTnLst>
                    </p:cTn>
                  </p:par>
                  <p:par>
                    <p:cTn id="125" fill="hold" nodeType="clickPar">
                      <p:stCondLst>
                        <p:cond delay="indefinite"/>
                      </p:stCondLst>
                      <p:childTnLst>
                        <p:par>
                          <p:cTn id="126" fill="hold" nodeType="withGroup">
                            <p:stCondLst>
                              <p:cond delay="0"/>
                            </p:stCondLst>
                            <p:childTnLst>
                              <p:par>
                                <p:cTn id="127" presetID="2" presetClass="entr" presetSubtype="3" fill="hold" grpId="0" nodeType="clickEffect">
                                  <p:stCondLst>
                                    <p:cond delay="0"/>
                                  </p:stCondLst>
                                  <p:iterate type="lt">
                                    <p:tmPct val="100000"/>
                                  </p:iterate>
                                  <p:childTnLst>
                                    <p:set>
                                      <p:cBhvr>
                                        <p:cTn id="128" dur="1" fill="hold">
                                          <p:stCondLst>
                                            <p:cond delay="0"/>
                                          </p:stCondLst>
                                        </p:cTn>
                                        <p:tgtEl>
                                          <p:spTgt spid="242737">
                                            <p:txEl>
                                              <p:pRg st="0" end="0"/>
                                            </p:txEl>
                                          </p:spTgt>
                                        </p:tgtEl>
                                        <p:attrNameLst>
                                          <p:attrName>style.visibility</p:attrName>
                                        </p:attrNameLst>
                                      </p:cBhvr>
                                      <p:to>
                                        <p:strVal val="visible"/>
                                      </p:to>
                                    </p:set>
                                    <p:anim calcmode="lin" valueType="num">
                                      <p:cBhvr additive="base">
                                        <p:cTn id="129" dur="75" fill="hold"/>
                                        <p:tgtEl>
                                          <p:spTgt spid="242737">
                                            <p:txEl>
                                              <p:pRg st="0" end="0"/>
                                            </p:txEl>
                                          </p:spTgt>
                                        </p:tgtEl>
                                        <p:attrNameLst>
                                          <p:attrName>ppt_x</p:attrName>
                                        </p:attrNameLst>
                                      </p:cBhvr>
                                      <p:tavLst>
                                        <p:tav tm="0">
                                          <p:val>
                                            <p:strVal val="1+#ppt_w/2"/>
                                          </p:val>
                                        </p:tav>
                                        <p:tav tm="100000">
                                          <p:val>
                                            <p:strVal val="#ppt_x"/>
                                          </p:val>
                                        </p:tav>
                                      </p:tavLst>
                                    </p:anim>
                                    <p:anim calcmode="lin" valueType="num">
                                      <p:cBhvr additive="base">
                                        <p:cTn id="130" dur="75" fill="hold"/>
                                        <p:tgtEl>
                                          <p:spTgt spid="242737">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27"/>
                                            </p:cond>
                                          </p:stCondLst>
                                          <p:endCondLst>
                                            <p:cond evt="onStopAudio" delay="0">
                                              <p:tgtEl>
                                                <p:sldTgt/>
                                              </p:tgtEl>
                                            </p:cond>
                                          </p:endCondLst>
                                        </p:cTn>
                                        <p:tgtEl>
                                          <p:sndTgt r:embed="rId3" name="Laser"/>
                                        </p:tgtEl>
                                      </p:cMediaNode>
                                    </p:audio>
                                  </p:subTnLst>
                                </p:cTn>
                              </p:par>
                            </p:childTnLst>
                          </p:cTn>
                        </p:par>
                      </p:childTnLst>
                    </p:cTn>
                  </p:par>
                  <p:par>
                    <p:cTn id="131" fill="hold" nodeType="clickPar">
                      <p:stCondLst>
                        <p:cond delay="indefinite"/>
                      </p:stCondLst>
                      <p:childTnLst>
                        <p:par>
                          <p:cTn id="132" fill="hold" nodeType="withGroup">
                            <p:stCondLst>
                              <p:cond delay="0"/>
                            </p:stCondLst>
                            <p:childTnLst>
                              <p:par>
                                <p:cTn id="133" presetID="2" presetClass="entr" presetSubtype="3" fill="hold" grpId="0" nodeType="clickEffect">
                                  <p:stCondLst>
                                    <p:cond delay="0"/>
                                  </p:stCondLst>
                                  <p:iterate type="lt">
                                    <p:tmPct val="100000"/>
                                  </p:iterate>
                                  <p:childTnLst>
                                    <p:set>
                                      <p:cBhvr>
                                        <p:cTn id="134" dur="1" fill="hold">
                                          <p:stCondLst>
                                            <p:cond delay="0"/>
                                          </p:stCondLst>
                                        </p:cTn>
                                        <p:tgtEl>
                                          <p:spTgt spid="242737">
                                            <p:txEl>
                                              <p:pRg st="1" end="1"/>
                                            </p:txEl>
                                          </p:spTgt>
                                        </p:tgtEl>
                                        <p:attrNameLst>
                                          <p:attrName>style.visibility</p:attrName>
                                        </p:attrNameLst>
                                      </p:cBhvr>
                                      <p:to>
                                        <p:strVal val="visible"/>
                                      </p:to>
                                    </p:set>
                                    <p:anim calcmode="lin" valueType="num">
                                      <p:cBhvr additive="base">
                                        <p:cTn id="135" dur="75" fill="hold"/>
                                        <p:tgtEl>
                                          <p:spTgt spid="242737">
                                            <p:txEl>
                                              <p:pRg st="1" end="1"/>
                                            </p:txEl>
                                          </p:spTgt>
                                        </p:tgtEl>
                                        <p:attrNameLst>
                                          <p:attrName>ppt_x</p:attrName>
                                        </p:attrNameLst>
                                      </p:cBhvr>
                                      <p:tavLst>
                                        <p:tav tm="0">
                                          <p:val>
                                            <p:strVal val="1+#ppt_w/2"/>
                                          </p:val>
                                        </p:tav>
                                        <p:tav tm="100000">
                                          <p:val>
                                            <p:strVal val="#ppt_x"/>
                                          </p:val>
                                        </p:tav>
                                      </p:tavLst>
                                    </p:anim>
                                    <p:anim calcmode="lin" valueType="num">
                                      <p:cBhvr additive="base">
                                        <p:cTn id="136" dur="75" fill="hold"/>
                                        <p:tgtEl>
                                          <p:spTgt spid="242737">
                                            <p:txEl>
                                              <p:pRg st="1" end="1"/>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33"/>
                                            </p:cond>
                                          </p:stCondLst>
                                          <p:endCondLst>
                                            <p:cond evt="onStopAudio" delay="0">
                                              <p:tgtEl>
                                                <p:sldTgt/>
                                              </p:tgtEl>
                                            </p:cond>
                                          </p:endCondLst>
                                        </p:cTn>
                                        <p:tgtEl>
                                          <p:sndTgt r:embed="rId3" name="Laser"/>
                                        </p:tgtEl>
                                      </p:cMediaNode>
                                    </p:audio>
                                  </p:subTnLst>
                                </p:cTn>
                              </p:par>
                            </p:childTnLst>
                          </p:cTn>
                        </p:par>
                      </p:childTnLst>
                    </p:cTn>
                  </p:par>
                  <p:par>
                    <p:cTn id="137" fill="hold" nodeType="clickPar">
                      <p:stCondLst>
                        <p:cond delay="indefinite"/>
                      </p:stCondLst>
                      <p:childTnLst>
                        <p:par>
                          <p:cTn id="138" fill="hold" nodeType="withGroup">
                            <p:stCondLst>
                              <p:cond delay="0"/>
                            </p:stCondLst>
                            <p:childTnLst>
                              <p:par>
                                <p:cTn id="139" presetID="2" presetClass="entr" presetSubtype="3" fill="hold" grpId="0" nodeType="clickEffect">
                                  <p:stCondLst>
                                    <p:cond delay="0"/>
                                  </p:stCondLst>
                                  <p:iterate type="lt">
                                    <p:tmPct val="100000"/>
                                  </p:iterate>
                                  <p:childTnLst>
                                    <p:set>
                                      <p:cBhvr>
                                        <p:cTn id="140" dur="1" fill="hold">
                                          <p:stCondLst>
                                            <p:cond delay="0"/>
                                          </p:stCondLst>
                                        </p:cTn>
                                        <p:tgtEl>
                                          <p:spTgt spid="242737">
                                            <p:txEl>
                                              <p:pRg st="2" end="2"/>
                                            </p:txEl>
                                          </p:spTgt>
                                        </p:tgtEl>
                                        <p:attrNameLst>
                                          <p:attrName>style.visibility</p:attrName>
                                        </p:attrNameLst>
                                      </p:cBhvr>
                                      <p:to>
                                        <p:strVal val="visible"/>
                                      </p:to>
                                    </p:set>
                                    <p:anim calcmode="lin" valueType="num">
                                      <p:cBhvr additive="base">
                                        <p:cTn id="141" dur="75" fill="hold"/>
                                        <p:tgtEl>
                                          <p:spTgt spid="242737">
                                            <p:txEl>
                                              <p:pRg st="2" end="2"/>
                                            </p:txEl>
                                          </p:spTgt>
                                        </p:tgtEl>
                                        <p:attrNameLst>
                                          <p:attrName>ppt_x</p:attrName>
                                        </p:attrNameLst>
                                      </p:cBhvr>
                                      <p:tavLst>
                                        <p:tav tm="0">
                                          <p:val>
                                            <p:strVal val="1+#ppt_w/2"/>
                                          </p:val>
                                        </p:tav>
                                        <p:tav tm="100000">
                                          <p:val>
                                            <p:strVal val="#ppt_x"/>
                                          </p:val>
                                        </p:tav>
                                      </p:tavLst>
                                    </p:anim>
                                    <p:anim calcmode="lin" valueType="num">
                                      <p:cBhvr additive="base">
                                        <p:cTn id="142" dur="75" fill="hold"/>
                                        <p:tgtEl>
                                          <p:spTgt spid="242737">
                                            <p:txEl>
                                              <p:pRg st="2" end="2"/>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39"/>
                                            </p:cond>
                                          </p:stCondLst>
                                          <p:endCondLst>
                                            <p:cond evt="onStopAudio" delay="0">
                                              <p:tgtEl>
                                                <p:sldTgt/>
                                              </p:tgtEl>
                                            </p:cond>
                                          </p:endCondLst>
                                        </p:cTn>
                                        <p:tgtEl>
                                          <p:sndTgt r:embed="rId3" name="Laser"/>
                                        </p:tgtEl>
                                      </p:cMediaNode>
                                    </p:audio>
                                  </p:subTnLst>
                                </p:cTn>
                              </p:par>
                            </p:childTnLst>
                          </p:cTn>
                        </p:par>
                      </p:childTnLst>
                    </p:cTn>
                  </p:par>
                  <p:par>
                    <p:cTn id="143" fill="hold" nodeType="clickPar">
                      <p:stCondLst>
                        <p:cond delay="indefinite"/>
                      </p:stCondLst>
                      <p:childTnLst>
                        <p:par>
                          <p:cTn id="144" fill="hold" nodeType="withGroup">
                            <p:stCondLst>
                              <p:cond delay="0"/>
                            </p:stCondLst>
                            <p:childTnLst>
                              <p:par>
                                <p:cTn id="145" presetID="2" presetClass="entr" presetSubtype="3" fill="hold" grpId="0" nodeType="clickEffect">
                                  <p:stCondLst>
                                    <p:cond delay="0"/>
                                  </p:stCondLst>
                                  <p:iterate type="lt">
                                    <p:tmPct val="100000"/>
                                  </p:iterate>
                                  <p:childTnLst>
                                    <p:set>
                                      <p:cBhvr>
                                        <p:cTn id="146" dur="1" fill="hold">
                                          <p:stCondLst>
                                            <p:cond delay="0"/>
                                          </p:stCondLst>
                                        </p:cTn>
                                        <p:tgtEl>
                                          <p:spTgt spid="242738">
                                            <p:txEl>
                                              <p:pRg st="0" end="0"/>
                                            </p:txEl>
                                          </p:spTgt>
                                        </p:tgtEl>
                                        <p:attrNameLst>
                                          <p:attrName>style.visibility</p:attrName>
                                        </p:attrNameLst>
                                      </p:cBhvr>
                                      <p:to>
                                        <p:strVal val="visible"/>
                                      </p:to>
                                    </p:set>
                                    <p:anim calcmode="lin" valueType="num">
                                      <p:cBhvr additive="base">
                                        <p:cTn id="147" dur="75" fill="hold"/>
                                        <p:tgtEl>
                                          <p:spTgt spid="242738">
                                            <p:txEl>
                                              <p:pRg st="0" end="0"/>
                                            </p:txEl>
                                          </p:spTgt>
                                        </p:tgtEl>
                                        <p:attrNameLst>
                                          <p:attrName>ppt_x</p:attrName>
                                        </p:attrNameLst>
                                      </p:cBhvr>
                                      <p:tavLst>
                                        <p:tav tm="0">
                                          <p:val>
                                            <p:strVal val="1+#ppt_w/2"/>
                                          </p:val>
                                        </p:tav>
                                        <p:tav tm="100000">
                                          <p:val>
                                            <p:strVal val="#ppt_x"/>
                                          </p:val>
                                        </p:tav>
                                      </p:tavLst>
                                    </p:anim>
                                    <p:anim calcmode="lin" valueType="num">
                                      <p:cBhvr additive="base">
                                        <p:cTn id="148" dur="75" fill="hold"/>
                                        <p:tgtEl>
                                          <p:spTgt spid="242738">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45"/>
                                            </p:cond>
                                          </p:stCondLst>
                                          <p:endCondLst>
                                            <p:cond evt="onStopAudio" delay="0">
                                              <p:tgtEl>
                                                <p:sldTgt/>
                                              </p:tgtEl>
                                            </p:cond>
                                          </p:endCondLst>
                                        </p:cTn>
                                        <p:tgtEl>
                                          <p:sndTgt r:embed="rId3" name="Laser"/>
                                        </p:tgtEl>
                                      </p:cMediaNode>
                                    </p:audio>
                                  </p:subTnLst>
                                </p:cTn>
                              </p:par>
                            </p:childTnLst>
                          </p:cTn>
                        </p:par>
                      </p:childTnLst>
                    </p:cTn>
                  </p:par>
                  <p:par>
                    <p:cTn id="149" fill="hold" nodeType="clickPar">
                      <p:stCondLst>
                        <p:cond delay="indefinite"/>
                      </p:stCondLst>
                      <p:childTnLst>
                        <p:par>
                          <p:cTn id="150" fill="hold" nodeType="withGroup">
                            <p:stCondLst>
                              <p:cond delay="0"/>
                            </p:stCondLst>
                            <p:childTnLst>
                              <p:par>
                                <p:cTn id="151" presetID="2" presetClass="entr" presetSubtype="3" fill="hold" grpId="0" nodeType="clickEffect">
                                  <p:stCondLst>
                                    <p:cond delay="0"/>
                                  </p:stCondLst>
                                  <p:iterate type="lt">
                                    <p:tmPct val="100000"/>
                                  </p:iterate>
                                  <p:childTnLst>
                                    <p:set>
                                      <p:cBhvr>
                                        <p:cTn id="152" dur="1" fill="hold">
                                          <p:stCondLst>
                                            <p:cond delay="0"/>
                                          </p:stCondLst>
                                        </p:cTn>
                                        <p:tgtEl>
                                          <p:spTgt spid="242738">
                                            <p:txEl>
                                              <p:pRg st="1" end="1"/>
                                            </p:txEl>
                                          </p:spTgt>
                                        </p:tgtEl>
                                        <p:attrNameLst>
                                          <p:attrName>style.visibility</p:attrName>
                                        </p:attrNameLst>
                                      </p:cBhvr>
                                      <p:to>
                                        <p:strVal val="visible"/>
                                      </p:to>
                                    </p:set>
                                    <p:anim calcmode="lin" valueType="num">
                                      <p:cBhvr additive="base">
                                        <p:cTn id="153" dur="75" fill="hold"/>
                                        <p:tgtEl>
                                          <p:spTgt spid="242738">
                                            <p:txEl>
                                              <p:pRg st="1" end="1"/>
                                            </p:txEl>
                                          </p:spTgt>
                                        </p:tgtEl>
                                        <p:attrNameLst>
                                          <p:attrName>ppt_x</p:attrName>
                                        </p:attrNameLst>
                                      </p:cBhvr>
                                      <p:tavLst>
                                        <p:tav tm="0">
                                          <p:val>
                                            <p:strVal val="1+#ppt_w/2"/>
                                          </p:val>
                                        </p:tav>
                                        <p:tav tm="100000">
                                          <p:val>
                                            <p:strVal val="#ppt_x"/>
                                          </p:val>
                                        </p:tav>
                                      </p:tavLst>
                                    </p:anim>
                                    <p:anim calcmode="lin" valueType="num">
                                      <p:cBhvr additive="base">
                                        <p:cTn id="154" dur="75" fill="hold"/>
                                        <p:tgtEl>
                                          <p:spTgt spid="242738">
                                            <p:txEl>
                                              <p:pRg st="1" end="1"/>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51"/>
                                            </p:cond>
                                          </p:stCondLst>
                                          <p:endCondLst>
                                            <p:cond evt="onStopAudio" delay="0">
                                              <p:tgtEl>
                                                <p:sldTgt/>
                                              </p:tgtEl>
                                            </p:cond>
                                          </p:endCondLst>
                                        </p:cTn>
                                        <p:tgtEl>
                                          <p:sndTgt r:embed="rId3" name="Laser"/>
                                        </p:tgtEl>
                                      </p:cMediaNode>
                                    </p:audio>
                                  </p:subTnLst>
                                </p:cTn>
                              </p:par>
                            </p:childTnLst>
                          </p:cTn>
                        </p:par>
                      </p:childTnLst>
                    </p:cTn>
                  </p:par>
                  <p:par>
                    <p:cTn id="155" fill="hold" nodeType="clickPar">
                      <p:stCondLst>
                        <p:cond delay="indefinite"/>
                      </p:stCondLst>
                      <p:childTnLst>
                        <p:par>
                          <p:cTn id="156" fill="hold" nodeType="withGroup">
                            <p:stCondLst>
                              <p:cond delay="0"/>
                            </p:stCondLst>
                            <p:childTnLst>
                              <p:par>
                                <p:cTn id="157" presetID="2" presetClass="entr" presetSubtype="3" fill="hold" grpId="0" nodeType="clickEffect">
                                  <p:stCondLst>
                                    <p:cond delay="0"/>
                                  </p:stCondLst>
                                  <p:iterate type="lt">
                                    <p:tmPct val="100000"/>
                                  </p:iterate>
                                  <p:childTnLst>
                                    <p:set>
                                      <p:cBhvr>
                                        <p:cTn id="158" dur="1" fill="hold">
                                          <p:stCondLst>
                                            <p:cond delay="0"/>
                                          </p:stCondLst>
                                        </p:cTn>
                                        <p:tgtEl>
                                          <p:spTgt spid="242738">
                                            <p:txEl>
                                              <p:pRg st="2" end="2"/>
                                            </p:txEl>
                                          </p:spTgt>
                                        </p:tgtEl>
                                        <p:attrNameLst>
                                          <p:attrName>style.visibility</p:attrName>
                                        </p:attrNameLst>
                                      </p:cBhvr>
                                      <p:to>
                                        <p:strVal val="visible"/>
                                      </p:to>
                                    </p:set>
                                    <p:anim calcmode="lin" valueType="num">
                                      <p:cBhvr additive="base">
                                        <p:cTn id="159" dur="75" fill="hold"/>
                                        <p:tgtEl>
                                          <p:spTgt spid="242738">
                                            <p:txEl>
                                              <p:pRg st="2" end="2"/>
                                            </p:txEl>
                                          </p:spTgt>
                                        </p:tgtEl>
                                        <p:attrNameLst>
                                          <p:attrName>ppt_x</p:attrName>
                                        </p:attrNameLst>
                                      </p:cBhvr>
                                      <p:tavLst>
                                        <p:tav tm="0">
                                          <p:val>
                                            <p:strVal val="1+#ppt_w/2"/>
                                          </p:val>
                                        </p:tav>
                                        <p:tav tm="100000">
                                          <p:val>
                                            <p:strVal val="#ppt_x"/>
                                          </p:val>
                                        </p:tav>
                                      </p:tavLst>
                                    </p:anim>
                                    <p:anim calcmode="lin" valueType="num">
                                      <p:cBhvr additive="base">
                                        <p:cTn id="160" dur="75" fill="hold"/>
                                        <p:tgtEl>
                                          <p:spTgt spid="242738">
                                            <p:txEl>
                                              <p:pRg st="2" end="2"/>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57"/>
                                            </p:cond>
                                          </p:stCondLst>
                                          <p:endCondLst>
                                            <p:cond evt="onStopAudio" delay="0">
                                              <p:tgtEl>
                                                <p:sldTgt/>
                                              </p:tgtEl>
                                            </p:cond>
                                          </p:endCondLst>
                                        </p:cTn>
                                        <p:tgtEl>
                                          <p:sndTgt r:embed="rId3" name="Laser"/>
                                        </p:tgtEl>
                                      </p:cMediaNode>
                                    </p:audio>
                                  </p:subTnLst>
                                </p:cTn>
                              </p:par>
                            </p:childTnLst>
                          </p:cTn>
                        </p:par>
                      </p:childTnLst>
                    </p:cTn>
                  </p:par>
                  <p:par>
                    <p:cTn id="161" fill="hold" nodeType="clickPar">
                      <p:stCondLst>
                        <p:cond delay="indefinite"/>
                      </p:stCondLst>
                      <p:childTnLst>
                        <p:par>
                          <p:cTn id="162" fill="hold" nodeType="withGroup">
                            <p:stCondLst>
                              <p:cond delay="0"/>
                            </p:stCondLst>
                            <p:childTnLst>
                              <p:par>
                                <p:cTn id="163" presetID="9" presetClass="entr" presetSubtype="0" fill="hold" nodeType="clickEffect">
                                  <p:stCondLst>
                                    <p:cond delay="0"/>
                                  </p:stCondLst>
                                  <p:childTnLst>
                                    <p:set>
                                      <p:cBhvr>
                                        <p:cTn id="164" dur="1" fill="hold">
                                          <p:stCondLst>
                                            <p:cond delay="0"/>
                                          </p:stCondLst>
                                        </p:cTn>
                                        <p:tgtEl>
                                          <p:spTgt spid="42"/>
                                        </p:tgtEl>
                                        <p:attrNameLst>
                                          <p:attrName>style.visibility</p:attrName>
                                        </p:attrNameLst>
                                      </p:cBhvr>
                                      <p:to>
                                        <p:strVal val="visible"/>
                                      </p:to>
                                    </p:set>
                                    <p:animEffect transition="in" filter="dissolve">
                                      <p:cBhvr>
                                        <p:cTn id="16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build="p" autoUpdateAnimBg="0"/>
      <p:bldP spid="242719" grpId="0" build="p" autoUpdateAnimBg="0"/>
      <p:bldP spid="242721" grpId="0" build="p" autoUpdateAnimBg="0"/>
      <p:bldP spid="242725" grpId="0" build="p" autoUpdateAnimBg="0"/>
      <p:bldP spid="242726" grpId="0" build="p" autoUpdateAnimBg="0"/>
      <p:bldP spid="242728" grpId="0" build="p" autoUpdateAnimBg="0"/>
      <p:bldP spid="242729" grpId="0" animBg="1"/>
      <p:bldP spid="242730" grpId="0" animBg="1"/>
      <p:bldP spid="242736" grpId="0" build="p" autoUpdateAnimBg="0"/>
      <p:bldP spid="242737" grpId="0" build="p" autoUpdateAnimBg="0"/>
      <p:bldP spid="242738" grpId="0" build="p" autoUpdateAnimBg="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10</a:t>
            </a:r>
          </a:p>
        </p:txBody>
      </p:sp>
    </p:spTree>
    <p:extLst>
      <p:ext uri="{BB962C8B-B14F-4D97-AF65-F5344CB8AC3E}">
        <p14:creationId xmlns:p14="http://schemas.microsoft.com/office/powerpoint/2010/main" val="428873584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zh-CN" altLang="en-US" b="1" dirty="0">
                <a:solidFill>
                  <a:srgbClr val="FFFFFF"/>
                </a:solidFill>
                <a:latin typeface="Arial" charset="0"/>
                <a:ea typeface="ＭＳ Ｐゴシック" charset="0"/>
                <a:cs typeface="Arial" charset="0"/>
              </a:rPr>
              <a:t>日期</a:t>
            </a:r>
            <a:endParaRPr lang="en-US" b="1" dirty="0">
              <a:solidFill>
                <a:srgbClr val="FFFFFF"/>
              </a:solidFill>
              <a:latin typeface="Arial" charset="0"/>
              <a:ea typeface="ＭＳ Ｐゴシック" charset="0"/>
              <a:cs typeface="Arial" charset="0"/>
            </a:endParaRPr>
          </a:p>
        </p:txBody>
      </p:sp>
      <p:sp>
        <p:nvSpPr>
          <p:cNvPr id="349187" name="Text Box 3"/>
          <p:cNvSpPr txBox="1">
            <a:spLocks noChangeArrowheads="1"/>
          </p:cNvSpPr>
          <p:nvPr/>
        </p:nvSpPr>
        <p:spPr bwMode="auto">
          <a:xfrm>
            <a:off x="8316913" y="71438"/>
            <a:ext cx="755650" cy="693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250</a:t>
            </a:r>
            <a:br>
              <a:rPr kumimoji="0" lang="en-US" sz="2400" b="1" i="0" u="none" strike="noStrike" kern="1200" cap="none" spc="0" normalizeH="0" baseline="0" noProof="0">
                <a:ln>
                  <a:noFill/>
                </a:ln>
                <a:solidFill>
                  <a:srgbClr val="000000"/>
                </a:solidFill>
                <a:effectLst/>
                <a:uLnTx/>
                <a:uFillTx/>
                <a:latin typeface="Arial" charset="0"/>
                <a:ea typeface="ＭＳ Ｐゴシック" charset="0"/>
              </a:rPr>
            </a:b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1" name="Rectangle 7"/>
          <p:cNvSpPr>
            <a:spLocks noChangeArrowheads="1"/>
          </p:cNvSpPr>
          <p:nvPr/>
        </p:nvSpPr>
        <p:spPr bwMode="auto">
          <a:xfrm>
            <a:off x="0" y="3486150"/>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书本</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2" name="Rectangle 8"/>
          <p:cNvSpPr>
            <a:spLocks noChangeArrowheads="1"/>
          </p:cNvSpPr>
          <p:nvPr/>
        </p:nvSpPr>
        <p:spPr bwMode="auto">
          <a:xfrm>
            <a:off x="7716838" y="2955925"/>
            <a:ext cx="2341562"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pSp>
        <p:nvGrpSpPr>
          <p:cNvPr id="349211" name="Group 33"/>
          <p:cNvGrpSpPr>
            <a:grpSpLocks/>
          </p:cNvGrpSpPr>
          <p:nvPr/>
        </p:nvGrpSpPr>
        <p:grpSpPr bwMode="auto">
          <a:xfrm>
            <a:off x="1069032"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撒母耳记上</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349212" name="Rectangle 36"/>
          <p:cNvSpPr>
            <a:spLocks noChangeArrowheads="1"/>
          </p:cNvSpPr>
          <p:nvPr/>
        </p:nvSpPr>
        <p:spPr bwMode="auto">
          <a:xfrm>
            <a:off x="2365772"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撒母耳记下</a:t>
            </a:r>
            <a:endPar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349214" name="Group 38"/>
          <p:cNvGrpSpPr>
            <a:grpSpLocks/>
          </p:cNvGrpSpPr>
          <p:nvPr/>
        </p:nvGrpSpPr>
        <p:grpSpPr bwMode="auto">
          <a:xfrm>
            <a:off x="3560912"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列王记上</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349215" name="Group 41"/>
          <p:cNvGrpSpPr>
            <a:grpSpLocks/>
          </p:cNvGrpSpPr>
          <p:nvPr/>
        </p:nvGrpSpPr>
        <p:grpSpPr bwMode="auto">
          <a:xfrm>
            <a:off x="5383088"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列王记下</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Ø"/>
              <a:tabLst/>
              <a:defRPr/>
            </a:pP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列王记上所记载的实际涵盖了</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120</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年，从主前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971</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年所罗门王登基到主前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852</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年亚哈谢在位为止。主前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931</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年是一个重要的分水岭，因为所罗门王在那年去世，其后王国分裂为北国以色列国和南国犹大国。</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pic>
        <p:nvPicPr>
          <p:cNvPr id="349225" name="Picture 9" descr="BD04919_"/>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48" name="Group 33"/>
          <p:cNvGrpSpPr>
            <a:grpSpLocks/>
          </p:cNvGrpSpPr>
          <p:nvPr/>
        </p:nvGrpSpPr>
        <p:grpSpPr bwMode="auto">
          <a:xfrm>
            <a:off x="1062608"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1" name="Rectangle 36"/>
          <p:cNvSpPr>
            <a:spLocks noChangeArrowheads="1"/>
          </p:cNvSpPr>
          <p:nvPr/>
        </p:nvSpPr>
        <p:spPr bwMode="auto">
          <a:xfrm>
            <a:off x="2359348"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grpSp>
        <p:nvGrpSpPr>
          <p:cNvPr id="53" name="Group 38"/>
          <p:cNvGrpSpPr>
            <a:grpSpLocks/>
          </p:cNvGrpSpPr>
          <p:nvPr/>
        </p:nvGrpSpPr>
        <p:grpSpPr bwMode="auto">
          <a:xfrm>
            <a:off x="3554488"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3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56" name="Group 41"/>
          <p:cNvGrpSpPr>
            <a:grpSpLocks/>
          </p:cNvGrpSpPr>
          <p:nvPr/>
        </p:nvGrpSpPr>
        <p:grpSpPr bwMode="auto">
          <a:xfrm>
            <a:off x="5383088"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4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9" name="Rectangle 7"/>
          <p:cNvSpPr>
            <a:spLocks noChangeArrowheads="1"/>
          </p:cNvSpPr>
          <p:nvPr/>
        </p:nvSpPr>
        <p:spPr bwMode="auto">
          <a:xfrm>
            <a:off x="76200" y="2708920"/>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杰罗姆</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0" name="Rectangle 15">
            <a:extLst>
              <a:ext uri="{FF2B5EF4-FFF2-40B4-BE49-F238E27FC236}">
                <a16:creationId xmlns:a16="http://schemas.microsoft.com/office/drawing/2014/main" id="{2F584AC9-1D51-D142-8612-7297F0C91F4D}"/>
              </a:ext>
            </a:extLst>
          </p:cNvPr>
          <p:cNvSpPr>
            <a:spLocks noChangeArrowheads="1"/>
          </p:cNvSpPr>
          <p:nvPr/>
        </p:nvSpPr>
        <p:spPr bwMode="auto">
          <a:xfrm>
            <a:off x="76200" y="478313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日期</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1" name="Rectangle 16">
            <a:extLst>
              <a:ext uri="{FF2B5EF4-FFF2-40B4-BE49-F238E27FC236}">
                <a16:creationId xmlns:a16="http://schemas.microsoft.com/office/drawing/2014/main" id="{339C4F8A-908F-2143-ABC1-83F0DAB162A9}"/>
              </a:ext>
            </a:extLst>
          </p:cNvPr>
          <p:cNvSpPr>
            <a:spLocks noChangeArrowheads="1"/>
          </p:cNvSpPr>
          <p:nvPr/>
        </p:nvSpPr>
        <p:spPr bwMode="auto">
          <a:xfrm>
            <a:off x="981075" y="478313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1043</a:t>
            </a:r>
          </a:p>
        </p:txBody>
      </p:sp>
      <p:sp>
        <p:nvSpPr>
          <p:cNvPr id="62" name="Rectangle 17">
            <a:extLst>
              <a:ext uri="{FF2B5EF4-FFF2-40B4-BE49-F238E27FC236}">
                <a16:creationId xmlns:a16="http://schemas.microsoft.com/office/drawing/2014/main" id="{0F6B3FC7-3D40-C54B-8ADF-60FAA51C2F16}"/>
              </a:ext>
            </a:extLst>
          </p:cNvPr>
          <p:cNvSpPr>
            <a:spLocks noChangeArrowheads="1"/>
          </p:cNvSpPr>
          <p:nvPr/>
        </p:nvSpPr>
        <p:spPr bwMode="auto">
          <a:xfrm>
            <a:off x="2136775" y="4783138"/>
            <a:ext cx="1036638"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1011</a:t>
            </a:r>
          </a:p>
        </p:txBody>
      </p:sp>
      <p:sp>
        <p:nvSpPr>
          <p:cNvPr id="63" name="Rectangle 18">
            <a:extLst>
              <a:ext uri="{FF2B5EF4-FFF2-40B4-BE49-F238E27FC236}">
                <a16:creationId xmlns:a16="http://schemas.microsoft.com/office/drawing/2014/main" id="{141F1808-E341-A742-B5B1-93CB2768341A}"/>
              </a:ext>
            </a:extLst>
          </p:cNvPr>
          <p:cNvSpPr>
            <a:spLocks noChangeArrowheads="1"/>
          </p:cNvSpPr>
          <p:nvPr/>
        </p:nvSpPr>
        <p:spPr bwMode="auto">
          <a:xfrm>
            <a:off x="3124200" y="4783138"/>
            <a:ext cx="2570163"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971        931               852</a:t>
            </a:r>
          </a:p>
        </p:txBody>
      </p:sp>
      <p:sp>
        <p:nvSpPr>
          <p:cNvPr id="64" name="Rectangle 19">
            <a:extLst>
              <a:ext uri="{FF2B5EF4-FFF2-40B4-BE49-F238E27FC236}">
                <a16:creationId xmlns:a16="http://schemas.microsoft.com/office/drawing/2014/main" id="{D672620A-8CE4-0748-973E-090014A817E8}"/>
              </a:ext>
            </a:extLst>
          </p:cNvPr>
          <p:cNvSpPr>
            <a:spLocks noChangeArrowheads="1"/>
          </p:cNvSpPr>
          <p:nvPr/>
        </p:nvSpPr>
        <p:spPr bwMode="auto">
          <a:xfrm>
            <a:off x="5562600" y="4783138"/>
            <a:ext cx="174625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852    722   586   560</a:t>
            </a:r>
          </a:p>
        </p:txBody>
      </p:sp>
      <p:sp>
        <p:nvSpPr>
          <p:cNvPr id="65" name="Rectangle 20">
            <a:extLst>
              <a:ext uri="{FF2B5EF4-FFF2-40B4-BE49-F238E27FC236}">
                <a16:creationId xmlns:a16="http://schemas.microsoft.com/office/drawing/2014/main" id="{560F6590-659F-544F-B004-F14B5FCE5135}"/>
              </a:ext>
            </a:extLst>
          </p:cNvPr>
          <p:cNvSpPr>
            <a:spLocks noChangeArrowheads="1"/>
          </p:cNvSpPr>
          <p:nvPr/>
        </p:nvSpPr>
        <p:spPr bwMode="auto">
          <a:xfrm>
            <a:off x="7832725" y="4783138"/>
            <a:ext cx="6254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538</a:t>
            </a:r>
          </a:p>
        </p:txBody>
      </p:sp>
      <p:sp>
        <p:nvSpPr>
          <p:cNvPr id="66" name="Rectangle 21">
            <a:extLst>
              <a:ext uri="{FF2B5EF4-FFF2-40B4-BE49-F238E27FC236}">
                <a16:creationId xmlns:a16="http://schemas.microsoft.com/office/drawing/2014/main" id="{8910CCC0-64EC-104E-A007-DAA325FAC376}"/>
              </a:ext>
            </a:extLst>
          </p:cNvPr>
          <p:cNvSpPr>
            <a:spLocks noChangeArrowheads="1"/>
          </p:cNvSpPr>
          <p:nvPr/>
        </p:nvSpPr>
        <p:spPr bwMode="auto">
          <a:xfrm>
            <a:off x="7875588" y="4783138"/>
            <a:ext cx="1585912"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67" name="Rectangle 22">
            <a:extLst>
              <a:ext uri="{FF2B5EF4-FFF2-40B4-BE49-F238E27FC236}">
                <a16:creationId xmlns:a16="http://schemas.microsoft.com/office/drawing/2014/main" id="{1E511687-D33D-3A46-BBD0-CBF8458741A7}"/>
              </a:ext>
            </a:extLst>
          </p:cNvPr>
          <p:cNvSpPr>
            <a:spLocks noChangeArrowheads="1"/>
          </p:cNvSpPr>
          <p:nvPr/>
        </p:nvSpPr>
        <p:spPr bwMode="auto">
          <a:xfrm>
            <a:off x="76200" y="5819775"/>
            <a:ext cx="828675"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国度</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8" name="Rectangle 23">
            <a:extLst>
              <a:ext uri="{FF2B5EF4-FFF2-40B4-BE49-F238E27FC236}">
                <a16:creationId xmlns:a16="http://schemas.microsoft.com/office/drawing/2014/main" id="{98717137-9F50-6A46-A323-EB6038391DC1}"/>
              </a:ext>
            </a:extLst>
          </p:cNvPr>
          <p:cNvSpPr>
            <a:spLocks noChangeArrowheads="1"/>
          </p:cNvSpPr>
          <p:nvPr/>
        </p:nvSpPr>
        <p:spPr bwMode="auto">
          <a:xfrm>
            <a:off x="981075" y="5819775"/>
            <a:ext cx="1797050"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联合</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p>
        </p:txBody>
      </p:sp>
      <p:sp>
        <p:nvSpPr>
          <p:cNvPr id="69" name="Rectangle 24">
            <a:extLst>
              <a:ext uri="{FF2B5EF4-FFF2-40B4-BE49-F238E27FC236}">
                <a16:creationId xmlns:a16="http://schemas.microsoft.com/office/drawing/2014/main" id="{F64D33B0-401E-5F4A-8FC3-0369E5D0B9DD}"/>
              </a:ext>
            </a:extLst>
          </p:cNvPr>
          <p:cNvSpPr>
            <a:spLocks noChangeArrowheads="1"/>
          </p:cNvSpPr>
          <p:nvPr/>
        </p:nvSpPr>
        <p:spPr bwMode="auto">
          <a:xfrm>
            <a:off x="2778125" y="5819775"/>
            <a:ext cx="381158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分裂</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p>
        </p:txBody>
      </p:sp>
      <p:sp>
        <p:nvSpPr>
          <p:cNvPr id="70" name="Rectangle 25">
            <a:extLst>
              <a:ext uri="{FF2B5EF4-FFF2-40B4-BE49-F238E27FC236}">
                <a16:creationId xmlns:a16="http://schemas.microsoft.com/office/drawing/2014/main" id="{C2B72BC3-9C90-394D-ADE7-20EEBDC63DE3}"/>
              </a:ext>
            </a:extLst>
          </p:cNvPr>
          <p:cNvSpPr>
            <a:spLocks noChangeArrowheads="1"/>
          </p:cNvSpPr>
          <p:nvPr/>
        </p:nvSpPr>
        <p:spPr bwMode="auto">
          <a:xfrm>
            <a:off x="6589713" y="5819775"/>
            <a:ext cx="833437"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幸存</a:t>
            </a:r>
            <a:endParaRPr kumimoji="0" 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71" name="Rectangle 26">
            <a:extLst>
              <a:ext uri="{FF2B5EF4-FFF2-40B4-BE49-F238E27FC236}">
                <a16:creationId xmlns:a16="http://schemas.microsoft.com/office/drawing/2014/main" id="{70A18B87-FA3F-8C41-B5FB-E13E021F78B5}"/>
              </a:ext>
            </a:extLst>
          </p:cNvPr>
          <p:cNvSpPr>
            <a:spLocks noChangeArrowheads="1"/>
          </p:cNvSpPr>
          <p:nvPr/>
        </p:nvSpPr>
        <p:spPr bwMode="auto">
          <a:xfrm>
            <a:off x="7423150" y="5819775"/>
            <a:ext cx="221773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返回</a:t>
            </a:r>
            <a:r>
              <a:rPr kumimoji="0" lang="en-US" altLang="zh-CN"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pic>
        <p:nvPicPr>
          <p:cNvPr id="72" name="Picture 44" descr="pij2qvyc[1]">
            <a:extLst>
              <a:ext uri="{FF2B5EF4-FFF2-40B4-BE49-F238E27FC236}">
                <a16:creationId xmlns:a16="http://schemas.microsoft.com/office/drawing/2014/main" id="{7C5E0C0E-0BE3-4641-B336-837F43E160F9}"/>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2954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3" name="Picture 45" descr="pij2qvyc[1]">
            <a:extLst>
              <a:ext uri="{FF2B5EF4-FFF2-40B4-BE49-F238E27FC236}">
                <a16:creationId xmlns:a16="http://schemas.microsoft.com/office/drawing/2014/main" id="{95DC0B4E-F3D7-C84A-BF2B-E37D7C5C8000}"/>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1336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4" name="Picture 46" descr="j0297763">
            <a:extLst>
              <a:ext uri="{FF2B5EF4-FFF2-40B4-BE49-F238E27FC236}">
                <a16:creationId xmlns:a16="http://schemas.microsoft.com/office/drawing/2014/main" id="{CCB46F5F-B8E2-1D47-AC21-3CDF227678F3}"/>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781800" y="5410200"/>
            <a:ext cx="925513" cy="88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 name="AutoShape 47">
            <a:extLst>
              <a:ext uri="{FF2B5EF4-FFF2-40B4-BE49-F238E27FC236}">
                <a16:creationId xmlns:a16="http://schemas.microsoft.com/office/drawing/2014/main" id="{7E8BD4C6-B75E-7746-90FA-00E07BCA7447}"/>
              </a:ext>
            </a:extLst>
          </p:cNvPr>
          <p:cNvSpPr>
            <a:spLocks noChangeArrowheads="1"/>
          </p:cNvSpPr>
          <p:nvPr/>
        </p:nvSpPr>
        <p:spPr bwMode="auto">
          <a:xfrm>
            <a:off x="6172200" y="54864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sp>
        <p:nvSpPr>
          <p:cNvPr id="76" name="AutoShape 48">
            <a:extLst>
              <a:ext uri="{FF2B5EF4-FFF2-40B4-BE49-F238E27FC236}">
                <a16:creationId xmlns:a16="http://schemas.microsoft.com/office/drawing/2014/main" id="{CD215707-3A79-0140-8C79-F4556CF75BD8}"/>
              </a:ext>
            </a:extLst>
          </p:cNvPr>
          <p:cNvSpPr>
            <a:spLocks noChangeArrowheads="1"/>
          </p:cNvSpPr>
          <p:nvPr/>
        </p:nvSpPr>
        <p:spPr bwMode="auto">
          <a:xfrm>
            <a:off x="6553200" y="57912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sp>
        <p:nvSpPr>
          <p:cNvPr id="77" name="AutoShape 49">
            <a:extLst>
              <a:ext uri="{FF2B5EF4-FFF2-40B4-BE49-F238E27FC236}">
                <a16:creationId xmlns:a16="http://schemas.microsoft.com/office/drawing/2014/main" id="{C88C37D2-9E06-AA41-B470-20264F78E318}"/>
              </a:ext>
            </a:extLst>
          </p:cNvPr>
          <p:cNvSpPr>
            <a:spLocks noChangeArrowheads="1"/>
          </p:cNvSpPr>
          <p:nvPr/>
        </p:nvSpPr>
        <p:spPr bwMode="auto">
          <a:xfrm rot="10800000">
            <a:off x="7991475" y="57912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pic>
        <p:nvPicPr>
          <p:cNvPr id="78" name="Picture 50" descr="j0295577">
            <a:extLst>
              <a:ext uri="{FF2B5EF4-FFF2-40B4-BE49-F238E27FC236}">
                <a16:creationId xmlns:a16="http://schemas.microsoft.com/office/drawing/2014/main" id="{0539323E-E7B6-D44B-8B4E-6E56EB7A2706}"/>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57600" y="5240338"/>
            <a:ext cx="1447800" cy="1373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9" name="Picture 51" descr="pij2qvyc[1]">
            <a:extLst>
              <a:ext uri="{FF2B5EF4-FFF2-40B4-BE49-F238E27FC236}">
                <a16:creationId xmlns:a16="http://schemas.microsoft.com/office/drawing/2014/main" id="{B0CB0D49-D2FC-4F44-81D0-A817EE64268D}"/>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9718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74225479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52">
                                            <p:txEl>
                                              <p:pRg st="0" end="0"/>
                                            </p:txEl>
                                          </p:spTgt>
                                        </p:tgtEl>
                                        <p:attrNameLst>
                                          <p:attrName>style.visibility</p:attrName>
                                        </p:attrNameLst>
                                      </p:cBhvr>
                                      <p:to>
                                        <p:strVal val="visible"/>
                                      </p:to>
                                    </p:set>
                                    <p:anim calcmode="lin" valueType="num">
                                      <p:cBhvr additive="base">
                                        <p:cTn id="27"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8" presetClass="entr" presetSubtype="16" fill="hold"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diamond(in)">
                                      <p:cBhvr>
                                        <p:cTn id="32" dur="3000"/>
                                        <p:tgtEl>
                                          <p:spTgt spid="72"/>
                                        </p:tgtEl>
                                      </p:cBhvr>
                                    </p:animEffect>
                                  </p:childTnLst>
                                </p:cTn>
                              </p:par>
                            </p:childTnLst>
                          </p:cTn>
                        </p:par>
                        <p:par>
                          <p:cTn id="33" fill="hold">
                            <p:stCondLst>
                              <p:cond delay="3500"/>
                            </p:stCondLst>
                            <p:childTnLst>
                              <p:par>
                                <p:cTn id="34" presetID="8" presetClass="entr" presetSubtype="16" fill="hold" nodeType="afterEffect">
                                  <p:stCondLst>
                                    <p:cond delay="0"/>
                                  </p:stCondLst>
                                  <p:childTnLst>
                                    <p:set>
                                      <p:cBhvr>
                                        <p:cTn id="35" dur="1" fill="hold">
                                          <p:stCondLst>
                                            <p:cond delay="0"/>
                                          </p:stCondLst>
                                        </p:cTn>
                                        <p:tgtEl>
                                          <p:spTgt spid="73"/>
                                        </p:tgtEl>
                                        <p:attrNameLst>
                                          <p:attrName>style.visibility</p:attrName>
                                        </p:attrNameLst>
                                      </p:cBhvr>
                                      <p:to>
                                        <p:strVal val="visible"/>
                                      </p:to>
                                    </p:set>
                                    <p:animEffect transition="in" filter="diamond(in)">
                                      <p:cBhvr>
                                        <p:cTn id="36" dur="3000"/>
                                        <p:tgtEl>
                                          <p:spTgt spid="73"/>
                                        </p:tgtEl>
                                      </p:cBhvr>
                                    </p:animEffect>
                                  </p:childTnLst>
                                </p:cTn>
                              </p:par>
                            </p:childTnLst>
                          </p:cTn>
                        </p:par>
                        <p:par>
                          <p:cTn id="37" fill="hold">
                            <p:stCondLst>
                              <p:cond delay="6500"/>
                            </p:stCondLst>
                            <p:childTnLst>
                              <p:par>
                                <p:cTn id="38" presetID="8" presetClass="entr" presetSubtype="16" fill="hold" nodeType="afterEffect">
                                  <p:stCondLst>
                                    <p:cond delay="0"/>
                                  </p:stCondLst>
                                  <p:childTnLst>
                                    <p:set>
                                      <p:cBhvr>
                                        <p:cTn id="39" dur="1" fill="hold">
                                          <p:stCondLst>
                                            <p:cond delay="0"/>
                                          </p:stCondLst>
                                        </p:cTn>
                                        <p:tgtEl>
                                          <p:spTgt spid="79"/>
                                        </p:tgtEl>
                                        <p:attrNameLst>
                                          <p:attrName>style.visibility</p:attrName>
                                        </p:attrNameLst>
                                      </p:cBhvr>
                                      <p:to>
                                        <p:strVal val="visible"/>
                                      </p:to>
                                    </p:set>
                                    <p:animEffect transition="in" filter="diamond(in)">
                                      <p:cBhvr>
                                        <p:cTn id="40" dur="3000"/>
                                        <p:tgtEl>
                                          <p:spTgt spid="79"/>
                                        </p:tgtEl>
                                      </p:cBhvr>
                                    </p:animEffect>
                                  </p:childTnLst>
                                </p:cTn>
                              </p:par>
                            </p:childTnLst>
                          </p:cTn>
                        </p:par>
                        <p:par>
                          <p:cTn id="41" fill="hold">
                            <p:stCondLst>
                              <p:cond delay="9500"/>
                            </p:stCondLst>
                            <p:childTnLst>
                              <p:par>
                                <p:cTn id="42" presetID="8" presetClass="entr" presetSubtype="16" fill="hold" nodeType="afterEffect">
                                  <p:stCondLst>
                                    <p:cond delay="0"/>
                                  </p:stCondLst>
                                  <p:childTnLst>
                                    <p:set>
                                      <p:cBhvr>
                                        <p:cTn id="43" dur="1" fill="hold">
                                          <p:stCondLst>
                                            <p:cond delay="0"/>
                                          </p:stCondLst>
                                        </p:cTn>
                                        <p:tgtEl>
                                          <p:spTgt spid="78"/>
                                        </p:tgtEl>
                                        <p:attrNameLst>
                                          <p:attrName>style.visibility</p:attrName>
                                        </p:attrNameLst>
                                      </p:cBhvr>
                                      <p:to>
                                        <p:strVal val="visible"/>
                                      </p:to>
                                    </p:set>
                                    <p:animEffect transition="in" filter="diamond(in)">
                                      <p:cBhvr>
                                        <p:cTn id="44" dur="3000"/>
                                        <p:tgtEl>
                                          <p:spTgt spid="78"/>
                                        </p:tgtEl>
                                      </p:cBhvr>
                                    </p:animEffect>
                                  </p:childTnLst>
                                </p:cTn>
                              </p:par>
                            </p:childTnLst>
                          </p:cTn>
                        </p:par>
                        <p:par>
                          <p:cTn id="45" fill="hold">
                            <p:stCondLst>
                              <p:cond delay="12500"/>
                            </p:stCondLst>
                            <p:childTnLst>
                              <p:par>
                                <p:cTn id="46" presetID="8" presetClass="entr" presetSubtype="16" fill="hold" grpId="0" nodeType="afterEffect">
                                  <p:stCondLst>
                                    <p:cond delay="0"/>
                                  </p:stCondLst>
                                  <p:childTnLst>
                                    <p:set>
                                      <p:cBhvr>
                                        <p:cTn id="47" dur="1" fill="hold">
                                          <p:stCondLst>
                                            <p:cond delay="0"/>
                                          </p:stCondLst>
                                        </p:cTn>
                                        <p:tgtEl>
                                          <p:spTgt spid="75"/>
                                        </p:tgtEl>
                                        <p:attrNameLst>
                                          <p:attrName>style.visibility</p:attrName>
                                        </p:attrNameLst>
                                      </p:cBhvr>
                                      <p:to>
                                        <p:strVal val="visible"/>
                                      </p:to>
                                    </p:set>
                                    <p:animEffect transition="in" filter="diamond(in)">
                                      <p:cBhvr>
                                        <p:cTn id="48" dur="3000"/>
                                        <p:tgtEl>
                                          <p:spTgt spid="75"/>
                                        </p:tgtEl>
                                      </p:cBhvr>
                                    </p:animEffect>
                                  </p:childTnLst>
                                </p:cTn>
                              </p:par>
                            </p:childTnLst>
                          </p:cTn>
                        </p:par>
                        <p:par>
                          <p:cTn id="49" fill="hold">
                            <p:stCondLst>
                              <p:cond delay="15500"/>
                            </p:stCondLst>
                            <p:childTnLst>
                              <p:par>
                                <p:cTn id="50" presetID="8" presetClass="entr" presetSubtype="16" fill="hold" grpId="0" nodeType="afterEffect">
                                  <p:stCondLst>
                                    <p:cond delay="0"/>
                                  </p:stCondLst>
                                  <p:childTnLst>
                                    <p:set>
                                      <p:cBhvr>
                                        <p:cTn id="51" dur="1" fill="hold">
                                          <p:stCondLst>
                                            <p:cond delay="0"/>
                                          </p:stCondLst>
                                        </p:cTn>
                                        <p:tgtEl>
                                          <p:spTgt spid="76"/>
                                        </p:tgtEl>
                                        <p:attrNameLst>
                                          <p:attrName>style.visibility</p:attrName>
                                        </p:attrNameLst>
                                      </p:cBhvr>
                                      <p:to>
                                        <p:strVal val="visible"/>
                                      </p:to>
                                    </p:set>
                                    <p:animEffect transition="in" filter="diamond(in)">
                                      <p:cBhvr>
                                        <p:cTn id="52" dur="3000"/>
                                        <p:tgtEl>
                                          <p:spTgt spid="76"/>
                                        </p:tgtEl>
                                      </p:cBhvr>
                                    </p:animEffect>
                                  </p:childTnLst>
                                </p:cTn>
                              </p:par>
                            </p:childTnLst>
                          </p:cTn>
                        </p:par>
                        <p:par>
                          <p:cTn id="53" fill="hold">
                            <p:stCondLst>
                              <p:cond delay="18500"/>
                            </p:stCondLst>
                            <p:childTnLst>
                              <p:par>
                                <p:cTn id="54" presetID="8" presetClass="entr" presetSubtype="16" fill="hold" nodeType="afterEffect">
                                  <p:stCondLst>
                                    <p:cond delay="0"/>
                                  </p:stCondLst>
                                  <p:childTnLst>
                                    <p:set>
                                      <p:cBhvr>
                                        <p:cTn id="55" dur="1" fill="hold">
                                          <p:stCondLst>
                                            <p:cond delay="0"/>
                                          </p:stCondLst>
                                        </p:cTn>
                                        <p:tgtEl>
                                          <p:spTgt spid="74"/>
                                        </p:tgtEl>
                                        <p:attrNameLst>
                                          <p:attrName>style.visibility</p:attrName>
                                        </p:attrNameLst>
                                      </p:cBhvr>
                                      <p:to>
                                        <p:strVal val="visible"/>
                                      </p:to>
                                    </p:set>
                                    <p:animEffect transition="in" filter="diamond(in)">
                                      <p:cBhvr>
                                        <p:cTn id="56" dur="3000"/>
                                        <p:tgtEl>
                                          <p:spTgt spid="74"/>
                                        </p:tgtEl>
                                      </p:cBhvr>
                                    </p:animEffect>
                                  </p:childTnLst>
                                </p:cTn>
                              </p:par>
                            </p:childTnLst>
                          </p:cTn>
                        </p:par>
                        <p:par>
                          <p:cTn id="57" fill="hold">
                            <p:stCondLst>
                              <p:cond delay="21500"/>
                            </p:stCondLst>
                            <p:childTnLst>
                              <p:par>
                                <p:cTn id="58" presetID="8" presetClass="entr" presetSubtype="16" fill="hold" grpId="0" nodeType="afterEffect">
                                  <p:stCondLst>
                                    <p:cond delay="0"/>
                                  </p:stCondLst>
                                  <p:childTnLst>
                                    <p:set>
                                      <p:cBhvr>
                                        <p:cTn id="59" dur="1" fill="hold">
                                          <p:stCondLst>
                                            <p:cond delay="0"/>
                                          </p:stCondLst>
                                        </p:cTn>
                                        <p:tgtEl>
                                          <p:spTgt spid="77"/>
                                        </p:tgtEl>
                                        <p:attrNameLst>
                                          <p:attrName>style.visibility</p:attrName>
                                        </p:attrNameLst>
                                      </p:cBhvr>
                                      <p:to>
                                        <p:strVal val="visible"/>
                                      </p:to>
                                    </p:set>
                                    <p:animEffect transition="in" filter="diamond(in)">
                                      <p:cBhvr>
                                        <p:cTn id="60" dur="30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build="p" autoUpdateAnimBg="0"/>
      <p:bldP spid="51" grpId="0" animBg="1"/>
      <p:bldP spid="59" grpId="0"/>
      <p:bldP spid="75" grpId="0" animBg="1"/>
      <p:bldP spid="76" grpId="0" animBg="1"/>
      <p:bldP spid="77"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08899" name="Text Box 3"/>
          <p:cNvSpPr txBox="1">
            <a:spLocks noChangeArrowheads="1"/>
          </p:cNvSpPr>
          <p:nvPr/>
        </p:nvSpPr>
        <p:spPr bwMode="auto">
          <a:xfrm>
            <a:off x="1828800" y="0"/>
            <a:ext cx="5562600" cy="6461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defRPr sz="3600" b="1">
                <a:solidFill>
                  <a:srgbClr val="FFFFFF"/>
                </a:solidFill>
                <a:latin typeface="Arial"/>
                <a:ea typeface="ＭＳ Ｐゴシック"/>
                <a:cs typeface="Arial"/>
              </a:defRPr>
            </a:lvl1pPr>
            <a:lvl2pPr algn="ctr" eaLnBrk="0" hangingPunct="0">
              <a:defRPr sz="4400">
                <a:solidFill>
                  <a:schemeClr val="tx2"/>
                </a:solidFill>
                <a:cs typeface="Arial" charset="0"/>
              </a:defRPr>
            </a:lvl2pPr>
            <a:lvl3pPr algn="ctr" eaLnBrk="0" hangingPunct="0">
              <a:defRPr sz="4400">
                <a:solidFill>
                  <a:schemeClr val="tx2"/>
                </a:solidFill>
                <a:cs typeface="Arial" charset="0"/>
              </a:defRPr>
            </a:lvl3pPr>
            <a:lvl4pPr algn="ctr" eaLnBrk="0" hangingPunct="0">
              <a:defRPr sz="4400">
                <a:solidFill>
                  <a:schemeClr val="tx2"/>
                </a:solidFill>
                <a:cs typeface="Arial" charset="0"/>
              </a:defRPr>
            </a:lvl4pPr>
            <a:lvl5pPr algn="ctr" eaLnBrk="0" hangingPunct="0">
              <a:defRPr sz="4400">
                <a:solidFill>
                  <a:schemeClr val="tx2"/>
                </a:solidFill>
                <a:cs typeface="Arial" charset="0"/>
              </a:defRPr>
            </a:lvl5pPr>
            <a:lvl6pPr marL="457200" algn="ctr" fontAlgn="base">
              <a:spcBef>
                <a:spcPct val="0"/>
              </a:spcBef>
              <a:spcAft>
                <a:spcPct val="0"/>
              </a:spcAft>
              <a:defRPr sz="4400">
                <a:solidFill>
                  <a:schemeClr val="tx2"/>
                </a:solidFill>
                <a:ea typeface="Arial" charset="0"/>
                <a:cs typeface="Arial" charset="0"/>
              </a:defRPr>
            </a:lvl6pPr>
            <a:lvl7pPr marL="914400" algn="ctr" fontAlgn="base">
              <a:spcBef>
                <a:spcPct val="0"/>
              </a:spcBef>
              <a:spcAft>
                <a:spcPct val="0"/>
              </a:spcAft>
              <a:defRPr sz="4400">
                <a:solidFill>
                  <a:schemeClr val="tx2"/>
                </a:solidFill>
                <a:ea typeface="Arial" charset="0"/>
                <a:cs typeface="Arial" charset="0"/>
              </a:defRPr>
            </a:lvl7pPr>
            <a:lvl8pPr marL="1371600" algn="ctr" fontAlgn="base">
              <a:spcBef>
                <a:spcPct val="0"/>
              </a:spcBef>
              <a:spcAft>
                <a:spcPct val="0"/>
              </a:spcAft>
              <a:defRPr sz="4400">
                <a:solidFill>
                  <a:schemeClr val="tx2"/>
                </a:solidFill>
                <a:ea typeface="Arial" charset="0"/>
                <a:cs typeface="Arial" charset="0"/>
              </a:defRPr>
            </a:lvl8pPr>
            <a:lvl9pPr marL="1828800" algn="ctr" fontAlgn="base">
              <a:spcBef>
                <a:spcPct val="0"/>
              </a:spcBef>
              <a:spcAft>
                <a:spcPct val="0"/>
              </a:spcAft>
              <a:defRPr sz="4400">
                <a:solidFill>
                  <a:schemeClr val="tx2"/>
                </a:solidFill>
                <a:ea typeface="Arial" charset="0"/>
                <a:cs typeface="Arial" charset="0"/>
              </a:defRPr>
            </a:lvl9pPr>
          </a:lstStyle>
          <a:p>
            <a:pPr lvl="2"/>
            <a:r>
              <a:rPr lang="zh-CN" altLang="en-US">
                <a:solidFill>
                  <a:schemeClr val="bg1"/>
                </a:solidFill>
              </a:rPr>
              <a:t>分裂王国的后期</a:t>
            </a:r>
            <a:r>
              <a:rPr lang="en-US" altLang="ja-JP">
                <a:solidFill>
                  <a:schemeClr val="bg1"/>
                </a:solidFill>
              </a:rPr>
              <a:t> </a:t>
            </a:r>
            <a:endParaRPr lang="en-US">
              <a:solidFill>
                <a:schemeClr val="bg1"/>
              </a:solidFill>
            </a:endParaRPr>
          </a:p>
        </p:txBody>
      </p:sp>
      <p:sp>
        <p:nvSpPr>
          <p:cNvPr id="208900" name="Text Box 4"/>
          <p:cNvSpPr txBox="1">
            <a:spLocks noChangeArrowheads="1"/>
          </p:cNvSpPr>
          <p:nvPr/>
        </p:nvSpPr>
        <p:spPr bwMode="auto">
          <a:xfrm>
            <a:off x="3124200" y="762000"/>
            <a:ext cx="2743200" cy="579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b="1">
                <a:solidFill>
                  <a:schemeClr val="bg1"/>
                </a:solidFill>
                <a:latin typeface="Times" charset="0"/>
              </a:rPr>
              <a:t>王下</a:t>
            </a:r>
            <a:r>
              <a:rPr lang="en-US" altLang="ja-JP" b="1">
                <a:solidFill>
                  <a:schemeClr val="bg1"/>
                </a:solidFill>
                <a:latin typeface="Times" charset="0"/>
                <a:cs typeface="Times New Roman" charset="0"/>
              </a:rPr>
              <a:t> 1-14</a:t>
            </a:r>
            <a:endParaRPr lang="en-US" b="1">
              <a:solidFill>
                <a:schemeClr val="bg1"/>
              </a:solidFill>
              <a:latin typeface="Times" charset="0"/>
              <a:cs typeface="Times New Roman" charset="0"/>
            </a:endParaRPr>
          </a:p>
        </p:txBody>
      </p:sp>
      <p:sp>
        <p:nvSpPr>
          <p:cNvPr id="208901" name="Text Box 5"/>
          <p:cNvSpPr txBox="1">
            <a:spLocks noChangeArrowheads="1"/>
          </p:cNvSpPr>
          <p:nvPr/>
        </p:nvSpPr>
        <p:spPr bwMode="auto">
          <a:xfrm>
            <a:off x="457200" y="1447800"/>
            <a:ext cx="3657600" cy="3292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b="1">
                <a:solidFill>
                  <a:schemeClr val="bg1"/>
                </a:solidFill>
                <a:latin typeface="Times" charset="0"/>
              </a:rPr>
              <a:t>犹大</a:t>
            </a:r>
            <a:r>
              <a:rPr lang="en-US" altLang="ja-JP" b="1">
                <a:solidFill>
                  <a:schemeClr val="bg1"/>
                </a:solidFill>
                <a:latin typeface="Times" charset="0"/>
                <a:cs typeface="Times New Roman" charset="0"/>
              </a:rPr>
              <a:t>           </a:t>
            </a:r>
          </a:p>
          <a:p>
            <a:pPr>
              <a:spcBef>
                <a:spcPct val="50000"/>
              </a:spcBef>
              <a:defRPr/>
            </a:pPr>
            <a:r>
              <a:rPr lang="zh-CN" altLang="en-US" b="1">
                <a:solidFill>
                  <a:schemeClr val="bg1"/>
                </a:solidFill>
                <a:latin typeface="Times" charset="0"/>
                <a:cs typeface="Times New Roman" charset="0"/>
              </a:rPr>
              <a:t>约兰</a:t>
            </a:r>
            <a:r>
              <a:rPr lang="en-US" altLang="zh-CN" b="1">
                <a:solidFill>
                  <a:schemeClr val="bg1"/>
                </a:solidFill>
                <a:latin typeface="Times" charset="0"/>
                <a:cs typeface="Times New Roman" charset="0"/>
              </a:rPr>
              <a:t>	</a:t>
            </a:r>
            <a:r>
              <a:rPr lang="en-US" altLang="ja-JP" b="1">
                <a:solidFill>
                  <a:schemeClr val="bg1"/>
                </a:solidFill>
                <a:latin typeface="Times" charset="0"/>
                <a:cs typeface="Times New Roman" charset="0"/>
              </a:rPr>
              <a:t>	(8)                        </a:t>
            </a:r>
            <a:r>
              <a:rPr lang="zh-CN" altLang="en-US" b="1">
                <a:solidFill>
                  <a:schemeClr val="bg1"/>
                </a:solidFill>
                <a:latin typeface="Times" charset="0"/>
                <a:cs typeface="Times New Roman" charset="0"/>
              </a:rPr>
              <a:t>亚哈谢</a:t>
            </a:r>
            <a:r>
              <a:rPr lang="en-US" altLang="ja-JP" b="1">
                <a:solidFill>
                  <a:schemeClr val="bg1"/>
                </a:solidFill>
                <a:latin typeface="Times" charset="0"/>
                <a:cs typeface="Times New Roman" charset="0"/>
              </a:rPr>
              <a:t>	(1)                                     </a:t>
            </a:r>
            <a:r>
              <a:rPr lang="zh-CN" altLang="en-US" b="1">
                <a:solidFill>
                  <a:schemeClr val="bg1"/>
                </a:solidFill>
                <a:latin typeface="Times" charset="0"/>
                <a:cs typeface="Times New Roman" charset="0"/>
              </a:rPr>
              <a:t>亚她利雅</a:t>
            </a:r>
            <a:r>
              <a:rPr lang="en-US" altLang="ja-JP" b="1">
                <a:solidFill>
                  <a:schemeClr val="bg1"/>
                </a:solidFill>
                <a:latin typeface="Times" charset="0"/>
                <a:cs typeface="Times New Roman" charset="0"/>
              </a:rPr>
              <a:t>	(6)          </a:t>
            </a:r>
            <a:r>
              <a:rPr lang="zh-CN" altLang="en-US" b="1">
                <a:solidFill>
                  <a:srgbClr val="00FFFF"/>
                </a:solidFill>
                <a:latin typeface="Times" charset="0"/>
                <a:cs typeface="Times New Roman" charset="0"/>
              </a:rPr>
              <a:t>约阿施</a:t>
            </a:r>
            <a:r>
              <a:rPr lang="en-US" altLang="ja-JP" b="1">
                <a:solidFill>
                  <a:srgbClr val="00FFFF"/>
                </a:solidFill>
                <a:latin typeface="Times" charset="0"/>
                <a:cs typeface="Times New Roman" charset="0"/>
              </a:rPr>
              <a:t>	</a:t>
            </a:r>
            <a:r>
              <a:rPr lang="en-US" altLang="ja-JP" b="1">
                <a:solidFill>
                  <a:schemeClr val="bg1"/>
                </a:solidFill>
                <a:latin typeface="Times" charset="0"/>
                <a:cs typeface="Times New Roman" charset="0"/>
              </a:rPr>
              <a:t>(40)       </a:t>
            </a:r>
            <a:r>
              <a:rPr lang="zh-CN" altLang="en-US" b="1">
                <a:solidFill>
                  <a:srgbClr val="00FFFF"/>
                </a:solidFill>
                <a:latin typeface="Times" charset="0"/>
                <a:cs typeface="Times New Roman" charset="0"/>
              </a:rPr>
              <a:t>亚玛谢</a:t>
            </a:r>
            <a:r>
              <a:rPr lang="en-US" altLang="ja-JP" b="1">
                <a:solidFill>
                  <a:srgbClr val="00FFFF"/>
                </a:solidFill>
                <a:latin typeface="Times" charset="0"/>
                <a:cs typeface="Times New Roman" charset="0"/>
              </a:rPr>
              <a:t>	</a:t>
            </a:r>
            <a:r>
              <a:rPr lang="en-US" altLang="ja-JP" b="1">
                <a:solidFill>
                  <a:schemeClr val="bg1"/>
                </a:solidFill>
                <a:latin typeface="Times" charset="0"/>
                <a:cs typeface="Times New Roman" charset="0"/>
              </a:rPr>
              <a:t>(29)</a:t>
            </a:r>
            <a:endParaRPr lang="en-US" b="1">
              <a:solidFill>
                <a:schemeClr val="bg1"/>
              </a:solidFill>
              <a:latin typeface="Times" charset="0"/>
              <a:cs typeface="Times New Roman" charset="0"/>
            </a:endParaRPr>
          </a:p>
        </p:txBody>
      </p:sp>
      <p:sp>
        <p:nvSpPr>
          <p:cNvPr id="208902" name="Text Box 6"/>
          <p:cNvSpPr txBox="1">
            <a:spLocks noChangeArrowheads="1"/>
          </p:cNvSpPr>
          <p:nvPr/>
        </p:nvSpPr>
        <p:spPr bwMode="auto">
          <a:xfrm>
            <a:off x="3733800" y="1524000"/>
            <a:ext cx="5867400" cy="467201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nSpc>
                <a:spcPct val="90000"/>
              </a:lnSpc>
              <a:spcBef>
                <a:spcPct val="50000"/>
              </a:spcBef>
              <a:defRPr/>
            </a:pPr>
            <a:r>
              <a:rPr lang="en-US" b="1">
                <a:solidFill>
                  <a:schemeClr val="bg1"/>
                </a:solidFill>
                <a:latin typeface="Times" charset="0"/>
                <a:cs typeface="Times New Roman" charset="0"/>
              </a:rPr>
              <a:t>             </a:t>
            </a:r>
            <a:r>
              <a:rPr lang="zh-CN" altLang="en-US" b="1">
                <a:solidFill>
                  <a:schemeClr val="bg1"/>
                </a:solidFill>
                <a:latin typeface="Times" charset="0"/>
                <a:cs typeface="Times New Roman" charset="0"/>
              </a:rPr>
              <a:t>以色列</a:t>
            </a:r>
            <a:endParaRPr lang="en-US" altLang="ja-JP" b="1">
              <a:solidFill>
                <a:schemeClr val="bg1"/>
              </a:solidFill>
              <a:latin typeface="Times" charset="0"/>
              <a:cs typeface="Times New Roman" charset="0"/>
            </a:endParaRPr>
          </a:p>
          <a:p>
            <a:pPr>
              <a:lnSpc>
                <a:spcPct val="90000"/>
              </a:lnSpc>
              <a:spcBef>
                <a:spcPct val="50000"/>
              </a:spcBef>
              <a:defRPr/>
            </a:pPr>
            <a:r>
              <a:rPr lang="zh-CN" altLang="en-US" b="1">
                <a:solidFill>
                  <a:schemeClr val="bg1"/>
                </a:solidFill>
                <a:latin typeface="Times" charset="0"/>
                <a:cs typeface="Times New Roman" charset="0"/>
              </a:rPr>
              <a:t>亚哈谢</a:t>
            </a:r>
            <a:r>
              <a:rPr lang="en-US" altLang="ja-JP" b="1">
                <a:solidFill>
                  <a:schemeClr val="bg1"/>
                </a:solidFill>
                <a:latin typeface="Times" charset="0"/>
                <a:cs typeface="Times New Roman" charset="0"/>
              </a:rPr>
              <a:t>		(2)          </a:t>
            </a:r>
          </a:p>
          <a:p>
            <a:pPr>
              <a:lnSpc>
                <a:spcPct val="90000"/>
              </a:lnSpc>
              <a:spcBef>
                <a:spcPct val="50000"/>
              </a:spcBef>
              <a:defRPr/>
            </a:pPr>
            <a:r>
              <a:rPr lang="zh-CN" altLang="en-US" b="1">
                <a:solidFill>
                  <a:schemeClr val="bg1"/>
                </a:solidFill>
                <a:latin typeface="Times" charset="0"/>
                <a:cs typeface="Times New Roman" charset="0"/>
              </a:rPr>
              <a:t>约兰</a:t>
            </a:r>
            <a:r>
              <a:rPr lang="en-US" altLang="zh-CN" b="1">
                <a:solidFill>
                  <a:schemeClr val="bg1"/>
                </a:solidFill>
                <a:latin typeface="Times" charset="0"/>
                <a:cs typeface="Times New Roman" charset="0"/>
              </a:rPr>
              <a:t>	</a:t>
            </a:r>
            <a:r>
              <a:rPr lang="en-US" altLang="ja-JP" b="1">
                <a:solidFill>
                  <a:schemeClr val="bg1"/>
                </a:solidFill>
                <a:latin typeface="Times" charset="0"/>
                <a:cs typeface="Times New Roman" charset="0"/>
              </a:rPr>
              <a:t>		(12) </a:t>
            </a:r>
          </a:p>
          <a:p>
            <a:pPr>
              <a:lnSpc>
                <a:spcPct val="90000"/>
              </a:lnSpc>
              <a:spcBef>
                <a:spcPct val="50000"/>
              </a:spcBef>
              <a:defRPr/>
            </a:pPr>
            <a:r>
              <a:rPr lang="zh-CN" altLang="en-US" b="1">
                <a:solidFill>
                  <a:schemeClr val="bg1"/>
                </a:solidFill>
                <a:latin typeface="Times" charset="0"/>
                <a:cs typeface="Times New Roman" charset="0"/>
              </a:rPr>
              <a:t>耶户</a:t>
            </a:r>
            <a:r>
              <a:rPr lang="en-US" altLang="ja-JP" b="1">
                <a:solidFill>
                  <a:schemeClr val="bg1"/>
                </a:solidFill>
                <a:latin typeface="Times" charset="0"/>
                <a:cs typeface="Times New Roman" charset="0"/>
              </a:rPr>
              <a:t>			(28)</a:t>
            </a:r>
            <a:r>
              <a:rPr lang="en-US" altLang="ja-JP" sz="2800" b="1">
                <a:solidFill>
                  <a:schemeClr val="bg1"/>
                </a:solidFill>
                <a:latin typeface="Times" charset="0"/>
                <a:cs typeface="Times New Roman" charset="0"/>
              </a:rPr>
              <a:t>        </a:t>
            </a:r>
          </a:p>
          <a:p>
            <a:pPr>
              <a:lnSpc>
                <a:spcPct val="90000"/>
              </a:lnSpc>
              <a:spcBef>
                <a:spcPct val="50000"/>
              </a:spcBef>
              <a:defRPr/>
            </a:pPr>
            <a:r>
              <a:rPr lang="zh-CN" altLang="en-US" b="1">
                <a:solidFill>
                  <a:schemeClr val="bg1"/>
                </a:solidFill>
                <a:latin typeface="Times" charset="0"/>
                <a:cs typeface="Times New Roman" charset="0"/>
              </a:rPr>
              <a:t>约哈斯</a:t>
            </a:r>
            <a:r>
              <a:rPr lang="en-US" altLang="zh-CN" b="1">
                <a:solidFill>
                  <a:schemeClr val="bg1"/>
                </a:solidFill>
                <a:latin typeface="Times" charset="0"/>
                <a:cs typeface="Times New Roman" charset="0"/>
              </a:rPr>
              <a:t>	</a:t>
            </a:r>
            <a:r>
              <a:rPr lang="en-US" altLang="ja-JP" b="1">
                <a:solidFill>
                  <a:schemeClr val="bg1"/>
                </a:solidFill>
                <a:latin typeface="Times" charset="0"/>
                <a:cs typeface="Times New Roman" charset="0"/>
              </a:rPr>
              <a:t>	(17)</a:t>
            </a:r>
            <a:r>
              <a:rPr lang="en-US" altLang="ja-JP" sz="2800" b="1">
                <a:solidFill>
                  <a:schemeClr val="bg1"/>
                </a:solidFill>
                <a:latin typeface="Times" charset="0"/>
                <a:cs typeface="Times New Roman" charset="0"/>
              </a:rPr>
              <a:t>    </a:t>
            </a:r>
          </a:p>
          <a:p>
            <a:pPr>
              <a:lnSpc>
                <a:spcPct val="90000"/>
              </a:lnSpc>
              <a:spcBef>
                <a:spcPct val="50000"/>
              </a:spcBef>
              <a:defRPr/>
            </a:pPr>
            <a:r>
              <a:rPr lang="zh-CN" altLang="en-US" b="1">
                <a:solidFill>
                  <a:schemeClr val="bg1"/>
                </a:solidFill>
                <a:latin typeface="Times" charset="0"/>
                <a:cs typeface="Times New Roman" charset="0"/>
              </a:rPr>
              <a:t>约阿施</a:t>
            </a:r>
            <a:r>
              <a:rPr lang="en-US" altLang="ja-JP" b="1">
                <a:solidFill>
                  <a:schemeClr val="bg1"/>
                </a:solidFill>
                <a:latin typeface="Times" charset="0"/>
                <a:cs typeface="Times New Roman" charset="0"/>
              </a:rPr>
              <a:t>		(16)</a:t>
            </a:r>
            <a:r>
              <a:rPr lang="en-US" altLang="ja-JP" sz="2800" b="1">
                <a:solidFill>
                  <a:schemeClr val="bg1"/>
                </a:solidFill>
                <a:latin typeface="Times" charset="0"/>
                <a:cs typeface="Times New Roman" charset="0"/>
              </a:rPr>
              <a:t> </a:t>
            </a:r>
          </a:p>
          <a:p>
            <a:pPr>
              <a:lnSpc>
                <a:spcPct val="90000"/>
              </a:lnSpc>
              <a:spcBef>
                <a:spcPct val="50000"/>
              </a:spcBef>
              <a:defRPr/>
            </a:pPr>
            <a:r>
              <a:rPr lang="zh-CN" altLang="en-US" b="1">
                <a:solidFill>
                  <a:schemeClr val="bg1"/>
                </a:solidFill>
                <a:latin typeface="Times" charset="0"/>
                <a:cs typeface="Times New Roman" charset="0"/>
              </a:rPr>
              <a:t>耶罗波安</a:t>
            </a:r>
            <a:r>
              <a:rPr lang="en-US" altLang="ja-JP" b="1">
                <a:solidFill>
                  <a:schemeClr val="bg1"/>
                </a:solidFill>
                <a:latin typeface="Times" charset="0"/>
                <a:cs typeface="Times New Roman" charset="0"/>
              </a:rPr>
              <a:t> II	(41)</a:t>
            </a:r>
            <a:endParaRPr lang="en-US" sz="2800" b="1">
              <a:solidFill>
                <a:schemeClr val="bg1"/>
              </a:solidFill>
              <a:latin typeface="Times" charset="0"/>
              <a:cs typeface="Times New Roman" charset="0"/>
            </a:endParaRPr>
          </a:p>
        </p:txBody>
      </p:sp>
      <p:sp>
        <p:nvSpPr>
          <p:cNvPr id="208905" name="AutoShape 9"/>
          <p:cNvSpPr>
            <a:spLocks noChangeArrowheads="1"/>
          </p:cNvSpPr>
          <p:nvPr/>
        </p:nvSpPr>
        <p:spPr bwMode="auto">
          <a:xfrm>
            <a:off x="152400" y="36576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sp>
        <p:nvSpPr>
          <p:cNvPr id="208908" name="AutoShape 12"/>
          <p:cNvSpPr>
            <a:spLocks noChangeArrowheads="1"/>
          </p:cNvSpPr>
          <p:nvPr/>
        </p:nvSpPr>
        <p:spPr bwMode="auto">
          <a:xfrm>
            <a:off x="3200400" y="3443288"/>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sp>
        <p:nvSpPr>
          <p:cNvPr id="359432" name="Text Box 13"/>
          <p:cNvSpPr txBox="1">
            <a:spLocks noChangeArrowheads="1"/>
          </p:cNvSpPr>
          <p:nvPr/>
        </p:nvSpPr>
        <p:spPr bwMode="auto">
          <a:xfrm>
            <a:off x="3505200" y="3367088"/>
            <a:ext cx="420688"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grpSp>
        <p:nvGrpSpPr>
          <p:cNvPr id="359433" name="Group 16"/>
          <p:cNvGrpSpPr>
            <a:grpSpLocks/>
          </p:cNvGrpSpPr>
          <p:nvPr/>
        </p:nvGrpSpPr>
        <p:grpSpPr bwMode="auto">
          <a:xfrm>
            <a:off x="0" y="6019800"/>
            <a:ext cx="2112963" cy="841375"/>
            <a:chOff x="0" y="3792"/>
            <a:chExt cx="1331" cy="530"/>
          </a:xfrm>
        </p:grpSpPr>
        <p:sp>
          <p:nvSpPr>
            <p:cNvPr id="208906" name="AutoShape 10"/>
            <p:cNvSpPr>
              <a:spLocks noChangeArrowheads="1"/>
            </p:cNvSpPr>
            <p:nvPr/>
          </p:nvSpPr>
          <p:spPr bwMode="auto">
            <a:xfrm>
              <a:off x="96" y="3792"/>
              <a:ext cx="240" cy="192"/>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sp>
          <p:nvSpPr>
            <p:cNvPr id="359436" name="Text Box 11"/>
            <p:cNvSpPr txBox="1">
              <a:spLocks noChangeArrowheads="1"/>
            </p:cNvSpPr>
            <p:nvPr/>
          </p:nvSpPr>
          <p:spPr bwMode="auto">
            <a:xfrm>
              <a:off x="384" y="3792"/>
              <a:ext cx="742" cy="233"/>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I</a:t>
              </a:r>
              <a:r>
                <a:rPr lang="zh-CN" altLang="en-US" sz="1800" b="1">
                  <a:cs typeface="Arial" charset="0"/>
                </a:rPr>
                <a:t>影响历史</a:t>
              </a:r>
              <a:endParaRPr lang="en-GB" sz="1800" b="1">
                <a:cs typeface="Arial" charset="0"/>
              </a:endParaRPr>
            </a:p>
          </p:txBody>
        </p:sp>
        <p:sp>
          <p:nvSpPr>
            <p:cNvPr id="359437" name="Text Box 14"/>
            <p:cNvSpPr txBox="1">
              <a:spLocks noChangeArrowheads="1"/>
            </p:cNvSpPr>
            <p:nvPr/>
          </p:nvSpPr>
          <p:spPr bwMode="auto">
            <a:xfrm>
              <a:off x="0" y="3993"/>
              <a:ext cx="265"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
          <p:nvSpPr>
            <p:cNvPr id="359438" name="Text Box 15"/>
            <p:cNvSpPr txBox="1">
              <a:spLocks noChangeArrowheads="1"/>
            </p:cNvSpPr>
            <p:nvPr/>
          </p:nvSpPr>
          <p:spPr bwMode="auto">
            <a:xfrm>
              <a:off x="336" y="4089"/>
              <a:ext cx="995" cy="233"/>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1800" b="1">
                  <a:cs typeface="Arial" charset="0"/>
                </a:rPr>
                <a:t>王朝的建立者</a:t>
              </a:r>
              <a:endParaRPr lang="en-GB" sz="1800" b="1">
                <a:cs typeface="Arial" charset="0"/>
              </a:endParaRPr>
            </a:p>
          </p:txBody>
        </p:sp>
      </p:grpSp>
      <p:pic>
        <p:nvPicPr>
          <p:cNvPr id="359434" name="Picture 17" descr="j0237940"/>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8899"/>
                                        </p:tgtEl>
                                        <p:attrNameLst>
                                          <p:attrName>style.visibility</p:attrName>
                                        </p:attrNameLst>
                                      </p:cBhvr>
                                      <p:to>
                                        <p:strVal val="visible"/>
                                      </p:to>
                                    </p:set>
                                    <p:anim calcmode="lin" valueType="num">
                                      <p:cBhvr>
                                        <p:cTn id="7" dur="1000" fill="hold"/>
                                        <p:tgtEl>
                                          <p:spTgt spid="208899"/>
                                        </p:tgtEl>
                                        <p:attrNameLst>
                                          <p:attrName>ppt_w</p:attrName>
                                        </p:attrNameLst>
                                      </p:cBhvr>
                                      <p:tavLst>
                                        <p:tav tm="0">
                                          <p:val>
                                            <p:fltVal val="0"/>
                                          </p:val>
                                        </p:tav>
                                        <p:tav tm="100000">
                                          <p:val>
                                            <p:strVal val="#ppt_w"/>
                                          </p:val>
                                        </p:tav>
                                      </p:tavLst>
                                    </p:anim>
                                    <p:anim calcmode="lin" valueType="num">
                                      <p:cBhvr>
                                        <p:cTn id="8" dur="1000" fill="hold"/>
                                        <p:tgtEl>
                                          <p:spTgt spid="208899"/>
                                        </p:tgtEl>
                                        <p:attrNameLst>
                                          <p:attrName>ppt_h</p:attrName>
                                        </p:attrNameLst>
                                      </p:cBhvr>
                                      <p:tavLst>
                                        <p:tav tm="0">
                                          <p:val>
                                            <p:fltVal val="0"/>
                                          </p:val>
                                        </p:tav>
                                        <p:tav tm="100000">
                                          <p:val>
                                            <p:strVal val="#ppt_h"/>
                                          </p:val>
                                        </p:tav>
                                      </p:tavLst>
                                    </p:anim>
                                    <p:anim calcmode="lin" valueType="num">
                                      <p:cBhvr>
                                        <p:cTn id="9" dur="1000" fill="hold"/>
                                        <p:tgtEl>
                                          <p:spTgt spid="20889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889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8900"/>
                                        </p:tgtEl>
                                        <p:attrNameLst>
                                          <p:attrName>style.visibility</p:attrName>
                                        </p:attrNameLst>
                                      </p:cBhvr>
                                      <p:to>
                                        <p:strVal val="visible"/>
                                      </p:to>
                                    </p:set>
                                    <p:anim calcmode="lin" valueType="num">
                                      <p:cBhvr>
                                        <p:cTn id="15" dur="1000" fill="hold"/>
                                        <p:tgtEl>
                                          <p:spTgt spid="208900"/>
                                        </p:tgtEl>
                                        <p:attrNameLst>
                                          <p:attrName>ppt_w</p:attrName>
                                        </p:attrNameLst>
                                      </p:cBhvr>
                                      <p:tavLst>
                                        <p:tav tm="0">
                                          <p:val>
                                            <p:fltVal val="0"/>
                                          </p:val>
                                        </p:tav>
                                        <p:tav tm="100000">
                                          <p:val>
                                            <p:strVal val="#ppt_w"/>
                                          </p:val>
                                        </p:tav>
                                      </p:tavLst>
                                    </p:anim>
                                    <p:anim calcmode="lin" valueType="num">
                                      <p:cBhvr>
                                        <p:cTn id="16" dur="1000" fill="hold"/>
                                        <p:tgtEl>
                                          <p:spTgt spid="208900"/>
                                        </p:tgtEl>
                                        <p:attrNameLst>
                                          <p:attrName>ppt_h</p:attrName>
                                        </p:attrNameLst>
                                      </p:cBhvr>
                                      <p:tavLst>
                                        <p:tav tm="0">
                                          <p:val>
                                            <p:fltVal val="0"/>
                                          </p:val>
                                        </p:tav>
                                        <p:tav tm="100000">
                                          <p:val>
                                            <p:strVal val="#ppt_h"/>
                                          </p:val>
                                        </p:tav>
                                      </p:tavLst>
                                    </p:anim>
                                    <p:anim calcmode="lin" valueType="num">
                                      <p:cBhvr>
                                        <p:cTn id="17" dur="1000" fill="hold"/>
                                        <p:tgtEl>
                                          <p:spTgt spid="208900"/>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890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208901"/>
                                        </p:tgtEl>
                                        <p:attrNameLst>
                                          <p:attrName>style.visibility</p:attrName>
                                        </p:attrNameLst>
                                      </p:cBhvr>
                                      <p:to>
                                        <p:strVal val="visible"/>
                                      </p:to>
                                    </p:set>
                                    <p:anim calcmode="lin" valueType="num">
                                      <p:cBhvr additive="base">
                                        <p:cTn id="23" dur="500" fill="hold"/>
                                        <p:tgtEl>
                                          <p:spTgt spid="208901"/>
                                        </p:tgtEl>
                                        <p:attrNameLst>
                                          <p:attrName>ppt_x</p:attrName>
                                        </p:attrNameLst>
                                      </p:cBhvr>
                                      <p:tavLst>
                                        <p:tav tm="0">
                                          <p:val>
                                            <p:strVal val="#ppt_x"/>
                                          </p:val>
                                        </p:tav>
                                        <p:tav tm="100000">
                                          <p:val>
                                            <p:strVal val="#ppt_x"/>
                                          </p:val>
                                        </p:tav>
                                      </p:tavLst>
                                    </p:anim>
                                    <p:anim calcmode="lin" valueType="num">
                                      <p:cBhvr additive="base">
                                        <p:cTn id="24" dur="500" fill="hold"/>
                                        <p:tgtEl>
                                          <p:spTgt spid="208901"/>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5" presetClass="entr" presetSubtype="0" fill="hold" grpId="0" nodeType="clickEffect">
                                  <p:stCondLst>
                                    <p:cond delay="0"/>
                                  </p:stCondLst>
                                  <p:childTnLst>
                                    <p:set>
                                      <p:cBhvr>
                                        <p:cTn id="28" dur="1" fill="hold">
                                          <p:stCondLst>
                                            <p:cond delay="0"/>
                                          </p:stCondLst>
                                        </p:cTn>
                                        <p:tgtEl>
                                          <p:spTgt spid="208902"/>
                                        </p:tgtEl>
                                        <p:attrNameLst>
                                          <p:attrName>style.visibility</p:attrName>
                                        </p:attrNameLst>
                                      </p:cBhvr>
                                      <p:to>
                                        <p:strVal val="visible"/>
                                      </p:to>
                                    </p:set>
                                    <p:anim calcmode="lin" valueType="num">
                                      <p:cBhvr>
                                        <p:cTn id="29" dur="500" decel="50000" fill="hold">
                                          <p:stCondLst>
                                            <p:cond delay="0"/>
                                          </p:stCondLst>
                                        </p:cTn>
                                        <p:tgtEl>
                                          <p:spTgt spid="208902"/>
                                        </p:tgtEl>
                                        <p:attrNameLst>
                                          <p:attrName>style.rotation</p:attrName>
                                        </p:attrNameLst>
                                      </p:cBhvr>
                                      <p:tavLst>
                                        <p:tav tm="0">
                                          <p:val>
                                            <p:fltVal val="-90"/>
                                          </p:val>
                                        </p:tav>
                                        <p:tav tm="100000">
                                          <p:val>
                                            <p:fltVal val="0"/>
                                          </p:val>
                                        </p:tav>
                                      </p:tavLst>
                                    </p:anim>
                                    <p:anim calcmode="lin" valueType="num">
                                      <p:cBhvr>
                                        <p:cTn id="30" dur="500" decel="50000" fill="hold">
                                          <p:stCondLst>
                                            <p:cond delay="0"/>
                                          </p:stCondLst>
                                        </p:cTn>
                                        <p:tgtEl>
                                          <p:spTgt spid="208902"/>
                                        </p:tgtEl>
                                        <p:attrNameLst>
                                          <p:attrName>ppt_w</p:attrName>
                                        </p:attrNameLst>
                                      </p:cBhvr>
                                      <p:tavLst>
                                        <p:tav tm="0">
                                          <p:val>
                                            <p:strVal val="#ppt_w"/>
                                          </p:val>
                                        </p:tav>
                                        <p:tav tm="100000">
                                          <p:val>
                                            <p:strVal val="#ppt_w*.05"/>
                                          </p:val>
                                        </p:tav>
                                      </p:tavLst>
                                    </p:anim>
                                    <p:anim calcmode="lin" valueType="num">
                                      <p:cBhvr>
                                        <p:cTn id="31" dur="500" accel="50000" fill="hold">
                                          <p:stCondLst>
                                            <p:cond delay="500"/>
                                          </p:stCondLst>
                                        </p:cTn>
                                        <p:tgtEl>
                                          <p:spTgt spid="208902"/>
                                        </p:tgtEl>
                                        <p:attrNameLst>
                                          <p:attrName>ppt_w</p:attrName>
                                        </p:attrNameLst>
                                      </p:cBhvr>
                                      <p:tavLst>
                                        <p:tav tm="0">
                                          <p:val>
                                            <p:strVal val="#ppt_w*.05"/>
                                          </p:val>
                                        </p:tav>
                                        <p:tav tm="100000">
                                          <p:val>
                                            <p:strVal val="#ppt_w"/>
                                          </p:val>
                                        </p:tav>
                                      </p:tavLst>
                                    </p:anim>
                                    <p:anim calcmode="lin" valueType="num">
                                      <p:cBhvr>
                                        <p:cTn id="32" dur="1000" fill="hold"/>
                                        <p:tgtEl>
                                          <p:spTgt spid="208902"/>
                                        </p:tgtEl>
                                        <p:attrNameLst>
                                          <p:attrName>ppt_h</p:attrName>
                                        </p:attrNameLst>
                                      </p:cBhvr>
                                      <p:tavLst>
                                        <p:tav tm="0">
                                          <p:val>
                                            <p:strVal val="#ppt_h"/>
                                          </p:val>
                                        </p:tav>
                                        <p:tav tm="100000">
                                          <p:val>
                                            <p:strVal val="#ppt_h"/>
                                          </p:val>
                                        </p:tav>
                                      </p:tavLst>
                                    </p:anim>
                                    <p:anim calcmode="lin" valueType="num">
                                      <p:cBhvr>
                                        <p:cTn id="33" dur="500" decel="50000" fill="hold">
                                          <p:stCondLst>
                                            <p:cond delay="0"/>
                                          </p:stCondLst>
                                        </p:cTn>
                                        <p:tgtEl>
                                          <p:spTgt spid="208902"/>
                                        </p:tgtEl>
                                        <p:attrNameLst>
                                          <p:attrName>ppt_x</p:attrName>
                                        </p:attrNameLst>
                                      </p:cBhvr>
                                      <p:tavLst>
                                        <p:tav tm="0">
                                          <p:val>
                                            <p:strVal val="#ppt_x+.4"/>
                                          </p:val>
                                        </p:tav>
                                        <p:tav tm="100000">
                                          <p:val>
                                            <p:strVal val="#ppt_x"/>
                                          </p:val>
                                        </p:tav>
                                      </p:tavLst>
                                    </p:anim>
                                    <p:anim calcmode="lin" valueType="num">
                                      <p:cBhvr>
                                        <p:cTn id="34" dur="500" decel="50000" fill="hold">
                                          <p:stCondLst>
                                            <p:cond delay="0"/>
                                          </p:stCondLst>
                                        </p:cTn>
                                        <p:tgtEl>
                                          <p:spTgt spid="208902"/>
                                        </p:tgtEl>
                                        <p:attrNameLst>
                                          <p:attrName>ppt_y</p:attrName>
                                        </p:attrNameLst>
                                      </p:cBhvr>
                                      <p:tavLst>
                                        <p:tav tm="0">
                                          <p:val>
                                            <p:strVal val="#ppt_y-.2"/>
                                          </p:val>
                                        </p:tav>
                                        <p:tav tm="100000">
                                          <p:val>
                                            <p:strVal val="#ppt_y+.1"/>
                                          </p:val>
                                        </p:tav>
                                      </p:tavLst>
                                    </p:anim>
                                    <p:anim calcmode="lin" valueType="num">
                                      <p:cBhvr>
                                        <p:cTn id="35" dur="500" accel="50000" fill="hold">
                                          <p:stCondLst>
                                            <p:cond delay="500"/>
                                          </p:stCondLst>
                                        </p:cTn>
                                        <p:tgtEl>
                                          <p:spTgt spid="208902"/>
                                        </p:tgtEl>
                                        <p:attrNameLst>
                                          <p:attrName>ppt_y</p:attrName>
                                        </p:attrNameLst>
                                      </p:cBhvr>
                                      <p:tavLst>
                                        <p:tav tm="0">
                                          <p:val>
                                            <p:strVal val="#ppt_y+.1"/>
                                          </p:val>
                                        </p:tav>
                                        <p:tav tm="100000">
                                          <p:val>
                                            <p:strVal val="#ppt_y"/>
                                          </p:val>
                                        </p:tav>
                                      </p:tavLst>
                                    </p:anim>
                                    <p:animEffect transition="in" filter="fade">
                                      <p:cBhvr>
                                        <p:cTn id="36" dur="1000" decel="50000">
                                          <p:stCondLst>
                                            <p:cond delay="0"/>
                                          </p:stCondLst>
                                        </p:cTn>
                                        <p:tgtEl>
                                          <p:spTgt spid="208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899" grpId="0" animBg="1"/>
      <p:bldP spid="208900" grpId="0"/>
      <p:bldP spid="208901" grpId="0"/>
      <p:bldP spid="208902" grpId="0"/>
    </p:bldLst>
  </p:timing>
</p:sld>
</file>

<file path=ppt/slides/slide14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9010" name="Text Box 2"/>
          <p:cNvSpPr txBox="1">
            <a:spLocks noChangeArrowheads="1"/>
          </p:cNvSpPr>
          <p:nvPr/>
        </p:nvSpPr>
        <p:spPr bwMode="auto">
          <a:xfrm>
            <a:off x="1752600" y="152400"/>
            <a:ext cx="5410200" cy="64135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defRPr sz="3200" b="1">
                <a:solidFill>
                  <a:srgbClr val="FFFFFF"/>
                </a:solidFill>
                <a:latin typeface="Arial"/>
                <a:ea typeface="ＭＳ Ｐゴシック"/>
                <a:cs typeface="Arial"/>
              </a:defRPr>
            </a:lvl1pPr>
            <a:lvl2pPr algn="ctr" eaLnBrk="0" hangingPunct="0">
              <a:defRPr sz="4400">
                <a:solidFill>
                  <a:schemeClr val="tx2"/>
                </a:solidFill>
                <a:cs typeface="Arial" charset="0"/>
              </a:defRPr>
            </a:lvl2pPr>
            <a:lvl3pPr algn="ctr" eaLnBrk="0" hangingPunct="0">
              <a:defRPr sz="4400">
                <a:solidFill>
                  <a:schemeClr val="tx2"/>
                </a:solidFill>
                <a:cs typeface="Arial" charset="0"/>
              </a:defRPr>
            </a:lvl3pPr>
            <a:lvl4pPr algn="ctr" eaLnBrk="0" hangingPunct="0">
              <a:defRPr sz="4400">
                <a:solidFill>
                  <a:schemeClr val="tx2"/>
                </a:solidFill>
                <a:cs typeface="Arial" charset="0"/>
              </a:defRPr>
            </a:lvl4pPr>
            <a:lvl5pPr algn="ctr" eaLnBrk="0" hangingPunct="0">
              <a:defRPr sz="4400">
                <a:solidFill>
                  <a:schemeClr val="tx2"/>
                </a:solidFill>
                <a:cs typeface="Arial" charset="0"/>
              </a:defRPr>
            </a:lvl5pPr>
            <a:lvl6pPr marL="457200" algn="ctr" fontAlgn="base">
              <a:spcBef>
                <a:spcPct val="0"/>
              </a:spcBef>
              <a:spcAft>
                <a:spcPct val="0"/>
              </a:spcAft>
              <a:defRPr sz="4400">
                <a:solidFill>
                  <a:schemeClr val="tx2"/>
                </a:solidFill>
                <a:ea typeface="Arial" charset="0"/>
                <a:cs typeface="Arial" charset="0"/>
              </a:defRPr>
            </a:lvl6pPr>
            <a:lvl7pPr marL="914400" algn="ctr" fontAlgn="base">
              <a:spcBef>
                <a:spcPct val="0"/>
              </a:spcBef>
              <a:spcAft>
                <a:spcPct val="0"/>
              </a:spcAft>
              <a:defRPr sz="4400">
                <a:solidFill>
                  <a:schemeClr val="tx2"/>
                </a:solidFill>
                <a:ea typeface="Arial" charset="0"/>
                <a:cs typeface="Arial" charset="0"/>
              </a:defRPr>
            </a:lvl7pPr>
            <a:lvl8pPr marL="1371600" algn="ctr" fontAlgn="base">
              <a:spcBef>
                <a:spcPct val="0"/>
              </a:spcBef>
              <a:spcAft>
                <a:spcPct val="0"/>
              </a:spcAft>
              <a:defRPr sz="4400">
                <a:solidFill>
                  <a:schemeClr val="tx2"/>
                </a:solidFill>
                <a:ea typeface="Arial" charset="0"/>
                <a:cs typeface="Arial" charset="0"/>
              </a:defRPr>
            </a:lvl8pPr>
            <a:lvl9pPr marL="1828800" algn="ctr" fontAlgn="base">
              <a:spcBef>
                <a:spcPct val="0"/>
              </a:spcBef>
              <a:spcAft>
                <a:spcPct val="0"/>
              </a:spcAft>
              <a:defRPr sz="4400">
                <a:solidFill>
                  <a:schemeClr val="tx2"/>
                </a:solidFill>
                <a:ea typeface="Arial" charset="0"/>
                <a:cs typeface="Arial" charset="0"/>
              </a:defRPr>
            </a:lvl9pPr>
          </a:lstStyle>
          <a:p>
            <a:pPr lvl="2"/>
            <a:r>
              <a:rPr lang="zh-CN" altLang="en-US">
                <a:solidFill>
                  <a:schemeClr val="bg1"/>
                </a:solidFill>
              </a:rPr>
              <a:t>分裂王国的后期</a:t>
            </a:r>
            <a:endParaRPr lang="en-US">
              <a:solidFill>
                <a:schemeClr val="bg1"/>
              </a:solidFill>
            </a:endParaRPr>
          </a:p>
        </p:txBody>
      </p:sp>
      <p:sp>
        <p:nvSpPr>
          <p:cNvPr id="299011" name="Text Box 3"/>
          <p:cNvSpPr txBox="1">
            <a:spLocks noChangeArrowheads="1"/>
          </p:cNvSpPr>
          <p:nvPr/>
        </p:nvSpPr>
        <p:spPr bwMode="auto">
          <a:xfrm>
            <a:off x="2895600" y="838200"/>
            <a:ext cx="3276600" cy="579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b="1">
                <a:solidFill>
                  <a:schemeClr val="bg1"/>
                </a:solidFill>
                <a:latin typeface="Times" charset="0"/>
              </a:rPr>
              <a:t>王下</a:t>
            </a:r>
            <a:r>
              <a:rPr lang="en-US" altLang="ja-JP" b="1">
                <a:solidFill>
                  <a:schemeClr val="bg1"/>
                </a:solidFill>
                <a:latin typeface="Times" charset="0"/>
                <a:cs typeface="Times New Roman" charset="0"/>
              </a:rPr>
              <a:t>15-17</a:t>
            </a:r>
            <a:endParaRPr lang="en-US" b="1">
              <a:solidFill>
                <a:schemeClr val="bg1"/>
              </a:solidFill>
              <a:latin typeface="Times" charset="0"/>
              <a:cs typeface="Times New Roman" charset="0"/>
            </a:endParaRPr>
          </a:p>
        </p:txBody>
      </p:sp>
      <p:sp>
        <p:nvSpPr>
          <p:cNvPr id="299012" name="Text Box 4"/>
          <p:cNvSpPr txBox="1">
            <a:spLocks noChangeArrowheads="1"/>
          </p:cNvSpPr>
          <p:nvPr/>
        </p:nvSpPr>
        <p:spPr bwMode="auto">
          <a:xfrm>
            <a:off x="0" y="1752600"/>
            <a:ext cx="4724400" cy="3754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spcBef>
                <a:spcPct val="50000"/>
              </a:spcBef>
              <a:defRPr/>
            </a:pPr>
            <a:r>
              <a:rPr lang="en-US" b="1">
                <a:solidFill>
                  <a:schemeClr val="bg1"/>
                </a:solidFill>
                <a:latin typeface="Times" charset="0"/>
                <a:cs typeface="Times New Roman" charset="0"/>
              </a:rPr>
              <a:t>          </a:t>
            </a:r>
            <a:r>
              <a:rPr lang="zh-CN" altLang="en-US" b="1">
                <a:solidFill>
                  <a:schemeClr val="bg1"/>
                </a:solidFill>
                <a:latin typeface="Times" charset="0"/>
                <a:cs typeface="Times New Roman" charset="0"/>
              </a:rPr>
              <a:t>犹大</a:t>
            </a:r>
            <a:r>
              <a:rPr lang="en-US" altLang="ja-JP" b="1">
                <a:solidFill>
                  <a:schemeClr val="bg1"/>
                </a:solidFill>
                <a:latin typeface="Times" charset="0"/>
                <a:cs typeface="Times New Roman" charset="0"/>
              </a:rPr>
              <a:t>           </a:t>
            </a:r>
          </a:p>
          <a:p>
            <a:pPr>
              <a:spcBef>
                <a:spcPct val="50000"/>
              </a:spcBef>
              <a:defRPr/>
            </a:pPr>
            <a:r>
              <a:rPr lang="zh-CN" altLang="en-US" b="1">
                <a:solidFill>
                  <a:srgbClr val="00FFFF"/>
                </a:solidFill>
                <a:latin typeface="Times" charset="0"/>
                <a:cs typeface="Times New Roman" charset="0"/>
              </a:rPr>
              <a:t>亚撒利雅</a:t>
            </a:r>
            <a:r>
              <a:rPr lang="en-US" altLang="ja-JP" sz="2400" b="1">
                <a:solidFill>
                  <a:srgbClr val="00FFFF"/>
                </a:solidFill>
                <a:latin typeface="Times" charset="0"/>
                <a:cs typeface="Times New Roman" charset="0"/>
              </a:rPr>
              <a:t>/</a:t>
            </a:r>
            <a:r>
              <a:rPr lang="zh-CN" altLang="en-US" sz="2400" b="1">
                <a:solidFill>
                  <a:srgbClr val="00FFFF"/>
                </a:solidFill>
                <a:latin typeface="Times" charset="0"/>
                <a:cs typeface="Times New Roman" charset="0"/>
              </a:rPr>
              <a:t>乌西雅</a:t>
            </a:r>
            <a:r>
              <a:rPr lang="en-US" altLang="ja-JP" sz="2400" b="1">
                <a:solidFill>
                  <a:srgbClr val="00FFFF"/>
                </a:solidFill>
                <a:latin typeface="Times" charset="0"/>
                <a:cs typeface="Times New Roman" charset="0"/>
              </a:rPr>
              <a:t>	</a:t>
            </a:r>
            <a:r>
              <a:rPr lang="en-US" altLang="ja-JP" b="1">
                <a:solidFill>
                  <a:schemeClr val="bg1"/>
                </a:solidFill>
                <a:latin typeface="Times" charset="0"/>
                <a:cs typeface="Times New Roman" charset="0"/>
              </a:rPr>
              <a:t>(52) </a:t>
            </a:r>
          </a:p>
          <a:p>
            <a:pPr>
              <a:spcBef>
                <a:spcPct val="50000"/>
              </a:spcBef>
              <a:defRPr/>
            </a:pPr>
            <a:endParaRPr lang="en-US" b="1">
              <a:solidFill>
                <a:schemeClr val="bg1"/>
              </a:solidFill>
              <a:latin typeface="Times" charset="0"/>
              <a:cs typeface="Times New Roman" charset="0"/>
            </a:endParaRPr>
          </a:p>
          <a:p>
            <a:pPr>
              <a:spcBef>
                <a:spcPct val="50000"/>
              </a:spcBef>
              <a:defRPr/>
            </a:pPr>
            <a:endParaRPr lang="en-US" sz="2000" b="1">
              <a:solidFill>
                <a:schemeClr val="bg1"/>
              </a:solidFill>
              <a:latin typeface="Times" charset="0"/>
              <a:cs typeface="Times New Roman" charset="0"/>
            </a:endParaRPr>
          </a:p>
          <a:p>
            <a:pPr>
              <a:spcBef>
                <a:spcPct val="50000"/>
              </a:spcBef>
              <a:defRPr/>
            </a:pPr>
            <a:r>
              <a:rPr lang="zh-CN" altLang="en-US" b="1">
                <a:solidFill>
                  <a:srgbClr val="00FFFF"/>
                </a:solidFill>
                <a:latin typeface="Times" charset="0"/>
                <a:cs typeface="Times New Roman" charset="0"/>
              </a:rPr>
              <a:t>约坦</a:t>
            </a:r>
            <a:r>
              <a:rPr lang="en-US" altLang="zh-CN" b="1">
                <a:solidFill>
                  <a:srgbClr val="00FFFF"/>
                </a:solidFill>
                <a:latin typeface="Times" charset="0"/>
                <a:cs typeface="Times New Roman" charset="0"/>
              </a:rPr>
              <a:t>	</a:t>
            </a:r>
            <a:r>
              <a:rPr lang="en-US" altLang="ja-JP" b="1">
                <a:solidFill>
                  <a:srgbClr val="00FFFF"/>
                </a:solidFill>
                <a:latin typeface="Times" charset="0"/>
                <a:cs typeface="Times New Roman" charset="0"/>
              </a:rPr>
              <a:t>		</a:t>
            </a:r>
            <a:r>
              <a:rPr lang="en-US" altLang="ja-JP" b="1">
                <a:solidFill>
                  <a:schemeClr val="bg1"/>
                </a:solidFill>
                <a:latin typeface="Times" charset="0"/>
                <a:cs typeface="Times New Roman" charset="0"/>
              </a:rPr>
              <a:t>(16)            </a:t>
            </a:r>
            <a:r>
              <a:rPr lang="zh-CN" altLang="en-US" b="1">
                <a:solidFill>
                  <a:schemeClr val="bg1"/>
                </a:solidFill>
                <a:latin typeface="Times" charset="0"/>
                <a:cs typeface="Times New Roman" charset="0"/>
              </a:rPr>
              <a:t>亚哈斯</a:t>
            </a:r>
            <a:r>
              <a:rPr lang="en-US" altLang="ja-JP" b="1">
                <a:solidFill>
                  <a:schemeClr val="bg1"/>
                </a:solidFill>
                <a:latin typeface="Times" charset="0"/>
                <a:cs typeface="Times New Roman" charset="0"/>
              </a:rPr>
              <a:t>		 (16)  </a:t>
            </a:r>
            <a:endParaRPr lang="en-US" b="1">
              <a:solidFill>
                <a:schemeClr val="bg1"/>
              </a:solidFill>
              <a:latin typeface="Times" charset="0"/>
              <a:cs typeface="Times New Roman" charset="0"/>
            </a:endParaRPr>
          </a:p>
        </p:txBody>
      </p:sp>
      <p:sp>
        <p:nvSpPr>
          <p:cNvPr id="299013" name="Text Box 5"/>
          <p:cNvSpPr txBox="1">
            <a:spLocks noChangeArrowheads="1"/>
          </p:cNvSpPr>
          <p:nvPr/>
        </p:nvSpPr>
        <p:spPr bwMode="auto">
          <a:xfrm>
            <a:off x="4572000" y="1752600"/>
            <a:ext cx="4572000" cy="354012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spcBef>
                <a:spcPct val="50000"/>
              </a:spcBef>
              <a:defRPr/>
            </a:pPr>
            <a:r>
              <a:rPr lang="en-US" b="1">
                <a:solidFill>
                  <a:schemeClr val="bg1"/>
                </a:solidFill>
                <a:latin typeface="Times" charset="0"/>
                <a:cs typeface="Times New Roman" charset="0"/>
              </a:rPr>
              <a:t>            </a:t>
            </a:r>
            <a:r>
              <a:rPr lang="zh-CN" altLang="en-US" b="1">
                <a:solidFill>
                  <a:schemeClr val="bg1"/>
                </a:solidFill>
                <a:latin typeface="Times" charset="0"/>
                <a:cs typeface="Times New Roman" charset="0"/>
              </a:rPr>
              <a:t>以色列</a:t>
            </a:r>
            <a:r>
              <a:rPr lang="en-US" altLang="ja-JP" b="1">
                <a:solidFill>
                  <a:schemeClr val="bg1"/>
                </a:solidFill>
                <a:latin typeface="Times" charset="0"/>
                <a:cs typeface="Times New Roman" charset="0"/>
              </a:rPr>
              <a:t>             </a:t>
            </a:r>
            <a:r>
              <a:rPr lang="zh-CN" altLang="en-US" b="1">
                <a:solidFill>
                  <a:schemeClr val="bg1"/>
                </a:solidFill>
                <a:latin typeface="Times" charset="0"/>
                <a:cs typeface="Times New Roman" charset="0"/>
              </a:rPr>
              <a:t>撒迦利雅</a:t>
            </a:r>
            <a:r>
              <a:rPr lang="en-US" altLang="ja-JP" b="1">
                <a:solidFill>
                  <a:schemeClr val="bg1"/>
                </a:solidFill>
                <a:latin typeface="Times" charset="0"/>
                <a:cs typeface="Times New Roman" charset="0"/>
              </a:rPr>
              <a:t>	(6</a:t>
            </a:r>
            <a:r>
              <a:rPr lang="zh-CN" altLang="en-US" b="1">
                <a:solidFill>
                  <a:schemeClr val="bg1"/>
                </a:solidFill>
                <a:latin typeface="Times" charset="0"/>
                <a:cs typeface="Times New Roman" charset="0"/>
              </a:rPr>
              <a:t>个月</a:t>
            </a:r>
            <a:r>
              <a:rPr lang="en-US" altLang="ja-JP" b="1">
                <a:solidFill>
                  <a:schemeClr val="bg1"/>
                </a:solidFill>
                <a:latin typeface="Times" charset="0"/>
                <a:cs typeface="Times New Roman" charset="0"/>
              </a:rPr>
              <a:t>)         </a:t>
            </a:r>
            <a:r>
              <a:rPr lang="zh-CN" altLang="en-US" b="1">
                <a:solidFill>
                  <a:schemeClr val="bg1"/>
                </a:solidFill>
                <a:latin typeface="Times" charset="0"/>
                <a:cs typeface="Times New Roman" charset="0"/>
              </a:rPr>
              <a:t>沙龙</a:t>
            </a:r>
            <a:r>
              <a:rPr lang="en-US" altLang="ja-JP" b="1">
                <a:solidFill>
                  <a:schemeClr val="bg1"/>
                </a:solidFill>
                <a:latin typeface="Times" charset="0"/>
                <a:cs typeface="Times New Roman" charset="0"/>
              </a:rPr>
              <a:t>		(1 </a:t>
            </a:r>
            <a:r>
              <a:rPr lang="zh-CN" altLang="en-US" b="1">
                <a:solidFill>
                  <a:schemeClr val="bg1"/>
                </a:solidFill>
                <a:latin typeface="Times" charset="0"/>
                <a:cs typeface="Times New Roman" charset="0"/>
              </a:rPr>
              <a:t>个月</a:t>
            </a:r>
            <a:r>
              <a:rPr lang="en-US" altLang="ja-JP" b="1">
                <a:solidFill>
                  <a:schemeClr val="bg1"/>
                </a:solidFill>
                <a:latin typeface="Times" charset="0"/>
                <a:cs typeface="Times New Roman" charset="0"/>
              </a:rPr>
              <a:t>)</a:t>
            </a:r>
            <a:r>
              <a:rPr lang="en-US" altLang="ja-JP" sz="2800" b="1">
                <a:solidFill>
                  <a:schemeClr val="bg1"/>
                </a:solidFill>
                <a:latin typeface="Times" charset="0"/>
                <a:cs typeface="Times New Roman" charset="0"/>
              </a:rPr>
              <a:t>         </a:t>
            </a:r>
            <a:r>
              <a:rPr lang="zh-CN" altLang="en-US" b="1">
                <a:solidFill>
                  <a:schemeClr val="bg1"/>
                </a:solidFill>
                <a:latin typeface="Times" charset="0"/>
                <a:cs typeface="Times New Roman" charset="0"/>
              </a:rPr>
              <a:t>米拿现</a:t>
            </a:r>
            <a:r>
              <a:rPr lang="en-US" altLang="ja-JP" b="1">
                <a:solidFill>
                  <a:schemeClr val="bg1"/>
                </a:solidFill>
                <a:latin typeface="Times" charset="0"/>
                <a:cs typeface="Times New Roman" charset="0"/>
              </a:rPr>
              <a:t>	(10)</a:t>
            </a:r>
            <a:r>
              <a:rPr lang="en-US" altLang="ja-JP" sz="2800" b="1">
                <a:solidFill>
                  <a:schemeClr val="bg1"/>
                </a:solidFill>
                <a:latin typeface="Times" charset="0"/>
                <a:cs typeface="Times New Roman" charset="0"/>
              </a:rPr>
              <a:t>                </a:t>
            </a:r>
            <a:r>
              <a:rPr lang="zh-CN" altLang="en-US" sz="2800" b="1">
                <a:solidFill>
                  <a:schemeClr val="bg1"/>
                </a:solidFill>
                <a:latin typeface="Times" charset="0"/>
                <a:cs typeface="Times New Roman" charset="0"/>
              </a:rPr>
              <a:t>比加辖</a:t>
            </a:r>
            <a:r>
              <a:rPr lang="en-US" altLang="ja-JP" b="1">
                <a:solidFill>
                  <a:schemeClr val="bg1"/>
                </a:solidFill>
                <a:latin typeface="Times" charset="0"/>
                <a:cs typeface="Times New Roman" charset="0"/>
              </a:rPr>
              <a:t>	(2)     </a:t>
            </a:r>
            <a:r>
              <a:rPr lang="en-US" altLang="ja-JP" sz="2800" b="1">
                <a:solidFill>
                  <a:schemeClr val="bg1"/>
                </a:solidFill>
                <a:latin typeface="Times" charset="0"/>
                <a:cs typeface="Times New Roman" charset="0"/>
              </a:rPr>
              <a:t>            </a:t>
            </a:r>
            <a:r>
              <a:rPr lang="zh-CN" altLang="en-US" b="1">
                <a:solidFill>
                  <a:schemeClr val="bg1"/>
                </a:solidFill>
                <a:latin typeface="Times" charset="0"/>
                <a:cs typeface="Times New Roman" charset="0"/>
              </a:rPr>
              <a:t>比加</a:t>
            </a:r>
            <a:r>
              <a:rPr lang="en-US" altLang="ja-JP" b="1">
                <a:solidFill>
                  <a:schemeClr val="bg1"/>
                </a:solidFill>
                <a:latin typeface="Times" charset="0"/>
                <a:cs typeface="Times New Roman" charset="0"/>
              </a:rPr>
              <a:t>		(20)</a:t>
            </a:r>
            <a:r>
              <a:rPr lang="en-US" altLang="ja-JP" sz="2800" b="1">
                <a:solidFill>
                  <a:schemeClr val="bg1"/>
                </a:solidFill>
                <a:latin typeface="Times" charset="0"/>
                <a:cs typeface="Times New Roman" charset="0"/>
              </a:rPr>
              <a:t>               </a:t>
            </a:r>
            <a:r>
              <a:rPr lang="zh-CN" altLang="en-US" b="1">
                <a:solidFill>
                  <a:schemeClr val="bg1"/>
                </a:solidFill>
                <a:latin typeface="Times" charset="0"/>
                <a:cs typeface="Times New Roman" charset="0"/>
              </a:rPr>
              <a:t>何细亚</a:t>
            </a:r>
            <a:r>
              <a:rPr lang="en-US" altLang="ja-JP" b="1">
                <a:solidFill>
                  <a:schemeClr val="bg1"/>
                </a:solidFill>
                <a:latin typeface="Times" charset="0"/>
                <a:cs typeface="Times New Roman" charset="0"/>
              </a:rPr>
              <a:t>	(10)</a:t>
            </a:r>
            <a:r>
              <a:rPr lang="en-US" altLang="ja-JP" sz="2800" b="1">
                <a:solidFill>
                  <a:schemeClr val="bg1"/>
                </a:solidFill>
                <a:latin typeface="Times" charset="0"/>
                <a:cs typeface="Times New Roman" charset="0"/>
              </a:rPr>
              <a:t> </a:t>
            </a:r>
            <a:endParaRPr lang="en-US" sz="2800" b="1">
              <a:solidFill>
                <a:schemeClr val="bg1"/>
              </a:solidFill>
              <a:latin typeface="Times" charset="0"/>
              <a:cs typeface="Times New Roman" charset="0"/>
            </a:endParaRPr>
          </a:p>
        </p:txBody>
      </p:sp>
      <p:sp>
        <p:nvSpPr>
          <p:cNvPr id="361478" name="Text Box 6"/>
          <p:cNvSpPr txBox="1">
            <a:spLocks noChangeArrowheads="1"/>
          </p:cNvSpPr>
          <p:nvPr/>
        </p:nvSpPr>
        <p:spPr bwMode="auto">
          <a:xfrm>
            <a:off x="4267200" y="2743200"/>
            <a:ext cx="420688"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
        <p:nvSpPr>
          <p:cNvPr id="361479" name="Text Box 7"/>
          <p:cNvSpPr txBox="1">
            <a:spLocks noChangeArrowheads="1"/>
          </p:cNvSpPr>
          <p:nvPr/>
        </p:nvSpPr>
        <p:spPr bwMode="auto">
          <a:xfrm>
            <a:off x="4267200" y="3276600"/>
            <a:ext cx="420688"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
        <p:nvSpPr>
          <p:cNvPr id="361480" name="Text Box 8"/>
          <p:cNvSpPr txBox="1">
            <a:spLocks noChangeArrowheads="1"/>
          </p:cNvSpPr>
          <p:nvPr/>
        </p:nvSpPr>
        <p:spPr bwMode="auto">
          <a:xfrm>
            <a:off x="4191000" y="4191000"/>
            <a:ext cx="420688"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
        <p:nvSpPr>
          <p:cNvPr id="361481" name="Text Box 9"/>
          <p:cNvSpPr txBox="1">
            <a:spLocks noChangeArrowheads="1"/>
          </p:cNvSpPr>
          <p:nvPr/>
        </p:nvSpPr>
        <p:spPr bwMode="auto">
          <a:xfrm>
            <a:off x="4191000" y="4724400"/>
            <a:ext cx="420688"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
        <p:nvSpPr>
          <p:cNvPr id="299019" name="AutoShape 11"/>
          <p:cNvSpPr>
            <a:spLocks noChangeArrowheads="1"/>
          </p:cNvSpPr>
          <p:nvPr/>
        </p:nvSpPr>
        <p:spPr bwMode="auto">
          <a:xfrm>
            <a:off x="152400" y="60198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sp>
        <p:nvSpPr>
          <p:cNvPr id="361483" name="Text Box 12"/>
          <p:cNvSpPr txBox="1">
            <a:spLocks noChangeArrowheads="1"/>
          </p:cNvSpPr>
          <p:nvPr/>
        </p:nvSpPr>
        <p:spPr bwMode="auto">
          <a:xfrm>
            <a:off x="533400" y="6019800"/>
            <a:ext cx="1114425" cy="369888"/>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1800" b="1">
                <a:cs typeface="Arial" charset="0"/>
              </a:rPr>
              <a:t>影响历史</a:t>
            </a:r>
            <a:endParaRPr lang="en-GB" sz="1800" b="1">
              <a:cs typeface="Arial" charset="0"/>
            </a:endParaRPr>
          </a:p>
        </p:txBody>
      </p:sp>
      <p:sp>
        <p:nvSpPr>
          <p:cNvPr id="361484" name="Text Box 13"/>
          <p:cNvSpPr txBox="1">
            <a:spLocks noChangeArrowheads="1"/>
          </p:cNvSpPr>
          <p:nvPr/>
        </p:nvSpPr>
        <p:spPr bwMode="auto">
          <a:xfrm>
            <a:off x="152400" y="6338888"/>
            <a:ext cx="420688"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
        <p:nvSpPr>
          <p:cNvPr id="361485" name="Text Box 14"/>
          <p:cNvSpPr txBox="1">
            <a:spLocks noChangeArrowheads="1"/>
          </p:cNvSpPr>
          <p:nvPr/>
        </p:nvSpPr>
        <p:spPr bwMode="auto">
          <a:xfrm>
            <a:off x="533400" y="6491288"/>
            <a:ext cx="1579563" cy="369887"/>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1800" b="1">
                <a:cs typeface="Arial" charset="0"/>
              </a:rPr>
              <a:t>王朝的建立者</a:t>
            </a:r>
            <a:endParaRPr lang="en-GB" sz="1800" b="1">
              <a:cs typeface="Arial" charset="0"/>
            </a:endParaRPr>
          </a:p>
        </p:txBody>
      </p:sp>
      <p:pic>
        <p:nvPicPr>
          <p:cNvPr id="361486" name="Picture 15" descr="j0237940"/>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9024" name="AutoShape 16"/>
          <p:cNvSpPr>
            <a:spLocks noChangeArrowheads="1"/>
          </p:cNvSpPr>
          <p:nvPr/>
        </p:nvSpPr>
        <p:spPr bwMode="auto">
          <a:xfrm>
            <a:off x="3962400" y="48006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99010"/>
                                        </p:tgtEl>
                                        <p:attrNameLst>
                                          <p:attrName>style.visibility</p:attrName>
                                        </p:attrNameLst>
                                      </p:cBhvr>
                                      <p:to>
                                        <p:strVal val="visible"/>
                                      </p:to>
                                    </p:set>
                                    <p:anim calcmode="lin" valueType="num">
                                      <p:cBhvr additive="base">
                                        <p:cTn id="7" dur="500" fill="hold"/>
                                        <p:tgtEl>
                                          <p:spTgt spid="299010"/>
                                        </p:tgtEl>
                                        <p:attrNameLst>
                                          <p:attrName>ppt_x</p:attrName>
                                        </p:attrNameLst>
                                      </p:cBhvr>
                                      <p:tavLst>
                                        <p:tav tm="0">
                                          <p:val>
                                            <p:strVal val="#ppt_x"/>
                                          </p:val>
                                        </p:tav>
                                        <p:tav tm="100000">
                                          <p:val>
                                            <p:strVal val="#ppt_x"/>
                                          </p:val>
                                        </p:tav>
                                      </p:tavLst>
                                    </p:anim>
                                    <p:anim calcmode="lin" valueType="num">
                                      <p:cBhvr additive="base">
                                        <p:cTn id="8" dur="500" fill="hold"/>
                                        <p:tgtEl>
                                          <p:spTgt spid="29901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99011"/>
                                        </p:tgtEl>
                                        <p:attrNameLst>
                                          <p:attrName>style.visibility</p:attrName>
                                        </p:attrNameLst>
                                      </p:cBhvr>
                                      <p:to>
                                        <p:strVal val="visible"/>
                                      </p:to>
                                    </p:set>
                                    <p:anim calcmode="lin" valueType="num">
                                      <p:cBhvr additive="base">
                                        <p:cTn id="13" dur="500" fill="hold"/>
                                        <p:tgtEl>
                                          <p:spTgt spid="299011"/>
                                        </p:tgtEl>
                                        <p:attrNameLst>
                                          <p:attrName>ppt_x</p:attrName>
                                        </p:attrNameLst>
                                      </p:cBhvr>
                                      <p:tavLst>
                                        <p:tav tm="0">
                                          <p:val>
                                            <p:strVal val="#ppt_x"/>
                                          </p:val>
                                        </p:tav>
                                        <p:tav tm="100000">
                                          <p:val>
                                            <p:strVal val="#ppt_x"/>
                                          </p:val>
                                        </p:tav>
                                      </p:tavLst>
                                    </p:anim>
                                    <p:anim calcmode="lin" valueType="num">
                                      <p:cBhvr additive="base">
                                        <p:cTn id="14" dur="500" fill="hold"/>
                                        <p:tgtEl>
                                          <p:spTgt spid="299011"/>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34" presetClass="entr" presetSubtype="0" fill="hold" grpId="0" nodeType="clickEffect">
                                  <p:stCondLst>
                                    <p:cond delay="0"/>
                                  </p:stCondLst>
                                  <p:childTnLst>
                                    <p:set>
                                      <p:cBhvr>
                                        <p:cTn id="18" dur="1" fill="hold">
                                          <p:stCondLst>
                                            <p:cond delay="0"/>
                                          </p:stCondLst>
                                        </p:cTn>
                                        <p:tgtEl>
                                          <p:spTgt spid="299012"/>
                                        </p:tgtEl>
                                        <p:attrNameLst>
                                          <p:attrName>style.visibility</p:attrName>
                                        </p:attrNameLst>
                                      </p:cBhvr>
                                      <p:to>
                                        <p:strVal val="visible"/>
                                      </p:to>
                                    </p:set>
                                    <p:anim from="(-#ppt_w/2)" to="(#ppt_x)" calcmode="lin" valueType="num">
                                      <p:cBhvr>
                                        <p:cTn id="19" dur="600" fill="hold">
                                          <p:stCondLst>
                                            <p:cond delay="0"/>
                                          </p:stCondLst>
                                        </p:cTn>
                                        <p:tgtEl>
                                          <p:spTgt spid="299012"/>
                                        </p:tgtEl>
                                        <p:attrNameLst>
                                          <p:attrName>ppt_x</p:attrName>
                                        </p:attrNameLst>
                                      </p:cBhvr>
                                    </p:anim>
                                    <p:anim from="0" to="-1.0" calcmode="lin" valueType="num">
                                      <p:cBhvr>
                                        <p:cTn id="20" dur="200" decel="50000" autoRev="1" fill="hold">
                                          <p:stCondLst>
                                            <p:cond delay="600"/>
                                          </p:stCondLst>
                                        </p:cTn>
                                        <p:tgtEl>
                                          <p:spTgt spid="299012"/>
                                        </p:tgtEl>
                                        <p:attrNameLst>
                                          <p:attrName>xshear</p:attrName>
                                        </p:attrNameLst>
                                      </p:cBhvr>
                                    </p:anim>
                                    <p:animScale>
                                      <p:cBhvr>
                                        <p:cTn id="21" dur="200" decel="100000" autoRev="1" fill="hold">
                                          <p:stCondLst>
                                            <p:cond delay="600"/>
                                          </p:stCondLst>
                                        </p:cTn>
                                        <p:tgtEl>
                                          <p:spTgt spid="299012"/>
                                        </p:tgtEl>
                                      </p:cBhvr>
                                      <p:from x="100000" y="100000"/>
                                      <p:to x="80000" y="100000"/>
                                    </p:animScale>
                                    <p:anim by="(#ppt_h/3+#ppt_w*0.1)" calcmode="lin" valueType="num">
                                      <p:cBhvr additive="sum">
                                        <p:cTn id="22" dur="200" decel="100000" autoRev="1" fill="hold">
                                          <p:stCondLst>
                                            <p:cond delay="600"/>
                                          </p:stCondLst>
                                        </p:cTn>
                                        <p:tgtEl>
                                          <p:spTgt spid="299012"/>
                                        </p:tgtEl>
                                        <p:attrNameLst>
                                          <p:attrName>ppt_x</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16" presetClass="entr" presetSubtype="26" fill="hold" grpId="0" nodeType="clickEffect">
                                  <p:stCondLst>
                                    <p:cond delay="0"/>
                                  </p:stCondLst>
                                  <p:childTnLst>
                                    <p:set>
                                      <p:cBhvr>
                                        <p:cTn id="26" dur="1" fill="hold">
                                          <p:stCondLst>
                                            <p:cond delay="0"/>
                                          </p:stCondLst>
                                        </p:cTn>
                                        <p:tgtEl>
                                          <p:spTgt spid="299013"/>
                                        </p:tgtEl>
                                        <p:attrNameLst>
                                          <p:attrName>style.visibility</p:attrName>
                                        </p:attrNameLst>
                                      </p:cBhvr>
                                      <p:to>
                                        <p:strVal val="visible"/>
                                      </p:to>
                                    </p:set>
                                    <p:animEffect transition="in" filter="barn(inHorizontal)">
                                      <p:cBhvr>
                                        <p:cTn id="27" dur="500"/>
                                        <p:tgtEl>
                                          <p:spTgt spid="2990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10" grpId="0" animBg="1"/>
      <p:bldP spid="299011" grpId="0"/>
      <p:bldP spid="299012" grpId="0"/>
      <p:bldP spid="299013" grpId="0"/>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365570" name="Picture 3"/>
          <p:cNvPicPr>
            <a:picLocks noGrp="1" noChangeAspect="1" noChangeArrowheads="1"/>
          </p:cNvPicPr>
          <p:nvPr>
            <p:ph type="body" idx="1"/>
          </p:nvPr>
        </p:nvPicPr>
        <p:blipFill>
          <a:blip r:embed="rId4">
            <a:extLst>
              <a:ext uri="{28A0092B-C50C-407E-A947-70E740481C1C}">
                <a14:useLocalDpi xmlns:a14="http://schemas.microsoft.com/office/drawing/2010/main" val="0"/>
              </a:ext>
            </a:extLst>
          </a:blip>
          <a:srcRect/>
          <a:stretch>
            <a:fillRect/>
          </a:stretch>
        </p:blipFill>
        <p:spPr>
          <a:xfrm>
            <a:off x="3657600" y="0"/>
            <a:ext cx="5791200" cy="6858000"/>
          </a:xfrm>
        </p:spPr>
      </p:pic>
      <p:sp>
        <p:nvSpPr>
          <p:cNvPr id="365571" name="Rectangle 5"/>
          <p:cNvSpPr>
            <a:spLocks noChangeArrowheads="1"/>
          </p:cNvSpPr>
          <p:nvPr/>
        </p:nvSpPr>
        <p:spPr bwMode="auto">
          <a:xfrm>
            <a:off x="457200" y="1143000"/>
            <a:ext cx="3048000" cy="544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90000"/>
              </a:lnSpc>
              <a:spcBef>
                <a:spcPct val="20000"/>
              </a:spcBef>
            </a:pPr>
            <a:r>
              <a:rPr lang="zh-CN" altLang="en-US" sz="3200">
                <a:solidFill>
                  <a:srgbClr val="FF0000"/>
                </a:solidFill>
                <a:cs typeface="Arial" charset="0"/>
              </a:rPr>
              <a:t>以色列的耶户</a:t>
            </a:r>
            <a:r>
              <a:rPr lang="en-US" altLang="ja-JP" sz="3200">
                <a:cs typeface="Arial" charset="0"/>
              </a:rPr>
              <a:t> (841-814)</a:t>
            </a:r>
          </a:p>
          <a:p>
            <a:pPr marL="342900" indent="-342900">
              <a:lnSpc>
                <a:spcPct val="90000"/>
              </a:lnSpc>
              <a:spcBef>
                <a:spcPct val="20000"/>
              </a:spcBef>
              <a:buFontTx/>
              <a:buChar char="•"/>
            </a:pPr>
            <a:endParaRPr lang="en-US" sz="3200">
              <a:cs typeface="Arial" charset="0"/>
            </a:endParaRPr>
          </a:p>
          <a:p>
            <a:pPr marL="342900" indent="-342900">
              <a:lnSpc>
                <a:spcPct val="90000"/>
              </a:lnSpc>
              <a:spcBef>
                <a:spcPct val="20000"/>
              </a:spcBef>
            </a:pPr>
            <a:r>
              <a:rPr lang="en-US" sz="3200" b="1" i="1">
                <a:solidFill>
                  <a:srgbClr val="CC0066"/>
                </a:solidFill>
                <a:cs typeface="Arial" charset="0"/>
              </a:rPr>
              <a:t>	</a:t>
            </a:r>
            <a:r>
              <a:rPr lang="ja-JP" altLang="en-US" sz="3200" b="1" i="1">
                <a:solidFill>
                  <a:srgbClr val="CC0066"/>
                </a:solidFill>
                <a:cs typeface="Arial" charset="0"/>
              </a:rPr>
              <a:t>“</a:t>
            </a:r>
            <a:r>
              <a:rPr lang="zh-CN" altLang="en-US" sz="3200" b="1" i="1">
                <a:solidFill>
                  <a:srgbClr val="CC0066"/>
                </a:solidFill>
                <a:cs typeface="Arial" charset="0"/>
              </a:rPr>
              <a:t>这是耶和华说的：我要膏你做以色列的王。</a:t>
            </a:r>
            <a:r>
              <a:rPr lang="en-US" altLang="ja-JP" sz="3200" b="1" i="1">
                <a:solidFill>
                  <a:srgbClr val="CC0066"/>
                </a:solidFill>
                <a:cs typeface="Arial" charset="0"/>
              </a:rPr>
              <a:t>”</a:t>
            </a:r>
          </a:p>
          <a:p>
            <a:pPr marL="342900" indent="-342900">
              <a:lnSpc>
                <a:spcPct val="90000"/>
              </a:lnSpc>
              <a:spcBef>
                <a:spcPct val="20000"/>
              </a:spcBef>
            </a:pPr>
            <a:endParaRPr lang="en-US" sz="3200" b="1" i="1">
              <a:solidFill>
                <a:srgbClr val="CC0066"/>
              </a:solidFill>
              <a:cs typeface="Arial" charset="0"/>
            </a:endParaRPr>
          </a:p>
          <a:p>
            <a:pPr marL="342900" indent="-342900">
              <a:lnSpc>
                <a:spcPct val="90000"/>
              </a:lnSpc>
              <a:spcBef>
                <a:spcPct val="20000"/>
              </a:spcBef>
            </a:pPr>
            <a:endParaRPr lang="en-GB" sz="3200">
              <a:cs typeface="Arial" charset="0"/>
            </a:endParaRPr>
          </a:p>
        </p:txBody>
      </p:sp>
      <p:sp>
        <p:nvSpPr>
          <p:cNvPr id="365572" name="Text Box 6"/>
          <p:cNvSpPr txBox="1">
            <a:spLocks noChangeArrowheads="1"/>
          </p:cNvSpPr>
          <p:nvPr/>
        </p:nvSpPr>
        <p:spPr bwMode="auto">
          <a:xfrm>
            <a:off x="0" y="6491288"/>
            <a:ext cx="946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Ch. 9:3</a:t>
            </a:r>
            <a:endParaRPr lang="en-GB" sz="1800" b="1">
              <a:cs typeface="Arial" charset="0"/>
            </a:endParaRPr>
          </a:p>
        </p:txBody>
      </p:sp>
    </p:spTree>
  </p:cSld>
  <p:clrMapOvr>
    <a:masterClrMapping/>
  </p:clrMapOvr>
  <p:transition>
    <p:circle/>
    <p:sndAc>
      <p:stSnd>
        <p:snd r:embed="rId3" name="breeze.wav"/>
      </p:stSnd>
    </p:sndAc>
  </p:transition>
</p:sld>
</file>

<file path=ppt/slides/slide143.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sp>
        <p:nvSpPr>
          <p:cNvPr id="130051" name="Rectangle 3"/>
          <p:cNvSpPr>
            <a:spLocks noGrp="1" noChangeArrowheads="1"/>
          </p:cNvSpPr>
          <p:nvPr>
            <p:ph type="body" sz="half" idx="1"/>
          </p:nvPr>
        </p:nvSpPr>
        <p:spPr>
          <a:xfrm>
            <a:off x="0" y="0"/>
            <a:ext cx="4419600" cy="6858000"/>
          </a:xfrm>
          <a:solidFill>
            <a:srgbClr val="FFFF66"/>
          </a:solidFill>
        </p:spPr>
        <p:txBody>
          <a:bodyPr/>
          <a:lstStyle/>
          <a:p>
            <a:pPr eaLnBrk="1" hangingPunct="1">
              <a:buFontTx/>
              <a:buNone/>
            </a:pPr>
            <a:r>
              <a:rPr lang="zh-CN" altLang="en-US" sz="2800">
                <a:latin typeface="Arial" charset="0"/>
              </a:rPr>
              <a:t>耶户</a:t>
            </a:r>
            <a:r>
              <a:rPr lang="en-US" altLang="ja-JP" sz="2800">
                <a:latin typeface="Arial" charset="0"/>
              </a:rPr>
              <a:t>- </a:t>
            </a:r>
            <a:r>
              <a:rPr lang="zh-CN" altLang="en-US" sz="2800">
                <a:latin typeface="Arial" charset="0"/>
              </a:rPr>
              <a:t>叛变的王</a:t>
            </a:r>
            <a:endParaRPr lang="en-US" altLang="ja-JP" sz="2800">
              <a:latin typeface="Arial" charset="0"/>
            </a:endParaRPr>
          </a:p>
          <a:p>
            <a:pPr eaLnBrk="1" hangingPunct="1">
              <a:buFontTx/>
              <a:buNone/>
            </a:pPr>
            <a:endParaRPr lang="en-US" sz="2400">
              <a:latin typeface="Arial" charset="0"/>
            </a:endParaRPr>
          </a:p>
          <a:p>
            <a:pPr eaLnBrk="1" hangingPunct="1"/>
            <a:r>
              <a:rPr lang="zh-CN" altLang="en-US" sz="2400" b="1">
                <a:solidFill>
                  <a:srgbClr val="CC0066"/>
                </a:solidFill>
                <a:latin typeface="Arial" charset="0"/>
              </a:rPr>
              <a:t>谋杀约兰和他的母亲，耶洗别。</a:t>
            </a:r>
            <a:endParaRPr lang="en-US" altLang="ja-JP" sz="2400" b="1">
              <a:solidFill>
                <a:srgbClr val="CC0066"/>
              </a:solidFill>
              <a:latin typeface="Arial" charset="0"/>
            </a:endParaRPr>
          </a:p>
          <a:p>
            <a:pPr eaLnBrk="1" hangingPunct="1"/>
            <a:endParaRPr lang="en-US" sz="2400" b="1">
              <a:solidFill>
                <a:srgbClr val="CC0066"/>
              </a:solidFill>
              <a:latin typeface="Arial" charset="0"/>
            </a:endParaRPr>
          </a:p>
          <a:p>
            <a:pPr eaLnBrk="1" hangingPunct="1"/>
            <a:r>
              <a:rPr lang="zh-CN" altLang="en-US" sz="2400" b="1">
                <a:solidFill>
                  <a:srgbClr val="CC0066"/>
                </a:solidFill>
                <a:latin typeface="Arial" charset="0"/>
              </a:rPr>
              <a:t>谋杀亚哈谢和亲友。</a:t>
            </a:r>
            <a:endParaRPr lang="en-US" altLang="zh-CN" sz="2400" b="1">
              <a:solidFill>
                <a:srgbClr val="CC0066"/>
              </a:solidFill>
              <a:latin typeface="Arial" charset="0"/>
            </a:endParaRPr>
          </a:p>
          <a:p>
            <a:pPr eaLnBrk="1" hangingPunct="1"/>
            <a:endParaRPr lang="en-US" sz="2400" b="1">
              <a:solidFill>
                <a:srgbClr val="CC0066"/>
              </a:solidFill>
              <a:latin typeface="Arial" charset="0"/>
            </a:endParaRPr>
          </a:p>
          <a:p>
            <a:pPr eaLnBrk="1" hangingPunct="1"/>
            <a:r>
              <a:rPr lang="zh-CN" altLang="en-US" sz="2400" b="1">
                <a:solidFill>
                  <a:srgbClr val="CC0066"/>
                </a:solidFill>
                <a:latin typeface="Arial" charset="0"/>
              </a:rPr>
              <a:t>逐出亚哈家族 </a:t>
            </a:r>
            <a:r>
              <a:rPr lang="en-US" sz="2400" b="1">
                <a:solidFill>
                  <a:srgbClr val="CC0066"/>
                </a:solidFill>
                <a:latin typeface="Arial" charset="0"/>
              </a:rPr>
              <a:t>(70 </a:t>
            </a:r>
            <a:r>
              <a:rPr lang="zh-CN" altLang="en-US" sz="2400" b="1">
                <a:solidFill>
                  <a:srgbClr val="CC0066"/>
                </a:solidFill>
                <a:latin typeface="Arial" charset="0"/>
              </a:rPr>
              <a:t>个儿子</a:t>
            </a:r>
            <a:r>
              <a:rPr lang="en-US" altLang="ja-JP" sz="2400" b="1">
                <a:solidFill>
                  <a:srgbClr val="CC0066"/>
                </a:solidFill>
                <a:latin typeface="Arial" charset="0"/>
              </a:rPr>
              <a:t>, </a:t>
            </a:r>
            <a:r>
              <a:rPr lang="zh-CN" altLang="en-US" sz="2400" b="1">
                <a:solidFill>
                  <a:srgbClr val="CC0066"/>
                </a:solidFill>
                <a:latin typeface="Arial" charset="0"/>
              </a:rPr>
              <a:t>亲信，等</a:t>
            </a:r>
            <a:r>
              <a:rPr lang="en-US" altLang="ja-JP" sz="2400" b="1">
                <a:solidFill>
                  <a:srgbClr val="CC0066"/>
                </a:solidFill>
                <a:latin typeface="Arial" charset="0"/>
              </a:rPr>
              <a:t>)</a:t>
            </a:r>
          </a:p>
          <a:p>
            <a:pPr eaLnBrk="1" hangingPunct="1"/>
            <a:endParaRPr lang="en-US" sz="2400" b="1">
              <a:solidFill>
                <a:srgbClr val="CC0066"/>
              </a:solidFill>
              <a:latin typeface="Arial" charset="0"/>
            </a:endParaRPr>
          </a:p>
          <a:p>
            <a:pPr eaLnBrk="1" hangingPunct="1"/>
            <a:r>
              <a:rPr lang="zh-CN" altLang="en-US" sz="2400" b="1">
                <a:solidFill>
                  <a:srgbClr val="CC0066"/>
                </a:solidFill>
                <a:latin typeface="Arial" charset="0"/>
              </a:rPr>
              <a:t>拆毁巴力偶像</a:t>
            </a:r>
            <a:endParaRPr lang="en-US" altLang="ja-JP" sz="2400" b="1">
              <a:solidFill>
                <a:srgbClr val="CC0066"/>
              </a:solidFill>
              <a:latin typeface="Arial" charset="0"/>
            </a:endParaRPr>
          </a:p>
          <a:p>
            <a:pPr eaLnBrk="1" hangingPunct="1"/>
            <a:endParaRPr lang="en-US" sz="2400" b="1">
              <a:solidFill>
                <a:srgbClr val="CC0066"/>
              </a:solidFill>
              <a:latin typeface="Arial" charset="0"/>
            </a:endParaRPr>
          </a:p>
          <a:p>
            <a:pPr eaLnBrk="1" hangingPunct="1"/>
            <a:r>
              <a:rPr lang="zh-CN" altLang="en-US" sz="2400" b="1">
                <a:solidFill>
                  <a:srgbClr val="CC0066"/>
                </a:solidFill>
                <a:latin typeface="Arial" charset="0"/>
              </a:rPr>
              <a:t>容许金牛犊膜拜的延续。</a:t>
            </a:r>
            <a:endParaRPr lang="en-GB" sz="2400" b="1">
              <a:solidFill>
                <a:srgbClr val="CC0066"/>
              </a:solidFill>
              <a:latin typeface="Arial" charset="0"/>
            </a:endParaRPr>
          </a:p>
        </p:txBody>
      </p:sp>
      <p:pic>
        <p:nvPicPr>
          <p:cNvPr id="367619" name="Picture 4"/>
          <p:cNvPicPr>
            <a:picLocks noGrp="1" noChangeAspect="1" noChangeArrowheads="1"/>
          </p:cNvPicPr>
          <p:nvPr>
            <p:ph sz="half" idx="2"/>
          </p:nvPr>
        </p:nvPicPr>
        <p:blipFill>
          <a:blip r:embed="rId4">
            <a:extLst>
              <a:ext uri="{28A0092B-C50C-407E-A947-70E740481C1C}">
                <a14:useLocalDpi xmlns:a14="http://schemas.microsoft.com/office/drawing/2010/main" val="0"/>
              </a:ext>
            </a:extLst>
          </a:blip>
          <a:srcRect/>
          <a:stretch>
            <a:fillRect/>
          </a:stretch>
        </p:blipFill>
        <p:spPr>
          <a:xfrm>
            <a:off x="4419600" y="0"/>
            <a:ext cx="4724400" cy="6858000"/>
          </a:xfrm>
        </p:spPr>
      </p:pic>
      <p:sp>
        <p:nvSpPr>
          <p:cNvPr id="367620" name="Text Box 7"/>
          <p:cNvSpPr txBox="1">
            <a:spLocks noChangeArrowheads="1"/>
          </p:cNvSpPr>
          <p:nvPr/>
        </p:nvSpPr>
        <p:spPr bwMode="auto">
          <a:xfrm>
            <a:off x="4191000" y="76200"/>
            <a:ext cx="5334000"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1800" b="1">
                <a:cs typeface="Arial" charset="0"/>
              </a:rPr>
              <a:t>耶户对大卫家的攻击</a:t>
            </a:r>
            <a:endParaRPr lang="en-GB" sz="1800" b="1">
              <a:cs typeface="Arial" charset="0"/>
            </a:endParaRPr>
          </a:p>
        </p:txBody>
      </p:sp>
      <p:sp>
        <p:nvSpPr>
          <p:cNvPr id="367621" name="Text Box 8"/>
          <p:cNvSpPr txBox="1">
            <a:spLocks noChangeArrowheads="1"/>
          </p:cNvSpPr>
          <p:nvPr/>
        </p:nvSpPr>
        <p:spPr bwMode="auto">
          <a:xfrm>
            <a:off x="5699125" y="417513"/>
            <a:ext cx="649288" cy="369887"/>
          </a:xfrm>
          <a:prstGeom prst="rect">
            <a:avLst/>
          </a:prstGeom>
          <a:solidFill>
            <a:srgbClr val="00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1800" b="1">
                <a:solidFill>
                  <a:srgbClr val="FF0000"/>
                </a:solidFill>
                <a:cs typeface="Arial" charset="0"/>
              </a:rPr>
              <a:t>约兰</a:t>
            </a:r>
            <a:endParaRPr lang="en-GB" sz="1800" b="1">
              <a:solidFill>
                <a:srgbClr val="FF0000"/>
              </a:solidFill>
              <a:cs typeface="Arial" charset="0"/>
            </a:endParaRPr>
          </a:p>
        </p:txBody>
      </p:sp>
      <p:sp>
        <p:nvSpPr>
          <p:cNvPr id="367622" name="Line 9"/>
          <p:cNvSpPr>
            <a:spLocks noChangeShapeType="1"/>
          </p:cNvSpPr>
          <p:nvPr/>
        </p:nvSpPr>
        <p:spPr bwMode="auto">
          <a:xfrm>
            <a:off x="6096000" y="762000"/>
            <a:ext cx="76200" cy="304800"/>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367623" name="Text Box 10"/>
          <p:cNvSpPr txBox="1">
            <a:spLocks noChangeArrowheads="1"/>
          </p:cNvSpPr>
          <p:nvPr/>
        </p:nvSpPr>
        <p:spPr bwMode="auto">
          <a:xfrm>
            <a:off x="8070850" y="6491288"/>
            <a:ext cx="942975"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 9-10</a:t>
            </a:r>
            <a:r>
              <a:rPr lang="zh-CN" altLang="en-US" sz="1800" b="1">
                <a:cs typeface="Arial" charset="0"/>
              </a:rPr>
              <a:t>章</a:t>
            </a:r>
            <a:endParaRPr lang="en-GB" sz="1800" b="1">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130051">
                                            <p:bg/>
                                          </p:spTgt>
                                        </p:tgtEl>
                                        <p:attrNameLst>
                                          <p:attrName>style.visibility</p:attrName>
                                        </p:attrNameLst>
                                      </p:cBhvr>
                                      <p:to>
                                        <p:strVal val="visible"/>
                                      </p:to>
                                    </p:set>
                                    <p:anim from="(-#ppt_w/2)" to="(#ppt_x)" calcmode="lin" valueType="num">
                                      <p:cBhvr>
                                        <p:cTn id="7" dur="600" fill="hold">
                                          <p:stCondLst>
                                            <p:cond delay="0"/>
                                          </p:stCondLst>
                                        </p:cTn>
                                        <p:tgtEl>
                                          <p:spTgt spid="130051">
                                            <p:bg/>
                                          </p:spTgt>
                                        </p:tgtEl>
                                        <p:attrNameLst>
                                          <p:attrName>ppt_x</p:attrName>
                                        </p:attrNameLst>
                                      </p:cBhvr>
                                    </p:anim>
                                    <p:anim from="0" to="-1.0" calcmode="lin" valueType="num">
                                      <p:cBhvr>
                                        <p:cTn id="8" dur="200" decel="50000" autoRev="1" fill="hold">
                                          <p:stCondLst>
                                            <p:cond delay="600"/>
                                          </p:stCondLst>
                                        </p:cTn>
                                        <p:tgtEl>
                                          <p:spTgt spid="130051">
                                            <p:bg/>
                                          </p:spTgt>
                                        </p:tgtEl>
                                        <p:attrNameLst>
                                          <p:attrName>xshear</p:attrName>
                                        </p:attrNameLst>
                                      </p:cBhvr>
                                    </p:anim>
                                    <p:animScale>
                                      <p:cBhvr>
                                        <p:cTn id="9" dur="200" decel="100000" autoRev="1" fill="hold">
                                          <p:stCondLst>
                                            <p:cond delay="600"/>
                                          </p:stCondLst>
                                        </p:cTn>
                                        <p:tgtEl>
                                          <p:spTgt spid="130051">
                                            <p:bg/>
                                          </p:spTgt>
                                        </p:tgtEl>
                                      </p:cBhvr>
                                      <p:from x="100000" y="100000"/>
                                      <p:to x="80000" y="100000"/>
                                    </p:animScale>
                                    <p:anim by="(#ppt_h/3+#ppt_w*0.1)" calcmode="lin" valueType="num">
                                      <p:cBhvr additive="sum">
                                        <p:cTn id="10" dur="200" decel="100000" autoRev="1" fill="hold">
                                          <p:stCondLst>
                                            <p:cond delay="600"/>
                                          </p:stCondLst>
                                        </p:cTn>
                                        <p:tgtEl>
                                          <p:spTgt spid="130051">
                                            <p:bg/>
                                          </p:spTgt>
                                        </p:tgtEl>
                                        <p:attrNameLst>
                                          <p:attrName>ppt_x</p:attrName>
                                        </p:attrNameLst>
                                      </p:cBhvr>
                                    </p:anim>
                                  </p:childTnLst>
                                  <p:subTnLst>
                                    <p:audio>
                                      <p:cMediaNode>
                                        <p:cTn display="0" masterRel="sameClick">
                                          <p:stCondLst>
                                            <p:cond evt="begin" delay="0">
                                              <p:tn val="5"/>
                                            </p:cond>
                                          </p:stCondLst>
                                          <p:endCondLst>
                                            <p:cond evt="onStopAudio" delay="0">
                                              <p:tgtEl>
                                                <p:sldTgt/>
                                              </p:tgtEl>
                                            </p:cond>
                                          </p:endCondLst>
                                        </p:cTn>
                                        <p:tgtEl>
                                          <p:sndTgt r:embed="rId3" name="arrow.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34" presetClass="entr" presetSubtype="0" fill="hold" grpId="0" nodeType="clickEffect">
                                  <p:stCondLst>
                                    <p:cond delay="0"/>
                                  </p:stCondLst>
                                  <p:childTnLst>
                                    <p:set>
                                      <p:cBhvr>
                                        <p:cTn id="14" dur="1" fill="hold">
                                          <p:stCondLst>
                                            <p:cond delay="0"/>
                                          </p:stCondLst>
                                        </p:cTn>
                                        <p:tgtEl>
                                          <p:spTgt spid="130051">
                                            <p:txEl>
                                              <p:pRg st="0" end="0"/>
                                            </p:txEl>
                                          </p:spTgt>
                                        </p:tgtEl>
                                        <p:attrNameLst>
                                          <p:attrName>style.visibility</p:attrName>
                                        </p:attrNameLst>
                                      </p:cBhvr>
                                      <p:to>
                                        <p:strVal val="visible"/>
                                      </p:to>
                                    </p:set>
                                    <p:anim from="(-#ppt_w/2)" to="(#ppt_x)" calcmode="lin" valueType="num">
                                      <p:cBhvr>
                                        <p:cTn id="15" dur="600" fill="hold">
                                          <p:stCondLst>
                                            <p:cond delay="0"/>
                                          </p:stCondLst>
                                        </p:cTn>
                                        <p:tgtEl>
                                          <p:spTgt spid="130051">
                                            <p:txEl>
                                              <p:pRg st="0" end="0"/>
                                            </p:txEl>
                                          </p:spTgt>
                                        </p:tgtEl>
                                        <p:attrNameLst>
                                          <p:attrName>ppt_x</p:attrName>
                                        </p:attrNameLst>
                                      </p:cBhvr>
                                    </p:anim>
                                    <p:anim from="0" to="-1.0" calcmode="lin" valueType="num">
                                      <p:cBhvr>
                                        <p:cTn id="16" dur="200" decel="50000" autoRev="1" fill="hold">
                                          <p:stCondLst>
                                            <p:cond delay="600"/>
                                          </p:stCondLst>
                                        </p:cTn>
                                        <p:tgtEl>
                                          <p:spTgt spid="130051">
                                            <p:txEl>
                                              <p:pRg st="0" end="0"/>
                                            </p:txEl>
                                          </p:spTgt>
                                        </p:tgtEl>
                                        <p:attrNameLst>
                                          <p:attrName>xshear</p:attrName>
                                        </p:attrNameLst>
                                      </p:cBhvr>
                                    </p:anim>
                                    <p:animScale>
                                      <p:cBhvr>
                                        <p:cTn id="17" dur="200" decel="100000" autoRev="1" fill="hold">
                                          <p:stCondLst>
                                            <p:cond delay="600"/>
                                          </p:stCondLst>
                                        </p:cTn>
                                        <p:tgtEl>
                                          <p:spTgt spid="130051">
                                            <p:txEl>
                                              <p:pRg st="0" end="0"/>
                                            </p:txEl>
                                          </p:spTgt>
                                        </p:tgtEl>
                                      </p:cBhvr>
                                      <p:from x="100000" y="100000"/>
                                      <p:to x="80000" y="100000"/>
                                    </p:animScale>
                                    <p:anim by="(#ppt_h/3+#ppt_w*0.1)" calcmode="lin" valueType="num">
                                      <p:cBhvr additive="sum">
                                        <p:cTn id="18" dur="200" decel="100000" autoRev="1" fill="hold">
                                          <p:stCondLst>
                                            <p:cond delay="600"/>
                                          </p:stCondLst>
                                        </p:cTn>
                                        <p:tgtEl>
                                          <p:spTgt spid="130051">
                                            <p:txEl>
                                              <p:pRg st="0" end="0"/>
                                            </p:txEl>
                                          </p:spTgt>
                                        </p:tgtEl>
                                        <p:attrNameLst>
                                          <p:attrName>ppt_x</p:attrName>
                                        </p:attrNameLst>
                                      </p:cBhvr>
                                    </p:anim>
                                  </p:childTnLst>
                                  <p:subTnLst>
                                    <p:audio>
                                      <p:cMediaNode>
                                        <p:cTn display="0" masterRel="sameClick">
                                          <p:stCondLst>
                                            <p:cond evt="begin" delay="0">
                                              <p:tn val="13"/>
                                            </p:cond>
                                          </p:stCondLst>
                                          <p:endCondLst>
                                            <p:cond evt="onStopAudio" delay="0">
                                              <p:tgtEl>
                                                <p:sldTgt/>
                                              </p:tgtEl>
                                            </p:cond>
                                          </p:endCondLst>
                                        </p:cTn>
                                        <p:tgtEl>
                                          <p:sndTgt r:embed="rId3" name="arrow.wav"/>
                                        </p:tgtEl>
                                      </p:cMediaNode>
                                    </p:audio>
                                  </p:subTnLst>
                                </p:cTn>
                              </p:par>
                            </p:childTnLst>
                          </p:cTn>
                        </p:par>
                      </p:childTnLst>
                    </p:cTn>
                  </p:par>
                  <p:par>
                    <p:cTn id="19" fill="hold" nodeType="clickPar">
                      <p:stCondLst>
                        <p:cond delay="indefinite"/>
                      </p:stCondLst>
                      <p:childTnLst>
                        <p:par>
                          <p:cTn id="20" fill="hold" nodeType="withGroup">
                            <p:stCondLst>
                              <p:cond delay="0"/>
                            </p:stCondLst>
                            <p:childTnLst>
                              <p:par>
                                <p:cTn id="21" presetID="34" presetClass="entr" presetSubtype="0" fill="hold" grpId="0" nodeType="clickEffect">
                                  <p:stCondLst>
                                    <p:cond delay="0"/>
                                  </p:stCondLst>
                                  <p:childTnLst>
                                    <p:set>
                                      <p:cBhvr>
                                        <p:cTn id="22" dur="1" fill="hold">
                                          <p:stCondLst>
                                            <p:cond delay="0"/>
                                          </p:stCondLst>
                                        </p:cTn>
                                        <p:tgtEl>
                                          <p:spTgt spid="130051">
                                            <p:txEl>
                                              <p:pRg st="2" end="2"/>
                                            </p:txEl>
                                          </p:spTgt>
                                        </p:tgtEl>
                                        <p:attrNameLst>
                                          <p:attrName>style.visibility</p:attrName>
                                        </p:attrNameLst>
                                      </p:cBhvr>
                                      <p:to>
                                        <p:strVal val="visible"/>
                                      </p:to>
                                    </p:set>
                                    <p:anim from="(-#ppt_w/2)" to="(#ppt_x)" calcmode="lin" valueType="num">
                                      <p:cBhvr>
                                        <p:cTn id="23" dur="600" fill="hold">
                                          <p:stCondLst>
                                            <p:cond delay="0"/>
                                          </p:stCondLst>
                                        </p:cTn>
                                        <p:tgtEl>
                                          <p:spTgt spid="130051">
                                            <p:txEl>
                                              <p:pRg st="2" end="2"/>
                                            </p:txEl>
                                          </p:spTgt>
                                        </p:tgtEl>
                                        <p:attrNameLst>
                                          <p:attrName>ppt_x</p:attrName>
                                        </p:attrNameLst>
                                      </p:cBhvr>
                                    </p:anim>
                                    <p:anim from="0" to="-1.0" calcmode="lin" valueType="num">
                                      <p:cBhvr>
                                        <p:cTn id="24" dur="200" decel="50000" autoRev="1" fill="hold">
                                          <p:stCondLst>
                                            <p:cond delay="600"/>
                                          </p:stCondLst>
                                        </p:cTn>
                                        <p:tgtEl>
                                          <p:spTgt spid="130051">
                                            <p:txEl>
                                              <p:pRg st="2" end="2"/>
                                            </p:txEl>
                                          </p:spTgt>
                                        </p:tgtEl>
                                        <p:attrNameLst>
                                          <p:attrName>xshear</p:attrName>
                                        </p:attrNameLst>
                                      </p:cBhvr>
                                    </p:anim>
                                    <p:animScale>
                                      <p:cBhvr>
                                        <p:cTn id="25" dur="200" decel="100000" autoRev="1" fill="hold">
                                          <p:stCondLst>
                                            <p:cond delay="600"/>
                                          </p:stCondLst>
                                        </p:cTn>
                                        <p:tgtEl>
                                          <p:spTgt spid="130051">
                                            <p:txEl>
                                              <p:pRg st="2" end="2"/>
                                            </p:txEl>
                                          </p:spTgt>
                                        </p:tgtEl>
                                      </p:cBhvr>
                                      <p:from x="100000" y="100000"/>
                                      <p:to x="80000" y="100000"/>
                                    </p:animScale>
                                    <p:anim by="(#ppt_h/3+#ppt_w*0.1)" calcmode="lin" valueType="num">
                                      <p:cBhvr additive="sum">
                                        <p:cTn id="26" dur="200" decel="100000" autoRev="1" fill="hold">
                                          <p:stCondLst>
                                            <p:cond delay="600"/>
                                          </p:stCondLst>
                                        </p:cTn>
                                        <p:tgtEl>
                                          <p:spTgt spid="130051">
                                            <p:txEl>
                                              <p:pRg st="2" end="2"/>
                                            </p:txEl>
                                          </p:spTgt>
                                        </p:tgtEl>
                                        <p:attrNameLst>
                                          <p:attrName>ppt_x</p:attrName>
                                        </p:attrNameLst>
                                      </p:cBhvr>
                                    </p:anim>
                                  </p:childTnLst>
                                  <p:subTnLst>
                                    <p:audio>
                                      <p:cMediaNode>
                                        <p:cTn display="0" masterRel="sameClick">
                                          <p:stCondLst>
                                            <p:cond evt="begin" delay="0">
                                              <p:tn val="21"/>
                                            </p:cond>
                                          </p:stCondLst>
                                          <p:endCondLst>
                                            <p:cond evt="onStopAudio" delay="0">
                                              <p:tgtEl>
                                                <p:sldTgt/>
                                              </p:tgtEl>
                                            </p:cond>
                                          </p:endCondLst>
                                        </p:cTn>
                                        <p:tgtEl>
                                          <p:sndTgt r:embed="rId3" name="arrow.wav"/>
                                        </p:tgtEl>
                                      </p:cMediaNode>
                                    </p:audio>
                                  </p:subTnLst>
                                </p:cTn>
                              </p:par>
                            </p:childTnLst>
                          </p:cTn>
                        </p:par>
                      </p:childTnLst>
                    </p:cTn>
                  </p:par>
                  <p:par>
                    <p:cTn id="27" fill="hold" nodeType="clickPar">
                      <p:stCondLst>
                        <p:cond delay="indefinite"/>
                      </p:stCondLst>
                      <p:childTnLst>
                        <p:par>
                          <p:cTn id="28" fill="hold" nodeType="withGroup">
                            <p:stCondLst>
                              <p:cond delay="0"/>
                            </p:stCondLst>
                            <p:childTnLst>
                              <p:par>
                                <p:cTn id="29" presetID="34" presetClass="entr" presetSubtype="0" fill="hold" grpId="0" nodeType="clickEffect">
                                  <p:stCondLst>
                                    <p:cond delay="0"/>
                                  </p:stCondLst>
                                  <p:childTnLst>
                                    <p:set>
                                      <p:cBhvr>
                                        <p:cTn id="30" dur="1" fill="hold">
                                          <p:stCondLst>
                                            <p:cond delay="0"/>
                                          </p:stCondLst>
                                        </p:cTn>
                                        <p:tgtEl>
                                          <p:spTgt spid="130051">
                                            <p:txEl>
                                              <p:pRg st="4" end="4"/>
                                            </p:txEl>
                                          </p:spTgt>
                                        </p:tgtEl>
                                        <p:attrNameLst>
                                          <p:attrName>style.visibility</p:attrName>
                                        </p:attrNameLst>
                                      </p:cBhvr>
                                      <p:to>
                                        <p:strVal val="visible"/>
                                      </p:to>
                                    </p:set>
                                    <p:anim from="(-#ppt_w/2)" to="(#ppt_x)" calcmode="lin" valueType="num">
                                      <p:cBhvr>
                                        <p:cTn id="31" dur="600" fill="hold">
                                          <p:stCondLst>
                                            <p:cond delay="0"/>
                                          </p:stCondLst>
                                        </p:cTn>
                                        <p:tgtEl>
                                          <p:spTgt spid="130051">
                                            <p:txEl>
                                              <p:pRg st="4" end="4"/>
                                            </p:txEl>
                                          </p:spTgt>
                                        </p:tgtEl>
                                        <p:attrNameLst>
                                          <p:attrName>ppt_x</p:attrName>
                                        </p:attrNameLst>
                                      </p:cBhvr>
                                    </p:anim>
                                    <p:anim from="0" to="-1.0" calcmode="lin" valueType="num">
                                      <p:cBhvr>
                                        <p:cTn id="32" dur="200" decel="50000" autoRev="1" fill="hold">
                                          <p:stCondLst>
                                            <p:cond delay="600"/>
                                          </p:stCondLst>
                                        </p:cTn>
                                        <p:tgtEl>
                                          <p:spTgt spid="130051">
                                            <p:txEl>
                                              <p:pRg st="4" end="4"/>
                                            </p:txEl>
                                          </p:spTgt>
                                        </p:tgtEl>
                                        <p:attrNameLst>
                                          <p:attrName>xshear</p:attrName>
                                        </p:attrNameLst>
                                      </p:cBhvr>
                                    </p:anim>
                                    <p:animScale>
                                      <p:cBhvr>
                                        <p:cTn id="33" dur="200" decel="100000" autoRev="1" fill="hold">
                                          <p:stCondLst>
                                            <p:cond delay="600"/>
                                          </p:stCondLst>
                                        </p:cTn>
                                        <p:tgtEl>
                                          <p:spTgt spid="130051">
                                            <p:txEl>
                                              <p:pRg st="4" end="4"/>
                                            </p:txEl>
                                          </p:spTgt>
                                        </p:tgtEl>
                                      </p:cBhvr>
                                      <p:from x="100000" y="100000"/>
                                      <p:to x="80000" y="100000"/>
                                    </p:animScale>
                                    <p:anim by="(#ppt_h/3+#ppt_w*0.1)" calcmode="lin" valueType="num">
                                      <p:cBhvr additive="sum">
                                        <p:cTn id="34" dur="200" decel="100000" autoRev="1" fill="hold">
                                          <p:stCondLst>
                                            <p:cond delay="600"/>
                                          </p:stCondLst>
                                        </p:cTn>
                                        <p:tgtEl>
                                          <p:spTgt spid="130051">
                                            <p:txEl>
                                              <p:pRg st="4" end="4"/>
                                            </p:txEl>
                                          </p:spTgt>
                                        </p:tgtEl>
                                        <p:attrNameLst>
                                          <p:attrName>ppt_x</p:attrName>
                                        </p:attrNameLst>
                                      </p:cBhvr>
                                    </p:anim>
                                  </p:childTnLst>
                                  <p:subTnLst>
                                    <p:audio>
                                      <p:cMediaNode>
                                        <p:cTn display="0" masterRel="sameClick">
                                          <p:stCondLst>
                                            <p:cond evt="begin" delay="0">
                                              <p:tn val="29"/>
                                            </p:cond>
                                          </p:stCondLst>
                                          <p:endCondLst>
                                            <p:cond evt="onStopAudio" delay="0">
                                              <p:tgtEl>
                                                <p:sldTgt/>
                                              </p:tgtEl>
                                            </p:cond>
                                          </p:endCondLst>
                                        </p:cTn>
                                        <p:tgtEl>
                                          <p:sndTgt r:embed="rId3" name="arrow.wav"/>
                                        </p:tgtEl>
                                      </p:cMediaNode>
                                    </p:audio>
                                  </p:subTnLst>
                                </p:cTn>
                              </p:par>
                            </p:childTnLst>
                          </p:cTn>
                        </p:par>
                      </p:childTnLst>
                    </p:cTn>
                  </p:par>
                  <p:par>
                    <p:cTn id="35" fill="hold" nodeType="clickPar">
                      <p:stCondLst>
                        <p:cond delay="indefinite"/>
                      </p:stCondLst>
                      <p:childTnLst>
                        <p:par>
                          <p:cTn id="36" fill="hold" nodeType="withGroup">
                            <p:stCondLst>
                              <p:cond delay="0"/>
                            </p:stCondLst>
                            <p:childTnLst>
                              <p:par>
                                <p:cTn id="37" presetID="34" presetClass="entr" presetSubtype="0" fill="hold" grpId="0" nodeType="clickEffect">
                                  <p:stCondLst>
                                    <p:cond delay="0"/>
                                  </p:stCondLst>
                                  <p:childTnLst>
                                    <p:set>
                                      <p:cBhvr>
                                        <p:cTn id="38" dur="1" fill="hold">
                                          <p:stCondLst>
                                            <p:cond delay="0"/>
                                          </p:stCondLst>
                                        </p:cTn>
                                        <p:tgtEl>
                                          <p:spTgt spid="130051">
                                            <p:txEl>
                                              <p:pRg st="6" end="6"/>
                                            </p:txEl>
                                          </p:spTgt>
                                        </p:tgtEl>
                                        <p:attrNameLst>
                                          <p:attrName>style.visibility</p:attrName>
                                        </p:attrNameLst>
                                      </p:cBhvr>
                                      <p:to>
                                        <p:strVal val="visible"/>
                                      </p:to>
                                    </p:set>
                                    <p:anim from="(-#ppt_w/2)" to="(#ppt_x)" calcmode="lin" valueType="num">
                                      <p:cBhvr>
                                        <p:cTn id="39" dur="600" fill="hold">
                                          <p:stCondLst>
                                            <p:cond delay="0"/>
                                          </p:stCondLst>
                                        </p:cTn>
                                        <p:tgtEl>
                                          <p:spTgt spid="130051">
                                            <p:txEl>
                                              <p:pRg st="6" end="6"/>
                                            </p:txEl>
                                          </p:spTgt>
                                        </p:tgtEl>
                                        <p:attrNameLst>
                                          <p:attrName>ppt_x</p:attrName>
                                        </p:attrNameLst>
                                      </p:cBhvr>
                                    </p:anim>
                                    <p:anim from="0" to="-1.0" calcmode="lin" valueType="num">
                                      <p:cBhvr>
                                        <p:cTn id="40" dur="200" decel="50000" autoRev="1" fill="hold">
                                          <p:stCondLst>
                                            <p:cond delay="600"/>
                                          </p:stCondLst>
                                        </p:cTn>
                                        <p:tgtEl>
                                          <p:spTgt spid="130051">
                                            <p:txEl>
                                              <p:pRg st="6" end="6"/>
                                            </p:txEl>
                                          </p:spTgt>
                                        </p:tgtEl>
                                        <p:attrNameLst>
                                          <p:attrName>xshear</p:attrName>
                                        </p:attrNameLst>
                                      </p:cBhvr>
                                    </p:anim>
                                    <p:animScale>
                                      <p:cBhvr>
                                        <p:cTn id="41" dur="200" decel="100000" autoRev="1" fill="hold">
                                          <p:stCondLst>
                                            <p:cond delay="600"/>
                                          </p:stCondLst>
                                        </p:cTn>
                                        <p:tgtEl>
                                          <p:spTgt spid="130051">
                                            <p:txEl>
                                              <p:pRg st="6" end="6"/>
                                            </p:txEl>
                                          </p:spTgt>
                                        </p:tgtEl>
                                      </p:cBhvr>
                                      <p:from x="100000" y="100000"/>
                                      <p:to x="80000" y="100000"/>
                                    </p:animScale>
                                    <p:anim by="(#ppt_h/3+#ppt_w*0.1)" calcmode="lin" valueType="num">
                                      <p:cBhvr additive="sum">
                                        <p:cTn id="42" dur="200" decel="100000" autoRev="1" fill="hold">
                                          <p:stCondLst>
                                            <p:cond delay="600"/>
                                          </p:stCondLst>
                                        </p:cTn>
                                        <p:tgtEl>
                                          <p:spTgt spid="130051">
                                            <p:txEl>
                                              <p:pRg st="6" end="6"/>
                                            </p:txEl>
                                          </p:spTgt>
                                        </p:tgtEl>
                                        <p:attrNameLst>
                                          <p:attrName>ppt_x</p:attrName>
                                        </p:attrNameLst>
                                      </p:cBhvr>
                                    </p:anim>
                                  </p:childTnLst>
                                  <p:subTnLst>
                                    <p:audio>
                                      <p:cMediaNode>
                                        <p:cTn display="0" masterRel="sameClick">
                                          <p:stCondLst>
                                            <p:cond evt="begin" delay="0">
                                              <p:tn val="37"/>
                                            </p:cond>
                                          </p:stCondLst>
                                          <p:endCondLst>
                                            <p:cond evt="onStopAudio" delay="0">
                                              <p:tgtEl>
                                                <p:sldTgt/>
                                              </p:tgtEl>
                                            </p:cond>
                                          </p:endCondLst>
                                        </p:cTn>
                                        <p:tgtEl>
                                          <p:sndTgt r:embed="rId3" name="arrow.wav"/>
                                        </p:tgtEl>
                                      </p:cMediaNode>
                                    </p:audio>
                                  </p:subTnLst>
                                </p:cTn>
                              </p:par>
                            </p:childTnLst>
                          </p:cTn>
                        </p:par>
                      </p:childTnLst>
                    </p:cTn>
                  </p:par>
                  <p:par>
                    <p:cTn id="43" fill="hold" nodeType="clickPar">
                      <p:stCondLst>
                        <p:cond delay="indefinite"/>
                      </p:stCondLst>
                      <p:childTnLst>
                        <p:par>
                          <p:cTn id="44" fill="hold" nodeType="withGroup">
                            <p:stCondLst>
                              <p:cond delay="0"/>
                            </p:stCondLst>
                            <p:childTnLst>
                              <p:par>
                                <p:cTn id="45" presetID="34" presetClass="entr" presetSubtype="0" fill="hold" grpId="0" nodeType="clickEffect">
                                  <p:stCondLst>
                                    <p:cond delay="0"/>
                                  </p:stCondLst>
                                  <p:childTnLst>
                                    <p:set>
                                      <p:cBhvr>
                                        <p:cTn id="46" dur="1" fill="hold">
                                          <p:stCondLst>
                                            <p:cond delay="0"/>
                                          </p:stCondLst>
                                        </p:cTn>
                                        <p:tgtEl>
                                          <p:spTgt spid="130051">
                                            <p:txEl>
                                              <p:pRg st="8" end="8"/>
                                            </p:txEl>
                                          </p:spTgt>
                                        </p:tgtEl>
                                        <p:attrNameLst>
                                          <p:attrName>style.visibility</p:attrName>
                                        </p:attrNameLst>
                                      </p:cBhvr>
                                      <p:to>
                                        <p:strVal val="visible"/>
                                      </p:to>
                                    </p:set>
                                    <p:anim from="(-#ppt_w/2)" to="(#ppt_x)" calcmode="lin" valueType="num">
                                      <p:cBhvr>
                                        <p:cTn id="47" dur="600" fill="hold">
                                          <p:stCondLst>
                                            <p:cond delay="0"/>
                                          </p:stCondLst>
                                        </p:cTn>
                                        <p:tgtEl>
                                          <p:spTgt spid="130051">
                                            <p:txEl>
                                              <p:pRg st="8" end="8"/>
                                            </p:txEl>
                                          </p:spTgt>
                                        </p:tgtEl>
                                        <p:attrNameLst>
                                          <p:attrName>ppt_x</p:attrName>
                                        </p:attrNameLst>
                                      </p:cBhvr>
                                    </p:anim>
                                    <p:anim from="0" to="-1.0" calcmode="lin" valueType="num">
                                      <p:cBhvr>
                                        <p:cTn id="48" dur="200" decel="50000" autoRev="1" fill="hold">
                                          <p:stCondLst>
                                            <p:cond delay="600"/>
                                          </p:stCondLst>
                                        </p:cTn>
                                        <p:tgtEl>
                                          <p:spTgt spid="130051">
                                            <p:txEl>
                                              <p:pRg st="8" end="8"/>
                                            </p:txEl>
                                          </p:spTgt>
                                        </p:tgtEl>
                                        <p:attrNameLst>
                                          <p:attrName>xshear</p:attrName>
                                        </p:attrNameLst>
                                      </p:cBhvr>
                                    </p:anim>
                                    <p:animScale>
                                      <p:cBhvr>
                                        <p:cTn id="49" dur="200" decel="100000" autoRev="1" fill="hold">
                                          <p:stCondLst>
                                            <p:cond delay="600"/>
                                          </p:stCondLst>
                                        </p:cTn>
                                        <p:tgtEl>
                                          <p:spTgt spid="130051">
                                            <p:txEl>
                                              <p:pRg st="8" end="8"/>
                                            </p:txEl>
                                          </p:spTgt>
                                        </p:tgtEl>
                                      </p:cBhvr>
                                      <p:from x="100000" y="100000"/>
                                      <p:to x="80000" y="100000"/>
                                    </p:animScale>
                                    <p:anim by="(#ppt_h/3+#ppt_w*0.1)" calcmode="lin" valueType="num">
                                      <p:cBhvr additive="sum">
                                        <p:cTn id="50" dur="200" decel="100000" autoRev="1" fill="hold">
                                          <p:stCondLst>
                                            <p:cond delay="600"/>
                                          </p:stCondLst>
                                        </p:cTn>
                                        <p:tgtEl>
                                          <p:spTgt spid="130051">
                                            <p:txEl>
                                              <p:pRg st="8" end="8"/>
                                            </p:txEl>
                                          </p:spTgt>
                                        </p:tgtEl>
                                        <p:attrNameLst>
                                          <p:attrName>ppt_x</p:attrName>
                                        </p:attrNameLst>
                                      </p:cBhvr>
                                    </p:anim>
                                  </p:childTnLst>
                                  <p:subTnLst>
                                    <p:audio>
                                      <p:cMediaNode>
                                        <p:cTn display="0" masterRel="sameClick">
                                          <p:stCondLst>
                                            <p:cond evt="begin" delay="0">
                                              <p:tn val="45"/>
                                            </p:cond>
                                          </p:stCondLst>
                                          <p:endCondLst>
                                            <p:cond evt="onStopAudio" delay="0">
                                              <p:tgtEl>
                                                <p:sldTgt/>
                                              </p:tgtEl>
                                            </p:cond>
                                          </p:endCondLst>
                                        </p:cTn>
                                        <p:tgtEl>
                                          <p:sndTgt r:embed="rId3" name="arrow.wav"/>
                                        </p:tgtEl>
                                      </p:cMediaNode>
                                    </p:audio>
                                  </p:subTnLst>
                                </p:cTn>
                              </p:par>
                            </p:childTnLst>
                          </p:cTn>
                        </p:par>
                      </p:childTnLst>
                    </p:cTn>
                  </p:par>
                  <p:par>
                    <p:cTn id="51" fill="hold" nodeType="clickPar">
                      <p:stCondLst>
                        <p:cond delay="indefinite"/>
                      </p:stCondLst>
                      <p:childTnLst>
                        <p:par>
                          <p:cTn id="52" fill="hold" nodeType="withGroup">
                            <p:stCondLst>
                              <p:cond delay="0"/>
                            </p:stCondLst>
                            <p:childTnLst>
                              <p:par>
                                <p:cTn id="53" presetID="34" presetClass="entr" presetSubtype="0" fill="hold" grpId="0" nodeType="clickEffect">
                                  <p:stCondLst>
                                    <p:cond delay="0"/>
                                  </p:stCondLst>
                                  <p:childTnLst>
                                    <p:set>
                                      <p:cBhvr>
                                        <p:cTn id="54" dur="1" fill="hold">
                                          <p:stCondLst>
                                            <p:cond delay="0"/>
                                          </p:stCondLst>
                                        </p:cTn>
                                        <p:tgtEl>
                                          <p:spTgt spid="130051">
                                            <p:txEl>
                                              <p:pRg st="10" end="10"/>
                                            </p:txEl>
                                          </p:spTgt>
                                        </p:tgtEl>
                                        <p:attrNameLst>
                                          <p:attrName>style.visibility</p:attrName>
                                        </p:attrNameLst>
                                      </p:cBhvr>
                                      <p:to>
                                        <p:strVal val="visible"/>
                                      </p:to>
                                    </p:set>
                                    <p:anim from="(-#ppt_w/2)" to="(#ppt_x)" calcmode="lin" valueType="num">
                                      <p:cBhvr>
                                        <p:cTn id="55" dur="600" fill="hold">
                                          <p:stCondLst>
                                            <p:cond delay="0"/>
                                          </p:stCondLst>
                                        </p:cTn>
                                        <p:tgtEl>
                                          <p:spTgt spid="130051">
                                            <p:txEl>
                                              <p:pRg st="10" end="10"/>
                                            </p:txEl>
                                          </p:spTgt>
                                        </p:tgtEl>
                                        <p:attrNameLst>
                                          <p:attrName>ppt_x</p:attrName>
                                        </p:attrNameLst>
                                      </p:cBhvr>
                                    </p:anim>
                                    <p:anim from="0" to="-1.0" calcmode="lin" valueType="num">
                                      <p:cBhvr>
                                        <p:cTn id="56" dur="200" decel="50000" autoRev="1" fill="hold">
                                          <p:stCondLst>
                                            <p:cond delay="600"/>
                                          </p:stCondLst>
                                        </p:cTn>
                                        <p:tgtEl>
                                          <p:spTgt spid="130051">
                                            <p:txEl>
                                              <p:pRg st="10" end="10"/>
                                            </p:txEl>
                                          </p:spTgt>
                                        </p:tgtEl>
                                        <p:attrNameLst>
                                          <p:attrName>xshear</p:attrName>
                                        </p:attrNameLst>
                                      </p:cBhvr>
                                    </p:anim>
                                    <p:animScale>
                                      <p:cBhvr>
                                        <p:cTn id="57" dur="200" decel="100000" autoRev="1" fill="hold">
                                          <p:stCondLst>
                                            <p:cond delay="600"/>
                                          </p:stCondLst>
                                        </p:cTn>
                                        <p:tgtEl>
                                          <p:spTgt spid="130051">
                                            <p:txEl>
                                              <p:pRg st="10" end="10"/>
                                            </p:txEl>
                                          </p:spTgt>
                                        </p:tgtEl>
                                      </p:cBhvr>
                                      <p:from x="100000" y="100000"/>
                                      <p:to x="80000" y="100000"/>
                                    </p:animScale>
                                    <p:anim by="(#ppt_h/3+#ppt_w*0.1)" calcmode="lin" valueType="num">
                                      <p:cBhvr additive="sum">
                                        <p:cTn id="58" dur="200" decel="100000" autoRev="1" fill="hold">
                                          <p:stCondLst>
                                            <p:cond delay="600"/>
                                          </p:stCondLst>
                                        </p:cTn>
                                        <p:tgtEl>
                                          <p:spTgt spid="130051">
                                            <p:txEl>
                                              <p:pRg st="10" end="10"/>
                                            </p:txEl>
                                          </p:spTgt>
                                        </p:tgtEl>
                                        <p:attrNameLst>
                                          <p:attrName>ppt_x</p:attrName>
                                        </p:attrNameLst>
                                      </p:cBhvr>
                                    </p:anim>
                                  </p:childTnLst>
                                  <p:subTnLst>
                                    <p:audio>
                                      <p:cMediaNode>
                                        <p:cTn display="0" masterRel="sameClick">
                                          <p:stCondLst>
                                            <p:cond evt="begin" delay="0">
                                              <p:tn val="53"/>
                                            </p:cond>
                                          </p:stCondLst>
                                          <p:endCondLst>
                                            <p:cond evt="onStopAudio" delay="0">
                                              <p:tgtEl>
                                                <p:sldTgt/>
                                              </p:tgtEl>
                                            </p:cond>
                                          </p:endCondLst>
                                        </p:cTn>
                                        <p:tgtEl>
                                          <p:sndTgt r:embed="rId3" name="arrow.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051" grpId="0" build="p" animBg="1"/>
    </p:bldLst>
  </p:timing>
</p:sld>
</file>

<file path=ppt/slides/slide14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369666" name="Picture 8" descr="empire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9667" name="Rectangle 2"/>
          <p:cNvSpPr>
            <a:spLocks noGrp="1" noChangeArrowheads="1"/>
          </p:cNvSpPr>
          <p:nvPr>
            <p:ph type="title"/>
          </p:nvPr>
        </p:nvSpPr>
        <p:spPr>
          <a:xfrm>
            <a:off x="3276600" y="5105400"/>
            <a:ext cx="5867400" cy="1752600"/>
          </a:xfrm>
          <a:solidFill>
            <a:schemeClr val="accent1"/>
          </a:solidFill>
        </p:spPr>
        <p:txBody>
          <a:bodyPr/>
          <a:lstStyle/>
          <a:p>
            <a:pPr eaLnBrk="1" hangingPunct="1"/>
            <a:r>
              <a:rPr lang="zh-CN" altLang="en-US" sz="4000" b="1">
                <a:solidFill>
                  <a:srgbClr val="CC3300"/>
                </a:solidFill>
                <a:latin typeface="Arial" charset="0"/>
              </a:rPr>
              <a:t>耶户的杀戮</a:t>
            </a:r>
            <a:br>
              <a:rPr lang="en-US" altLang="ja-JP" sz="4000" b="1">
                <a:solidFill>
                  <a:srgbClr val="CC3300"/>
                </a:solidFill>
                <a:latin typeface="Arial" charset="0"/>
              </a:rPr>
            </a:br>
            <a:r>
              <a:rPr lang="zh-CN" altLang="en-US" sz="4000" b="1">
                <a:solidFill>
                  <a:srgbClr val="CC3300"/>
                </a:solidFill>
                <a:latin typeface="Arial" charset="0"/>
              </a:rPr>
              <a:t>王下</a:t>
            </a:r>
            <a:r>
              <a:rPr lang="en-US" altLang="ja-JP" sz="4000" b="1">
                <a:solidFill>
                  <a:srgbClr val="CC3300"/>
                </a:solidFill>
                <a:latin typeface="Arial" charset="0"/>
              </a:rPr>
              <a:t> 10:14</a:t>
            </a:r>
            <a:br>
              <a:rPr lang="en-GB" altLang="ja-JP" sz="4000">
                <a:solidFill>
                  <a:srgbClr val="CC0099"/>
                </a:solidFill>
                <a:latin typeface="Arial" charset="0"/>
              </a:rPr>
            </a:br>
            <a:endParaRPr lang="en-GB" sz="4000">
              <a:solidFill>
                <a:srgbClr val="CC0099"/>
              </a:solidFill>
              <a:latin typeface="Arial" charset="0"/>
            </a:endParaRPr>
          </a:p>
        </p:txBody>
      </p:sp>
      <p:sp>
        <p:nvSpPr>
          <p:cNvPr id="216067" name="Rectangle 3"/>
          <p:cNvSpPr>
            <a:spLocks noGrp="1" noChangeArrowheads="1"/>
          </p:cNvSpPr>
          <p:nvPr>
            <p:ph type="body" idx="1"/>
          </p:nvPr>
        </p:nvSpPr>
        <p:spPr>
          <a:xfrm>
            <a:off x="0" y="37381"/>
            <a:ext cx="9144000" cy="2362200"/>
          </a:xfrm>
          <a:effectLst>
            <a:outerShdw blurRad="63500" dist="35921" dir="2700000" algn="ctr" rotWithShape="0">
              <a:schemeClr val="tx2"/>
            </a:outerShdw>
          </a:effectLst>
        </p:spPr>
        <p:txBody>
          <a:bodyPr/>
          <a:lstStyle/>
          <a:p>
            <a:pPr marL="0" indent="0" eaLnBrk="1" hangingPunct="1">
              <a:buFontTx/>
              <a:buNone/>
              <a:defRPr/>
            </a:pPr>
            <a:r>
              <a:rPr lang="zh-CN" altLang="en-US">
                <a:ea typeface="SimSun" pitchFamily="2" charset="-122"/>
              </a:rPr>
              <a:t>虽然神拣选耶户洁净以色列，耶户的暴力行为却远远超过原来的使命。神在何</a:t>
            </a:r>
            <a:r>
              <a:rPr lang="en-US" altLang="zh-CN">
                <a:ea typeface="SimSun" pitchFamily="2" charset="-122"/>
              </a:rPr>
              <a:t>1</a:t>
            </a:r>
            <a:r>
              <a:rPr lang="zh-CN" altLang="en-US">
                <a:ea typeface="SimSun" pitchFamily="2" charset="-122"/>
              </a:rPr>
              <a:t>：</a:t>
            </a:r>
            <a:r>
              <a:rPr lang="en-US" altLang="zh-CN">
                <a:ea typeface="SimSun" pitchFamily="2" charset="-122"/>
              </a:rPr>
              <a:t>4</a:t>
            </a:r>
            <a:r>
              <a:rPr lang="zh-CN" altLang="en-US">
                <a:ea typeface="SimSun" pitchFamily="2" charset="-122"/>
              </a:rPr>
              <a:t>审判耶户。</a:t>
            </a:r>
            <a:endParaRPr lang="en-US" altLang="zh-CN">
              <a:ea typeface="SimSun" pitchFamily="2" charset="-122"/>
            </a:endParaRPr>
          </a:p>
          <a:p>
            <a:pPr marL="0" indent="0" eaLnBrk="1" hangingPunct="1">
              <a:buFontTx/>
              <a:buNone/>
              <a:defRPr/>
            </a:pPr>
            <a:endParaRPr lang="en-GB" altLang="en-US" sz="2800">
              <a:ea typeface="ＭＳ Ｐゴシック" pitchFamily="34" charset="-128"/>
            </a:endParaRPr>
          </a:p>
        </p:txBody>
      </p:sp>
    </p:spTree>
  </p:cSld>
  <p:clrMapOvr>
    <a:masterClrMapping/>
  </p:clrMapOvr>
  <p:transition>
    <p:circle/>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1" name="Rectangle 2"/>
          <p:cNvSpPr>
            <a:spLocks noGrp="1" noChangeArrowheads="1"/>
          </p:cNvSpPr>
          <p:nvPr>
            <p:ph type="title"/>
          </p:nvPr>
        </p:nvSpPr>
        <p:spPr>
          <a:xfrm>
            <a:off x="279408" y="152400"/>
            <a:ext cx="4698992" cy="1036638"/>
          </a:xfrm>
        </p:spPr>
        <p:txBody>
          <a:bodyPr/>
          <a:lstStyle/>
          <a:p>
            <a:pPr algn="l" eaLnBrk="1" hangingPunct="1">
              <a:defRPr/>
            </a:pPr>
            <a:r>
              <a:rPr lang="zh-CN" altLang="en-US" sz="4000" b="1" dirty="0">
                <a:solidFill>
                  <a:schemeClr val="bg1"/>
                </a:solidFill>
                <a:effectLst>
                  <a:glow rad="177800">
                    <a:schemeClr val="tx1"/>
                  </a:glow>
                </a:effectLst>
                <a:ea typeface="ＭＳ Ｐゴシック" charset="0"/>
                <a:cs typeface="Arial"/>
              </a:rPr>
              <a:t>关键经文</a:t>
            </a:r>
            <a:br>
              <a:rPr lang="en-US" sz="4000" b="1" dirty="0">
                <a:solidFill>
                  <a:schemeClr val="bg1"/>
                </a:solidFill>
                <a:effectLst>
                  <a:glow rad="177800">
                    <a:schemeClr val="tx1"/>
                  </a:glow>
                </a:effectLst>
                <a:latin typeface="Arial"/>
                <a:ea typeface="ＭＳ Ｐゴシック" charset="0"/>
                <a:cs typeface="Arial"/>
              </a:rPr>
            </a:br>
            <a:r>
              <a:rPr lang="zh-CN" altLang="en-US" sz="4000" b="1" dirty="0">
                <a:solidFill>
                  <a:schemeClr val="bg1"/>
                </a:solidFill>
                <a:effectLst>
                  <a:glow rad="177800">
                    <a:schemeClr val="tx1"/>
                  </a:glow>
                </a:effectLst>
                <a:latin typeface="Arial"/>
                <a:ea typeface="ＭＳ Ｐゴシック" charset="0"/>
                <a:cs typeface="Arial"/>
              </a:rPr>
              <a:t>撒母耳下 </a:t>
            </a:r>
            <a:r>
              <a:rPr lang="en-US" sz="4000" b="1" dirty="0">
                <a:solidFill>
                  <a:schemeClr val="bg1"/>
                </a:solidFill>
                <a:effectLst>
                  <a:glow rad="177800">
                    <a:schemeClr val="tx1"/>
                  </a:glow>
                </a:effectLst>
                <a:latin typeface="Arial"/>
                <a:ea typeface="ＭＳ Ｐゴシック" charset="0"/>
                <a:cs typeface="Arial"/>
              </a:rPr>
              <a:t>7:12-13</a:t>
            </a:r>
          </a:p>
        </p:txBody>
      </p:sp>
      <p:sp>
        <p:nvSpPr>
          <p:cNvPr id="189443" name="Text Box 8"/>
          <p:cNvSpPr txBox="1">
            <a:spLocks noChangeArrowheads="1"/>
          </p:cNvSpPr>
          <p:nvPr/>
        </p:nvSpPr>
        <p:spPr bwMode="auto">
          <a:xfrm>
            <a:off x="830580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rgbClr val="FFFFFF"/>
                </a:solidFill>
              </a:rPr>
              <a:t>209</a:t>
            </a:r>
          </a:p>
        </p:txBody>
      </p:sp>
      <p:sp>
        <p:nvSpPr>
          <p:cNvPr id="46089" name="Rectangle 9"/>
          <p:cNvSpPr>
            <a:spLocks noChangeArrowheads="1"/>
          </p:cNvSpPr>
          <p:nvPr/>
        </p:nvSpPr>
        <p:spPr bwMode="auto">
          <a:xfrm>
            <a:off x="4572000" y="152400"/>
            <a:ext cx="4572000" cy="670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spcBef>
                <a:spcPct val="20000"/>
              </a:spcBef>
              <a:defRPr/>
            </a:pPr>
            <a:r>
              <a:rPr lang="en-US" sz="3200" b="1" dirty="0">
                <a:solidFill>
                  <a:srgbClr val="FFFFFF"/>
                </a:solidFill>
                <a:effectLst>
                  <a:glow rad="177800">
                    <a:srgbClr val="000000"/>
                  </a:glow>
                </a:effectLst>
                <a:cs typeface="SimSun" charset="0"/>
              </a:rPr>
              <a:t>   </a:t>
            </a:r>
            <a:r>
              <a:rPr lang="ru-RU" altLang="ja-JP" sz="3600" b="1" dirty="0">
                <a:solidFill>
                  <a:srgbClr val="FFFFFF"/>
                </a:solidFill>
                <a:effectLst>
                  <a:glow rad="177800">
                    <a:srgbClr val="000000"/>
                  </a:glow>
                </a:effectLst>
                <a:cs typeface="SimSun" charset="0"/>
              </a:rPr>
              <a:t>"</a:t>
            </a:r>
            <a:r>
              <a:rPr lang="zh-CN" altLang="en-US" sz="3600" b="1" dirty="0">
                <a:solidFill>
                  <a:srgbClr val="FFFFFF"/>
                </a:solidFill>
                <a:effectLst>
                  <a:glow rad="177800">
                    <a:srgbClr val="000000"/>
                  </a:glow>
                </a:effectLst>
                <a:cs typeface="SimSun" charset="0"/>
              </a:rPr>
              <a:t>你 </a:t>
            </a:r>
            <a:r>
              <a:rPr lang="en-US" altLang="zh-CN" sz="3600" b="1" dirty="0">
                <a:solidFill>
                  <a:srgbClr val="FFFFFF"/>
                </a:solidFill>
                <a:effectLst>
                  <a:glow rad="177800">
                    <a:srgbClr val="000000"/>
                  </a:glow>
                </a:effectLst>
                <a:cs typeface="SimSun" charset="0"/>
              </a:rPr>
              <a:t>(</a:t>
            </a:r>
            <a:r>
              <a:rPr lang="zh-CN" altLang="en-US" sz="3600" b="1" dirty="0">
                <a:solidFill>
                  <a:srgbClr val="FFFFFF"/>
                </a:solidFill>
                <a:effectLst>
                  <a:glow rad="177800">
                    <a:srgbClr val="000000"/>
                  </a:glow>
                </a:effectLst>
                <a:cs typeface="SimSun" charset="0"/>
              </a:rPr>
              <a:t>大为</a:t>
            </a:r>
            <a:r>
              <a:rPr lang="en-US" altLang="zh-CN" sz="3600" b="1" dirty="0">
                <a:solidFill>
                  <a:srgbClr val="FFFFFF"/>
                </a:solidFill>
                <a:effectLst>
                  <a:glow rad="177800">
                    <a:srgbClr val="000000"/>
                  </a:glow>
                </a:effectLst>
                <a:cs typeface="SimSun" charset="0"/>
              </a:rPr>
              <a:t>) ,</a:t>
            </a:r>
            <a:r>
              <a:rPr lang="zh-CN" altLang="en-US" sz="3600" b="1" dirty="0">
                <a:solidFill>
                  <a:srgbClr val="FFFFFF"/>
                </a:solidFill>
                <a:effectLst>
                  <a:glow rad="177800">
                    <a:srgbClr val="000000"/>
                  </a:glow>
                </a:effectLst>
                <a:cs typeface="SimSun" charset="0"/>
              </a:rPr>
              <a:t>寿数满足、与你列祖同睡的时候， 我必使你的后裔接续你的位，我也必坚定他的国 。他必为我的名建造殿宇， 我必坚定他的国位，直到永远。</a:t>
            </a:r>
            <a:r>
              <a:rPr lang="ru-RU" altLang="ja-JP" sz="3600" b="1" dirty="0">
                <a:solidFill>
                  <a:srgbClr val="FFFFFF"/>
                </a:solidFill>
                <a:effectLst>
                  <a:glow rad="177800">
                    <a:srgbClr val="000000"/>
                  </a:glow>
                </a:effectLst>
                <a:cs typeface="SimSun" charset="0"/>
              </a:rPr>
              <a:t>"</a:t>
            </a:r>
            <a:endParaRPr lang="en-US" sz="3600" b="1" dirty="0">
              <a:solidFill>
                <a:srgbClr val="FFFFFF"/>
              </a:solidFill>
              <a:effectLst>
                <a:glow rad="177800">
                  <a:srgbClr val="000000"/>
                </a:glow>
              </a:effectLst>
              <a:cs typeface="SimSun" charset="0"/>
            </a:endParaRPr>
          </a:p>
        </p:txBody>
      </p:sp>
    </p:spTree>
    <p:extLst>
      <p:ext uri="{BB962C8B-B14F-4D97-AF65-F5344CB8AC3E}">
        <p14:creationId xmlns:p14="http://schemas.microsoft.com/office/powerpoint/2010/main" val="15176610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561193"/>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a:solidFill>
                <a:srgbClr val="FFCC00"/>
              </a:solidFill>
              <a:latin typeface="Arial Black" charset="0"/>
              <a:ea typeface="SimSun" charset="0"/>
              <a:cs typeface="SimSun" charset="0"/>
            </a:endParaRPr>
          </a:p>
        </p:txBody>
      </p:sp>
      <p:pic>
        <p:nvPicPr>
          <p:cNvPr id="94" name="Picture 2"/>
          <p:cNvPicPr>
            <a:picLocks noChangeAspect="1"/>
          </p:cNvPicPr>
          <p:nvPr/>
        </p:nvPicPr>
        <p:blipFill>
          <a:blip r:embed="rId4" cstate="screen">
            <a:extLst>
              <a:ext uri="{28A0092B-C50C-407E-A947-70E740481C1C}">
                <a14:useLocalDpi xmlns:a14="http://schemas.microsoft.com/office/drawing/2010/main"/>
              </a:ext>
            </a:extLst>
          </a:blip>
          <a:srcRect l="1617" r="1582"/>
          <a:stretch>
            <a:fillRect/>
          </a:stretch>
        </p:blipFill>
        <p:spPr bwMode="auto">
          <a:xfrm>
            <a:off x="0" y="468313"/>
            <a:ext cx="9144000" cy="6386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681" name="Text Box 2"/>
          <p:cNvSpPr txBox="1">
            <a:spLocks noChangeArrowheads="1"/>
          </p:cNvSpPr>
          <p:nvPr/>
        </p:nvSpPr>
        <p:spPr bwMode="auto">
          <a:xfrm>
            <a:off x="8382000" y="5483225"/>
            <a:ext cx="7620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马利亚</a:t>
            </a:r>
          </a:p>
        </p:txBody>
      </p:sp>
      <p:sp>
        <p:nvSpPr>
          <p:cNvPr id="71682" name="Text Box 3"/>
          <p:cNvSpPr txBox="1">
            <a:spLocks noChangeArrowheads="1"/>
          </p:cNvSpPr>
          <p:nvPr/>
        </p:nvSpPr>
        <p:spPr bwMode="auto">
          <a:xfrm>
            <a:off x="0" y="2740025"/>
            <a:ext cx="1752600" cy="3000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algn="ctr" eaLnBrk="1" hangingPunct="1">
              <a:spcBef>
                <a:spcPct val="50000"/>
              </a:spcBef>
            </a:pP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这样，</a:t>
            </a:r>
            <a:r>
              <a:rPr lang="en-US"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 </a:t>
            </a: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从亚伯拉罕到大卫，共有十四代；从大卫到迁至巴比伦的时候，</a:t>
            </a:r>
            <a:r>
              <a:rPr lang="en-US"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 </a:t>
            </a: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也有十四代；从迁至巴比伦的时候到基督，又有十四代</a:t>
            </a:r>
            <a:r>
              <a:rPr lang="en-US"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a:t>
            </a:r>
            <a:r>
              <a:rPr lang="en-GB" altLang="ja-JP"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   </a:t>
            </a:r>
          </a:p>
          <a:p>
            <a:pPr algn="ctr" eaLnBrk="1" hangingPunct="1">
              <a:spcBef>
                <a:spcPct val="50000"/>
              </a:spcBef>
            </a:pP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马太福音</a:t>
            </a:r>
            <a:r>
              <a:rPr lang="en-US"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1</a:t>
            </a: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a:t>
            </a:r>
            <a:r>
              <a:rPr lang="en-US"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17</a:t>
            </a:r>
            <a:endParaRPr lang="en-GB"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endParaRPr>
          </a:p>
        </p:txBody>
      </p:sp>
      <p:grpSp>
        <p:nvGrpSpPr>
          <p:cNvPr id="71683" name="Group 4"/>
          <p:cNvGrpSpPr>
            <a:grpSpLocks/>
          </p:cNvGrpSpPr>
          <p:nvPr/>
        </p:nvGrpSpPr>
        <p:grpSpPr bwMode="auto">
          <a:xfrm>
            <a:off x="228600" y="727075"/>
            <a:ext cx="5086350" cy="5895976"/>
            <a:chOff x="0" y="336"/>
            <a:chExt cx="3204" cy="3714"/>
          </a:xfrm>
        </p:grpSpPr>
        <p:sp>
          <p:nvSpPr>
            <p:cNvPr id="71745" name="Text Box 5"/>
            <p:cNvSpPr txBox="1">
              <a:spLocks noChangeArrowheads="1"/>
            </p:cNvSpPr>
            <p:nvPr/>
          </p:nvSpPr>
          <p:spPr bwMode="auto">
            <a:xfrm>
              <a:off x="0" y="336"/>
              <a:ext cx="802" cy="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600" dirty="0">
                  <a:solidFill>
                    <a:srgbClr val="FFFFFF"/>
                  </a:solidFill>
                  <a:latin typeface="Tahoma" charset="0"/>
                </a:rPr>
                <a:t>亚伯拉罕</a:t>
              </a:r>
            </a:p>
          </p:txBody>
        </p:sp>
        <p:grpSp>
          <p:nvGrpSpPr>
            <p:cNvPr id="71746" name="Group 6"/>
            <p:cNvGrpSpPr>
              <a:grpSpLocks/>
            </p:cNvGrpSpPr>
            <p:nvPr/>
          </p:nvGrpSpPr>
          <p:grpSpPr bwMode="auto">
            <a:xfrm>
              <a:off x="364" y="524"/>
              <a:ext cx="2840" cy="3526"/>
              <a:chOff x="608" y="92"/>
              <a:chExt cx="2500" cy="3526"/>
            </a:xfrm>
          </p:grpSpPr>
          <p:cxnSp>
            <p:nvCxnSpPr>
              <p:cNvPr id="71747" name="AutoShape 7"/>
              <p:cNvCxnSpPr>
                <a:cxnSpLocks noChangeShapeType="1"/>
              </p:cNvCxnSpPr>
              <p:nvPr/>
            </p:nvCxnSpPr>
            <p:spPr bwMode="auto">
              <a:xfrm>
                <a:off x="608" y="92"/>
                <a:ext cx="228" cy="132"/>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48" name="Text Box 8"/>
              <p:cNvSpPr txBox="1">
                <a:spLocks noChangeArrowheads="1"/>
              </p:cNvSpPr>
              <p:nvPr/>
            </p:nvSpPr>
            <p:spPr bwMode="auto">
              <a:xfrm>
                <a:off x="784" y="122"/>
                <a:ext cx="610"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以撒</a:t>
                </a:r>
              </a:p>
            </p:txBody>
          </p:sp>
          <p:cxnSp>
            <p:nvCxnSpPr>
              <p:cNvPr id="71749" name="AutoShape 9"/>
              <p:cNvCxnSpPr>
                <a:cxnSpLocks noChangeShapeType="1"/>
              </p:cNvCxnSpPr>
              <p:nvPr/>
            </p:nvCxnSpPr>
            <p:spPr bwMode="auto">
              <a:xfrm rot="16200000" flipH="1">
                <a:off x="887" y="305"/>
                <a:ext cx="162" cy="96"/>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50" name="Text Box 10"/>
              <p:cNvSpPr txBox="1">
                <a:spLocks noChangeArrowheads="1"/>
              </p:cNvSpPr>
              <p:nvPr/>
            </p:nvSpPr>
            <p:spPr bwMode="auto">
              <a:xfrm>
                <a:off x="878" y="398"/>
                <a:ext cx="610"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雅各</a:t>
                </a:r>
              </a:p>
            </p:txBody>
          </p:sp>
          <p:cxnSp>
            <p:nvCxnSpPr>
              <p:cNvPr id="71751" name="AutoShape 11"/>
              <p:cNvCxnSpPr>
                <a:cxnSpLocks noChangeShapeType="1"/>
              </p:cNvCxnSpPr>
              <p:nvPr/>
            </p:nvCxnSpPr>
            <p:spPr bwMode="auto">
              <a:xfrm rot="16200000" flipH="1">
                <a:off x="995" y="581"/>
                <a:ext cx="162" cy="96"/>
              </a:xfrm>
              <a:prstGeom prst="curvedConnector3">
                <a:avLst>
                  <a:gd name="adj1" fmla="val 50000"/>
                </a:avLst>
              </a:prstGeom>
              <a:noFill/>
              <a:ln w="9525">
                <a:solidFill>
                  <a:schemeClr val="bg1"/>
                </a:solidFill>
                <a:round/>
                <a:headEnd/>
                <a:tailEnd type="triangle" w="med" len="med"/>
              </a:ln>
              <a:extLst>
                <a:ext uri="{909E8E84-426E-40dd-AFC4-6F175D3DCCD1}">
                  <a14:hiddenFill xmlns="" xmlns:a14="http://schemas.microsoft.com/office/drawing/2010/main">
                    <a:noFill/>
                  </a14:hiddenFill>
                </a:ext>
              </a:extLst>
            </p:spPr>
          </p:cxnSp>
          <p:sp>
            <p:nvSpPr>
              <p:cNvPr id="71752" name="Text Box 12"/>
              <p:cNvSpPr txBox="1">
                <a:spLocks noChangeArrowheads="1"/>
              </p:cNvSpPr>
              <p:nvPr/>
            </p:nvSpPr>
            <p:spPr bwMode="auto">
              <a:xfrm>
                <a:off x="986" y="674"/>
                <a:ext cx="610"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犹大</a:t>
                </a:r>
              </a:p>
            </p:txBody>
          </p:sp>
          <p:cxnSp>
            <p:nvCxnSpPr>
              <p:cNvPr id="71753" name="AutoShape 13"/>
              <p:cNvCxnSpPr>
                <a:cxnSpLocks noChangeShapeType="1"/>
              </p:cNvCxnSpPr>
              <p:nvPr/>
            </p:nvCxnSpPr>
            <p:spPr bwMode="auto">
              <a:xfrm rot="16200000" flipH="1">
                <a:off x="1103" y="863"/>
                <a:ext cx="162" cy="96"/>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54" name="Text Box 14"/>
              <p:cNvSpPr txBox="1">
                <a:spLocks noChangeArrowheads="1"/>
              </p:cNvSpPr>
              <p:nvPr/>
            </p:nvSpPr>
            <p:spPr bwMode="auto">
              <a:xfrm>
                <a:off x="1066" y="954"/>
                <a:ext cx="610"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法勒斯 </a:t>
                </a:r>
              </a:p>
            </p:txBody>
          </p:sp>
          <p:cxnSp>
            <p:nvCxnSpPr>
              <p:cNvPr id="71755" name="AutoShape 15"/>
              <p:cNvCxnSpPr>
                <a:cxnSpLocks noChangeShapeType="1"/>
              </p:cNvCxnSpPr>
              <p:nvPr/>
            </p:nvCxnSpPr>
            <p:spPr bwMode="auto">
              <a:xfrm rot="16200000" flipH="1">
                <a:off x="1235" y="1139"/>
                <a:ext cx="162" cy="96"/>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56" name="Text Box 16"/>
              <p:cNvSpPr txBox="1">
                <a:spLocks noChangeArrowheads="1"/>
              </p:cNvSpPr>
              <p:nvPr/>
            </p:nvSpPr>
            <p:spPr bwMode="auto">
              <a:xfrm>
                <a:off x="1226" y="1232"/>
                <a:ext cx="610"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希斯仑</a:t>
                </a:r>
              </a:p>
            </p:txBody>
          </p:sp>
          <p:cxnSp>
            <p:nvCxnSpPr>
              <p:cNvPr id="71757" name="AutoShape 17"/>
              <p:cNvCxnSpPr>
                <a:cxnSpLocks noChangeShapeType="1"/>
              </p:cNvCxnSpPr>
              <p:nvPr/>
            </p:nvCxnSpPr>
            <p:spPr bwMode="auto">
              <a:xfrm rot="16200000" flipH="1">
                <a:off x="1367" y="1415"/>
                <a:ext cx="162" cy="96"/>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58" name="Text Box 18"/>
              <p:cNvSpPr txBox="1">
                <a:spLocks noChangeArrowheads="1"/>
              </p:cNvSpPr>
              <p:nvPr/>
            </p:nvSpPr>
            <p:spPr bwMode="auto">
              <a:xfrm>
                <a:off x="1358" y="1508"/>
                <a:ext cx="610"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亚兰</a:t>
                </a:r>
              </a:p>
            </p:txBody>
          </p:sp>
          <p:cxnSp>
            <p:nvCxnSpPr>
              <p:cNvPr id="71759" name="AutoShape 19"/>
              <p:cNvCxnSpPr>
                <a:cxnSpLocks noChangeShapeType="1"/>
              </p:cNvCxnSpPr>
              <p:nvPr/>
            </p:nvCxnSpPr>
            <p:spPr bwMode="auto">
              <a:xfrm rot="16200000" flipH="1">
                <a:off x="1499" y="1685"/>
                <a:ext cx="162" cy="96"/>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60" name="Text Box 20"/>
              <p:cNvSpPr txBox="1">
                <a:spLocks noChangeArrowheads="1"/>
              </p:cNvSpPr>
              <p:nvPr/>
            </p:nvSpPr>
            <p:spPr bwMode="auto">
              <a:xfrm>
                <a:off x="1448" y="1778"/>
                <a:ext cx="856"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亚米拿达</a:t>
                </a:r>
              </a:p>
            </p:txBody>
          </p:sp>
          <p:cxnSp>
            <p:nvCxnSpPr>
              <p:cNvPr id="71761" name="AutoShape 21"/>
              <p:cNvCxnSpPr>
                <a:cxnSpLocks noChangeShapeType="1"/>
              </p:cNvCxnSpPr>
              <p:nvPr/>
            </p:nvCxnSpPr>
            <p:spPr bwMode="auto">
              <a:xfrm rot="16200000" flipH="1">
                <a:off x="1643" y="1961"/>
                <a:ext cx="162" cy="96"/>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62" name="Text Box 22"/>
              <p:cNvSpPr txBox="1">
                <a:spLocks noChangeArrowheads="1"/>
              </p:cNvSpPr>
              <p:nvPr/>
            </p:nvSpPr>
            <p:spPr bwMode="auto">
              <a:xfrm>
                <a:off x="1628" y="2043"/>
                <a:ext cx="856"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拿顺</a:t>
                </a:r>
              </a:p>
            </p:txBody>
          </p:sp>
          <p:cxnSp>
            <p:nvCxnSpPr>
              <p:cNvPr id="71763" name="AutoShape 23"/>
              <p:cNvCxnSpPr>
                <a:cxnSpLocks noChangeShapeType="1"/>
              </p:cNvCxnSpPr>
              <p:nvPr/>
            </p:nvCxnSpPr>
            <p:spPr bwMode="auto">
              <a:xfrm rot="16200000" flipH="1">
                <a:off x="1763" y="2231"/>
                <a:ext cx="162" cy="96"/>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64" name="Text Box 24"/>
              <p:cNvSpPr txBox="1">
                <a:spLocks noChangeArrowheads="1"/>
              </p:cNvSpPr>
              <p:nvPr/>
            </p:nvSpPr>
            <p:spPr bwMode="auto">
              <a:xfrm>
                <a:off x="1747" y="2299"/>
                <a:ext cx="856"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撒门</a:t>
                </a:r>
              </a:p>
            </p:txBody>
          </p:sp>
          <p:cxnSp>
            <p:nvCxnSpPr>
              <p:cNvPr id="71765" name="AutoShape 25"/>
              <p:cNvCxnSpPr>
                <a:cxnSpLocks noChangeShapeType="1"/>
              </p:cNvCxnSpPr>
              <p:nvPr/>
            </p:nvCxnSpPr>
            <p:spPr bwMode="auto">
              <a:xfrm rot="16200000" flipH="1">
                <a:off x="1883" y="2501"/>
                <a:ext cx="162" cy="96"/>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66" name="Text Box 26"/>
              <p:cNvSpPr txBox="1">
                <a:spLocks noChangeArrowheads="1"/>
              </p:cNvSpPr>
              <p:nvPr/>
            </p:nvSpPr>
            <p:spPr bwMode="auto">
              <a:xfrm>
                <a:off x="1874" y="2594"/>
                <a:ext cx="856"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波阿斯</a:t>
                </a:r>
              </a:p>
            </p:txBody>
          </p:sp>
          <p:cxnSp>
            <p:nvCxnSpPr>
              <p:cNvPr id="71767" name="AutoShape 27"/>
              <p:cNvCxnSpPr>
                <a:cxnSpLocks noChangeShapeType="1"/>
              </p:cNvCxnSpPr>
              <p:nvPr/>
            </p:nvCxnSpPr>
            <p:spPr bwMode="auto">
              <a:xfrm rot="16200000" flipH="1">
                <a:off x="2015" y="2771"/>
                <a:ext cx="162" cy="96"/>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68" name="Text Box 28"/>
              <p:cNvSpPr txBox="1">
                <a:spLocks noChangeArrowheads="1"/>
              </p:cNvSpPr>
              <p:nvPr/>
            </p:nvSpPr>
            <p:spPr bwMode="auto">
              <a:xfrm>
                <a:off x="2006" y="2864"/>
                <a:ext cx="856"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俄备得</a:t>
                </a:r>
              </a:p>
            </p:txBody>
          </p:sp>
          <p:cxnSp>
            <p:nvCxnSpPr>
              <p:cNvPr id="71769" name="AutoShape 29"/>
              <p:cNvCxnSpPr>
                <a:cxnSpLocks noChangeShapeType="1"/>
              </p:cNvCxnSpPr>
              <p:nvPr/>
            </p:nvCxnSpPr>
            <p:spPr bwMode="auto">
              <a:xfrm rot="16200000" flipH="1">
                <a:off x="2153" y="3047"/>
                <a:ext cx="162" cy="96"/>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70" name="Text Box 30"/>
              <p:cNvSpPr txBox="1">
                <a:spLocks noChangeArrowheads="1"/>
              </p:cNvSpPr>
              <p:nvPr/>
            </p:nvSpPr>
            <p:spPr bwMode="auto">
              <a:xfrm>
                <a:off x="2144" y="3140"/>
                <a:ext cx="856"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耶西</a:t>
                </a:r>
              </a:p>
            </p:txBody>
          </p:sp>
          <p:cxnSp>
            <p:nvCxnSpPr>
              <p:cNvPr id="71771" name="AutoShape 31"/>
              <p:cNvCxnSpPr>
                <a:cxnSpLocks noChangeShapeType="1"/>
              </p:cNvCxnSpPr>
              <p:nvPr/>
            </p:nvCxnSpPr>
            <p:spPr bwMode="auto">
              <a:xfrm rot="16200000" flipH="1">
                <a:off x="2261" y="3317"/>
                <a:ext cx="162" cy="96"/>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72" name="Text Box 32"/>
              <p:cNvSpPr txBox="1">
                <a:spLocks noChangeArrowheads="1"/>
              </p:cNvSpPr>
              <p:nvPr/>
            </p:nvSpPr>
            <p:spPr bwMode="auto">
              <a:xfrm>
                <a:off x="2252" y="3385"/>
                <a:ext cx="856"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大卫王</a:t>
                </a:r>
                <a:endPar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endParaRPr>
              </a:p>
            </p:txBody>
          </p:sp>
        </p:grpSp>
      </p:grpSp>
      <p:sp>
        <p:nvSpPr>
          <p:cNvPr id="71684" name="Text Box 33"/>
          <p:cNvSpPr txBox="1">
            <a:spLocks noChangeArrowheads="1"/>
          </p:cNvSpPr>
          <p:nvPr/>
        </p:nvSpPr>
        <p:spPr bwMode="auto">
          <a:xfrm>
            <a:off x="2438400" y="835025"/>
            <a:ext cx="126047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所罗门</a:t>
            </a:r>
          </a:p>
        </p:txBody>
      </p:sp>
      <p:cxnSp>
        <p:nvCxnSpPr>
          <p:cNvPr id="71685" name="AutoShape 34"/>
          <p:cNvCxnSpPr>
            <a:cxnSpLocks noChangeShapeType="1"/>
          </p:cNvCxnSpPr>
          <p:nvPr/>
        </p:nvCxnSpPr>
        <p:spPr bwMode="auto">
          <a:xfrm>
            <a:off x="3302000" y="1057275"/>
            <a:ext cx="361950" cy="20955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686" name="Text Box 35"/>
          <p:cNvSpPr txBox="1">
            <a:spLocks noChangeArrowheads="1"/>
          </p:cNvSpPr>
          <p:nvPr/>
        </p:nvSpPr>
        <p:spPr bwMode="auto">
          <a:xfrm>
            <a:off x="3584575" y="1073150"/>
            <a:ext cx="125571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罗波安</a:t>
            </a:r>
          </a:p>
        </p:txBody>
      </p:sp>
      <p:cxnSp>
        <p:nvCxnSpPr>
          <p:cNvPr id="71687" name="AutoShape 36"/>
          <p:cNvCxnSpPr>
            <a:cxnSpLocks noChangeShapeType="1"/>
          </p:cNvCxnSpPr>
          <p:nvPr/>
        </p:nvCxnSpPr>
        <p:spPr bwMode="auto">
          <a:xfrm rot="16200000" flipH="1">
            <a:off x="3795712" y="139541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688" name="Text Box 37"/>
          <p:cNvSpPr txBox="1">
            <a:spLocks noChangeArrowheads="1"/>
          </p:cNvSpPr>
          <p:nvPr/>
        </p:nvSpPr>
        <p:spPr bwMode="auto">
          <a:xfrm>
            <a:off x="3781425" y="1543050"/>
            <a:ext cx="129222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亚比雅</a:t>
            </a:r>
          </a:p>
        </p:txBody>
      </p:sp>
      <p:cxnSp>
        <p:nvCxnSpPr>
          <p:cNvPr id="71689" name="AutoShape 38"/>
          <p:cNvCxnSpPr>
            <a:cxnSpLocks noChangeShapeType="1"/>
          </p:cNvCxnSpPr>
          <p:nvPr/>
        </p:nvCxnSpPr>
        <p:spPr bwMode="auto">
          <a:xfrm rot="16200000" flipH="1">
            <a:off x="4005262" y="183356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690" name="Text Box 39"/>
          <p:cNvSpPr txBox="1">
            <a:spLocks noChangeArrowheads="1"/>
          </p:cNvSpPr>
          <p:nvPr/>
        </p:nvSpPr>
        <p:spPr bwMode="auto">
          <a:xfrm>
            <a:off x="3990975" y="1981200"/>
            <a:ext cx="96837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亚撒</a:t>
            </a:r>
          </a:p>
        </p:txBody>
      </p:sp>
      <p:cxnSp>
        <p:nvCxnSpPr>
          <p:cNvPr id="71691" name="AutoShape 40"/>
          <p:cNvCxnSpPr>
            <a:cxnSpLocks noChangeShapeType="1"/>
          </p:cNvCxnSpPr>
          <p:nvPr/>
        </p:nvCxnSpPr>
        <p:spPr bwMode="auto">
          <a:xfrm rot="16200000" flipH="1">
            <a:off x="4189412" y="2281238"/>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692" name="Text Box 41"/>
          <p:cNvSpPr txBox="1">
            <a:spLocks noChangeArrowheads="1"/>
          </p:cNvSpPr>
          <p:nvPr/>
        </p:nvSpPr>
        <p:spPr bwMode="auto">
          <a:xfrm>
            <a:off x="4175125" y="2428875"/>
            <a:ext cx="139541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约沙法</a:t>
            </a:r>
          </a:p>
        </p:txBody>
      </p:sp>
      <p:cxnSp>
        <p:nvCxnSpPr>
          <p:cNvPr id="71693" name="AutoShape 42"/>
          <p:cNvCxnSpPr>
            <a:cxnSpLocks noChangeShapeType="1"/>
          </p:cNvCxnSpPr>
          <p:nvPr/>
        </p:nvCxnSpPr>
        <p:spPr bwMode="auto">
          <a:xfrm rot="16200000" flipH="1">
            <a:off x="4398962" y="2719388"/>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694" name="Text Box 43"/>
          <p:cNvSpPr txBox="1">
            <a:spLocks noChangeArrowheads="1"/>
          </p:cNvSpPr>
          <p:nvPr/>
        </p:nvSpPr>
        <p:spPr bwMode="auto">
          <a:xfrm>
            <a:off x="4384675" y="2867025"/>
            <a:ext cx="136207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约兰</a:t>
            </a:r>
          </a:p>
        </p:txBody>
      </p:sp>
      <p:cxnSp>
        <p:nvCxnSpPr>
          <p:cNvPr id="71695" name="AutoShape 44"/>
          <p:cNvCxnSpPr>
            <a:cxnSpLocks noChangeShapeType="1"/>
          </p:cNvCxnSpPr>
          <p:nvPr/>
        </p:nvCxnSpPr>
        <p:spPr bwMode="auto">
          <a:xfrm rot="16200000" flipH="1">
            <a:off x="4608512" y="3157538"/>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696" name="Text Box 45"/>
          <p:cNvSpPr txBox="1">
            <a:spLocks noChangeArrowheads="1"/>
          </p:cNvSpPr>
          <p:nvPr/>
        </p:nvSpPr>
        <p:spPr bwMode="auto">
          <a:xfrm>
            <a:off x="4594225" y="3305175"/>
            <a:ext cx="96837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乌西亚</a:t>
            </a:r>
          </a:p>
        </p:txBody>
      </p:sp>
      <p:cxnSp>
        <p:nvCxnSpPr>
          <p:cNvPr id="71697" name="AutoShape 46"/>
          <p:cNvCxnSpPr>
            <a:cxnSpLocks noChangeShapeType="1"/>
          </p:cNvCxnSpPr>
          <p:nvPr/>
        </p:nvCxnSpPr>
        <p:spPr bwMode="auto">
          <a:xfrm rot="16200000" flipH="1">
            <a:off x="4818062" y="358616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698" name="Text Box 47"/>
          <p:cNvSpPr txBox="1">
            <a:spLocks noChangeArrowheads="1"/>
          </p:cNvSpPr>
          <p:nvPr/>
        </p:nvSpPr>
        <p:spPr bwMode="auto">
          <a:xfrm>
            <a:off x="4803775" y="3733800"/>
            <a:ext cx="13589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约坦</a:t>
            </a:r>
          </a:p>
        </p:txBody>
      </p:sp>
      <p:cxnSp>
        <p:nvCxnSpPr>
          <p:cNvPr id="71699" name="AutoShape 48"/>
          <p:cNvCxnSpPr>
            <a:cxnSpLocks noChangeShapeType="1"/>
          </p:cNvCxnSpPr>
          <p:nvPr/>
        </p:nvCxnSpPr>
        <p:spPr bwMode="auto">
          <a:xfrm rot="16200000" flipH="1">
            <a:off x="5046662" y="402431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00" name="Text Box 49"/>
          <p:cNvSpPr txBox="1">
            <a:spLocks noChangeArrowheads="1"/>
          </p:cNvSpPr>
          <p:nvPr/>
        </p:nvSpPr>
        <p:spPr bwMode="auto">
          <a:xfrm>
            <a:off x="5032375" y="4171950"/>
            <a:ext cx="13589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亚哈斯</a:t>
            </a:r>
          </a:p>
        </p:txBody>
      </p:sp>
      <p:cxnSp>
        <p:nvCxnSpPr>
          <p:cNvPr id="71701" name="AutoShape 50"/>
          <p:cNvCxnSpPr>
            <a:cxnSpLocks noChangeShapeType="1"/>
          </p:cNvCxnSpPr>
          <p:nvPr/>
        </p:nvCxnSpPr>
        <p:spPr bwMode="auto">
          <a:xfrm rot="16200000" flipH="1">
            <a:off x="5237162" y="4452938"/>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02" name="Text Box 51"/>
          <p:cNvSpPr txBox="1">
            <a:spLocks noChangeArrowheads="1"/>
          </p:cNvSpPr>
          <p:nvPr/>
        </p:nvSpPr>
        <p:spPr bwMode="auto">
          <a:xfrm>
            <a:off x="5222875" y="4600575"/>
            <a:ext cx="13589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希西家</a:t>
            </a:r>
          </a:p>
        </p:txBody>
      </p:sp>
      <p:cxnSp>
        <p:nvCxnSpPr>
          <p:cNvPr id="71703" name="AutoShape 52"/>
          <p:cNvCxnSpPr>
            <a:cxnSpLocks noChangeShapeType="1"/>
          </p:cNvCxnSpPr>
          <p:nvPr/>
        </p:nvCxnSpPr>
        <p:spPr bwMode="auto">
          <a:xfrm rot="16200000" flipH="1">
            <a:off x="5427662" y="488156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04" name="Text Box 53"/>
          <p:cNvSpPr txBox="1">
            <a:spLocks noChangeArrowheads="1"/>
          </p:cNvSpPr>
          <p:nvPr/>
        </p:nvSpPr>
        <p:spPr bwMode="auto">
          <a:xfrm>
            <a:off x="5413375" y="5029200"/>
            <a:ext cx="13589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玛拿西</a:t>
            </a:r>
            <a:endPar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endParaRPr>
          </a:p>
        </p:txBody>
      </p:sp>
      <p:cxnSp>
        <p:nvCxnSpPr>
          <p:cNvPr id="71705" name="AutoShape 54"/>
          <p:cNvCxnSpPr>
            <a:cxnSpLocks noChangeShapeType="1"/>
          </p:cNvCxnSpPr>
          <p:nvPr/>
        </p:nvCxnSpPr>
        <p:spPr bwMode="auto">
          <a:xfrm rot="16200000" flipH="1">
            <a:off x="5637212" y="5310188"/>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06" name="Text Box 55"/>
          <p:cNvSpPr txBox="1">
            <a:spLocks noChangeArrowheads="1"/>
          </p:cNvSpPr>
          <p:nvPr/>
        </p:nvSpPr>
        <p:spPr bwMode="auto">
          <a:xfrm>
            <a:off x="5622925" y="5457825"/>
            <a:ext cx="13589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亚们</a:t>
            </a:r>
          </a:p>
        </p:txBody>
      </p:sp>
      <p:cxnSp>
        <p:nvCxnSpPr>
          <p:cNvPr id="71707" name="AutoShape 56"/>
          <p:cNvCxnSpPr>
            <a:cxnSpLocks noChangeShapeType="1"/>
          </p:cNvCxnSpPr>
          <p:nvPr/>
        </p:nvCxnSpPr>
        <p:spPr bwMode="auto">
          <a:xfrm rot="16200000" flipH="1">
            <a:off x="5856287" y="5748338"/>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08" name="Text Box 57"/>
          <p:cNvSpPr txBox="1">
            <a:spLocks noChangeArrowheads="1"/>
          </p:cNvSpPr>
          <p:nvPr/>
        </p:nvSpPr>
        <p:spPr bwMode="auto">
          <a:xfrm>
            <a:off x="5842000" y="5895975"/>
            <a:ext cx="13589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约西亚</a:t>
            </a:r>
          </a:p>
        </p:txBody>
      </p:sp>
      <p:cxnSp>
        <p:nvCxnSpPr>
          <p:cNvPr id="71709" name="AutoShape 58"/>
          <p:cNvCxnSpPr>
            <a:cxnSpLocks noChangeShapeType="1"/>
          </p:cNvCxnSpPr>
          <p:nvPr/>
        </p:nvCxnSpPr>
        <p:spPr bwMode="auto">
          <a:xfrm rot="16200000" flipH="1">
            <a:off x="6027737" y="617696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10" name="Text Box 59"/>
          <p:cNvSpPr txBox="1">
            <a:spLocks noChangeArrowheads="1"/>
          </p:cNvSpPr>
          <p:nvPr/>
        </p:nvSpPr>
        <p:spPr bwMode="auto">
          <a:xfrm>
            <a:off x="5562600" y="6321425"/>
            <a:ext cx="1905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耶哥尼雅</a:t>
            </a:r>
            <a:r>
              <a:rPr lang="en-US"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 (</a:t>
            </a: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迁至</a:t>
            </a:r>
            <a:r>
              <a:rPr lang="en-US"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a:t>
            </a:r>
            <a:endParaRPr lang="en-GB"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endParaRPr>
          </a:p>
        </p:txBody>
      </p:sp>
      <p:sp>
        <p:nvSpPr>
          <p:cNvPr id="71711" name="Text Box 60"/>
          <p:cNvSpPr txBox="1">
            <a:spLocks noChangeArrowheads="1"/>
          </p:cNvSpPr>
          <p:nvPr/>
        </p:nvSpPr>
        <p:spPr bwMode="auto">
          <a:xfrm>
            <a:off x="4783137" y="911225"/>
            <a:ext cx="126047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撒拉铁</a:t>
            </a:r>
          </a:p>
        </p:txBody>
      </p:sp>
      <p:cxnSp>
        <p:nvCxnSpPr>
          <p:cNvPr id="71712" name="AutoShape 61"/>
          <p:cNvCxnSpPr>
            <a:cxnSpLocks noChangeShapeType="1"/>
          </p:cNvCxnSpPr>
          <p:nvPr/>
        </p:nvCxnSpPr>
        <p:spPr bwMode="auto">
          <a:xfrm>
            <a:off x="5616575" y="1057275"/>
            <a:ext cx="361950" cy="20955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13" name="Text Box 62"/>
          <p:cNvSpPr txBox="1">
            <a:spLocks noChangeArrowheads="1"/>
          </p:cNvSpPr>
          <p:nvPr/>
        </p:nvSpPr>
        <p:spPr bwMode="auto">
          <a:xfrm>
            <a:off x="5899150" y="1104900"/>
            <a:ext cx="12557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400">
                <a:solidFill>
                  <a:srgbClr val="FFFFFF"/>
                </a:solidFill>
                <a:latin typeface="Arial" charset="0"/>
              </a:rPr>
              <a:t>所罗巴伯</a:t>
            </a:r>
          </a:p>
        </p:txBody>
      </p:sp>
      <p:cxnSp>
        <p:nvCxnSpPr>
          <p:cNvPr id="71714" name="AutoShape 63"/>
          <p:cNvCxnSpPr>
            <a:cxnSpLocks noChangeShapeType="1"/>
          </p:cNvCxnSpPr>
          <p:nvPr/>
        </p:nvCxnSpPr>
        <p:spPr bwMode="auto">
          <a:xfrm rot="16200000" flipH="1">
            <a:off x="6110287" y="139541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15" name="Text Box 64"/>
          <p:cNvSpPr txBox="1">
            <a:spLocks noChangeArrowheads="1"/>
          </p:cNvSpPr>
          <p:nvPr/>
        </p:nvSpPr>
        <p:spPr bwMode="auto">
          <a:xfrm>
            <a:off x="6096000" y="1543050"/>
            <a:ext cx="129222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亚比玉</a:t>
            </a:r>
          </a:p>
        </p:txBody>
      </p:sp>
      <p:cxnSp>
        <p:nvCxnSpPr>
          <p:cNvPr id="71716" name="AutoShape 65"/>
          <p:cNvCxnSpPr>
            <a:cxnSpLocks noChangeShapeType="1"/>
          </p:cNvCxnSpPr>
          <p:nvPr/>
        </p:nvCxnSpPr>
        <p:spPr bwMode="auto">
          <a:xfrm rot="16200000" flipH="1">
            <a:off x="6319837" y="183356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17" name="Text Box 66"/>
          <p:cNvSpPr txBox="1">
            <a:spLocks noChangeArrowheads="1"/>
          </p:cNvSpPr>
          <p:nvPr/>
        </p:nvSpPr>
        <p:spPr bwMode="auto">
          <a:xfrm>
            <a:off x="6305550" y="1981200"/>
            <a:ext cx="96837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以利亚</a:t>
            </a:r>
            <a:r>
              <a:rPr lang="zh-CN" altLang="en-GB" sz="1400" dirty="0">
                <a:solidFill>
                  <a:srgbClr val="FFFFFF"/>
                </a:solidFill>
                <a:latin typeface="Arial" charset="0"/>
              </a:rPr>
              <a:t>敬</a:t>
            </a:r>
          </a:p>
        </p:txBody>
      </p:sp>
      <p:cxnSp>
        <p:nvCxnSpPr>
          <p:cNvPr id="71718" name="AutoShape 67"/>
          <p:cNvCxnSpPr>
            <a:cxnSpLocks noChangeShapeType="1"/>
          </p:cNvCxnSpPr>
          <p:nvPr/>
        </p:nvCxnSpPr>
        <p:spPr bwMode="auto">
          <a:xfrm rot="16200000" flipH="1">
            <a:off x="6503987" y="2281238"/>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19" name="Text Box 68"/>
          <p:cNvSpPr txBox="1">
            <a:spLocks noChangeArrowheads="1"/>
          </p:cNvSpPr>
          <p:nvPr/>
        </p:nvSpPr>
        <p:spPr bwMode="auto">
          <a:xfrm>
            <a:off x="6489700" y="2428875"/>
            <a:ext cx="139541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亚所</a:t>
            </a:r>
          </a:p>
        </p:txBody>
      </p:sp>
      <p:cxnSp>
        <p:nvCxnSpPr>
          <p:cNvPr id="71720" name="AutoShape 69"/>
          <p:cNvCxnSpPr>
            <a:cxnSpLocks noChangeShapeType="1"/>
          </p:cNvCxnSpPr>
          <p:nvPr/>
        </p:nvCxnSpPr>
        <p:spPr bwMode="auto">
          <a:xfrm rot="16200000" flipH="1">
            <a:off x="6729412" y="271621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21" name="Text Box 70"/>
          <p:cNvSpPr txBox="1">
            <a:spLocks noChangeArrowheads="1"/>
          </p:cNvSpPr>
          <p:nvPr/>
        </p:nvSpPr>
        <p:spPr bwMode="auto">
          <a:xfrm>
            <a:off x="6699250" y="2867025"/>
            <a:ext cx="136207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撒督</a:t>
            </a:r>
          </a:p>
        </p:txBody>
      </p:sp>
      <p:cxnSp>
        <p:nvCxnSpPr>
          <p:cNvPr id="71722" name="AutoShape 71"/>
          <p:cNvCxnSpPr>
            <a:cxnSpLocks noChangeShapeType="1"/>
          </p:cNvCxnSpPr>
          <p:nvPr/>
        </p:nvCxnSpPr>
        <p:spPr bwMode="auto">
          <a:xfrm rot="16200000" flipH="1">
            <a:off x="6923087" y="3157538"/>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23" name="Text Box 72"/>
          <p:cNvSpPr txBox="1">
            <a:spLocks noChangeArrowheads="1"/>
          </p:cNvSpPr>
          <p:nvPr/>
        </p:nvSpPr>
        <p:spPr bwMode="auto">
          <a:xfrm>
            <a:off x="6908800" y="3305175"/>
            <a:ext cx="96837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亚金</a:t>
            </a:r>
          </a:p>
        </p:txBody>
      </p:sp>
      <p:cxnSp>
        <p:nvCxnSpPr>
          <p:cNvPr id="71724" name="AutoShape 73"/>
          <p:cNvCxnSpPr>
            <a:cxnSpLocks noChangeShapeType="1"/>
          </p:cNvCxnSpPr>
          <p:nvPr/>
        </p:nvCxnSpPr>
        <p:spPr bwMode="auto">
          <a:xfrm rot="16200000" flipH="1">
            <a:off x="7132637" y="358616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25" name="Text Box 74"/>
          <p:cNvSpPr txBox="1">
            <a:spLocks noChangeArrowheads="1"/>
          </p:cNvSpPr>
          <p:nvPr/>
        </p:nvSpPr>
        <p:spPr bwMode="auto">
          <a:xfrm>
            <a:off x="7101681" y="3734594"/>
            <a:ext cx="13589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以律</a:t>
            </a:r>
          </a:p>
        </p:txBody>
      </p:sp>
      <p:cxnSp>
        <p:nvCxnSpPr>
          <p:cNvPr id="71726" name="AutoShape 75"/>
          <p:cNvCxnSpPr>
            <a:cxnSpLocks noChangeShapeType="1"/>
          </p:cNvCxnSpPr>
          <p:nvPr/>
        </p:nvCxnSpPr>
        <p:spPr bwMode="auto">
          <a:xfrm rot="16200000" flipH="1">
            <a:off x="7361237" y="402431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27" name="Text Box 76"/>
          <p:cNvSpPr txBox="1">
            <a:spLocks noChangeArrowheads="1"/>
          </p:cNvSpPr>
          <p:nvPr/>
        </p:nvSpPr>
        <p:spPr bwMode="auto">
          <a:xfrm>
            <a:off x="7346950" y="4171950"/>
            <a:ext cx="13589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以利亚撒</a:t>
            </a:r>
          </a:p>
        </p:txBody>
      </p:sp>
      <p:cxnSp>
        <p:nvCxnSpPr>
          <p:cNvPr id="71728" name="AutoShape 77"/>
          <p:cNvCxnSpPr>
            <a:cxnSpLocks noChangeShapeType="1"/>
          </p:cNvCxnSpPr>
          <p:nvPr/>
        </p:nvCxnSpPr>
        <p:spPr bwMode="auto">
          <a:xfrm rot="16200000" flipH="1">
            <a:off x="7551737" y="4452938"/>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29" name="Text Box 78"/>
          <p:cNvSpPr txBox="1">
            <a:spLocks noChangeArrowheads="1"/>
          </p:cNvSpPr>
          <p:nvPr/>
        </p:nvSpPr>
        <p:spPr bwMode="auto">
          <a:xfrm>
            <a:off x="7537450" y="4600575"/>
            <a:ext cx="13589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马但</a:t>
            </a:r>
          </a:p>
        </p:txBody>
      </p:sp>
      <p:cxnSp>
        <p:nvCxnSpPr>
          <p:cNvPr id="71730" name="AutoShape 79"/>
          <p:cNvCxnSpPr>
            <a:cxnSpLocks noChangeShapeType="1"/>
          </p:cNvCxnSpPr>
          <p:nvPr/>
        </p:nvCxnSpPr>
        <p:spPr bwMode="auto">
          <a:xfrm rot="16200000" flipH="1">
            <a:off x="7742237" y="4881563"/>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31" name="Text Box 80"/>
          <p:cNvSpPr txBox="1">
            <a:spLocks noChangeArrowheads="1"/>
          </p:cNvSpPr>
          <p:nvPr/>
        </p:nvSpPr>
        <p:spPr bwMode="auto">
          <a:xfrm>
            <a:off x="7727950" y="5029200"/>
            <a:ext cx="13589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雅各</a:t>
            </a:r>
          </a:p>
        </p:txBody>
      </p:sp>
      <p:cxnSp>
        <p:nvCxnSpPr>
          <p:cNvPr id="71732" name="AutoShape 81"/>
          <p:cNvCxnSpPr>
            <a:cxnSpLocks noChangeShapeType="1"/>
          </p:cNvCxnSpPr>
          <p:nvPr/>
        </p:nvCxnSpPr>
        <p:spPr bwMode="auto">
          <a:xfrm rot="16200000" flipH="1">
            <a:off x="7951787" y="5310188"/>
            <a:ext cx="257175" cy="152400"/>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71733" name="Text Box 82"/>
          <p:cNvSpPr txBox="1">
            <a:spLocks noChangeArrowheads="1"/>
          </p:cNvSpPr>
          <p:nvPr/>
        </p:nvSpPr>
        <p:spPr bwMode="auto">
          <a:xfrm>
            <a:off x="7543800" y="5483225"/>
            <a:ext cx="94615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spcBef>
                <a:spcPct val="50000"/>
              </a:spcBef>
            </a:pP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约瑟</a:t>
            </a:r>
            <a:r>
              <a:rPr lang="en-US"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   +</a:t>
            </a:r>
            <a:endParaRPr 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endParaRPr>
          </a:p>
        </p:txBody>
      </p:sp>
      <p:sp>
        <p:nvSpPr>
          <p:cNvPr id="71734" name="Text Box 83"/>
          <p:cNvSpPr txBox="1">
            <a:spLocks noChangeArrowheads="1"/>
          </p:cNvSpPr>
          <p:nvPr/>
        </p:nvSpPr>
        <p:spPr bwMode="auto">
          <a:xfrm>
            <a:off x="7610475" y="6321425"/>
            <a:ext cx="153352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algn="ctr" eaLnBrk="1" hangingPunct="1">
              <a:spcBef>
                <a:spcPct val="50000"/>
              </a:spcBef>
            </a:pP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耶稣</a:t>
            </a:r>
            <a:r>
              <a:rPr lang="en-US"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 </a:t>
            </a: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基督</a:t>
            </a:r>
            <a:endParaRPr lang="zh-CN" altLang="en-GB" sz="1800" b="1" dirty="0">
              <a:solidFill>
                <a:srgbClr val="FFFFFF"/>
              </a:solidFill>
              <a:effectLst>
                <a:glow rad="228600">
                  <a:srgbClr val="000000">
                    <a:lumMod val="95000"/>
                    <a:lumOff val="5000"/>
                  </a:srgbClr>
                </a:glow>
              </a:effectLst>
              <a:latin typeface="Arial" charset="0"/>
              <a:ea typeface="ＭＳ Ｐゴシック" charset="0"/>
              <a:cs typeface="Times New Roman" charset="0"/>
            </a:endParaRPr>
          </a:p>
        </p:txBody>
      </p:sp>
      <p:cxnSp>
        <p:nvCxnSpPr>
          <p:cNvPr id="71735" name="AutoShape 84"/>
          <p:cNvCxnSpPr>
            <a:cxnSpLocks noChangeShapeType="1"/>
          </p:cNvCxnSpPr>
          <p:nvPr/>
        </p:nvCxnSpPr>
        <p:spPr bwMode="auto">
          <a:xfrm rot="16200000" flipH="1">
            <a:off x="8168482" y="5925343"/>
            <a:ext cx="558800" cy="284163"/>
          </a:xfrm>
          <a:prstGeom prst="curvedConnector3">
            <a:avLst>
              <a:gd name="adj1" fmla="val 50000"/>
            </a:avLst>
          </a:prstGeom>
          <a:noFill/>
          <a:ln w="9525">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9301" name="Text Box 85"/>
          <p:cNvSpPr txBox="1">
            <a:spLocks noChangeArrowheads="1"/>
          </p:cNvSpPr>
          <p:nvPr/>
        </p:nvSpPr>
        <p:spPr bwMode="auto">
          <a:xfrm>
            <a:off x="6629400" y="377825"/>
            <a:ext cx="2514600" cy="369332"/>
          </a:xfrm>
          <a:prstGeom prst="rect">
            <a:avLst/>
          </a:prstGeom>
          <a:noFill/>
          <a:ln w="9525">
            <a:noFill/>
            <a:miter lim="800000"/>
            <a:headEnd/>
            <a:tailEnd/>
          </a:ln>
          <a:effectLst/>
        </p:spPr>
        <p:txBody>
          <a:bodyPr>
            <a:spAutoFit/>
          </a:bodyPr>
          <a:lstStyle>
            <a:lvl1pPr eaLnBrk="0" hangingPunct="0">
              <a:defRPr sz="2400">
                <a:solidFill>
                  <a:schemeClr val="tx1"/>
                </a:solidFill>
                <a:latin typeface="Lucida Console" charset="0"/>
                <a:ea typeface="SimSun" charset="0"/>
                <a:cs typeface="SimSun" charset="0"/>
              </a:defRPr>
            </a:lvl1pPr>
            <a:lvl2pPr marL="37931725" indent="-37474525" eaLnBrk="0" hangingPunct="0">
              <a:defRPr sz="2400">
                <a:solidFill>
                  <a:schemeClr val="tx1"/>
                </a:solidFill>
                <a:latin typeface="Lucida Console" charset="0"/>
                <a:ea typeface="SimSun" charset="0"/>
                <a:cs typeface="SimSun" charset="0"/>
              </a:defRPr>
            </a:lvl2pPr>
            <a:lvl3pPr eaLnBrk="0" hangingPunct="0">
              <a:defRPr sz="2400">
                <a:solidFill>
                  <a:schemeClr val="tx1"/>
                </a:solidFill>
                <a:latin typeface="Lucida Console" charset="0"/>
                <a:ea typeface="SimSun" charset="0"/>
                <a:cs typeface="SimSun" charset="0"/>
              </a:defRPr>
            </a:lvl3pPr>
            <a:lvl4pPr eaLnBrk="0" hangingPunct="0">
              <a:defRPr sz="2400">
                <a:solidFill>
                  <a:schemeClr val="tx1"/>
                </a:solidFill>
                <a:latin typeface="Lucida Console" charset="0"/>
                <a:ea typeface="SimSun" charset="0"/>
                <a:cs typeface="SimSun" charset="0"/>
              </a:defRPr>
            </a:lvl4pPr>
            <a:lvl5pPr eaLnBrk="0" hangingPunct="0">
              <a:defRPr sz="2400">
                <a:solidFill>
                  <a:schemeClr val="tx1"/>
                </a:solidFill>
                <a:latin typeface="Lucida Console" charset="0"/>
                <a:ea typeface="SimSun" charset="0"/>
                <a:cs typeface="SimSun" charset="0"/>
              </a:defRPr>
            </a:lvl5pPr>
            <a:lvl6pPr marL="457200" eaLnBrk="0" fontAlgn="base" hangingPunct="0">
              <a:spcBef>
                <a:spcPct val="0"/>
              </a:spcBef>
              <a:spcAft>
                <a:spcPct val="0"/>
              </a:spcAft>
              <a:defRPr sz="2400">
                <a:solidFill>
                  <a:schemeClr val="tx1"/>
                </a:solidFill>
                <a:latin typeface="Lucida Console" charset="0"/>
                <a:ea typeface="SimSun" charset="0"/>
                <a:cs typeface="SimSun" charset="0"/>
              </a:defRPr>
            </a:lvl6pPr>
            <a:lvl7pPr marL="914400" eaLnBrk="0" fontAlgn="base" hangingPunct="0">
              <a:spcBef>
                <a:spcPct val="0"/>
              </a:spcBef>
              <a:spcAft>
                <a:spcPct val="0"/>
              </a:spcAft>
              <a:defRPr sz="2400">
                <a:solidFill>
                  <a:schemeClr val="tx1"/>
                </a:solidFill>
                <a:latin typeface="Lucida Console" charset="0"/>
                <a:ea typeface="SimSun" charset="0"/>
                <a:cs typeface="SimSun" charset="0"/>
              </a:defRPr>
            </a:lvl7pPr>
            <a:lvl8pPr marL="1371600" eaLnBrk="0" fontAlgn="base" hangingPunct="0">
              <a:spcBef>
                <a:spcPct val="0"/>
              </a:spcBef>
              <a:spcAft>
                <a:spcPct val="0"/>
              </a:spcAft>
              <a:defRPr sz="2400">
                <a:solidFill>
                  <a:schemeClr val="tx1"/>
                </a:solidFill>
                <a:latin typeface="Lucida Console" charset="0"/>
                <a:ea typeface="SimSun" charset="0"/>
                <a:cs typeface="SimSun" charset="0"/>
              </a:defRPr>
            </a:lvl8pPr>
            <a:lvl9pPr marL="18288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algn="ctr" eaLnBrk="1" hangingPunct="1">
              <a:defRPr/>
            </a:pP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建立永恒的王国</a:t>
            </a:r>
            <a:endParaRPr lang="en-US"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endParaRPr>
          </a:p>
        </p:txBody>
      </p:sp>
      <p:sp>
        <p:nvSpPr>
          <p:cNvPr id="71737" name="Line 86"/>
          <p:cNvSpPr>
            <a:spLocks noChangeShapeType="1"/>
          </p:cNvSpPr>
          <p:nvPr/>
        </p:nvSpPr>
        <p:spPr bwMode="auto">
          <a:xfrm flipH="1" flipV="1">
            <a:off x="2819400" y="1292225"/>
            <a:ext cx="1752600" cy="5029200"/>
          </a:xfrm>
          <a:prstGeom prst="line">
            <a:avLst/>
          </a:prstGeom>
          <a:noFill/>
          <a:ln w="952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sz="2400">
              <a:solidFill>
                <a:srgbClr val="FFFFFF"/>
              </a:solidFill>
              <a:latin typeface="Lucida Console" charset="0"/>
              <a:ea typeface="SimSun" charset="0"/>
              <a:cs typeface="SimSun" charset="0"/>
            </a:endParaRPr>
          </a:p>
        </p:txBody>
      </p:sp>
      <p:sp>
        <p:nvSpPr>
          <p:cNvPr id="71738" name="Line 87"/>
          <p:cNvSpPr>
            <a:spLocks noChangeShapeType="1"/>
          </p:cNvSpPr>
          <p:nvPr/>
        </p:nvSpPr>
        <p:spPr bwMode="auto">
          <a:xfrm flipH="1" flipV="1">
            <a:off x="5257800" y="1292225"/>
            <a:ext cx="1752600" cy="5029200"/>
          </a:xfrm>
          <a:prstGeom prst="line">
            <a:avLst/>
          </a:prstGeom>
          <a:noFill/>
          <a:ln w="952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sz="2400">
              <a:solidFill>
                <a:srgbClr val="FFFFFF"/>
              </a:solidFill>
              <a:latin typeface="Lucida Console" charset="0"/>
              <a:ea typeface="SimSun" charset="0"/>
              <a:cs typeface="SimSun" charset="0"/>
            </a:endParaRPr>
          </a:p>
        </p:txBody>
      </p:sp>
      <p:sp>
        <p:nvSpPr>
          <p:cNvPr id="9304" name="Text Box 88"/>
          <p:cNvSpPr txBox="1">
            <a:spLocks noChangeArrowheads="1"/>
          </p:cNvSpPr>
          <p:nvPr/>
        </p:nvSpPr>
        <p:spPr bwMode="auto">
          <a:xfrm>
            <a:off x="1371600" y="6172200"/>
            <a:ext cx="1752600" cy="369332"/>
          </a:xfrm>
          <a:prstGeom prst="rect">
            <a:avLst/>
          </a:prstGeom>
          <a:noFill/>
          <a:ln w="9525">
            <a:noFill/>
            <a:miter lim="800000"/>
            <a:headEnd/>
            <a:tailEnd/>
          </a:ln>
          <a:effectLst/>
        </p:spPr>
        <p:txBody>
          <a:bodyPr>
            <a:spAutoFit/>
          </a:bodyPr>
          <a:lstStyle>
            <a:lvl1pPr eaLnBrk="0" hangingPunct="0">
              <a:defRPr sz="2400">
                <a:solidFill>
                  <a:schemeClr val="tx1"/>
                </a:solidFill>
                <a:latin typeface="Lucida Console" charset="0"/>
                <a:ea typeface="SimSun" charset="0"/>
                <a:cs typeface="SimSun" charset="0"/>
              </a:defRPr>
            </a:lvl1pPr>
            <a:lvl2pPr marL="37931725" indent="-37474525" eaLnBrk="0" hangingPunct="0">
              <a:defRPr sz="2400">
                <a:solidFill>
                  <a:schemeClr val="tx1"/>
                </a:solidFill>
                <a:latin typeface="Lucida Console" charset="0"/>
                <a:ea typeface="SimSun" charset="0"/>
                <a:cs typeface="SimSun" charset="0"/>
              </a:defRPr>
            </a:lvl2pPr>
            <a:lvl3pPr eaLnBrk="0" hangingPunct="0">
              <a:defRPr sz="2400">
                <a:solidFill>
                  <a:schemeClr val="tx1"/>
                </a:solidFill>
                <a:latin typeface="Lucida Console" charset="0"/>
                <a:ea typeface="SimSun" charset="0"/>
                <a:cs typeface="SimSun" charset="0"/>
              </a:defRPr>
            </a:lvl3pPr>
            <a:lvl4pPr eaLnBrk="0" hangingPunct="0">
              <a:defRPr sz="2400">
                <a:solidFill>
                  <a:schemeClr val="tx1"/>
                </a:solidFill>
                <a:latin typeface="Lucida Console" charset="0"/>
                <a:ea typeface="SimSun" charset="0"/>
                <a:cs typeface="SimSun" charset="0"/>
              </a:defRPr>
            </a:lvl4pPr>
            <a:lvl5pPr eaLnBrk="0" hangingPunct="0">
              <a:defRPr sz="2400">
                <a:solidFill>
                  <a:schemeClr val="tx1"/>
                </a:solidFill>
                <a:latin typeface="Lucida Console" charset="0"/>
                <a:ea typeface="SimSun" charset="0"/>
                <a:cs typeface="SimSun" charset="0"/>
              </a:defRPr>
            </a:lvl5pPr>
            <a:lvl6pPr marL="457200" eaLnBrk="0" fontAlgn="base" hangingPunct="0">
              <a:spcBef>
                <a:spcPct val="0"/>
              </a:spcBef>
              <a:spcAft>
                <a:spcPct val="0"/>
              </a:spcAft>
              <a:defRPr sz="2400">
                <a:solidFill>
                  <a:schemeClr val="tx1"/>
                </a:solidFill>
                <a:latin typeface="Lucida Console" charset="0"/>
                <a:ea typeface="SimSun" charset="0"/>
                <a:cs typeface="SimSun" charset="0"/>
              </a:defRPr>
            </a:lvl6pPr>
            <a:lvl7pPr marL="914400" eaLnBrk="0" fontAlgn="base" hangingPunct="0">
              <a:spcBef>
                <a:spcPct val="0"/>
              </a:spcBef>
              <a:spcAft>
                <a:spcPct val="0"/>
              </a:spcAft>
              <a:defRPr sz="2400">
                <a:solidFill>
                  <a:schemeClr val="tx1"/>
                </a:solidFill>
                <a:latin typeface="Lucida Console" charset="0"/>
                <a:ea typeface="SimSun" charset="0"/>
                <a:cs typeface="SimSun" charset="0"/>
              </a:defRPr>
            </a:lvl7pPr>
            <a:lvl8pPr marL="1371600" eaLnBrk="0" fontAlgn="base" hangingPunct="0">
              <a:spcBef>
                <a:spcPct val="0"/>
              </a:spcBef>
              <a:spcAft>
                <a:spcPct val="0"/>
              </a:spcAft>
              <a:defRPr sz="2400">
                <a:solidFill>
                  <a:schemeClr val="tx1"/>
                </a:solidFill>
                <a:latin typeface="Lucida Console" charset="0"/>
                <a:ea typeface="SimSun" charset="0"/>
                <a:cs typeface="SimSun" charset="0"/>
              </a:defRPr>
            </a:lvl8pPr>
            <a:lvl9pPr marL="18288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algn="ctr" eaLnBrk="1" hangingPunct="1">
              <a:defRPr/>
            </a:pPr>
            <a:r>
              <a:rPr lang="zh-CN" altLang="en-US" sz="1800" b="1" dirty="0">
                <a:solidFill>
                  <a:srgbClr val="FFFFFF"/>
                </a:solidFill>
                <a:effectLst>
                  <a:glow rad="228600">
                    <a:srgbClr val="000000">
                      <a:lumMod val="95000"/>
                      <a:lumOff val="5000"/>
                    </a:srgbClr>
                  </a:glow>
                </a:effectLst>
                <a:latin typeface="Arial" charset="0"/>
                <a:ea typeface="ＭＳ Ｐゴシック" charset="0"/>
                <a:cs typeface="Times New Roman" charset="0"/>
              </a:rPr>
              <a:t>王国的兴起</a:t>
            </a:r>
            <a:endParaRPr lang="en-US" altLang="zh-CN" sz="1800" b="1" dirty="0">
              <a:solidFill>
                <a:srgbClr val="FFFFFF"/>
              </a:solidFill>
              <a:effectLst>
                <a:glow rad="228600">
                  <a:srgbClr val="000000">
                    <a:lumMod val="95000"/>
                    <a:lumOff val="5000"/>
                  </a:srgbClr>
                </a:glow>
              </a:effectLst>
              <a:latin typeface="Arial" charset="0"/>
              <a:ea typeface="ＭＳ Ｐゴシック" charset="0"/>
              <a:cs typeface="Times New Roman" charset="0"/>
            </a:endParaRPr>
          </a:p>
        </p:txBody>
      </p:sp>
      <p:sp>
        <p:nvSpPr>
          <p:cNvPr id="9305" name="Text Box 89"/>
          <p:cNvSpPr txBox="1">
            <a:spLocks noChangeArrowheads="1"/>
          </p:cNvSpPr>
          <p:nvPr/>
        </p:nvSpPr>
        <p:spPr bwMode="auto">
          <a:xfrm>
            <a:off x="1958975" y="377825"/>
            <a:ext cx="39624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algn="ctr" eaLnBrk="1" hangingPunct="1"/>
            <a:r>
              <a:rPr lang="zh-CN" altLang="en-US" sz="3200" b="1">
                <a:solidFill>
                  <a:srgbClr val="FFFFFF"/>
                </a:solidFill>
                <a:latin typeface="Copperplate Gothic Bold" charset="0"/>
              </a:rPr>
              <a:t>王国的堕落</a:t>
            </a:r>
            <a:endParaRPr lang="en-US" altLang="zh-CN" sz="3200" b="1">
              <a:solidFill>
                <a:srgbClr val="FFFFFF"/>
              </a:solidFill>
              <a:latin typeface="Copperplate Gothic Bold" charset="0"/>
            </a:endParaRPr>
          </a:p>
        </p:txBody>
      </p:sp>
      <p:sp>
        <p:nvSpPr>
          <p:cNvPr id="9306" name="Oval 90"/>
          <p:cNvSpPr>
            <a:spLocks noChangeArrowheads="1"/>
          </p:cNvSpPr>
          <p:nvPr/>
        </p:nvSpPr>
        <p:spPr bwMode="auto">
          <a:xfrm rot="-2026311">
            <a:off x="1781175" y="106363"/>
            <a:ext cx="1863725" cy="7394575"/>
          </a:xfrm>
          <a:prstGeom prst="ellipse">
            <a:avLst/>
          </a:prstGeom>
          <a:noFill/>
          <a:ln w="38100">
            <a:solidFill>
              <a:schemeClr val="tx1"/>
            </a:solidFill>
            <a:round/>
            <a:headEnd/>
            <a:tailEnd/>
          </a:ln>
        </p:spPr>
        <p:txBody>
          <a:bodyPr wrap="none" anchor="ctr"/>
          <a:lstStyle/>
          <a:p>
            <a:endParaRPr lang="en-US" sz="2400">
              <a:solidFill>
                <a:srgbClr val="FFFFFF"/>
              </a:solidFill>
              <a:latin typeface="Lucida Console" charset="0"/>
              <a:ea typeface="SimSun" charset="0"/>
              <a:cs typeface="SimSun" charset="0"/>
            </a:endParaRPr>
          </a:p>
        </p:txBody>
      </p:sp>
      <p:sp>
        <p:nvSpPr>
          <p:cNvPr id="9307" name="Oval 91"/>
          <p:cNvSpPr>
            <a:spLocks noChangeArrowheads="1"/>
          </p:cNvSpPr>
          <p:nvPr/>
        </p:nvSpPr>
        <p:spPr bwMode="auto">
          <a:xfrm rot="-2026311">
            <a:off x="4059059" y="225426"/>
            <a:ext cx="1863725" cy="7394575"/>
          </a:xfrm>
          <a:prstGeom prst="ellipse">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sz="2400">
              <a:solidFill>
                <a:srgbClr val="FFFFFF"/>
              </a:solidFill>
              <a:latin typeface="Lucida Console" charset="0"/>
              <a:ea typeface="SimSun" charset="0"/>
              <a:cs typeface="SimSun" charset="0"/>
            </a:endParaRPr>
          </a:p>
        </p:txBody>
      </p:sp>
      <p:sp>
        <p:nvSpPr>
          <p:cNvPr id="9308" name="Oval 92"/>
          <p:cNvSpPr>
            <a:spLocks noChangeArrowheads="1"/>
          </p:cNvSpPr>
          <p:nvPr/>
        </p:nvSpPr>
        <p:spPr bwMode="auto">
          <a:xfrm rot="-2026311">
            <a:off x="6172200" y="225425"/>
            <a:ext cx="1863725" cy="7394575"/>
          </a:xfrm>
          <a:prstGeom prst="ellipse">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sz="2400">
              <a:solidFill>
                <a:srgbClr val="FFFFFF"/>
              </a:solidFill>
              <a:latin typeface="Lucida Console" charset="0"/>
              <a:ea typeface="SimSun" charset="0"/>
              <a:cs typeface="SimSun" charset="0"/>
            </a:endParaRPr>
          </a:p>
        </p:txBody>
      </p:sp>
      <p:sp>
        <p:nvSpPr>
          <p:cNvPr id="71744" name="Rectangle 93"/>
          <p:cNvSpPr>
            <a:spLocks noGrp="1" noChangeArrowheads="1"/>
          </p:cNvSpPr>
          <p:nvPr>
            <p:ph type="title" idx="4294967295"/>
          </p:nvPr>
        </p:nvSpPr>
        <p:spPr>
          <a:xfrm>
            <a:off x="0" y="0"/>
            <a:ext cx="5257800" cy="457200"/>
          </a:xfrm>
        </p:spPr>
        <p:txBody>
          <a:bodyPr/>
          <a:lstStyle/>
          <a:p>
            <a:pPr eaLnBrk="1" hangingPunct="1"/>
            <a:r>
              <a:rPr lang="zh-CN" altLang="en-US" sz="2400" i="1">
                <a:latin typeface="Arial" charset="0"/>
              </a:rPr>
              <a:t>马太福音</a:t>
            </a:r>
            <a:r>
              <a:rPr lang="en-US" altLang="zh-CN" sz="2400" i="1">
                <a:latin typeface="Arial" charset="0"/>
              </a:rPr>
              <a:t>1 </a:t>
            </a:r>
            <a:r>
              <a:rPr lang="zh-CN" altLang="en-US" sz="2400" i="1">
                <a:latin typeface="Arial" charset="0"/>
              </a:rPr>
              <a:t>章的王国</a:t>
            </a:r>
            <a:endParaRPr lang="en-US" altLang="zh-CN" sz="2400" i="1">
              <a:latin typeface="Arial" charset="0"/>
            </a:endParaRPr>
          </a:p>
        </p:txBody>
      </p:sp>
    </p:spTree>
    <p:extLst>
      <p:ext uri="{BB962C8B-B14F-4D97-AF65-F5344CB8AC3E}">
        <p14:creationId xmlns:p14="http://schemas.microsoft.com/office/powerpoint/2010/main" val="145711870"/>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9306"/>
                                        </p:tgtEl>
                                        <p:attrNameLst>
                                          <p:attrName>style.visibility</p:attrName>
                                        </p:attrNameLst>
                                      </p:cBhvr>
                                      <p:to>
                                        <p:strVal val="visible"/>
                                      </p:to>
                                    </p:set>
                                    <p:animEffect transition="in" filter="diamond(in)">
                                      <p:cBhvr>
                                        <p:cTn id="7" dur="2000"/>
                                        <p:tgtEl>
                                          <p:spTgt spid="9306"/>
                                        </p:tgtEl>
                                      </p:cBhvr>
                                    </p:animEffect>
                                  </p:childTnLst>
                                </p:cTn>
                              </p:par>
                            </p:childTnLst>
                          </p:cTn>
                        </p:par>
                        <p:par>
                          <p:cTn id="8" fill="hold" nodeType="afterGroup">
                            <p:stCondLst>
                              <p:cond delay="2000"/>
                            </p:stCondLst>
                            <p:childTnLst>
                              <p:par>
                                <p:cTn id="9" presetID="2" presetClass="entr" presetSubtype="4" fill="hold" grpId="0" nodeType="afterEffect">
                                  <p:stCondLst>
                                    <p:cond delay="0"/>
                                  </p:stCondLst>
                                  <p:childTnLst>
                                    <p:set>
                                      <p:cBhvr>
                                        <p:cTn id="10" dur="1" fill="hold">
                                          <p:stCondLst>
                                            <p:cond delay="0"/>
                                          </p:stCondLst>
                                        </p:cTn>
                                        <p:tgtEl>
                                          <p:spTgt spid="9304"/>
                                        </p:tgtEl>
                                        <p:attrNameLst>
                                          <p:attrName>style.visibility</p:attrName>
                                        </p:attrNameLst>
                                      </p:cBhvr>
                                      <p:to>
                                        <p:strVal val="visible"/>
                                      </p:to>
                                    </p:set>
                                    <p:anim calcmode="lin" valueType="num">
                                      <p:cBhvr additive="base">
                                        <p:cTn id="11" dur="500" fill="hold"/>
                                        <p:tgtEl>
                                          <p:spTgt spid="9304"/>
                                        </p:tgtEl>
                                        <p:attrNameLst>
                                          <p:attrName>ppt_x</p:attrName>
                                        </p:attrNameLst>
                                      </p:cBhvr>
                                      <p:tavLst>
                                        <p:tav tm="0">
                                          <p:val>
                                            <p:strVal val="#ppt_x"/>
                                          </p:val>
                                        </p:tav>
                                        <p:tav tm="100000">
                                          <p:val>
                                            <p:strVal val="#ppt_x"/>
                                          </p:val>
                                        </p:tav>
                                      </p:tavLst>
                                    </p:anim>
                                    <p:anim calcmode="lin" valueType="num">
                                      <p:cBhvr additive="base">
                                        <p:cTn id="12" dur="500" fill="hold"/>
                                        <p:tgtEl>
                                          <p:spTgt spid="9304"/>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9307"/>
                                        </p:tgtEl>
                                        <p:attrNameLst>
                                          <p:attrName>style.visibility</p:attrName>
                                        </p:attrNameLst>
                                      </p:cBhvr>
                                      <p:to>
                                        <p:strVal val="visible"/>
                                      </p:to>
                                    </p:set>
                                    <p:animEffect transition="in" filter="fade">
                                      <p:cBhvr>
                                        <p:cTn id="17" dur="800" decel="100000"/>
                                        <p:tgtEl>
                                          <p:spTgt spid="9307"/>
                                        </p:tgtEl>
                                      </p:cBhvr>
                                    </p:animEffect>
                                    <p:anim calcmode="lin" valueType="num">
                                      <p:cBhvr>
                                        <p:cTn id="18" dur="800" decel="100000" fill="hold"/>
                                        <p:tgtEl>
                                          <p:spTgt spid="9307"/>
                                        </p:tgtEl>
                                        <p:attrNameLst>
                                          <p:attrName>style.rotation</p:attrName>
                                        </p:attrNameLst>
                                      </p:cBhvr>
                                      <p:tavLst>
                                        <p:tav tm="0">
                                          <p:val>
                                            <p:fltVal val="-90"/>
                                          </p:val>
                                        </p:tav>
                                        <p:tav tm="100000">
                                          <p:val>
                                            <p:fltVal val="0"/>
                                          </p:val>
                                        </p:tav>
                                      </p:tavLst>
                                    </p:anim>
                                    <p:anim calcmode="lin" valueType="num">
                                      <p:cBhvr>
                                        <p:cTn id="19" dur="800" decel="100000" fill="hold"/>
                                        <p:tgtEl>
                                          <p:spTgt spid="9307"/>
                                        </p:tgtEl>
                                        <p:attrNameLst>
                                          <p:attrName>ppt_x</p:attrName>
                                        </p:attrNameLst>
                                      </p:cBhvr>
                                      <p:tavLst>
                                        <p:tav tm="0">
                                          <p:val>
                                            <p:strVal val="#ppt_x+0.4"/>
                                          </p:val>
                                        </p:tav>
                                        <p:tav tm="100000">
                                          <p:val>
                                            <p:strVal val="#ppt_x-0.05"/>
                                          </p:val>
                                        </p:tav>
                                      </p:tavLst>
                                    </p:anim>
                                    <p:anim calcmode="lin" valueType="num">
                                      <p:cBhvr>
                                        <p:cTn id="20" dur="800" decel="100000" fill="hold"/>
                                        <p:tgtEl>
                                          <p:spTgt spid="9307"/>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9307"/>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9307"/>
                                        </p:tgtEl>
                                        <p:attrNameLst>
                                          <p:attrName>ppt_y</p:attrName>
                                        </p:attrNameLst>
                                      </p:cBhvr>
                                      <p:tavLst>
                                        <p:tav tm="0">
                                          <p:val>
                                            <p:strVal val="#ppt_y+0.1"/>
                                          </p:val>
                                        </p:tav>
                                        <p:tav tm="100000">
                                          <p:val>
                                            <p:strVal val="#ppt_y"/>
                                          </p:val>
                                        </p:tav>
                                      </p:tavLst>
                                    </p:anim>
                                  </p:childTnLst>
                                </p:cTn>
                              </p:par>
                            </p:childTnLst>
                          </p:cTn>
                        </p:par>
                        <p:par>
                          <p:cTn id="23" fill="hold" nodeType="afterGroup">
                            <p:stCondLst>
                              <p:cond delay="1000"/>
                            </p:stCondLst>
                            <p:childTnLst>
                              <p:par>
                                <p:cTn id="24" presetID="1" presetClass="entr" presetSubtype="0" fill="hold" grpId="0" nodeType="afterEffect">
                                  <p:stCondLst>
                                    <p:cond delay="0"/>
                                  </p:stCondLst>
                                  <p:childTnLst>
                                    <p:set>
                                      <p:cBhvr>
                                        <p:cTn id="25" dur="1" fill="hold">
                                          <p:stCondLst>
                                            <p:cond delay="0"/>
                                          </p:stCondLst>
                                        </p:cTn>
                                        <p:tgtEl>
                                          <p:spTgt spid="9305"/>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0" presetClass="entr" presetSubtype="0" fill="hold" grpId="0" nodeType="clickEffect">
                                  <p:stCondLst>
                                    <p:cond delay="0"/>
                                  </p:stCondLst>
                                  <p:childTnLst>
                                    <p:set>
                                      <p:cBhvr>
                                        <p:cTn id="29" dur="1" fill="hold">
                                          <p:stCondLst>
                                            <p:cond delay="0"/>
                                          </p:stCondLst>
                                        </p:cTn>
                                        <p:tgtEl>
                                          <p:spTgt spid="9308"/>
                                        </p:tgtEl>
                                        <p:attrNameLst>
                                          <p:attrName>style.visibility</p:attrName>
                                        </p:attrNameLst>
                                      </p:cBhvr>
                                      <p:to>
                                        <p:strVal val="visible"/>
                                      </p:to>
                                    </p:set>
                                    <p:animEffect transition="in" filter="fade">
                                      <p:cBhvr>
                                        <p:cTn id="30" dur="800" decel="100000"/>
                                        <p:tgtEl>
                                          <p:spTgt spid="9308"/>
                                        </p:tgtEl>
                                      </p:cBhvr>
                                    </p:animEffect>
                                    <p:anim calcmode="lin" valueType="num">
                                      <p:cBhvr>
                                        <p:cTn id="31" dur="800" decel="100000" fill="hold"/>
                                        <p:tgtEl>
                                          <p:spTgt spid="9308"/>
                                        </p:tgtEl>
                                        <p:attrNameLst>
                                          <p:attrName>style.rotation</p:attrName>
                                        </p:attrNameLst>
                                      </p:cBhvr>
                                      <p:tavLst>
                                        <p:tav tm="0">
                                          <p:val>
                                            <p:fltVal val="-90"/>
                                          </p:val>
                                        </p:tav>
                                        <p:tav tm="100000">
                                          <p:val>
                                            <p:fltVal val="0"/>
                                          </p:val>
                                        </p:tav>
                                      </p:tavLst>
                                    </p:anim>
                                    <p:anim calcmode="lin" valueType="num">
                                      <p:cBhvr>
                                        <p:cTn id="32" dur="800" decel="100000" fill="hold"/>
                                        <p:tgtEl>
                                          <p:spTgt spid="9308"/>
                                        </p:tgtEl>
                                        <p:attrNameLst>
                                          <p:attrName>ppt_x</p:attrName>
                                        </p:attrNameLst>
                                      </p:cBhvr>
                                      <p:tavLst>
                                        <p:tav tm="0">
                                          <p:val>
                                            <p:strVal val="#ppt_x+0.4"/>
                                          </p:val>
                                        </p:tav>
                                        <p:tav tm="100000">
                                          <p:val>
                                            <p:strVal val="#ppt_x-0.05"/>
                                          </p:val>
                                        </p:tav>
                                      </p:tavLst>
                                    </p:anim>
                                    <p:anim calcmode="lin" valueType="num">
                                      <p:cBhvr>
                                        <p:cTn id="33" dur="800" decel="100000" fill="hold"/>
                                        <p:tgtEl>
                                          <p:spTgt spid="9308"/>
                                        </p:tgtEl>
                                        <p:attrNameLst>
                                          <p:attrName>ppt_y</p:attrName>
                                        </p:attrNameLst>
                                      </p:cBhvr>
                                      <p:tavLst>
                                        <p:tav tm="0">
                                          <p:val>
                                            <p:strVal val="#ppt_y-0.4"/>
                                          </p:val>
                                        </p:tav>
                                        <p:tav tm="100000">
                                          <p:val>
                                            <p:strVal val="#ppt_y+0.1"/>
                                          </p:val>
                                        </p:tav>
                                      </p:tavLst>
                                    </p:anim>
                                    <p:anim calcmode="lin" valueType="num">
                                      <p:cBhvr>
                                        <p:cTn id="34" dur="200" accel="100000" fill="hold">
                                          <p:stCondLst>
                                            <p:cond delay="800"/>
                                          </p:stCondLst>
                                        </p:cTn>
                                        <p:tgtEl>
                                          <p:spTgt spid="9308"/>
                                        </p:tgtEl>
                                        <p:attrNameLst>
                                          <p:attrName>ppt_x</p:attrName>
                                        </p:attrNameLst>
                                      </p:cBhvr>
                                      <p:tavLst>
                                        <p:tav tm="0">
                                          <p:val>
                                            <p:strVal val="#ppt_x-0.05"/>
                                          </p:val>
                                        </p:tav>
                                        <p:tav tm="100000">
                                          <p:val>
                                            <p:strVal val="#ppt_x"/>
                                          </p:val>
                                        </p:tav>
                                      </p:tavLst>
                                    </p:anim>
                                    <p:anim calcmode="lin" valueType="num">
                                      <p:cBhvr>
                                        <p:cTn id="35" dur="200" accel="100000" fill="hold">
                                          <p:stCondLst>
                                            <p:cond delay="800"/>
                                          </p:stCondLst>
                                        </p:cTn>
                                        <p:tgtEl>
                                          <p:spTgt spid="9308"/>
                                        </p:tgtEl>
                                        <p:attrNameLst>
                                          <p:attrName>ppt_y</p:attrName>
                                        </p:attrNameLst>
                                      </p:cBhvr>
                                      <p:tavLst>
                                        <p:tav tm="0">
                                          <p:val>
                                            <p:strVal val="#ppt_y+0.1"/>
                                          </p:val>
                                        </p:tav>
                                        <p:tav tm="100000">
                                          <p:val>
                                            <p:strVal val="#ppt_y"/>
                                          </p:val>
                                        </p:tav>
                                      </p:tavLst>
                                    </p:anim>
                                  </p:childTnLst>
                                </p:cTn>
                              </p:par>
                            </p:childTnLst>
                          </p:cTn>
                        </p:par>
                        <p:par>
                          <p:cTn id="36" fill="hold" nodeType="afterGroup">
                            <p:stCondLst>
                              <p:cond delay="1000"/>
                            </p:stCondLst>
                            <p:childTnLst>
                              <p:par>
                                <p:cTn id="37" presetID="1" presetClass="entr" presetSubtype="0" fill="hold" grpId="0" nodeType="afterEffect">
                                  <p:stCondLst>
                                    <p:cond delay="0"/>
                                  </p:stCondLst>
                                  <p:childTnLst>
                                    <p:set>
                                      <p:cBhvr>
                                        <p:cTn id="38" dur="1" fill="hold">
                                          <p:stCondLst>
                                            <p:cond delay="0"/>
                                          </p:stCondLst>
                                        </p:cTn>
                                        <p:tgtEl>
                                          <p:spTgt spid="93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01" grpId="0"/>
      <p:bldP spid="9304" grpId="0"/>
      <p:bldP spid="9305" grpId="0"/>
      <p:bldP spid="9306" grpId="0" animBg="1"/>
      <p:bldP spid="9307" grpId="0" animBg="1"/>
      <p:bldP spid="9308"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idx="4294967295"/>
          </p:nvPr>
        </p:nvSpPr>
        <p:spPr>
          <a:xfrm>
            <a:off x="914400" y="152400"/>
            <a:ext cx="7239000" cy="838200"/>
          </a:xfrm>
          <a:solidFill>
            <a:srgbClr val="000000"/>
          </a:solidFill>
          <a:ln w="9525">
            <a:solidFill>
              <a:srgbClr val="FFFFFF"/>
            </a:solidFill>
            <a:miter lim="800000"/>
            <a:headEnd/>
            <a:tailEnd/>
          </a:ln>
          <a:effectLst/>
        </p:spPr>
        <p:txBody>
          <a:bodyPr vert="horz" wrap="square" lIns="91440" tIns="45720" rIns="91440" bIns="45720" numCol="1" anchor="ctr" anchorCtr="0" compatLnSpc="1">
            <a:prstTxWarp prst="textNoShape">
              <a:avLst/>
            </a:prstTxWarp>
          </a:bodyPr>
          <a:lstStyle/>
          <a:p>
            <a:pPr eaLnBrk="1" hangingPunct="1"/>
            <a:r>
              <a:rPr kumimoji="1" lang="zh-CN" altLang="en-US" sz="3600">
                <a:solidFill>
                  <a:schemeClr val="tx1"/>
                </a:solidFill>
                <a:effectLst>
                  <a:outerShdw blurRad="38100" dist="38100" dir="2700000" algn="tl">
                    <a:srgbClr val="000000"/>
                  </a:outerShdw>
                </a:effectLst>
                <a:latin typeface="Arial" charset="0"/>
                <a:ea typeface="ＭＳ Ｐゴシック" charset="0"/>
                <a:cs typeface="Arial" charset="0"/>
              </a:rPr>
              <a:t>家族的罪恶</a:t>
            </a:r>
            <a:endParaRPr kumimoji="1" lang="en-US" sz="3600">
              <a:solidFill>
                <a:schemeClr val="tx1"/>
              </a:solidFill>
              <a:effectLst>
                <a:outerShdw blurRad="38100" dist="38100" dir="2700000" algn="tl">
                  <a:srgbClr val="000000"/>
                </a:outerShdw>
              </a:effectLst>
              <a:latin typeface="Arial" charset="0"/>
              <a:ea typeface="ＭＳ Ｐゴシック" charset="0"/>
              <a:cs typeface="Arial" charset="0"/>
            </a:endParaRPr>
          </a:p>
        </p:txBody>
      </p:sp>
      <p:sp>
        <p:nvSpPr>
          <p:cNvPr id="242692" name="Text Box 4"/>
          <p:cNvSpPr txBox="1">
            <a:spLocks noChangeArrowheads="1"/>
          </p:cNvSpPr>
          <p:nvPr/>
        </p:nvSpPr>
        <p:spPr bwMode="auto">
          <a:xfrm>
            <a:off x="563563" y="2498725"/>
            <a:ext cx="1420812"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i="1">
                <a:solidFill>
                  <a:srgbClr val="FF8000"/>
                </a:solidFill>
                <a:cs typeface="Arial" charset="0"/>
              </a:rPr>
              <a:t>耶洗别</a:t>
            </a:r>
            <a:endParaRPr lang="en-US" sz="2400">
              <a:solidFill>
                <a:srgbClr val="FFBCF0"/>
              </a:solidFill>
              <a:cs typeface="Arial" charset="0"/>
            </a:endParaRPr>
          </a:p>
        </p:txBody>
      </p:sp>
      <p:sp>
        <p:nvSpPr>
          <p:cNvPr id="242693" name="Text Box 5"/>
          <p:cNvSpPr txBox="1">
            <a:spLocks noChangeArrowheads="1"/>
          </p:cNvSpPr>
          <p:nvPr/>
        </p:nvSpPr>
        <p:spPr bwMode="auto">
          <a:xfrm>
            <a:off x="3200400" y="2514600"/>
            <a:ext cx="100806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8000"/>
                </a:solidFill>
                <a:cs typeface="Arial" charset="0"/>
              </a:rPr>
              <a:t>亚哈</a:t>
            </a:r>
            <a:endParaRPr lang="en-US" sz="2400">
              <a:solidFill>
                <a:srgbClr val="FF8000"/>
              </a:solidFill>
              <a:cs typeface="Arial" charset="0"/>
            </a:endParaRPr>
          </a:p>
        </p:txBody>
      </p:sp>
      <p:grpSp>
        <p:nvGrpSpPr>
          <p:cNvPr id="2" name="Group 10"/>
          <p:cNvGrpSpPr>
            <a:grpSpLocks/>
          </p:cNvGrpSpPr>
          <p:nvPr/>
        </p:nvGrpSpPr>
        <p:grpSpPr bwMode="auto">
          <a:xfrm>
            <a:off x="1066800" y="3108325"/>
            <a:ext cx="2667000" cy="396875"/>
            <a:chOff x="528" y="1872"/>
            <a:chExt cx="1056" cy="240"/>
          </a:xfrm>
        </p:grpSpPr>
        <p:sp>
          <p:nvSpPr>
            <p:cNvPr id="184349"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4350"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4351"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grpSp>
      <p:sp>
        <p:nvSpPr>
          <p:cNvPr id="242699" name="Text Box 11"/>
          <p:cNvSpPr txBox="1">
            <a:spLocks noChangeArrowheads="1"/>
          </p:cNvSpPr>
          <p:nvPr/>
        </p:nvSpPr>
        <p:spPr bwMode="auto">
          <a:xfrm>
            <a:off x="6400800" y="25146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FF"/>
                </a:solidFill>
                <a:cs typeface="Arial" charset="0"/>
              </a:rPr>
              <a:t>约沙法</a:t>
            </a:r>
            <a:endParaRPr lang="en-US" sz="2400">
              <a:solidFill>
                <a:srgbClr val="FFFFFF"/>
              </a:solidFill>
              <a:cs typeface="Arial"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06" name="Text Box 18"/>
          <p:cNvSpPr txBox="1">
            <a:spLocks noChangeArrowheads="1"/>
          </p:cNvSpPr>
          <p:nvPr/>
        </p:nvSpPr>
        <p:spPr bwMode="auto">
          <a:xfrm>
            <a:off x="4595813" y="3870325"/>
            <a:ext cx="1831975"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i="1">
                <a:solidFill>
                  <a:srgbClr val="A3A3A3"/>
                </a:solidFill>
                <a:cs typeface="Arial" charset="0"/>
              </a:rPr>
              <a:t>亚她利雅</a:t>
            </a:r>
            <a:endParaRPr lang="en-US" sz="2400">
              <a:solidFill>
                <a:srgbClr val="A3A3A3"/>
              </a:solidFill>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08" name="Text Box 20"/>
          <p:cNvSpPr txBox="1">
            <a:spLocks noChangeArrowheads="1"/>
          </p:cNvSpPr>
          <p:nvPr/>
        </p:nvSpPr>
        <p:spPr bwMode="auto">
          <a:xfrm>
            <a:off x="6629400" y="3962400"/>
            <a:ext cx="100806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5DBACA"/>
                </a:solidFill>
                <a:cs typeface="Arial" charset="0"/>
              </a:rPr>
              <a:t>约兰</a:t>
            </a:r>
            <a:endParaRPr lang="en-US" sz="2400">
              <a:solidFill>
                <a:srgbClr val="FFFFFF"/>
              </a:solidFill>
              <a:cs typeface="Arial" charset="0"/>
            </a:endParaRPr>
          </a:p>
        </p:txBody>
      </p:sp>
      <p:grpSp>
        <p:nvGrpSpPr>
          <p:cNvPr id="3" name="Group 23"/>
          <p:cNvGrpSpPr>
            <a:grpSpLocks/>
          </p:cNvGrpSpPr>
          <p:nvPr/>
        </p:nvGrpSpPr>
        <p:grpSpPr bwMode="auto">
          <a:xfrm>
            <a:off x="5486400" y="4556125"/>
            <a:ext cx="1600200" cy="320675"/>
            <a:chOff x="528" y="1872"/>
            <a:chExt cx="1056" cy="240"/>
          </a:xfrm>
        </p:grpSpPr>
        <p:sp>
          <p:nvSpPr>
            <p:cNvPr id="184346"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4347"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4348"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grpSp>
      <p:sp>
        <p:nvSpPr>
          <p:cNvPr id="242716" name="Text Box 28"/>
          <p:cNvSpPr txBox="1">
            <a:spLocks noChangeArrowheads="1"/>
          </p:cNvSpPr>
          <p:nvPr/>
        </p:nvSpPr>
        <p:spPr bwMode="auto">
          <a:xfrm>
            <a:off x="609600" y="1143000"/>
            <a:ext cx="14208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8000"/>
                </a:solidFill>
                <a:cs typeface="Arial" charset="0"/>
              </a:rPr>
              <a:t>褐巴力</a:t>
            </a:r>
            <a:endParaRPr lang="en-US" altLang="ja-JP" b="1">
              <a:solidFill>
                <a:srgbClr val="FF8000"/>
              </a:solidFill>
              <a:cs typeface="Arial" charset="0"/>
            </a:endParaRPr>
          </a:p>
          <a:p>
            <a:pPr algn="ctr" eaLnBrk="0" hangingPunct="0">
              <a:defRPr/>
            </a:pPr>
            <a:r>
              <a:rPr lang="zh-CN" altLang="en-US" sz="2000" b="1">
                <a:solidFill>
                  <a:srgbClr val="FF8000"/>
                </a:solidFill>
                <a:cs typeface="Arial" charset="0"/>
              </a:rPr>
              <a:t>西顿王</a:t>
            </a:r>
            <a:endParaRPr lang="en-US" sz="2400">
              <a:solidFill>
                <a:srgbClr val="FF8000"/>
              </a:solidFill>
              <a:cs typeface="Arial"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4335" name="Text Box 35"/>
          <p:cNvSpPr txBox="1">
            <a:spLocks noChangeArrowheads="1"/>
          </p:cNvSpPr>
          <p:nvPr/>
        </p:nvSpPr>
        <p:spPr bwMode="auto">
          <a:xfrm>
            <a:off x="6400800" y="1143000"/>
            <a:ext cx="12176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FFFF"/>
                </a:solidFill>
                <a:cs typeface="Arial" charset="0"/>
              </a:rPr>
              <a:t>亚撒</a:t>
            </a:r>
            <a:endParaRPr lang="en-US" altLang="ja-JP" b="1">
              <a:solidFill>
                <a:srgbClr val="FFFFFF"/>
              </a:solidFill>
              <a:cs typeface="Arial" charset="0"/>
            </a:endParaRPr>
          </a:p>
          <a:p>
            <a:pPr algn="ctr" eaLnBrk="0" hangingPunct="0">
              <a:defRPr/>
            </a:pPr>
            <a:r>
              <a:rPr lang="zh-CN" altLang="en-US" sz="2000" b="1">
                <a:solidFill>
                  <a:srgbClr val="FFFFFF"/>
                </a:solidFill>
                <a:cs typeface="Arial" charset="0"/>
              </a:rPr>
              <a:t>大卫后裔</a:t>
            </a:r>
            <a:endParaRPr lang="en-US" sz="2400">
              <a:solidFill>
                <a:srgbClr val="FFFFFF"/>
              </a:solidFill>
              <a:cs typeface="Arial"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25" name="Text Box 37"/>
          <p:cNvSpPr txBox="1">
            <a:spLocks noChangeArrowheads="1"/>
          </p:cNvSpPr>
          <p:nvPr/>
        </p:nvSpPr>
        <p:spPr bwMode="auto">
          <a:xfrm>
            <a:off x="1524000" y="3870325"/>
            <a:ext cx="2057400"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5DBACA"/>
                </a:solidFill>
                <a:cs typeface="Arial" charset="0"/>
              </a:rPr>
              <a:t>约兰</a:t>
            </a:r>
            <a:endParaRPr lang="en-US" b="1">
              <a:solidFill>
                <a:srgbClr val="5DBACA"/>
              </a:solidFill>
              <a:cs typeface="Arial" charset="0"/>
            </a:endParaRPr>
          </a:p>
        </p:txBody>
      </p:sp>
      <p:sp>
        <p:nvSpPr>
          <p:cNvPr id="242726" name="Text Box 38"/>
          <p:cNvSpPr txBox="1">
            <a:spLocks noChangeArrowheads="1"/>
          </p:cNvSpPr>
          <p:nvPr/>
        </p:nvSpPr>
        <p:spPr bwMode="auto">
          <a:xfrm>
            <a:off x="381000" y="39624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00"/>
                </a:solidFill>
                <a:cs typeface="Arial" charset="0"/>
              </a:rPr>
              <a:t>亚哈谢</a:t>
            </a:r>
            <a:endParaRPr lang="en-US" sz="2400">
              <a:solidFill>
                <a:srgbClr val="FFFF00"/>
              </a:solidFill>
              <a:cs typeface="Arial"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4340" name="Text Box 43"/>
          <p:cNvSpPr txBox="1">
            <a:spLocks noChangeArrowheads="1"/>
          </p:cNvSpPr>
          <p:nvPr/>
        </p:nvSpPr>
        <p:spPr bwMode="auto">
          <a:xfrm>
            <a:off x="8426450" y="90488"/>
            <a:ext cx="64135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en-US" sz="2400" b="1">
                <a:solidFill>
                  <a:srgbClr val="FFFFFF"/>
                </a:solidFill>
                <a:cs typeface="Arial" charset="0"/>
              </a:rPr>
              <a:t>238</a:t>
            </a:r>
            <a:endParaRPr lang="en-US" sz="2400">
              <a:solidFill>
                <a:srgbClr val="FFFFFF"/>
              </a:solidFill>
              <a:cs typeface="Arial"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4342" name="Text Box 46"/>
          <p:cNvSpPr txBox="1">
            <a:spLocks noChangeArrowheads="1"/>
          </p:cNvSpPr>
          <p:nvPr/>
        </p:nvSpPr>
        <p:spPr bwMode="auto">
          <a:xfrm>
            <a:off x="3048000" y="1143000"/>
            <a:ext cx="12176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8000"/>
                </a:solidFill>
                <a:cs typeface="Arial" charset="0"/>
              </a:rPr>
              <a:t>暗利</a:t>
            </a:r>
            <a:endParaRPr lang="en-US" altLang="ja-JP" b="1">
              <a:solidFill>
                <a:srgbClr val="FF8000"/>
              </a:solidFill>
              <a:cs typeface="Arial" charset="0"/>
            </a:endParaRPr>
          </a:p>
          <a:p>
            <a:pPr algn="ctr" eaLnBrk="0" hangingPunct="0">
              <a:defRPr/>
            </a:pPr>
            <a:r>
              <a:rPr lang="zh-CN" altLang="en-US" sz="2000" b="1">
                <a:solidFill>
                  <a:srgbClr val="FF8000"/>
                </a:solidFill>
                <a:cs typeface="Arial" charset="0"/>
              </a:rPr>
              <a:t>以色列王</a:t>
            </a:r>
            <a:endParaRPr lang="en-US" sz="2400">
              <a:solidFill>
                <a:srgbClr val="FF8000"/>
              </a:solidFill>
              <a:cs typeface="Arial" charset="0"/>
            </a:endParaRPr>
          </a:p>
        </p:txBody>
      </p:sp>
      <p:sp>
        <p:nvSpPr>
          <p:cNvPr id="184343" name="Text Box 47"/>
          <p:cNvSpPr txBox="1">
            <a:spLocks noChangeArrowheads="1"/>
          </p:cNvSpPr>
          <p:nvPr/>
        </p:nvSpPr>
        <p:spPr bwMode="auto">
          <a:xfrm>
            <a:off x="228600" y="6369050"/>
            <a:ext cx="1609725"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sz="2400" b="1">
                <a:solidFill>
                  <a:srgbClr val="FFFFFF"/>
                </a:solidFill>
                <a:cs typeface="Arial" charset="0"/>
              </a:rPr>
              <a:t>好王</a:t>
            </a:r>
            <a:r>
              <a:rPr lang="en-US" altLang="ja-JP" sz="2400" b="1">
                <a:solidFill>
                  <a:srgbClr val="FFFFFF"/>
                </a:solidFill>
                <a:cs typeface="Arial" charset="0"/>
              </a:rPr>
              <a:t>; </a:t>
            </a:r>
            <a:r>
              <a:rPr lang="zh-CN" altLang="en-US" sz="2400" b="1" i="1">
                <a:solidFill>
                  <a:srgbClr val="808080"/>
                </a:solidFill>
                <a:cs typeface="Arial" charset="0"/>
              </a:rPr>
              <a:t>王后</a:t>
            </a:r>
            <a:endParaRPr lang="en-US" sz="1800">
              <a:solidFill>
                <a:srgbClr val="FFFFFF"/>
              </a:solidFill>
              <a:cs typeface="Arial" charset="0"/>
            </a:endParaRPr>
          </a:p>
        </p:txBody>
      </p:sp>
      <p:sp>
        <p:nvSpPr>
          <p:cNvPr id="242736" name="Text Box 48"/>
          <p:cNvSpPr txBox="1">
            <a:spLocks noChangeArrowheads="1"/>
          </p:cNvSpPr>
          <p:nvPr/>
        </p:nvSpPr>
        <p:spPr bwMode="auto">
          <a:xfrm>
            <a:off x="7086600" y="3581400"/>
            <a:ext cx="2438400" cy="107791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sz="2000" b="1">
                <a:solidFill>
                  <a:srgbClr val="FF8B93"/>
                </a:solidFill>
                <a:cs typeface="Arial" charset="0"/>
              </a:rPr>
              <a:t>所有的兄弟</a:t>
            </a:r>
            <a:endParaRPr lang="en-US" altLang="zh-CN" sz="2000" b="1">
              <a:solidFill>
                <a:srgbClr val="FF8B93"/>
              </a:solidFill>
              <a:cs typeface="Arial" charset="0"/>
            </a:endParaRPr>
          </a:p>
          <a:p>
            <a:pPr algn="ctr" eaLnBrk="0" hangingPunct="0">
              <a:defRPr/>
            </a:pPr>
            <a:r>
              <a:rPr lang="zh-CN" altLang="en-US" sz="2000" b="1">
                <a:solidFill>
                  <a:srgbClr val="FF8B93"/>
                </a:solidFill>
                <a:cs typeface="Arial" charset="0"/>
              </a:rPr>
              <a:t>被杀害</a:t>
            </a:r>
            <a:endParaRPr lang="en-US" altLang="zh-CN" sz="2000" b="1">
              <a:solidFill>
                <a:srgbClr val="FF8B93"/>
              </a:solidFill>
              <a:cs typeface="Arial" charset="0"/>
            </a:endParaRPr>
          </a:p>
          <a:p>
            <a:pPr algn="ctr" eaLnBrk="0" hangingPunct="0">
              <a:defRPr/>
            </a:pPr>
            <a:r>
              <a:rPr lang="en-US" sz="2000" b="1">
                <a:solidFill>
                  <a:srgbClr val="FF8B93"/>
                </a:solidFill>
                <a:cs typeface="Arial" charset="0"/>
              </a:rPr>
              <a:t>(</a:t>
            </a:r>
            <a:r>
              <a:rPr lang="zh-CN" altLang="en-US" sz="2000" b="1">
                <a:solidFill>
                  <a:srgbClr val="FF8B93"/>
                </a:solidFill>
                <a:cs typeface="Arial" charset="0"/>
              </a:rPr>
              <a:t>代下</a:t>
            </a:r>
            <a:r>
              <a:rPr lang="en-US" altLang="ja-JP" sz="2000" b="1">
                <a:solidFill>
                  <a:srgbClr val="FF8B93"/>
                </a:solidFill>
                <a:cs typeface="Arial" charset="0"/>
              </a:rPr>
              <a:t> 21:4</a:t>
            </a:r>
            <a:r>
              <a:rPr lang="en-US" altLang="ja-JP" sz="2400" b="1">
                <a:solidFill>
                  <a:srgbClr val="FF8B93"/>
                </a:solidFill>
                <a:cs typeface="Arial" charset="0"/>
              </a:rPr>
              <a:t>)</a:t>
            </a:r>
            <a:endParaRPr lang="en-US" sz="1800">
              <a:solidFill>
                <a:srgbClr val="FF8B93"/>
              </a:solidFill>
              <a:cs typeface="Arial"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2716">
                                            <p:txEl>
                                              <p:pRg st="0" end="0"/>
                                            </p:txEl>
                                          </p:spTgt>
                                        </p:tgtEl>
                                        <p:attrNameLst>
                                          <p:attrName>style.visibility</p:attrName>
                                        </p:attrNameLst>
                                      </p:cBhvr>
                                      <p:to>
                                        <p:strVal val="visible"/>
                                      </p:to>
                                    </p:set>
                                    <p:animEffect transition="in" filter="dissolve">
                                      <p:cBhvr>
                                        <p:cTn id="7" dur="500"/>
                                        <p:tgtEl>
                                          <p:spTgt spid="24271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42716">
                                            <p:txEl>
                                              <p:pRg st="1" end="1"/>
                                            </p:txEl>
                                          </p:spTgt>
                                        </p:tgtEl>
                                        <p:attrNameLst>
                                          <p:attrName>style.visibility</p:attrName>
                                        </p:attrNameLst>
                                      </p:cBhvr>
                                      <p:to>
                                        <p:strVal val="visible"/>
                                      </p:to>
                                    </p:set>
                                    <p:animEffect transition="in" filter="dissolve">
                                      <p:cBhvr>
                                        <p:cTn id="12" dur="500"/>
                                        <p:tgtEl>
                                          <p:spTgt spid="242716">
                                            <p:txEl>
                                              <p:pRg st="1" end="1"/>
                                            </p:txEl>
                                          </p:spTgt>
                                        </p:tgtEl>
                                      </p:cBhvr>
                                    </p:animEffec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42717"/>
                                        </p:tgtEl>
                                        <p:attrNameLst>
                                          <p:attrName>style.visibility</p:attrName>
                                        </p:attrNameLst>
                                      </p:cBhvr>
                                      <p:to>
                                        <p:strVal val="visible"/>
                                      </p:to>
                                    </p:set>
                                    <p:animEffect transition="in" filter="dissolve">
                                      <p:cBhvr>
                                        <p:cTn id="16" dur="500"/>
                                        <p:tgtEl>
                                          <p:spTgt spid="242717"/>
                                        </p:tgtEl>
                                      </p:cBhvr>
                                    </p:animEffect>
                                  </p:childTnLst>
                                </p:cTn>
                              </p:par>
                            </p:childTnLst>
                          </p:cTn>
                        </p:par>
                        <p:par>
                          <p:cTn id="17" fill="hold" nodeType="afterGroup">
                            <p:stCondLst>
                              <p:cond delay="1000"/>
                            </p:stCondLst>
                            <p:childTnLst>
                              <p:par>
                                <p:cTn id="18" presetID="9" presetClass="entr" presetSubtype="0" fill="hold" grpId="0" nodeType="afterEffect">
                                  <p:stCondLst>
                                    <p:cond delay="0"/>
                                  </p:stCondLst>
                                  <p:childTnLst>
                                    <p:set>
                                      <p:cBhvr>
                                        <p:cTn id="19" dur="1" fill="hold">
                                          <p:stCondLst>
                                            <p:cond delay="0"/>
                                          </p:stCondLst>
                                        </p:cTn>
                                        <p:tgtEl>
                                          <p:spTgt spid="242692">
                                            <p:txEl>
                                              <p:pRg st="0" end="0"/>
                                            </p:txEl>
                                          </p:spTgt>
                                        </p:tgtEl>
                                        <p:attrNameLst>
                                          <p:attrName>style.visibility</p:attrName>
                                        </p:attrNameLst>
                                      </p:cBhvr>
                                      <p:to>
                                        <p:strVal val="visible"/>
                                      </p:to>
                                    </p:set>
                                    <p:animEffect transition="in" filter="dissolve">
                                      <p:cBhvr>
                                        <p:cTn id="20" dur="500"/>
                                        <p:tgtEl>
                                          <p:spTgt spid="242692">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242733"/>
                                        </p:tgtEl>
                                        <p:attrNameLst>
                                          <p:attrName>style.visibility</p:attrName>
                                        </p:attrNameLst>
                                      </p:cBhvr>
                                      <p:to>
                                        <p:strVal val="visible"/>
                                      </p:to>
                                    </p:set>
                                    <p:animEffect transition="in" filter="dissolve">
                                      <p:cBhvr>
                                        <p:cTn id="25" dur="500"/>
                                        <p:tgtEl>
                                          <p:spTgt spid="242733"/>
                                        </p:tgtEl>
                                      </p:cBhvr>
                                    </p:animEffect>
                                  </p:childTnLst>
                                </p:cTn>
                              </p:par>
                            </p:childTnLst>
                          </p:cTn>
                        </p:par>
                        <p:par>
                          <p:cTn id="26" fill="hold" nodeType="afterGroup">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242693">
                                            <p:txEl>
                                              <p:pRg st="0" end="0"/>
                                            </p:txEl>
                                          </p:spTgt>
                                        </p:tgtEl>
                                        <p:attrNameLst>
                                          <p:attrName>style.visibility</p:attrName>
                                        </p:attrNameLst>
                                      </p:cBhvr>
                                      <p:to>
                                        <p:strVal val="visible"/>
                                      </p:to>
                                    </p:set>
                                    <p:animEffect transition="in" filter="dissolve">
                                      <p:cBhvr>
                                        <p:cTn id="29" dur="500"/>
                                        <p:tgtEl>
                                          <p:spTgt spid="242693">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499"/>
                                          </p:stCondLst>
                                        </p:cTn>
                                        <p:tgtEl>
                                          <p:spTgt spid="242722"/>
                                        </p:tgtEl>
                                        <p:attrNameLst>
                                          <p:attrName>style.visibility</p:attrName>
                                        </p:attrNameLst>
                                      </p:cBhvr>
                                      <p:to>
                                        <p:strVal val="visible"/>
                                      </p:to>
                                    </p:set>
                                  </p:childTnLst>
                                </p:cTn>
                              </p:par>
                            </p:childTnLst>
                          </p:cTn>
                        </p:par>
                        <p:par>
                          <p:cTn id="34" fill="hold" nodeType="afterGroup">
                            <p:stCondLst>
                              <p:cond delay="500"/>
                            </p:stCondLst>
                            <p:childTnLst>
                              <p:par>
                                <p:cTn id="35" presetID="1" presetClass="entr" presetSubtype="0" fill="hold" grpId="0" nodeType="afterEffect">
                                  <p:stCondLst>
                                    <p:cond delay="0"/>
                                  </p:stCondLst>
                                  <p:childTnLst>
                                    <p:set>
                                      <p:cBhvr>
                                        <p:cTn id="36" dur="1" fill="hold">
                                          <p:stCondLst>
                                            <p:cond delay="499"/>
                                          </p:stCondLst>
                                        </p:cTn>
                                        <p:tgtEl>
                                          <p:spTgt spid="242699">
                                            <p:txEl>
                                              <p:pRg st="0" end="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dissolve">
                                      <p:cBhvr>
                                        <p:cTn id="41" dur="500"/>
                                        <p:tgtEl>
                                          <p:spTgt spid="2"/>
                                        </p:tgtEl>
                                      </p:cBhvr>
                                    </p:animEffect>
                                  </p:childTnLst>
                                </p:cTn>
                              </p:par>
                            </p:childTnLst>
                          </p:cTn>
                        </p:par>
                        <p:par>
                          <p:cTn id="42" fill="hold" nodeType="afterGroup">
                            <p:stCondLst>
                              <p:cond delay="500"/>
                            </p:stCondLst>
                            <p:childTnLst>
                              <p:par>
                                <p:cTn id="43" presetID="9" presetClass="entr" presetSubtype="0" fill="hold" nodeType="afterEffect">
                                  <p:stCondLst>
                                    <p:cond delay="0"/>
                                  </p:stCondLst>
                                  <p:childTnLst>
                                    <p:set>
                                      <p:cBhvr>
                                        <p:cTn id="44" dur="1" fill="hold">
                                          <p:stCondLst>
                                            <p:cond delay="0"/>
                                          </p:stCondLst>
                                        </p:cTn>
                                        <p:tgtEl>
                                          <p:spTgt spid="242727"/>
                                        </p:tgtEl>
                                        <p:attrNameLst>
                                          <p:attrName>style.visibility</p:attrName>
                                        </p:attrNameLst>
                                      </p:cBhvr>
                                      <p:to>
                                        <p:strVal val="visible"/>
                                      </p:to>
                                    </p:set>
                                    <p:animEffect transition="in" filter="dissolve">
                                      <p:cBhvr>
                                        <p:cTn id="45" dur="500"/>
                                        <p:tgtEl>
                                          <p:spTgt spid="242727"/>
                                        </p:tgtEl>
                                      </p:cBhvr>
                                    </p:animEffect>
                                  </p:childTnLst>
                                </p:cTn>
                              </p:par>
                            </p:childTnLst>
                          </p:cTn>
                        </p:par>
                        <p:par>
                          <p:cTn id="46" fill="hold" nodeType="afterGroup">
                            <p:stCondLst>
                              <p:cond delay="1000"/>
                            </p:stCondLst>
                            <p:childTnLst>
                              <p:par>
                                <p:cTn id="47" presetID="9" presetClass="entr" presetSubtype="0" fill="hold" nodeType="afterEffect">
                                  <p:stCondLst>
                                    <p:cond delay="0"/>
                                  </p:stCondLst>
                                  <p:childTnLst>
                                    <p:set>
                                      <p:cBhvr>
                                        <p:cTn id="48" dur="1" fill="hold">
                                          <p:stCondLst>
                                            <p:cond delay="0"/>
                                          </p:stCondLst>
                                        </p:cTn>
                                        <p:tgtEl>
                                          <p:spTgt spid="242724"/>
                                        </p:tgtEl>
                                        <p:attrNameLst>
                                          <p:attrName>style.visibility</p:attrName>
                                        </p:attrNameLst>
                                      </p:cBhvr>
                                      <p:to>
                                        <p:strVal val="visible"/>
                                      </p:to>
                                    </p:set>
                                    <p:animEffect transition="in" filter="dissolve">
                                      <p:cBhvr>
                                        <p:cTn id="49" dur="500"/>
                                        <p:tgtEl>
                                          <p:spTgt spid="242724"/>
                                        </p:tgtEl>
                                      </p:cBhvr>
                                    </p:animEffect>
                                  </p:childTnLst>
                                </p:cTn>
                              </p:par>
                            </p:childTnLst>
                          </p:cTn>
                        </p:par>
                        <p:par>
                          <p:cTn id="50" fill="hold" nodeType="afterGroup">
                            <p:stCondLst>
                              <p:cond delay="1500"/>
                            </p:stCondLst>
                            <p:childTnLst>
                              <p:par>
                                <p:cTn id="51" presetID="9" presetClass="entr" presetSubtype="0" fill="hold" nodeType="afterEffect">
                                  <p:stCondLst>
                                    <p:cond delay="0"/>
                                  </p:stCondLst>
                                  <p:childTnLst>
                                    <p:set>
                                      <p:cBhvr>
                                        <p:cTn id="52" dur="1" fill="hold">
                                          <p:stCondLst>
                                            <p:cond delay="0"/>
                                          </p:stCondLst>
                                        </p:cTn>
                                        <p:tgtEl>
                                          <p:spTgt spid="242705"/>
                                        </p:tgtEl>
                                        <p:attrNameLst>
                                          <p:attrName>style.visibility</p:attrName>
                                        </p:attrNameLst>
                                      </p:cBhvr>
                                      <p:to>
                                        <p:strVal val="visible"/>
                                      </p:to>
                                    </p:set>
                                    <p:animEffect transition="in" filter="dissolve">
                                      <p:cBhvr>
                                        <p:cTn id="53" dur="500"/>
                                        <p:tgtEl>
                                          <p:spTgt spid="242705"/>
                                        </p:tgtEl>
                                      </p:cBhvr>
                                    </p:animEffect>
                                  </p:childTnLst>
                                </p:cTn>
                              </p:par>
                            </p:childTnLst>
                          </p:cTn>
                        </p:par>
                        <p:par>
                          <p:cTn id="54" fill="hold" nodeType="afterGroup">
                            <p:stCondLst>
                              <p:cond delay="2000"/>
                            </p:stCondLst>
                            <p:childTnLst>
                              <p:par>
                                <p:cTn id="55" presetID="9" presetClass="entr" presetSubtype="0" fill="hold" grpId="0" nodeType="afterEffect">
                                  <p:stCondLst>
                                    <p:cond delay="0"/>
                                  </p:stCondLst>
                                  <p:childTnLst>
                                    <p:set>
                                      <p:cBhvr>
                                        <p:cTn id="56" dur="1" fill="hold">
                                          <p:stCondLst>
                                            <p:cond delay="0"/>
                                          </p:stCondLst>
                                        </p:cTn>
                                        <p:tgtEl>
                                          <p:spTgt spid="242726">
                                            <p:txEl>
                                              <p:pRg st="0" end="0"/>
                                            </p:txEl>
                                          </p:spTgt>
                                        </p:tgtEl>
                                        <p:attrNameLst>
                                          <p:attrName>style.visibility</p:attrName>
                                        </p:attrNameLst>
                                      </p:cBhvr>
                                      <p:to>
                                        <p:strVal val="visible"/>
                                      </p:to>
                                    </p:set>
                                    <p:animEffect transition="in" filter="dissolve">
                                      <p:cBhvr>
                                        <p:cTn id="57" dur="500"/>
                                        <p:tgtEl>
                                          <p:spTgt spid="242726">
                                            <p:txEl>
                                              <p:pRg st="0" end="0"/>
                                            </p:txEl>
                                          </p:spTgt>
                                        </p:tgtEl>
                                      </p:cBhvr>
                                    </p:animEffect>
                                  </p:childTnLst>
                                </p:cTn>
                              </p:par>
                            </p:childTnLst>
                          </p:cTn>
                        </p:par>
                        <p:par>
                          <p:cTn id="58" fill="hold" nodeType="afterGroup">
                            <p:stCondLst>
                              <p:cond delay="2500"/>
                            </p:stCondLst>
                            <p:childTnLst>
                              <p:par>
                                <p:cTn id="59" presetID="9" presetClass="entr" presetSubtype="0" fill="hold" grpId="0" nodeType="afterEffect">
                                  <p:stCondLst>
                                    <p:cond delay="0"/>
                                  </p:stCondLst>
                                  <p:childTnLst>
                                    <p:set>
                                      <p:cBhvr>
                                        <p:cTn id="60" dur="1" fill="hold">
                                          <p:stCondLst>
                                            <p:cond delay="0"/>
                                          </p:stCondLst>
                                        </p:cTn>
                                        <p:tgtEl>
                                          <p:spTgt spid="242725">
                                            <p:txEl>
                                              <p:pRg st="0" end="0"/>
                                            </p:txEl>
                                          </p:spTgt>
                                        </p:tgtEl>
                                        <p:attrNameLst>
                                          <p:attrName>style.visibility</p:attrName>
                                        </p:attrNameLst>
                                      </p:cBhvr>
                                      <p:to>
                                        <p:strVal val="visible"/>
                                      </p:to>
                                    </p:set>
                                    <p:animEffect transition="in" filter="dissolve">
                                      <p:cBhvr>
                                        <p:cTn id="61" dur="500"/>
                                        <p:tgtEl>
                                          <p:spTgt spid="242725">
                                            <p:txEl>
                                              <p:pRg st="0" end="0"/>
                                            </p:txEl>
                                          </p:spTgt>
                                        </p:tgtEl>
                                      </p:cBhvr>
                                    </p:animEffect>
                                  </p:childTnLst>
                                </p:cTn>
                              </p:par>
                            </p:childTnLst>
                          </p:cTn>
                        </p:par>
                        <p:par>
                          <p:cTn id="62" fill="hold" nodeType="afterGroup">
                            <p:stCondLst>
                              <p:cond delay="3000"/>
                            </p:stCondLst>
                            <p:childTnLst>
                              <p:par>
                                <p:cTn id="63" presetID="9" presetClass="entr" presetSubtype="0" fill="hold" grpId="0" nodeType="afterEffect">
                                  <p:stCondLst>
                                    <p:cond delay="0"/>
                                  </p:stCondLst>
                                  <p:childTnLst>
                                    <p:set>
                                      <p:cBhvr>
                                        <p:cTn id="64" dur="1" fill="hold">
                                          <p:stCondLst>
                                            <p:cond delay="0"/>
                                          </p:stCondLst>
                                        </p:cTn>
                                        <p:tgtEl>
                                          <p:spTgt spid="242706">
                                            <p:txEl>
                                              <p:pRg st="0" end="0"/>
                                            </p:txEl>
                                          </p:spTgt>
                                        </p:tgtEl>
                                        <p:attrNameLst>
                                          <p:attrName>style.visibility</p:attrName>
                                        </p:attrNameLst>
                                      </p:cBhvr>
                                      <p:to>
                                        <p:strVal val="visible"/>
                                      </p:to>
                                    </p:set>
                                    <p:animEffect transition="in" filter="dissolve">
                                      <p:cBhvr>
                                        <p:cTn id="65" dur="500"/>
                                        <p:tgtEl>
                                          <p:spTgt spid="242706">
                                            <p:txEl>
                                              <p:pRg st="0" end="0"/>
                                            </p:txEl>
                                          </p:spTgt>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presetSubtype="0" fill="hold" nodeType="clickEffect">
                                  <p:stCondLst>
                                    <p:cond delay="0"/>
                                  </p:stCondLst>
                                  <p:childTnLst>
                                    <p:set>
                                      <p:cBhvr>
                                        <p:cTn id="69" dur="1" fill="hold">
                                          <p:stCondLst>
                                            <p:cond delay="0"/>
                                          </p:stCondLst>
                                        </p:cTn>
                                        <p:tgtEl>
                                          <p:spTgt spid="242707"/>
                                        </p:tgtEl>
                                        <p:attrNameLst>
                                          <p:attrName>style.visibility</p:attrName>
                                        </p:attrNameLst>
                                      </p:cBhvr>
                                      <p:to>
                                        <p:strVal val="visible"/>
                                      </p:to>
                                    </p:set>
                                    <p:animEffect transition="in" filter="dissolve">
                                      <p:cBhvr>
                                        <p:cTn id="70" dur="500"/>
                                        <p:tgtEl>
                                          <p:spTgt spid="242707"/>
                                        </p:tgtEl>
                                      </p:cBhvr>
                                    </p:animEffect>
                                  </p:childTnLst>
                                </p:cTn>
                              </p:par>
                            </p:childTnLst>
                          </p:cTn>
                        </p:par>
                        <p:par>
                          <p:cTn id="71" fill="hold" nodeType="afterGroup">
                            <p:stCondLst>
                              <p:cond delay="500"/>
                            </p:stCondLst>
                            <p:childTnLst>
                              <p:par>
                                <p:cTn id="72" presetID="9" presetClass="entr" presetSubtype="0" fill="hold" grpId="0" nodeType="afterEffect">
                                  <p:stCondLst>
                                    <p:cond delay="0"/>
                                  </p:stCondLst>
                                  <p:childTnLst>
                                    <p:set>
                                      <p:cBhvr>
                                        <p:cTn id="73" dur="1" fill="hold">
                                          <p:stCondLst>
                                            <p:cond delay="0"/>
                                          </p:stCondLst>
                                        </p:cTn>
                                        <p:tgtEl>
                                          <p:spTgt spid="242708">
                                            <p:txEl>
                                              <p:pRg st="0" end="0"/>
                                            </p:txEl>
                                          </p:spTgt>
                                        </p:tgtEl>
                                        <p:attrNameLst>
                                          <p:attrName>style.visibility</p:attrName>
                                        </p:attrNameLst>
                                      </p:cBhvr>
                                      <p:to>
                                        <p:strVal val="visible"/>
                                      </p:to>
                                    </p:set>
                                    <p:animEffect transition="in" filter="dissolve">
                                      <p:cBhvr>
                                        <p:cTn id="74" dur="500"/>
                                        <p:tgtEl>
                                          <p:spTgt spid="242708">
                                            <p:txEl>
                                              <p:pRg st="0" end="0"/>
                                            </p:txEl>
                                          </p:spTgt>
                                        </p:tgtEl>
                                      </p:cBhvr>
                                    </p:animEffect>
                                  </p:childTnLst>
                                </p:cTn>
                              </p:par>
                            </p:childTnLst>
                          </p:cTn>
                        </p:par>
                        <p:par>
                          <p:cTn id="75" fill="hold" nodeType="afterGroup">
                            <p:stCondLst>
                              <p:cond delay="1000"/>
                            </p:stCondLst>
                            <p:childTnLst>
                              <p:par>
                                <p:cTn id="76" presetID="9" presetClass="entr" presetSubtype="0" fill="hold" nodeType="afterEffect">
                                  <p:stCondLst>
                                    <p:cond delay="0"/>
                                  </p:stCondLst>
                                  <p:childTnLst>
                                    <p:set>
                                      <p:cBhvr>
                                        <p:cTn id="77" dur="1" fill="hold">
                                          <p:stCondLst>
                                            <p:cond delay="0"/>
                                          </p:stCondLst>
                                        </p:cTn>
                                        <p:tgtEl>
                                          <p:spTgt spid="3"/>
                                        </p:tgtEl>
                                        <p:attrNameLst>
                                          <p:attrName>style.visibility</p:attrName>
                                        </p:attrNameLst>
                                      </p:cBhvr>
                                      <p:to>
                                        <p:strVal val="visible"/>
                                      </p:to>
                                    </p:set>
                                    <p:animEffect transition="in" filter="dissolve">
                                      <p:cBhvr>
                                        <p:cTn id="78" dur="500"/>
                                        <p:tgtEl>
                                          <p:spTgt spid="3"/>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3" fill="hold" grpId="0" nodeType="clickEffect">
                                  <p:stCondLst>
                                    <p:cond delay="0"/>
                                  </p:stCondLst>
                                  <p:iterate type="lt">
                                    <p:tmPct val="100000"/>
                                  </p:iterate>
                                  <p:childTnLst>
                                    <p:set>
                                      <p:cBhvr>
                                        <p:cTn id="82" dur="1" fill="hold">
                                          <p:stCondLst>
                                            <p:cond delay="0"/>
                                          </p:stCondLst>
                                        </p:cTn>
                                        <p:tgtEl>
                                          <p:spTgt spid="242736">
                                            <p:txEl>
                                              <p:pRg st="0" end="0"/>
                                            </p:txEl>
                                          </p:spTgt>
                                        </p:tgtEl>
                                        <p:attrNameLst>
                                          <p:attrName>style.visibility</p:attrName>
                                        </p:attrNameLst>
                                      </p:cBhvr>
                                      <p:to>
                                        <p:strVal val="visible"/>
                                      </p:to>
                                    </p:set>
                                    <p:anim calcmode="lin" valueType="num">
                                      <p:cBhvr additive="base">
                                        <p:cTn id="83" dur="75" fill="hold"/>
                                        <p:tgtEl>
                                          <p:spTgt spid="242736">
                                            <p:txEl>
                                              <p:pRg st="0" end="0"/>
                                            </p:txEl>
                                          </p:spTgt>
                                        </p:tgtEl>
                                        <p:attrNameLst>
                                          <p:attrName>ppt_x</p:attrName>
                                        </p:attrNameLst>
                                      </p:cBhvr>
                                      <p:tavLst>
                                        <p:tav tm="0">
                                          <p:val>
                                            <p:strVal val="1+#ppt_w/2"/>
                                          </p:val>
                                        </p:tav>
                                        <p:tav tm="100000">
                                          <p:val>
                                            <p:strVal val="#ppt_x"/>
                                          </p:val>
                                        </p:tav>
                                      </p:tavLst>
                                    </p:anim>
                                    <p:anim calcmode="lin" valueType="num">
                                      <p:cBhvr additive="base">
                                        <p:cTn id="84" dur="75" fill="hold"/>
                                        <p:tgtEl>
                                          <p:spTgt spid="242736">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81"/>
                                            </p:cond>
                                          </p:stCondLst>
                                          <p:endCondLst>
                                            <p:cond evt="onStopAudio" delay="0">
                                              <p:tgtEl>
                                                <p:sldTgt/>
                                              </p:tgtEl>
                                            </p:cond>
                                          </p:endCondLst>
                                        </p:cTn>
                                        <p:tgtEl>
                                          <p:sndTgt r:embed="rId3" name="Laser"/>
                                        </p:tgtEl>
                                      </p:cMediaNode>
                                    </p:audio>
                                  </p:subTnLst>
                                </p:cTn>
                              </p:par>
                            </p:childTnLst>
                          </p:cTn>
                        </p:par>
                      </p:childTnLst>
                    </p:cTn>
                  </p:par>
                  <p:par>
                    <p:cTn id="85" fill="hold" nodeType="clickPar">
                      <p:stCondLst>
                        <p:cond delay="indefinite"/>
                      </p:stCondLst>
                      <p:childTnLst>
                        <p:par>
                          <p:cTn id="86" fill="hold" nodeType="withGroup">
                            <p:stCondLst>
                              <p:cond delay="0"/>
                            </p:stCondLst>
                            <p:childTnLst>
                              <p:par>
                                <p:cTn id="87" presetID="2" presetClass="entr" presetSubtype="3" fill="hold" grpId="0" nodeType="clickEffect">
                                  <p:stCondLst>
                                    <p:cond delay="0"/>
                                  </p:stCondLst>
                                  <p:iterate type="lt">
                                    <p:tmPct val="100000"/>
                                  </p:iterate>
                                  <p:childTnLst>
                                    <p:set>
                                      <p:cBhvr>
                                        <p:cTn id="88" dur="1" fill="hold">
                                          <p:stCondLst>
                                            <p:cond delay="0"/>
                                          </p:stCondLst>
                                        </p:cTn>
                                        <p:tgtEl>
                                          <p:spTgt spid="242736">
                                            <p:txEl>
                                              <p:pRg st="1" end="1"/>
                                            </p:txEl>
                                          </p:spTgt>
                                        </p:tgtEl>
                                        <p:attrNameLst>
                                          <p:attrName>style.visibility</p:attrName>
                                        </p:attrNameLst>
                                      </p:cBhvr>
                                      <p:to>
                                        <p:strVal val="visible"/>
                                      </p:to>
                                    </p:set>
                                    <p:anim calcmode="lin" valueType="num">
                                      <p:cBhvr additive="base">
                                        <p:cTn id="89" dur="75" fill="hold"/>
                                        <p:tgtEl>
                                          <p:spTgt spid="242736">
                                            <p:txEl>
                                              <p:pRg st="1" end="1"/>
                                            </p:txEl>
                                          </p:spTgt>
                                        </p:tgtEl>
                                        <p:attrNameLst>
                                          <p:attrName>ppt_x</p:attrName>
                                        </p:attrNameLst>
                                      </p:cBhvr>
                                      <p:tavLst>
                                        <p:tav tm="0">
                                          <p:val>
                                            <p:strVal val="1+#ppt_w/2"/>
                                          </p:val>
                                        </p:tav>
                                        <p:tav tm="100000">
                                          <p:val>
                                            <p:strVal val="#ppt_x"/>
                                          </p:val>
                                        </p:tav>
                                      </p:tavLst>
                                    </p:anim>
                                    <p:anim calcmode="lin" valueType="num">
                                      <p:cBhvr additive="base">
                                        <p:cTn id="90" dur="75" fill="hold"/>
                                        <p:tgtEl>
                                          <p:spTgt spid="242736">
                                            <p:txEl>
                                              <p:pRg st="1" end="1"/>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87"/>
                                            </p:cond>
                                          </p:stCondLst>
                                          <p:endCondLst>
                                            <p:cond evt="onStopAudio" delay="0">
                                              <p:tgtEl>
                                                <p:sldTgt/>
                                              </p:tgtEl>
                                            </p:cond>
                                          </p:endCondLst>
                                        </p:cTn>
                                        <p:tgtEl>
                                          <p:sndTgt r:embed="rId3" name="Laser"/>
                                        </p:tgtEl>
                                      </p:cMediaNode>
                                    </p:audio>
                                  </p:subTnLst>
                                </p:cTn>
                              </p:par>
                            </p:childTnLst>
                          </p:cTn>
                        </p:par>
                      </p:childTnLst>
                    </p:cTn>
                  </p:par>
                  <p:par>
                    <p:cTn id="91" fill="hold" nodeType="clickPar">
                      <p:stCondLst>
                        <p:cond delay="indefinite"/>
                      </p:stCondLst>
                      <p:childTnLst>
                        <p:par>
                          <p:cTn id="92" fill="hold" nodeType="withGroup">
                            <p:stCondLst>
                              <p:cond delay="0"/>
                            </p:stCondLst>
                            <p:childTnLst>
                              <p:par>
                                <p:cTn id="93" presetID="2" presetClass="entr" presetSubtype="3" fill="hold" grpId="0" nodeType="clickEffect">
                                  <p:stCondLst>
                                    <p:cond delay="0"/>
                                  </p:stCondLst>
                                  <p:iterate type="lt">
                                    <p:tmPct val="100000"/>
                                  </p:iterate>
                                  <p:childTnLst>
                                    <p:set>
                                      <p:cBhvr>
                                        <p:cTn id="94" dur="1" fill="hold">
                                          <p:stCondLst>
                                            <p:cond delay="0"/>
                                          </p:stCondLst>
                                        </p:cTn>
                                        <p:tgtEl>
                                          <p:spTgt spid="242736">
                                            <p:txEl>
                                              <p:pRg st="2" end="2"/>
                                            </p:txEl>
                                          </p:spTgt>
                                        </p:tgtEl>
                                        <p:attrNameLst>
                                          <p:attrName>style.visibility</p:attrName>
                                        </p:attrNameLst>
                                      </p:cBhvr>
                                      <p:to>
                                        <p:strVal val="visible"/>
                                      </p:to>
                                    </p:set>
                                    <p:anim calcmode="lin" valueType="num">
                                      <p:cBhvr additive="base">
                                        <p:cTn id="95" dur="75" fill="hold"/>
                                        <p:tgtEl>
                                          <p:spTgt spid="242736">
                                            <p:txEl>
                                              <p:pRg st="2" end="2"/>
                                            </p:txEl>
                                          </p:spTgt>
                                        </p:tgtEl>
                                        <p:attrNameLst>
                                          <p:attrName>ppt_x</p:attrName>
                                        </p:attrNameLst>
                                      </p:cBhvr>
                                      <p:tavLst>
                                        <p:tav tm="0">
                                          <p:val>
                                            <p:strVal val="1+#ppt_w/2"/>
                                          </p:val>
                                        </p:tav>
                                        <p:tav tm="100000">
                                          <p:val>
                                            <p:strVal val="#ppt_x"/>
                                          </p:val>
                                        </p:tav>
                                      </p:tavLst>
                                    </p:anim>
                                    <p:anim calcmode="lin" valueType="num">
                                      <p:cBhvr additive="base">
                                        <p:cTn id="96" dur="75" fill="hold"/>
                                        <p:tgtEl>
                                          <p:spTgt spid="242736">
                                            <p:txEl>
                                              <p:pRg st="2" end="2"/>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93"/>
                                            </p:cond>
                                          </p:stCondLst>
                                          <p:endCondLst>
                                            <p:cond evt="onStopAudio" delay="0">
                                              <p:tgtEl>
                                                <p:sldTgt/>
                                              </p:tgtEl>
                                            </p:cond>
                                          </p:endCondLst>
                                        </p:cTn>
                                        <p:tgtEl>
                                          <p:sndTgt r:embed="rId3" name="Laser"/>
                                        </p:tgtEl>
                                      </p:cMediaNode>
                                    </p:audio>
                                  </p:subTnLst>
                                </p:cTn>
                              </p:par>
                            </p:childTnLst>
                          </p:cTn>
                        </p:par>
                      </p:childTnLst>
                    </p:cTn>
                  </p:par>
                  <p:par>
                    <p:cTn id="97" fill="hold" nodeType="clickPar">
                      <p:stCondLst>
                        <p:cond delay="indefinite"/>
                      </p:stCondLst>
                      <p:childTnLst>
                        <p:par>
                          <p:cTn id="98" fill="hold" nodeType="withGroup">
                            <p:stCondLst>
                              <p:cond delay="0"/>
                            </p:stCondLst>
                            <p:childTnLst>
                              <p:par>
                                <p:cTn id="99" presetID="9" presetClass="entr" presetSubtype="0" fill="hold" nodeType="clickEffect">
                                  <p:stCondLst>
                                    <p:cond delay="0"/>
                                  </p:stCondLst>
                                  <p:childTnLst>
                                    <p:set>
                                      <p:cBhvr>
                                        <p:cTn id="100" dur="1" fill="hold">
                                          <p:stCondLst>
                                            <p:cond delay="0"/>
                                          </p:stCondLst>
                                        </p:cTn>
                                        <p:tgtEl>
                                          <p:spTgt spid="42"/>
                                        </p:tgtEl>
                                        <p:attrNameLst>
                                          <p:attrName>style.visibility</p:attrName>
                                        </p:attrNameLst>
                                      </p:cBhvr>
                                      <p:to>
                                        <p:strVal val="visible"/>
                                      </p:to>
                                    </p:set>
                                    <p:animEffect transition="in" filter="dissolve">
                                      <p:cBhvr>
                                        <p:cTn id="101"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build="p" autoUpdateAnimBg="0"/>
      <p:bldP spid="242725" grpId="0" build="p" autoUpdateAnimBg="0"/>
      <p:bldP spid="242726" grpId="0" build="p" autoUpdateAnimBg="0"/>
      <p:bldP spid="242736" grpId="0" build="p" autoUpdateAnimBg="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idx="4294967295"/>
          </p:nvPr>
        </p:nvSpPr>
        <p:spPr>
          <a:xfrm>
            <a:off x="914400" y="152400"/>
            <a:ext cx="7239000" cy="838200"/>
          </a:xfrm>
          <a:solidFill>
            <a:srgbClr val="000000"/>
          </a:solidFill>
          <a:ln w="9525">
            <a:solidFill>
              <a:srgbClr val="FFFFFF"/>
            </a:solidFill>
            <a:miter lim="800000"/>
            <a:headEnd/>
            <a:tailEnd/>
          </a:ln>
          <a:effectLst/>
        </p:spPr>
        <p:txBody>
          <a:bodyPr vert="horz" wrap="square" lIns="91440" tIns="45720" rIns="91440" bIns="45720" numCol="1" anchor="ctr" anchorCtr="0" compatLnSpc="1">
            <a:prstTxWarp prst="textNoShape">
              <a:avLst/>
            </a:prstTxWarp>
          </a:bodyPr>
          <a:lstStyle/>
          <a:p>
            <a:pPr eaLnBrk="1" hangingPunct="1"/>
            <a:r>
              <a:rPr kumimoji="1" lang="zh-CN" altLang="en-US" sz="3600">
                <a:solidFill>
                  <a:schemeClr val="tx1"/>
                </a:solidFill>
                <a:effectLst>
                  <a:outerShdw blurRad="38100" dist="38100" dir="2700000" algn="tl">
                    <a:srgbClr val="000000"/>
                  </a:outerShdw>
                </a:effectLst>
                <a:latin typeface="Arial" charset="0"/>
                <a:ea typeface="ＭＳ Ｐゴシック" charset="0"/>
                <a:cs typeface="Arial" charset="0"/>
              </a:rPr>
              <a:t>家族的罪恶</a:t>
            </a:r>
            <a:endParaRPr kumimoji="1" lang="en-US" sz="3600">
              <a:solidFill>
                <a:schemeClr val="tx1"/>
              </a:solidFill>
              <a:effectLst>
                <a:outerShdw blurRad="38100" dist="38100" dir="2700000" algn="tl">
                  <a:srgbClr val="000000"/>
                </a:outerShdw>
              </a:effectLst>
              <a:latin typeface="Arial" charset="0"/>
              <a:ea typeface="ＭＳ Ｐゴシック" charset="0"/>
              <a:cs typeface="Arial" charset="0"/>
            </a:endParaRPr>
          </a:p>
        </p:txBody>
      </p:sp>
      <p:sp>
        <p:nvSpPr>
          <p:cNvPr id="185347" name="Text Box 4"/>
          <p:cNvSpPr txBox="1">
            <a:spLocks noChangeArrowheads="1"/>
          </p:cNvSpPr>
          <p:nvPr/>
        </p:nvSpPr>
        <p:spPr bwMode="auto">
          <a:xfrm>
            <a:off x="563563" y="2498725"/>
            <a:ext cx="1420812"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i="1">
                <a:solidFill>
                  <a:srgbClr val="FF8000"/>
                </a:solidFill>
                <a:cs typeface="Arial" charset="0"/>
              </a:rPr>
              <a:t>耶洗别</a:t>
            </a:r>
            <a:endParaRPr lang="en-US" sz="2400">
              <a:solidFill>
                <a:srgbClr val="FFBCF0"/>
              </a:solidFill>
              <a:cs typeface="Arial" charset="0"/>
            </a:endParaRPr>
          </a:p>
        </p:txBody>
      </p:sp>
      <p:sp>
        <p:nvSpPr>
          <p:cNvPr id="185348" name="Text Box 5"/>
          <p:cNvSpPr txBox="1">
            <a:spLocks noChangeArrowheads="1"/>
          </p:cNvSpPr>
          <p:nvPr/>
        </p:nvSpPr>
        <p:spPr bwMode="auto">
          <a:xfrm>
            <a:off x="3200400" y="2514600"/>
            <a:ext cx="100806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8000"/>
                </a:solidFill>
                <a:cs typeface="Arial" charset="0"/>
              </a:rPr>
              <a:t>亚哈</a:t>
            </a:r>
            <a:endParaRPr lang="en-US" sz="2400">
              <a:solidFill>
                <a:srgbClr val="FF8000"/>
              </a:solidFill>
              <a:cs typeface="Arial" charset="0"/>
            </a:endParaRPr>
          </a:p>
        </p:txBody>
      </p:sp>
      <p:grpSp>
        <p:nvGrpSpPr>
          <p:cNvPr id="373764" name="Group 10"/>
          <p:cNvGrpSpPr>
            <a:grpSpLocks/>
          </p:cNvGrpSpPr>
          <p:nvPr/>
        </p:nvGrpSpPr>
        <p:grpSpPr bwMode="auto">
          <a:xfrm>
            <a:off x="1066800" y="3108325"/>
            <a:ext cx="2667000" cy="396875"/>
            <a:chOff x="528" y="1872"/>
            <a:chExt cx="1056" cy="240"/>
          </a:xfrm>
        </p:grpSpPr>
        <p:sp>
          <p:nvSpPr>
            <p:cNvPr id="185382"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5383"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5384"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grpSp>
      <p:sp>
        <p:nvSpPr>
          <p:cNvPr id="185350" name="Text Box 11"/>
          <p:cNvSpPr txBox="1">
            <a:spLocks noChangeArrowheads="1"/>
          </p:cNvSpPr>
          <p:nvPr/>
        </p:nvSpPr>
        <p:spPr bwMode="auto">
          <a:xfrm>
            <a:off x="6400800" y="25146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FF"/>
                </a:solidFill>
                <a:cs typeface="Arial" charset="0"/>
              </a:rPr>
              <a:t>约沙法</a:t>
            </a:r>
            <a:endParaRPr lang="en-US" sz="2400">
              <a:solidFill>
                <a:srgbClr val="FFFFFF"/>
              </a:solidFill>
              <a:cs typeface="Arial" charset="0"/>
            </a:endParaRPr>
          </a:p>
        </p:txBody>
      </p:sp>
      <p:sp>
        <p:nvSpPr>
          <p:cNvPr id="185351" name="Line 17"/>
          <p:cNvSpPr>
            <a:spLocks noChangeShapeType="1"/>
          </p:cNvSpPr>
          <p:nvPr/>
        </p:nvSpPr>
        <p:spPr bwMode="auto">
          <a:xfrm>
            <a:off x="5410200"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5352" name="Text Box 18"/>
          <p:cNvSpPr txBox="1">
            <a:spLocks noChangeArrowheads="1"/>
          </p:cNvSpPr>
          <p:nvPr/>
        </p:nvSpPr>
        <p:spPr bwMode="auto">
          <a:xfrm>
            <a:off x="4595813" y="3870325"/>
            <a:ext cx="1831975"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i="1">
                <a:solidFill>
                  <a:srgbClr val="A3A3A3"/>
                </a:solidFill>
                <a:cs typeface="Arial" charset="0"/>
              </a:rPr>
              <a:t>亚她利雅</a:t>
            </a:r>
            <a:endParaRPr lang="en-US" sz="2400">
              <a:solidFill>
                <a:srgbClr val="A3A3A3"/>
              </a:solidFill>
              <a:cs typeface="Arial" charset="0"/>
            </a:endParaRPr>
          </a:p>
        </p:txBody>
      </p:sp>
      <p:sp>
        <p:nvSpPr>
          <p:cNvPr id="185353" name="Line 19"/>
          <p:cNvSpPr>
            <a:spLocks noChangeShapeType="1"/>
          </p:cNvSpPr>
          <p:nvPr/>
        </p:nvSpPr>
        <p:spPr bwMode="auto">
          <a:xfrm>
            <a:off x="7048500" y="348932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5354" name="Text Box 20"/>
          <p:cNvSpPr txBox="1">
            <a:spLocks noChangeArrowheads="1"/>
          </p:cNvSpPr>
          <p:nvPr/>
        </p:nvSpPr>
        <p:spPr bwMode="auto">
          <a:xfrm>
            <a:off x="6629400" y="3962400"/>
            <a:ext cx="100806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5DBACA"/>
                </a:solidFill>
                <a:cs typeface="Arial" charset="0"/>
              </a:rPr>
              <a:t>约兰</a:t>
            </a:r>
            <a:endParaRPr lang="en-US" sz="2400">
              <a:solidFill>
                <a:srgbClr val="FFFFFF"/>
              </a:solidFill>
              <a:cs typeface="Arial" charset="0"/>
            </a:endParaRPr>
          </a:p>
        </p:txBody>
      </p:sp>
      <p:grpSp>
        <p:nvGrpSpPr>
          <p:cNvPr id="373770" name="Group 23"/>
          <p:cNvGrpSpPr>
            <a:grpSpLocks/>
          </p:cNvGrpSpPr>
          <p:nvPr/>
        </p:nvGrpSpPr>
        <p:grpSpPr bwMode="auto">
          <a:xfrm>
            <a:off x="5486400" y="4556125"/>
            <a:ext cx="1600200" cy="320675"/>
            <a:chOff x="528" y="1872"/>
            <a:chExt cx="1056" cy="240"/>
          </a:xfrm>
        </p:grpSpPr>
        <p:sp>
          <p:nvSpPr>
            <p:cNvPr id="185379"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5380"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5381"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grpSp>
      <p:sp>
        <p:nvSpPr>
          <p:cNvPr id="185356" name="Text Box 28"/>
          <p:cNvSpPr txBox="1">
            <a:spLocks noChangeArrowheads="1"/>
          </p:cNvSpPr>
          <p:nvPr/>
        </p:nvSpPr>
        <p:spPr bwMode="auto">
          <a:xfrm>
            <a:off x="609600" y="1143000"/>
            <a:ext cx="14208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8000"/>
                </a:solidFill>
                <a:cs typeface="Arial" charset="0"/>
              </a:rPr>
              <a:t>褐巴力</a:t>
            </a:r>
            <a:endParaRPr lang="en-US" altLang="ja-JP" b="1">
              <a:solidFill>
                <a:srgbClr val="FF8000"/>
              </a:solidFill>
              <a:cs typeface="Arial" charset="0"/>
            </a:endParaRPr>
          </a:p>
          <a:p>
            <a:pPr algn="ctr" eaLnBrk="0" hangingPunct="0">
              <a:defRPr/>
            </a:pPr>
            <a:r>
              <a:rPr lang="zh-CN" altLang="en-US" sz="2000" b="1">
                <a:solidFill>
                  <a:srgbClr val="FF8000"/>
                </a:solidFill>
                <a:cs typeface="Arial" charset="0"/>
              </a:rPr>
              <a:t>西顿王</a:t>
            </a:r>
            <a:endParaRPr lang="en-US" sz="2400">
              <a:solidFill>
                <a:srgbClr val="FF8000"/>
              </a:solidFill>
              <a:cs typeface="Arial" charset="0"/>
            </a:endParaRPr>
          </a:p>
        </p:txBody>
      </p:sp>
      <p:sp>
        <p:nvSpPr>
          <p:cNvPr id="185357" name="Line 29"/>
          <p:cNvSpPr>
            <a:spLocks noChangeShapeType="1"/>
          </p:cNvSpPr>
          <p:nvPr/>
        </p:nvSpPr>
        <p:spPr bwMode="auto">
          <a:xfrm>
            <a:off x="1287463" y="203517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19" name="Text Box 31"/>
          <p:cNvSpPr txBox="1">
            <a:spLocks noChangeArrowheads="1"/>
          </p:cNvSpPr>
          <p:nvPr/>
        </p:nvSpPr>
        <p:spPr bwMode="auto">
          <a:xfrm>
            <a:off x="5711825" y="6202363"/>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FF"/>
                </a:solidFill>
                <a:cs typeface="Arial" charset="0"/>
              </a:rPr>
              <a:t>约阿施</a:t>
            </a:r>
            <a:endParaRPr lang="en-US" sz="2400">
              <a:solidFill>
                <a:srgbClr val="FFFFFF"/>
              </a:solidFill>
              <a:cs typeface="Arial" charset="0"/>
            </a:endParaRPr>
          </a:p>
        </p:txBody>
      </p:sp>
      <p:sp>
        <p:nvSpPr>
          <p:cNvPr id="185360" name="Line 32"/>
          <p:cNvSpPr>
            <a:spLocks noChangeShapeType="1"/>
          </p:cNvSpPr>
          <p:nvPr/>
        </p:nvSpPr>
        <p:spPr bwMode="auto">
          <a:xfrm>
            <a:off x="6300788" y="486092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5361" name="Text Box 33"/>
          <p:cNvSpPr txBox="1">
            <a:spLocks noChangeArrowheads="1"/>
          </p:cNvSpPr>
          <p:nvPr/>
        </p:nvSpPr>
        <p:spPr bwMode="auto">
          <a:xfrm>
            <a:off x="5562600" y="53340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00"/>
                </a:solidFill>
                <a:cs typeface="Arial" charset="0"/>
              </a:rPr>
              <a:t>亚哈谢</a:t>
            </a:r>
            <a:endParaRPr lang="en-US" sz="2400">
              <a:solidFill>
                <a:srgbClr val="FFFF00"/>
              </a:solidFill>
              <a:cs typeface="Arial" charset="0"/>
            </a:endParaRPr>
          </a:p>
        </p:txBody>
      </p:sp>
      <p:sp>
        <p:nvSpPr>
          <p:cNvPr id="185362" name="Line 34"/>
          <p:cNvSpPr>
            <a:spLocks noChangeShapeType="1"/>
          </p:cNvSpPr>
          <p:nvPr/>
        </p:nvSpPr>
        <p:spPr bwMode="auto">
          <a:xfrm>
            <a:off x="7040563" y="203517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5363" name="Text Box 35"/>
          <p:cNvSpPr txBox="1">
            <a:spLocks noChangeArrowheads="1"/>
          </p:cNvSpPr>
          <p:nvPr/>
        </p:nvSpPr>
        <p:spPr bwMode="auto">
          <a:xfrm>
            <a:off x="6400800" y="1143000"/>
            <a:ext cx="12176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FFFF"/>
                </a:solidFill>
                <a:cs typeface="Arial" charset="0"/>
              </a:rPr>
              <a:t>亚撒</a:t>
            </a:r>
            <a:endParaRPr lang="en-US" altLang="ja-JP" b="1">
              <a:solidFill>
                <a:srgbClr val="FFFFFF"/>
              </a:solidFill>
              <a:cs typeface="Arial" charset="0"/>
            </a:endParaRPr>
          </a:p>
          <a:p>
            <a:pPr algn="ctr" eaLnBrk="0" hangingPunct="0">
              <a:defRPr/>
            </a:pPr>
            <a:r>
              <a:rPr lang="zh-CN" altLang="en-US" sz="2000" b="1">
                <a:solidFill>
                  <a:srgbClr val="FFFFFF"/>
                </a:solidFill>
                <a:cs typeface="Arial" charset="0"/>
              </a:rPr>
              <a:t>大卫后裔</a:t>
            </a:r>
            <a:endParaRPr lang="en-US" sz="2400">
              <a:solidFill>
                <a:srgbClr val="FFFFFF"/>
              </a:solidFill>
              <a:cs typeface="Arial" charset="0"/>
            </a:endParaRPr>
          </a:p>
        </p:txBody>
      </p:sp>
      <p:sp>
        <p:nvSpPr>
          <p:cNvPr id="185364" name="Line 36"/>
          <p:cNvSpPr>
            <a:spLocks noChangeShapeType="1"/>
          </p:cNvSpPr>
          <p:nvPr/>
        </p:nvSpPr>
        <p:spPr bwMode="auto">
          <a:xfrm>
            <a:off x="2557463"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5365" name="Text Box 37"/>
          <p:cNvSpPr txBox="1">
            <a:spLocks noChangeArrowheads="1"/>
          </p:cNvSpPr>
          <p:nvPr/>
        </p:nvSpPr>
        <p:spPr bwMode="auto">
          <a:xfrm>
            <a:off x="1524000" y="3870325"/>
            <a:ext cx="2057400"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5DBACA"/>
                </a:solidFill>
                <a:cs typeface="Arial" charset="0"/>
              </a:rPr>
              <a:t>约兰</a:t>
            </a:r>
            <a:endParaRPr lang="en-US" b="1">
              <a:solidFill>
                <a:srgbClr val="5DBACA"/>
              </a:solidFill>
              <a:cs typeface="Arial" charset="0"/>
            </a:endParaRPr>
          </a:p>
        </p:txBody>
      </p:sp>
      <p:sp>
        <p:nvSpPr>
          <p:cNvPr id="185366" name="Text Box 38"/>
          <p:cNvSpPr txBox="1">
            <a:spLocks noChangeArrowheads="1"/>
          </p:cNvSpPr>
          <p:nvPr/>
        </p:nvSpPr>
        <p:spPr bwMode="auto">
          <a:xfrm>
            <a:off x="381000" y="39624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rgbClr val="FFFF00"/>
                </a:solidFill>
                <a:cs typeface="Arial" charset="0"/>
              </a:rPr>
              <a:t>亚哈谢</a:t>
            </a:r>
            <a:endParaRPr lang="en-US" sz="2400">
              <a:solidFill>
                <a:srgbClr val="FFFF00"/>
              </a:solidFill>
              <a:cs typeface="Arial" charset="0"/>
            </a:endParaRPr>
          </a:p>
        </p:txBody>
      </p:sp>
      <p:sp>
        <p:nvSpPr>
          <p:cNvPr id="185367" name="Line 39"/>
          <p:cNvSpPr>
            <a:spLocks noChangeShapeType="1"/>
          </p:cNvSpPr>
          <p:nvPr/>
        </p:nvSpPr>
        <p:spPr bwMode="auto">
          <a:xfrm>
            <a:off x="1219200"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242728" name="Text Box 40"/>
          <p:cNvSpPr txBox="1">
            <a:spLocks noChangeArrowheads="1"/>
          </p:cNvSpPr>
          <p:nvPr/>
        </p:nvSpPr>
        <p:spPr bwMode="auto">
          <a:xfrm>
            <a:off x="2743200" y="5486400"/>
            <a:ext cx="2209800" cy="523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sz="2800" b="1">
                <a:solidFill>
                  <a:srgbClr val="FF8B93"/>
                </a:solidFill>
                <a:cs typeface="Arial" charset="0"/>
              </a:rPr>
              <a:t>被耶户所杀</a:t>
            </a:r>
            <a:endParaRPr lang="en-US" sz="2400" i="1">
              <a:solidFill>
                <a:srgbClr val="FF8B93"/>
              </a:solidFill>
              <a:cs typeface="Arial" charset="0"/>
            </a:endParaRPr>
          </a:p>
        </p:txBody>
      </p:sp>
      <p:sp>
        <p:nvSpPr>
          <p:cNvPr id="242729" name="Line 41"/>
          <p:cNvSpPr>
            <a:spLocks noChangeShapeType="1"/>
          </p:cNvSpPr>
          <p:nvPr/>
        </p:nvSpPr>
        <p:spPr bwMode="auto">
          <a:xfrm flipH="1" flipV="1">
            <a:off x="2590800" y="4953000"/>
            <a:ext cx="533400" cy="6096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242730" name="Line 42"/>
          <p:cNvSpPr>
            <a:spLocks noChangeShapeType="1"/>
          </p:cNvSpPr>
          <p:nvPr/>
        </p:nvSpPr>
        <p:spPr bwMode="auto">
          <a:xfrm flipV="1">
            <a:off x="4572000" y="5715000"/>
            <a:ext cx="838200" cy="3048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185371" name="Text Box 43"/>
          <p:cNvSpPr txBox="1">
            <a:spLocks noChangeArrowheads="1"/>
          </p:cNvSpPr>
          <p:nvPr/>
        </p:nvSpPr>
        <p:spPr bwMode="auto">
          <a:xfrm>
            <a:off x="8426450" y="90488"/>
            <a:ext cx="64135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en-US" sz="2400" b="1">
                <a:solidFill>
                  <a:srgbClr val="FFFFFF"/>
                </a:solidFill>
                <a:cs typeface="Arial" charset="0"/>
              </a:rPr>
              <a:t>238</a:t>
            </a:r>
            <a:endParaRPr lang="en-US" sz="2400">
              <a:solidFill>
                <a:srgbClr val="FFFFFF"/>
              </a:solidFill>
              <a:cs typeface="Arial" charset="0"/>
            </a:endParaRPr>
          </a:p>
        </p:txBody>
      </p:sp>
      <p:sp>
        <p:nvSpPr>
          <p:cNvPr id="185372" name="Line 45"/>
          <p:cNvSpPr>
            <a:spLocks noChangeShapeType="1"/>
          </p:cNvSpPr>
          <p:nvPr/>
        </p:nvSpPr>
        <p:spPr bwMode="auto">
          <a:xfrm>
            <a:off x="3667125" y="2033588"/>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5373" name="Text Box 46"/>
          <p:cNvSpPr txBox="1">
            <a:spLocks noChangeArrowheads="1"/>
          </p:cNvSpPr>
          <p:nvPr/>
        </p:nvSpPr>
        <p:spPr bwMode="auto">
          <a:xfrm>
            <a:off x="3048000" y="1143000"/>
            <a:ext cx="12176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F8000"/>
                </a:solidFill>
                <a:cs typeface="Arial" charset="0"/>
              </a:rPr>
              <a:t>暗利</a:t>
            </a:r>
            <a:endParaRPr lang="en-US" altLang="ja-JP" b="1">
              <a:solidFill>
                <a:srgbClr val="FF8000"/>
              </a:solidFill>
              <a:cs typeface="Arial" charset="0"/>
            </a:endParaRPr>
          </a:p>
          <a:p>
            <a:pPr algn="ctr" eaLnBrk="0" hangingPunct="0">
              <a:defRPr/>
            </a:pPr>
            <a:r>
              <a:rPr lang="zh-CN" altLang="en-US" sz="2000" b="1">
                <a:solidFill>
                  <a:srgbClr val="FF8000"/>
                </a:solidFill>
                <a:cs typeface="Arial" charset="0"/>
              </a:rPr>
              <a:t>以色列王</a:t>
            </a:r>
            <a:endParaRPr lang="en-US" sz="2400">
              <a:solidFill>
                <a:srgbClr val="FF8000"/>
              </a:solidFill>
              <a:cs typeface="Arial" charset="0"/>
            </a:endParaRPr>
          </a:p>
        </p:txBody>
      </p:sp>
      <p:sp>
        <p:nvSpPr>
          <p:cNvPr id="185374" name="Text Box 47"/>
          <p:cNvSpPr txBox="1">
            <a:spLocks noChangeArrowheads="1"/>
          </p:cNvSpPr>
          <p:nvPr/>
        </p:nvSpPr>
        <p:spPr bwMode="auto">
          <a:xfrm>
            <a:off x="228600" y="6369050"/>
            <a:ext cx="1609725"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eaLnBrk="0" hangingPunct="0">
              <a:defRPr/>
            </a:pPr>
            <a:r>
              <a:rPr lang="zh-CN" altLang="en-US" sz="2400" b="1">
                <a:solidFill>
                  <a:srgbClr val="FFFFFF"/>
                </a:solidFill>
                <a:cs typeface="Arial" charset="0"/>
              </a:rPr>
              <a:t>好王</a:t>
            </a:r>
            <a:r>
              <a:rPr lang="en-US" altLang="ja-JP" sz="2400" b="1">
                <a:solidFill>
                  <a:srgbClr val="FFFFFF"/>
                </a:solidFill>
                <a:cs typeface="Arial" charset="0"/>
              </a:rPr>
              <a:t>; </a:t>
            </a:r>
            <a:r>
              <a:rPr lang="zh-CN" altLang="en-US" sz="2400" b="1" i="1">
                <a:solidFill>
                  <a:srgbClr val="808080"/>
                </a:solidFill>
                <a:cs typeface="Arial" charset="0"/>
              </a:rPr>
              <a:t>王后</a:t>
            </a:r>
            <a:endParaRPr lang="en-US" sz="1800">
              <a:solidFill>
                <a:srgbClr val="FFFFFF"/>
              </a:solidFill>
              <a:cs typeface="Arial" charset="0"/>
            </a:endParaRPr>
          </a:p>
        </p:txBody>
      </p:sp>
      <p:sp>
        <p:nvSpPr>
          <p:cNvPr id="185375" name="Text Box 48"/>
          <p:cNvSpPr txBox="1">
            <a:spLocks noChangeArrowheads="1"/>
          </p:cNvSpPr>
          <p:nvPr/>
        </p:nvSpPr>
        <p:spPr bwMode="auto">
          <a:xfrm>
            <a:off x="7086600" y="3581400"/>
            <a:ext cx="2438400" cy="107791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sz="2000" b="1">
                <a:solidFill>
                  <a:srgbClr val="FF8B93"/>
                </a:solidFill>
                <a:cs typeface="Arial" charset="0"/>
              </a:rPr>
              <a:t>所有的兄弟</a:t>
            </a:r>
            <a:endParaRPr lang="en-US" altLang="zh-CN" sz="2000" b="1">
              <a:solidFill>
                <a:srgbClr val="FF8B93"/>
              </a:solidFill>
              <a:cs typeface="Arial" charset="0"/>
            </a:endParaRPr>
          </a:p>
          <a:p>
            <a:pPr algn="ctr" eaLnBrk="0" hangingPunct="0">
              <a:defRPr/>
            </a:pPr>
            <a:r>
              <a:rPr lang="zh-CN" altLang="en-US" sz="2000" b="1">
                <a:solidFill>
                  <a:srgbClr val="FF8B93"/>
                </a:solidFill>
                <a:cs typeface="Arial" charset="0"/>
              </a:rPr>
              <a:t>被杀害</a:t>
            </a:r>
            <a:endParaRPr lang="en-US" altLang="zh-CN" sz="2000" b="1">
              <a:solidFill>
                <a:srgbClr val="FF8B93"/>
              </a:solidFill>
              <a:cs typeface="Arial" charset="0"/>
            </a:endParaRPr>
          </a:p>
          <a:p>
            <a:pPr algn="ctr" eaLnBrk="0" hangingPunct="0">
              <a:defRPr/>
            </a:pPr>
            <a:r>
              <a:rPr lang="en-US" sz="2000" b="1">
                <a:solidFill>
                  <a:srgbClr val="FF8B93"/>
                </a:solidFill>
                <a:cs typeface="Arial" charset="0"/>
              </a:rPr>
              <a:t>(</a:t>
            </a:r>
            <a:r>
              <a:rPr lang="zh-CN" altLang="en-US" sz="2000" b="1">
                <a:solidFill>
                  <a:srgbClr val="FF8B93"/>
                </a:solidFill>
                <a:cs typeface="Arial" charset="0"/>
              </a:rPr>
              <a:t>代下</a:t>
            </a:r>
            <a:r>
              <a:rPr lang="en-US" altLang="ja-JP" sz="2000" b="1">
                <a:solidFill>
                  <a:srgbClr val="FF8B93"/>
                </a:solidFill>
                <a:cs typeface="Arial" charset="0"/>
              </a:rPr>
              <a:t> 21:4</a:t>
            </a:r>
            <a:r>
              <a:rPr lang="en-US" altLang="ja-JP" sz="2400" b="1">
                <a:solidFill>
                  <a:srgbClr val="FF8B93"/>
                </a:solidFill>
                <a:cs typeface="Arial" charset="0"/>
              </a:rPr>
              <a:t>)</a:t>
            </a:r>
            <a:endParaRPr lang="en-US" sz="1800">
              <a:solidFill>
                <a:srgbClr val="FF8B93"/>
              </a:solidFill>
              <a:cs typeface="Arial" charset="0"/>
            </a:endParaRPr>
          </a:p>
        </p:txBody>
      </p:sp>
      <p:sp>
        <p:nvSpPr>
          <p:cNvPr id="242737" name="Text Box 49"/>
          <p:cNvSpPr txBox="1">
            <a:spLocks noChangeArrowheads="1"/>
          </p:cNvSpPr>
          <p:nvPr/>
        </p:nvSpPr>
        <p:spPr bwMode="auto">
          <a:xfrm>
            <a:off x="6781800" y="4800600"/>
            <a:ext cx="2819400" cy="10160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sz="2000" b="1">
                <a:solidFill>
                  <a:srgbClr val="FF8B93"/>
                </a:solidFill>
                <a:cs typeface="Arial" charset="0"/>
              </a:rPr>
              <a:t>所有的兄弟</a:t>
            </a:r>
            <a:endParaRPr lang="en-US" altLang="zh-CN" sz="2000" b="1">
              <a:solidFill>
                <a:srgbClr val="FF8B93"/>
              </a:solidFill>
              <a:cs typeface="Arial" charset="0"/>
            </a:endParaRPr>
          </a:p>
          <a:p>
            <a:pPr algn="ctr" eaLnBrk="0" hangingPunct="0">
              <a:defRPr/>
            </a:pPr>
            <a:r>
              <a:rPr lang="zh-CN" altLang="en-US" sz="2000" b="1">
                <a:solidFill>
                  <a:srgbClr val="FF8B93"/>
                </a:solidFill>
                <a:cs typeface="Arial" charset="0"/>
              </a:rPr>
              <a:t>被杀害</a:t>
            </a:r>
            <a:endParaRPr lang="en-US" altLang="zh-CN" sz="2000" b="1">
              <a:solidFill>
                <a:srgbClr val="FF8B93"/>
              </a:solidFill>
              <a:cs typeface="Arial" charset="0"/>
            </a:endParaRPr>
          </a:p>
          <a:p>
            <a:pPr algn="ctr" eaLnBrk="0" hangingPunct="0">
              <a:defRPr/>
            </a:pPr>
            <a:r>
              <a:rPr lang="en-US" sz="2000" b="1">
                <a:solidFill>
                  <a:srgbClr val="FF8B93"/>
                </a:solidFill>
                <a:cs typeface="Arial" charset="0"/>
              </a:rPr>
              <a:t>(</a:t>
            </a:r>
            <a:r>
              <a:rPr lang="zh-CN" altLang="en-US" sz="2000" b="1">
                <a:solidFill>
                  <a:srgbClr val="FF8B93"/>
                </a:solidFill>
                <a:cs typeface="Arial" charset="0"/>
              </a:rPr>
              <a:t>代下</a:t>
            </a:r>
            <a:r>
              <a:rPr lang="en-US" altLang="ja-JP" sz="2000" b="1">
                <a:solidFill>
                  <a:srgbClr val="FF8B93"/>
                </a:solidFill>
                <a:cs typeface="Arial" charset="0"/>
              </a:rPr>
              <a:t> 22:1)</a:t>
            </a:r>
            <a:endParaRPr lang="en-US" sz="2000">
              <a:solidFill>
                <a:srgbClr val="FF8B93"/>
              </a:solidFill>
              <a:cs typeface="Arial" charset="0"/>
            </a:endParaRPr>
          </a:p>
        </p:txBody>
      </p:sp>
      <p:sp>
        <p:nvSpPr>
          <p:cNvPr id="242738" name="Text Box 50"/>
          <p:cNvSpPr txBox="1">
            <a:spLocks noChangeArrowheads="1"/>
          </p:cNvSpPr>
          <p:nvPr/>
        </p:nvSpPr>
        <p:spPr bwMode="auto">
          <a:xfrm>
            <a:off x="6477000" y="5730875"/>
            <a:ext cx="2667000" cy="10160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eaLnBrk="0" hangingPunct="0">
              <a:defRPr/>
            </a:pPr>
            <a:r>
              <a:rPr lang="zh-CN" altLang="en-US" sz="2000" b="1">
                <a:solidFill>
                  <a:srgbClr val="FF8B93"/>
                </a:solidFill>
                <a:cs typeface="Arial" charset="0"/>
              </a:rPr>
              <a:t>所有的兄弟</a:t>
            </a:r>
            <a:endParaRPr lang="en-US" altLang="zh-CN" sz="2000" b="1">
              <a:solidFill>
                <a:srgbClr val="FF8B93"/>
              </a:solidFill>
              <a:cs typeface="Arial" charset="0"/>
            </a:endParaRPr>
          </a:p>
          <a:p>
            <a:pPr algn="ctr" eaLnBrk="0" hangingPunct="0">
              <a:defRPr/>
            </a:pPr>
            <a:r>
              <a:rPr lang="zh-CN" altLang="en-US" sz="2000" b="1">
                <a:solidFill>
                  <a:srgbClr val="FF8B93"/>
                </a:solidFill>
                <a:cs typeface="Arial" charset="0"/>
              </a:rPr>
              <a:t>被杀害</a:t>
            </a:r>
            <a:endParaRPr lang="en-US" altLang="zh-CN" sz="2000" b="1">
              <a:solidFill>
                <a:srgbClr val="FF8B93"/>
              </a:solidFill>
              <a:cs typeface="Arial" charset="0"/>
            </a:endParaRPr>
          </a:p>
          <a:p>
            <a:pPr algn="ctr" eaLnBrk="0" hangingPunct="0">
              <a:defRPr/>
            </a:pPr>
            <a:r>
              <a:rPr lang="en-US" sz="2000" b="1">
                <a:solidFill>
                  <a:srgbClr val="FF8B93"/>
                </a:solidFill>
                <a:cs typeface="Arial" charset="0"/>
              </a:rPr>
              <a:t>(</a:t>
            </a:r>
            <a:r>
              <a:rPr lang="zh-CN" altLang="en-US" sz="2000" b="1">
                <a:solidFill>
                  <a:srgbClr val="FF8B93"/>
                </a:solidFill>
                <a:cs typeface="Arial" charset="0"/>
              </a:rPr>
              <a:t>代下</a:t>
            </a:r>
            <a:r>
              <a:rPr lang="en-US" altLang="ja-JP" sz="2000" b="1">
                <a:solidFill>
                  <a:srgbClr val="FF8B93"/>
                </a:solidFill>
                <a:cs typeface="Arial" charset="0"/>
              </a:rPr>
              <a:t> 21:11)</a:t>
            </a:r>
            <a:endParaRPr lang="en-US" sz="2000">
              <a:solidFill>
                <a:srgbClr val="FF8B93"/>
              </a:solidFill>
              <a:cs typeface="Arial" charset="0"/>
            </a:endParaRPr>
          </a:p>
        </p:txBody>
      </p:sp>
      <p:sp>
        <p:nvSpPr>
          <p:cNvPr id="185378"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3" fill="hold" grpId="0" nodeType="clickEffect">
                                  <p:stCondLst>
                                    <p:cond delay="0"/>
                                  </p:stCondLst>
                                  <p:iterate type="lt">
                                    <p:tmPct val="100000"/>
                                  </p:iterate>
                                  <p:childTnLst>
                                    <p:set>
                                      <p:cBhvr>
                                        <p:cTn id="6" dur="1" fill="hold">
                                          <p:stCondLst>
                                            <p:cond delay="0"/>
                                          </p:stCondLst>
                                        </p:cTn>
                                        <p:tgtEl>
                                          <p:spTgt spid="242737">
                                            <p:txEl>
                                              <p:pRg st="0" end="0"/>
                                            </p:txEl>
                                          </p:spTgt>
                                        </p:tgtEl>
                                        <p:attrNameLst>
                                          <p:attrName>style.visibility</p:attrName>
                                        </p:attrNameLst>
                                      </p:cBhvr>
                                      <p:to>
                                        <p:strVal val="visible"/>
                                      </p:to>
                                    </p:set>
                                    <p:anim calcmode="lin" valueType="num">
                                      <p:cBhvr additive="base">
                                        <p:cTn id="7" dur="75" fill="hold"/>
                                        <p:tgtEl>
                                          <p:spTgt spid="242737">
                                            <p:txEl>
                                              <p:pRg st="0" end="0"/>
                                            </p:txEl>
                                          </p:spTgt>
                                        </p:tgtEl>
                                        <p:attrNameLst>
                                          <p:attrName>ppt_x</p:attrName>
                                        </p:attrNameLst>
                                      </p:cBhvr>
                                      <p:tavLst>
                                        <p:tav tm="0">
                                          <p:val>
                                            <p:strVal val="1+#ppt_w/2"/>
                                          </p:val>
                                        </p:tav>
                                        <p:tav tm="100000">
                                          <p:val>
                                            <p:strVal val="#ppt_x"/>
                                          </p:val>
                                        </p:tav>
                                      </p:tavLst>
                                    </p:anim>
                                    <p:anim calcmode="lin" valueType="num">
                                      <p:cBhvr additive="base">
                                        <p:cTn id="8" dur="75" fill="hold"/>
                                        <p:tgtEl>
                                          <p:spTgt spid="242737">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3" name="Laser"/>
                                        </p:tgtEl>
                                      </p:cMediaNode>
                                    </p:audio>
                                  </p:subTnLst>
                                </p:cTn>
                              </p:par>
                              <p:par>
                                <p:cTn id="9" presetID="2" presetClass="entr" presetSubtype="3" fill="hold" grpId="0" nodeType="withEffect">
                                  <p:stCondLst>
                                    <p:cond delay="0"/>
                                  </p:stCondLst>
                                  <p:iterate type="lt">
                                    <p:tmPct val="100000"/>
                                  </p:iterate>
                                  <p:childTnLst>
                                    <p:set>
                                      <p:cBhvr>
                                        <p:cTn id="10" dur="1" fill="hold">
                                          <p:stCondLst>
                                            <p:cond delay="0"/>
                                          </p:stCondLst>
                                        </p:cTn>
                                        <p:tgtEl>
                                          <p:spTgt spid="242737">
                                            <p:txEl>
                                              <p:pRg st="1" end="1"/>
                                            </p:txEl>
                                          </p:spTgt>
                                        </p:tgtEl>
                                        <p:attrNameLst>
                                          <p:attrName>style.visibility</p:attrName>
                                        </p:attrNameLst>
                                      </p:cBhvr>
                                      <p:to>
                                        <p:strVal val="visible"/>
                                      </p:to>
                                    </p:set>
                                    <p:anim calcmode="lin" valueType="num">
                                      <p:cBhvr additive="base">
                                        <p:cTn id="11" dur="75" fill="hold"/>
                                        <p:tgtEl>
                                          <p:spTgt spid="242737">
                                            <p:txEl>
                                              <p:pRg st="1" end="1"/>
                                            </p:txEl>
                                          </p:spTgt>
                                        </p:tgtEl>
                                        <p:attrNameLst>
                                          <p:attrName>ppt_x</p:attrName>
                                        </p:attrNameLst>
                                      </p:cBhvr>
                                      <p:tavLst>
                                        <p:tav tm="0">
                                          <p:val>
                                            <p:strVal val="1+#ppt_w/2"/>
                                          </p:val>
                                        </p:tav>
                                        <p:tav tm="100000">
                                          <p:val>
                                            <p:strVal val="#ppt_x"/>
                                          </p:val>
                                        </p:tav>
                                      </p:tavLst>
                                    </p:anim>
                                    <p:anim calcmode="lin" valueType="num">
                                      <p:cBhvr additive="base">
                                        <p:cTn id="12" dur="75" fill="hold"/>
                                        <p:tgtEl>
                                          <p:spTgt spid="242737">
                                            <p:txEl>
                                              <p:pRg st="1" end="1"/>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3" name="Laser"/>
                                        </p:tgtEl>
                                      </p:cMediaNode>
                                    </p:audio>
                                  </p:subTnLst>
                                </p:cTn>
                              </p:par>
                              <p:par>
                                <p:cTn id="13" presetID="2" presetClass="entr" presetSubtype="3" fill="hold" grpId="0" nodeType="withEffect">
                                  <p:stCondLst>
                                    <p:cond delay="0"/>
                                  </p:stCondLst>
                                  <p:iterate type="lt">
                                    <p:tmPct val="100000"/>
                                  </p:iterate>
                                  <p:childTnLst>
                                    <p:set>
                                      <p:cBhvr>
                                        <p:cTn id="14" dur="1" fill="hold">
                                          <p:stCondLst>
                                            <p:cond delay="0"/>
                                          </p:stCondLst>
                                        </p:cTn>
                                        <p:tgtEl>
                                          <p:spTgt spid="242737">
                                            <p:txEl>
                                              <p:pRg st="2" end="2"/>
                                            </p:txEl>
                                          </p:spTgt>
                                        </p:tgtEl>
                                        <p:attrNameLst>
                                          <p:attrName>style.visibility</p:attrName>
                                        </p:attrNameLst>
                                      </p:cBhvr>
                                      <p:to>
                                        <p:strVal val="visible"/>
                                      </p:to>
                                    </p:set>
                                    <p:anim calcmode="lin" valueType="num">
                                      <p:cBhvr additive="base">
                                        <p:cTn id="15" dur="75" fill="hold"/>
                                        <p:tgtEl>
                                          <p:spTgt spid="242737">
                                            <p:txEl>
                                              <p:pRg st="2" end="2"/>
                                            </p:txEl>
                                          </p:spTgt>
                                        </p:tgtEl>
                                        <p:attrNameLst>
                                          <p:attrName>ppt_x</p:attrName>
                                        </p:attrNameLst>
                                      </p:cBhvr>
                                      <p:tavLst>
                                        <p:tav tm="0">
                                          <p:val>
                                            <p:strVal val="1+#ppt_w/2"/>
                                          </p:val>
                                        </p:tav>
                                        <p:tav tm="100000">
                                          <p:val>
                                            <p:strVal val="#ppt_x"/>
                                          </p:val>
                                        </p:tav>
                                      </p:tavLst>
                                    </p:anim>
                                    <p:anim calcmode="lin" valueType="num">
                                      <p:cBhvr additive="base">
                                        <p:cTn id="16" dur="75" fill="hold"/>
                                        <p:tgtEl>
                                          <p:spTgt spid="242737">
                                            <p:txEl>
                                              <p:pRg st="2" end="2"/>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3" name="Laser"/>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242729"/>
                                        </p:tgtEl>
                                        <p:attrNameLst>
                                          <p:attrName>style.visibility</p:attrName>
                                        </p:attrNameLst>
                                      </p:cBhvr>
                                      <p:to>
                                        <p:strVal val="visible"/>
                                      </p:to>
                                    </p:set>
                                    <p:animEffect transition="in" filter="dissolve">
                                      <p:cBhvr>
                                        <p:cTn id="21" dur="500"/>
                                        <p:tgtEl>
                                          <p:spTgt spid="242729"/>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242728">
                                            <p:txEl>
                                              <p:pRg st="0" end="0"/>
                                            </p:txEl>
                                          </p:spTgt>
                                        </p:tgtEl>
                                        <p:attrNameLst>
                                          <p:attrName>style.visibility</p:attrName>
                                        </p:attrNameLst>
                                      </p:cBhvr>
                                      <p:to>
                                        <p:strVal val="visible"/>
                                      </p:to>
                                    </p:set>
                                    <p:animEffect transition="in" filter="dissolve">
                                      <p:cBhvr>
                                        <p:cTn id="24" dur="500"/>
                                        <p:tgtEl>
                                          <p:spTgt spid="242728">
                                            <p:txEl>
                                              <p:pRg st="0" end="0"/>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242730"/>
                                        </p:tgtEl>
                                        <p:attrNameLst>
                                          <p:attrName>style.visibility</p:attrName>
                                        </p:attrNameLst>
                                      </p:cBhvr>
                                      <p:to>
                                        <p:strVal val="visible"/>
                                      </p:to>
                                    </p:set>
                                    <p:animEffect transition="in" filter="dissolve">
                                      <p:cBhvr>
                                        <p:cTn id="27" dur="500"/>
                                        <p:tgtEl>
                                          <p:spTgt spid="24273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242718"/>
                                        </p:tgtEl>
                                        <p:attrNameLst>
                                          <p:attrName>style.visibility</p:attrName>
                                        </p:attrNameLst>
                                      </p:cBhvr>
                                      <p:to>
                                        <p:strVal val="visible"/>
                                      </p:to>
                                    </p:set>
                                    <p:animEffect transition="in" filter="dissolve">
                                      <p:cBhvr>
                                        <p:cTn id="32" dur="500"/>
                                        <p:tgtEl>
                                          <p:spTgt spid="242718"/>
                                        </p:tgtEl>
                                      </p:cBhvr>
                                    </p:animEffect>
                                  </p:childTnLst>
                                </p:cTn>
                              </p:par>
                            </p:childTnLst>
                          </p:cTn>
                        </p:par>
                        <p:par>
                          <p:cTn id="33" fill="hold" nodeType="afterGroup">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242719">
                                            <p:txEl>
                                              <p:pRg st="0" end="0"/>
                                            </p:txEl>
                                          </p:spTgt>
                                        </p:tgtEl>
                                        <p:attrNameLst>
                                          <p:attrName>style.visibility</p:attrName>
                                        </p:attrNameLst>
                                      </p:cBhvr>
                                      <p:to>
                                        <p:strVal val="visible"/>
                                      </p:to>
                                    </p:set>
                                    <p:animEffect transition="in" filter="dissolve">
                                      <p:cBhvr>
                                        <p:cTn id="36" dur="500"/>
                                        <p:tgtEl>
                                          <p:spTgt spid="242719">
                                            <p:txEl>
                                              <p:pRg st="0" end="0"/>
                                            </p:txEl>
                                          </p:spTgt>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3" fill="hold" grpId="0" nodeType="clickEffect">
                                  <p:stCondLst>
                                    <p:cond delay="0"/>
                                  </p:stCondLst>
                                  <p:iterate type="lt">
                                    <p:tmPct val="100000"/>
                                  </p:iterate>
                                  <p:childTnLst>
                                    <p:set>
                                      <p:cBhvr>
                                        <p:cTn id="40" dur="1" fill="hold">
                                          <p:stCondLst>
                                            <p:cond delay="0"/>
                                          </p:stCondLst>
                                        </p:cTn>
                                        <p:tgtEl>
                                          <p:spTgt spid="242738">
                                            <p:txEl>
                                              <p:pRg st="0" end="0"/>
                                            </p:txEl>
                                          </p:spTgt>
                                        </p:tgtEl>
                                        <p:attrNameLst>
                                          <p:attrName>style.visibility</p:attrName>
                                        </p:attrNameLst>
                                      </p:cBhvr>
                                      <p:to>
                                        <p:strVal val="visible"/>
                                      </p:to>
                                    </p:set>
                                    <p:anim calcmode="lin" valueType="num">
                                      <p:cBhvr additive="base">
                                        <p:cTn id="41" dur="75" fill="hold"/>
                                        <p:tgtEl>
                                          <p:spTgt spid="242738">
                                            <p:txEl>
                                              <p:pRg st="0" end="0"/>
                                            </p:txEl>
                                          </p:spTgt>
                                        </p:tgtEl>
                                        <p:attrNameLst>
                                          <p:attrName>ppt_x</p:attrName>
                                        </p:attrNameLst>
                                      </p:cBhvr>
                                      <p:tavLst>
                                        <p:tav tm="0">
                                          <p:val>
                                            <p:strVal val="1+#ppt_w/2"/>
                                          </p:val>
                                        </p:tav>
                                        <p:tav tm="100000">
                                          <p:val>
                                            <p:strVal val="#ppt_x"/>
                                          </p:val>
                                        </p:tav>
                                      </p:tavLst>
                                    </p:anim>
                                    <p:anim calcmode="lin" valueType="num">
                                      <p:cBhvr additive="base">
                                        <p:cTn id="42" dur="75" fill="hold"/>
                                        <p:tgtEl>
                                          <p:spTgt spid="242738">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9"/>
                                            </p:cond>
                                          </p:stCondLst>
                                          <p:endCondLst>
                                            <p:cond evt="onStopAudio" delay="0">
                                              <p:tgtEl>
                                                <p:sldTgt/>
                                              </p:tgtEl>
                                            </p:cond>
                                          </p:endCondLst>
                                        </p:cTn>
                                        <p:tgtEl>
                                          <p:sndTgt r:embed="rId3" name="Laser"/>
                                        </p:tgtEl>
                                      </p:cMediaNode>
                                    </p:audio>
                                  </p:subTnLst>
                                </p:cTn>
                              </p:par>
                              <p:par>
                                <p:cTn id="43" presetID="2" presetClass="entr" presetSubtype="3" fill="hold" grpId="0" nodeType="withEffect">
                                  <p:stCondLst>
                                    <p:cond delay="0"/>
                                  </p:stCondLst>
                                  <p:iterate type="lt">
                                    <p:tmPct val="100000"/>
                                  </p:iterate>
                                  <p:childTnLst>
                                    <p:set>
                                      <p:cBhvr>
                                        <p:cTn id="44" dur="1" fill="hold">
                                          <p:stCondLst>
                                            <p:cond delay="0"/>
                                          </p:stCondLst>
                                        </p:cTn>
                                        <p:tgtEl>
                                          <p:spTgt spid="242738">
                                            <p:txEl>
                                              <p:pRg st="1" end="1"/>
                                            </p:txEl>
                                          </p:spTgt>
                                        </p:tgtEl>
                                        <p:attrNameLst>
                                          <p:attrName>style.visibility</p:attrName>
                                        </p:attrNameLst>
                                      </p:cBhvr>
                                      <p:to>
                                        <p:strVal val="visible"/>
                                      </p:to>
                                    </p:set>
                                    <p:anim calcmode="lin" valueType="num">
                                      <p:cBhvr additive="base">
                                        <p:cTn id="45" dur="75" fill="hold"/>
                                        <p:tgtEl>
                                          <p:spTgt spid="242738">
                                            <p:txEl>
                                              <p:pRg st="1" end="1"/>
                                            </p:txEl>
                                          </p:spTgt>
                                        </p:tgtEl>
                                        <p:attrNameLst>
                                          <p:attrName>ppt_x</p:attrName>
                                        </p:attrNameLst>
                                      </p:cBhvr>
                                      <p:tavLst>
                                        <p:tav tm="0">
                                          <p:val>
                                            <p:strVal val="1+#ppt_w/2"/>
                                          </p:val>
                                        </p:tav>
                                        <p:tav tm="100000">
                                          <p:val>
                                            <p:strVal val="#ppt_x"/>
                                          </p:val>
                                        </p:tav>
                                      </p:tavLst>
                                    </p:anim>
                                    <p:anim calcmode="lin" valueType="num">
                                      <p:cBhvr additive="base">
                                        <p:cTn id="46" dur="75" fill="hold"/>
                                        <p:tgtEl>
                                          <p:spTgt spid="242738">
                                            <p:txEl>
                                              <p:pRg st="1" end="1"/>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3"/>
                                            </p:cond>
                                          </p:stCondLst>
                                          <p:endCondLst>
                                            <p:cond evt="onStopAudio" delay="0">
                                              <p:tgtEl>
                                                <p:sldTgt/>
                                              </p:tgtEl>
                                            </p:cond>
                                          </p:endCondLst>
                                        </p:cTn>
                                        <p:tgtEl>
                                          <p:sndTgt r:embed="rId3" name="Laser"/>
                                        </p:tgtEl>
                                      </p:cMediaNode>
                                    </p:audio>
                                  </p:subTnLst>
                                </p:cTn>
                              </p:par>
                              <p:par>
                                <p:cTn id="47" presetID="2" presetClass="entr" presetSubtype="3" fill="hold" grpId="0" nodeType="withEffect">
                                  <p:stCondLst>
                                    <p:cond delay="0"/>
                                  </p:stCondLst>
                                  <p:iterate type="lt">
                                    <p:tmPct val="100000"/>
                                  </p:iterate>
                                  <p:childTnLst>
                                    <p:set>
                                      <p:cBhvr>
                                        <p:cTn id="48" dur="1" fill="hold">
                                          <p:stCondLst>
                                            <p:cond delay="0"/>
                                          </p:stCondLst>
                                        </p:cTn>
                                        <p:tgtEl>
                                          <p:spTgt spid="242738">
                                            <p:txEl>
                                              <p:pRg st="2" end="2"/>
                                            </p:txEl>
                                          </p:spTgt>
                                        </p:tgtEl>
                                        <p:attrNameLst>
                                          <p:attrName>style.visibility</p:attrName>
                                        </p:attrNameLst>
                                      </p:cBhvr>
                                      <p:to>
                                        <p:strVal val="visible"/>
                                      </p:to>
                                    </p:set>
                                    <p:anim calcmode="lin" valueType="num">
                                      <p:cBhvr additive="base">
                                        <p:cTn id="49" dur="75" fill="hold"/>
                                        <p:tgtEl>
                                          <p:spTgt spid="242738">
                                            <p:txEl>
                                              <p:pRg st="2" end="2"/>
                                            </p:txEl>
                                          </p:spTgt>
                                        </p:tgtEl>
                                        <p:attrNameLst>
                                          <p:attrName>ppt_x</p:attrName>
                                        </p:attrNameLst>
                                      </p:cBhvr>
                                      <p:tavLst>
                                        <p:tav tm="0">
                                          <p:val>
                                            <p:strVal val="1+#ppt_w/2"/>
                                          </p:val>
                                        </p:tav>
                                        <p:tav tm="100000">
                                          <p:val>
                                            <p:strVal val="#ppt_x"/>
                                          </p:val>
                                        </p:tav>
                                      </p:tavLst>
                                    </p:anim>
                                    <p:anim calcmode="lin" valueType="num">
                                      <p:cBhvr additive="base">
                                        <p:cTn id="50" dur="75" fill="hold"/>
                                        <p:tgtEl>
                                          <p:spTgt spid="242738">
                                            <p:txEl>
                                              <p:pRg st="2" end="2"/>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7"/>
                                            </p:cond>
                                          </p:stCondLst>
                                          <p:endCondLst>
                                            <p:cond evt="onStopAudio" delay="0">
                                              <p:tgtEl>
                                                <p:sldTgt/>
                                              </p:tgtEl>
                                            </p:cond>
                                          </p:endCondLst>
                                        </p:cTn>
                                        <p:tgtEl>
                                          <p:sndTgt r:embed="rId3" name="Laser"/>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19" grpId="0" build="p" autoUpdateAnimBg="0"/>
      <p:bldP spid="242728" grpId="0" build="p" autoUpdateAnimBg="0"/>
      <p:bldP spid="242729" grpId="0" animBg="1"/>
      <p:bldP spid="242730" grpId="0" animBg="1"/>
      <p:bldP spid="242737" grpId="0" build="p" autoUpdateAnimBg="0"/>
      <p:bldP spid="242738" grpId="0" build="p" autoUpdateAnimBg="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11</a:t>
            </a:r>
          </a:p>
        </p:txBody>
      </p:sp>
    </p:spTree>
    <p:extLst>
      <p:ext uri="{BB962C8B-B14F-4D97-AF65-F5344CB8AC3E}">
        <p14:creationId xmlns:p14="http://schemas.microsoft.com/office/powerpoint/2010/main" val="390630745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zh-CN" altLang="en-US" sz="6600" b="1" dirty="0">
                <a:effectLst>
                  <a:glow rad="127000">
                    <a:schemeClr val="tx1"/>
                  </a:glow>
                </a:effectLst>
                <a:latin typeface="Arial" charset="0"/>
                <a:ea typeface="ＭＳ Ｐゴシック" charset="0"/>
                <a:cs typeface="ＭＳ Ｐゴシック" charset="0"/>
              </a:rPr>
              <a:t>对我们最有效的</a:t>
            </a:r>
            <a:r>
              <a:rPr lang="zh-CN" altLang="en-US" sz="6600" b="1" dirty="0">
                <a:solidFill>
                  <a:srgbClr val="FFFF00"/>
                </a:solidFill>
                <a:effectLst>
                  <a:glow rad="127000">
                    <a:schemeClr val="tx1"/>
                  </a:glow>
                </a:effectLst>
                <a:latin typeface="Arial" charset="0"/>
                <a:ea typeface="ＭＳ Ｐゴシック" charset="0"/>
                <a:cs typeface="ＭＳ Ｐゴシック" charset="0"/>
              </a:rPr>
              <a:t>警告</a:t>
            </a:r>
            <a:r>
              <a:rPr lang="zh-CN" altLang="en-US" sz="6600" b="1" dirty="0">
                <a:effectLst>
                  <a:glow rad="127000">
                    <a:schemeClr val="tx1"/>
                  </a:glow>
                </a:effectLst>
                <a:latin typeface="Arial" charset="0"/>
                <a:ea typeface="ＭＳ Ｐゴシック" charset="0"/>
                <a:cs typeface="ＭＳ Ｐゴシック" charset="0"/>
              </a:rPr>
              <a:t>是什么？</a:t>
            </a:r>
            <a:endParaRPr lang="en-US" sz="6600" b="1" dirty="0">
              <a:effectLst>
                <a:glow rad="127000">
                  <a:schemeClr val="tx1"/>
                </a:glow>
              </a:effectLst>
              <a:latin typeface="Arial" charset="0"/>
              <a:ea typeface="ＭＳ Ｐゴシック" charset="0"/>
              <a:cs typeface="ＭＳ Ｐゴシック" charset="0"/>
            </a:endParaRPr>
          </a:p>
        </p:txBody>
      </p:sp>
      <p:grpSp>
        <p:nvGrpSpPr>
          <p:cNvPr id="4" name="Group 3">
            <a:extLst>
              <a:ext uri="{FF2B5EF4-FFF2-40B4-BE49-F238E27FC236}">
                <a16:creationId xmlns:a16="http://schemas.microsoft.com/office/drawing/2014/main" id="{3CD813F9-7A4C-7D4D-8CB2-956B18634225}"/>
              </a:ext>
            </a:extLst>
          </p:cNvPr>
          <p:cNvGrpSpPr/>
          <p:nvPr/>
        </p:nvGrpSpPr>
        <p:grpSpPr>
          <a:xfrm>
            <a:off x="5652120" y="4077072"/>
            <a:ext cx="3611894" cy="2924944"/>
            <a:chOff x="5652120" y="4077072"/>
            <a:chExt cx="3611894" cy="2924944"/>
          </a:xfrm>
        </p:grpSpPr>
        <p:grpSp>
          <p:nvGrpSpPr>
            <p:cNvPr id="5" name="Group 4">
              <a:extLst>
                <a:ext uri="{FF2B5EF4-FFF2-40B4-BE49-F238E27FC236}">
                  <a16:creationId xmlns:a16="http://schemas.microsoft.com/office/drawing/2014/main" id="{BDDA72A2-B240-444C-8EEA-083E48A0FA09}"/>
                </a:ext>
              </a:extLst>
            </p:cNvPr>
            <p:cNvGrpSpPr/>
            <p:nvPr/>
          </p:nvGrpSpPr>
          <p:grpSpPr>
            <a:xfrm>
              <a:off x="6118657" y="4077072"/>
              <a:ext cx="2708920" cy="2924944"/>
              <a:chOff x="1143000" y="0"/>
              <a:chExt cx="6858000" cy="6858000"/>
            </a:xfrm>
          </p:grpSpPr>
          <p:pic>
            <p:nvPicPr>
              <p:cNvPr id="7" name="Picture 6">
                <a:extLst>
                  <a:ext uri="{FF2B5EF4-FFF2-40B4-BE49-F238E27FC236}">
                    <a16:creationId xmlns:a16="http://schemas.microsoft.com/office/drawing/2014/main" id="{AA1219D2-7C32-1F48-82C6-DEE86C384DD1}"/>
                  </a:ext>
                </a:extLst>
              </p:cNvPr>
              <p:cNvPicPr>
                <a:picLocks noChangeAspect="1"/>
              </p:cNvPicPr>
              <p:nvPr/>
            </p:nvPicPr>
            <p:blipFill>
              <a:blip r:embed="rId3"/>
              <a:stretch>
                <a:fillRect/>
              </a:stretch>
            </p:blipFill>
            <p:spPr>
              <a:xfrm>
                <a:off x="1143000" y="0"/>
                <a:ext cx="6858000" cy="6858000"/>
              </a:xfrm>
              <a:prstGeom prst="rect">
                <a:avLst/>
              </a:prstGeom>
            </p:spPr>
          </p:pic>
          <p:sp>
            <p:nvSpPr>
              <p:cNvPr id="8" name="Rectangle 7">
                <a:extLst>
                  <a:ext uri="{FF2B5EF4-FFF2-40B4-BE49-F238E27FC236}">
                    <a16:creationId xmlns:a16="http://schemas.microsoft.com/office/drawing/2014/main" id="{48AAFEBF-2EE8-8A4F-B688-CBE444398450}"/>
                  </a:ext>
                </a:extLst>
              </p:cNvPr>
              <p:cNvSpPr/>
              <p:nvPr/>
            </p:nvSpPr>
            <p:spPr bwMode="auto">
              <a:xfrm>
                <a:off x="1676401" y="3124197"/>
                <a:ext cx="5714999" cy="1266117"/>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6" name="Rectangle 2">
              <a:extLst>
                <a:ext uri="{FF2B5EF4-FFF2-40B4-BE49-F238E27FC236}">
                  <a16:creationId xmlns:a16="http://schemas.microsoft.com/office/drawing/2014/main" id="{87E5D92A-EA85-8146-A7CC-B777CEBEE76E}"/>
                </a:ext>
              </a:extLst>
            </p:cNvPr>
            <p:cNvSpPr txBox="1">
              <a:spLocks noChangeArrowheads="1"/>
            </p:cNvSpPr>
            <p:nvPr/>
          </p:nvSpPr>
          <p:spPr bwMode="auto">
            <a:xfrm>
              <a:off x="5652120" y="5539272"/>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3600" b="1" dirty="0">
                  <a:solidFill>
                    <a:srgbClr val="FFFF00"/>
                  </a:solidFill>
                  <a:effectLst>
                    <a:glow rad="127000">
                      <a:schemeClr val="tx1"/>
                    </a:glow>
                  </a:effectLst>
                </a:rPr>
                <a:t>警告</a:t>
              </a:r>
              <a:endParaRPr lang="en-US" sz="3600" dirty="0"/>
            </a:p>
          </p:txBody>
        </p:sp>
      </p:grpSp>
    </p:spTree>
    <p:extLst>
      <p:ext uri="{BB962C8B-B14F-4D97-AF65-F5344CB8AC3E}">
        <p14:creationId xmlns:p14="http://schemas.microsoft.com/office/powerpoint/2010/main" val="2918005099"/>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414338" y="152400"/>
            <a:ext cx="7902575" cy="838200"/>
          </a:xfrm>
          <a:solidFill>
            <a:srgbClr val="701A1F"/>
          </a:solidFill>
          <a:ln>
            <a:solidFill>
              <a:srgbClr val="FFFFFF"/>
            </a:solidFill>
          </a:ln>
          <a:effectLst/>
        </p:spPr>
        <p:txBody>
          <a:bodyPr/>
          <a:lstStyle/>
          <a:p>
            <a:pPr eaLnBrk="1" hangingPunct="1">
              <a:defRPr/>
            </a:pPr>
            <a:r>
              <a:rPr kumimoji="1" lang="zh-CN" altLang="en-US" sz="3600" dirty="0">
                <a:solidFill>
                  <a:schemeClr val="tx1"/>
                </a:solidFill>
                <a:effectLst>
                  <a:outerShdw blurRad="38100" dist="38100" dir="2700000" algn="tl">
                    <a:srgbClr val="000000"/>
                  </a:outerShdw>
                </a:effectLst>
                <a:ea typeface="ＭＳ Ｐゴシック" pitchFamily="34" charset="-128"/>
                <a:cs typeface="Arial" pitchFamily="34" charset="0"/>
              </a:rPr>
              <a:t>家室公义（王下</a:t>
            </a:r>
            <a:r>
              <a:rPr kumimoji="1" lang="en-US" altLang="zh-CN" sz="3600" dirty="0">
                <a:solidFill>
                  <a:schemeClr val="tx1"/>
                </a:solidFill>
                <a:effectLst>
                  <a:outerShdw blurRad="38100" dist="38100" dir="2700000" algn="tl">
                    <a:srgbClr val="000000"/>
                  </a:outerShdw>
                </a:effectLst>
                <a:ea typeface="ＭＳ Ｐゴシック" pitchFamily="34" charset="-128"/>
                <a:cs typeface="Arial" pitchFamily="34" charset="0"/>
              </a:rPr>
              <a:t>11</a:t>
            </a:r>
            <a:r>
              <a:rPr kumimoji="1" lang="zh-CN" altLang="en-US" sz="3600" dirty="0">
                <a:solidFill>
                  <a:schemeClr val="tx1"/>
                </a:solidFill>
                <a:effectLst>
                  <a:outerShdw blurRad="38100" dist="38100" dir="2700000" algn="tl">
                    <a:srgbClr val="000000"/>
                  </a:outerShdw>
                </a:effectLst>
                <a:ea typeface="ＭＳ Ｐゴシック" pitchFamily="34" charset="-128"/>
                <a:cs typeface="Arial" pitchFamily="34" charset="0"/>
              </a:rPr>
              <a:t>）</a:t>
            </a:r>
            <a:endParaRPr kumimoji="1" lang="en-US" altLang="en-US" sz="3600" dirty="0">
              <a:solidFill>
                <a:schemeClr val="tx1"/>
              </a:solidFill>
              <a:effectLst>
                <a:outerShdw blurRad="38100" dist="38100" dir="2700000" algn="tl">
                  <a:srgbClr val="000000"/>
                </a:outerShdw>
              </a:effectLst>
              <a:ea typeface="ＭＳ Ｐゴシック" pitchFamily="34" charset="-128"/>
              <a:cs typeface="Arial" pitchFamily="34" charset="0"/>
            </a:endParaRPr>
          </a:p>
        </p:txBody>
      </p:sp>
      <p:sp>
        <p:nvSpPr>
          <p:cNvPr id="242699" name="Text Box 11"/>
          <p:cNvSpPr txBox="1">
            <a:spLocks noChangeArrowheads="1"/>
          </p:cNvSpPr>
          <p:nvPr/>
        </p:nvSpPr>
        <p:spPr bwMode="auto">
          <a:xfrm>
            <a:off x="6400800" y="2498725"/>
            <a:ext cx="1266825"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defRPr/>
            </a:pPr>
            <a:r>
              <a:rPr lang="zh-CN" altLang="en-US" sz="2800" b="1" dirty="0">
                <a:solidFill>
                  <a:srgbClr val="FFFFFF"/>
                </a:solidFill>
                <a:effectLst>
                  <a:outerShdw blurRad="38100" dist="38100" dir="2700000" algn="tl">
                    <a:srgbClr val="000000"/>
                  </a:outerShdw>
                </a:effectLst>
                <a:cs typeface="Arial" pitchFamily="34" charset="0"/>
              </a:rPr>
              <a:t>约沙法</a:t>
            </a:r>
            <a:endParaRPr lang="en-US" altLang="en-US" sz="2000" dirty="0">
              <a:solidFill>
                <a:srgbClr val="FFFFFF"/>
              </a:solidFill>
              <a:effectLst>
                <a:outerShdw blurRad="38100" dist="38100" dir="2700000" algn="tl">
                  <a:srgbClr val="000000"/>
                </a:outerShdw>
              </a:effectLst>
              <a:cs typeface="Arial" pitchFamily="34" charset="0"/>
            </a:endParaRPr>
          </a:p>
        </p:txBody>
      </p:sp>
      <p:sp>
        <p:nvSpPr>
          <p:cNvPr id="242706" name="Text Box 18"/>
          <p:cNvSpPr txBox="1">
            <a:spLocks noChangeArrowheads="1"/>
          </p:cNvSpPr>
          <p:nvPr/>
        </p:nvSpPr>
        <p:spPr bwMode="auto">
          <a:xfrm>
            <a:off x="4595813" y="3870325"/>
            <a:ext cx="1727200" cy="523875"/>
          </a:xfrm>
          <a:prstGeom prst="rect">
            <a:avLst/>
          </a:prstGeom>
          <a:noFill/>
          <a:ln w="9525">
            <a:noFill/>
            <a:miter lim="800000"/>
            <a:headEnd/>
            <a:tailEnd/>
          </a:ln>
          <a:effec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a:defRPr/>
            </a:pPr>
            <a:r>
              <a:rPr lang="zh-CN" altLang="en-US" sz="2800" b="1" i="1">
                <a:solidFill>
                  <a:srgbClr val="A3A3A3"/>
                </a:solidFill>
                <a:effectLst>
                  <a:outerShdw blurRad="38100" dist="38100" dir="2700000" algn="tl">
                    <a:srgbClr val="000000"/>
                  </a:outerShdw>
                </a:effectLst>
                <a:latin typeface="Arial" charset="0"/>
                <a:cs typeface="Arial" charset="0"/>
              </a:rPr>
              <a:t>亚他利雅 </a:t>
            </a:r>
            <a:endParaRPr lang="en-US" sz="2000">
              <a:solidFill>
                <a:srgbClr val="A3A3A3"/>
              </a:solidFill>
              <a:effectLst>
                <a:outerShdw blurRad="38100" dist="38100" dir="2700000" algn="tl">
                  <a:srgbClr val="000000"/>
                </a:outerShdw>
              </a:effectLst>
              <a:latin typeface="Arial" charset="0"/>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08" name="Text Box 20"/>
          <p:cNvSpPr txBox="1">
            <a:spLocks noChangeArrowheads="1"/>
          </p:cNvSpPr>
          <p:nvPr/>
        </p:nvSpPr>
        <p:spPr bwMode="auto">
          <a:xfrm>
            <a:off x="6561138" y="3870325"/>
            <a:ext cx="906462"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defRPr/>
            </a:pPr>
            <a:r>
              <a:rPr lang="zh-CN" altLang="en-US" sz="2800" b="1" dirty="0">
                <a:solidFill>
                  <a:srgbClr val="5DBACA"/>
                </a:solidFill>
                <a:effectLst>
                  <a:outerShdw blurRad="38100" dist="38100" dir="2700000" algn="tl">
                    <a:srgbClr val="000000"/>
                  </a:outerShdw>
                </a:effectLst>
                <a:cs typeface="Arial" pitchFamily="34" charset="0"/>
              </a:rPr>
              <a:t>约兰</a:t>
            </a:r>
            <a:endParaRPr lang="en-US" altLang="en-US" sz="2000" dirty="0">
              <a:solidFill>
                <a:srgbClr val="FFFFFF"/>
              </a:solidFill>
              <a:effectLst>
                <a:outerShdw blurRad="38100" dist="38100" dir="2700000" algn="tl">
                  <a:srgbClr val="000000"/>
                </a:outerShdw>
              </a:effectLst>
              <a:cs typeface="Arial" pitchFamily="34" charset="0"/>
            </a:endParaRPr>
          </a:p>
        </p:txBody>
      </p:sp>
      <p:grpSp>
        <p:nvGrpSpPr>
          <p:cNvPr id="375814" name="Group 23"/>
          <p:cNvGrpSpPr>
            <a:grpSpLocks/>
          </p:cNvGrpSpPr>
          <p:nvPr/>
        </p:nvGrpSpPr>
        <p:grpSpPr bwMode="auto">
          <a:xfrm>
            <a:off x="5486400" y="4556125"/>
            <a:ext cx="1600200" cy="320675"/>
            <a:chOff x="528" y="1872"/>
            <a:chExt cx="1056" cy="240"/>
          </a:xfrm>
        </p:grpSpPr>
        <p:sp>
          <p:nvSpPr>
            <p:cNvPr id="186394"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6395"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186396"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gr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19" name="Text Box 31"/>
          <p:cNvSpPr txBox="1">
            <a:spLocks noChangeArrowheads="1"/>
          </p:cNvSpPr>
          <p:nvPr/>
        </p:nvSpPr>
        <p:spPr bwMode="auto">
          <a:xfrm>
            <a:off x="5711825" y="6202363"/>
            <a:ext cx="1266825"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defRPr/>
            </a:pPr>
            <a:r>
              <a:rPr lang="zh-CN" altLang="en-US" sz="2800" b="1" dirty="0">
                <a:solidFill>
                  <a:srgbClr val="FFFFFF"/>
                </a:solidFill>
                <a:effectLst>
                  <a:outerShdw blurRad="38100" dist="38100" dir="2700000" algn="tl">
                    <a:srgbClr val="000000"/>
                  </a:outerShdw>
                </a:effectLst>
                <a:cs typeface="Arial" pitchFamily="34" charset="0"/>
              </a:rPr>
              <a:t>约阿施</a:t>
            </a:r>
            <a:endParaRPr lang="en-US" altLang="en-US" sz="2000" dirty="0">
              <a:solidFill>
                <a:srgbClr val="FFFFFF"/>
              </a:solidFill>
              <a:effectLst>
                <a:outerShdw blurRad="38100" dist="38100" dir="2700000" algn="tl">
                  <a:srgbClr val="000000"/>
                </a:outerShdw>
              </a:effectLst>
              <a:cs typeface="Arial" pitchFamily="34"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21" name="Text Box 33"/>
          <p:cNvSpPr txBox="1">
            <a:spLocks noChangeArrowheads="1"/>
          </p:cNvSpPr>
          <p:nvPr/>
        </p:nvSpPr>
        <p:spPr bwMode="auto">
          <a:xfrm>
            <a:off x="5486400" y="5287963"/>
            <a:ext cx="1562100" cy="523875"/>
          </a:xfrm>
          <a:prstGeom prst="rect">
            <a:avLst/>
          </a:prstGeom>
          <a:noFill/>
          <a:ln w="9525">
            <a:noFill/>
            <a:miter lim="800000"/>
            <a:headEnd/>
            <a:tailEnd/>
          </a:ln>
          <a:effec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a:defRPr/>
            </a:pPr>
            <a:r>
              <a:rPr lang="en-US" sz="2800" b="1">
                <a:solidFill>
                  <a:srgbClr val="FFFF00"/>
                </a:solidFill>
                <a:effectLst>
                  <a:outerShdw blurRad="38100" dist="38100" dir="2700000" algn="tl">
                    <a:srgbClr val="000000"/>
                  </a:outerShdw>
                </a:effectLst>
                <a:latin typeface="Arial" charset="0"/>
                <a:cs typeface="Arial" charset="0"/>
              </a:rPr>
              <a:t>Ahaziah</a:t>
            </a:r>
            <a:endParaRPr lang="en-US" sz="2000">
              <a:solidFill>
                <a:srgbClr val="FFFF00"/>
              </a:solidFill>
              <a:effectLst>
                <a:outerShdw blurRad="38100" dist="38100" dir="2700000" algn="tl">
                  <a:srgbClr val="000000"/>
                </a:outerShdw>
              </a:effectLst>
              <a:latin typeface="Arial" charset="0"/>
              <a:cs typeface="Arial"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23" name="Text Box 35"/>
          <p:cNvSpPr txBox="1">
            <a:spLocks noChangeArrowheads="1"/>
          </p:cNvSpPr>
          <p:nvPr/>
        </p:nvSpPr>
        <p:spPr bwMode="auto">
          <a:xfrm>
            <a:off x="6321425" y="981075"/>
            <a:ext cx="1627188" cy="1077913"/>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eaLnBrk="1" hangingPunct="1">
              <a:defRPr/>
            </a:pPr>
            <a:r>
              <a:rPr lang="zh-CN" altLang="en-US" sz="2800" b="1" dirty="0">
                <a:solidFill>
                  <a:srgbClr val="FFFFFF"/>
                </a:solidFill>
                <a:effectLst>
                  <a:outerShdw blurRad="38100" dist="38100" dir="2700000" algn="tl">
                    <a:srgbClr val="000000"/>
                  </a:outerShdw>
                </a:effectLst>
                <a:cs typeface="Arial" pitchFamily="34" charset="0"/>
              </a:rPr>
              <a:t>亚撒</a:t>
            </a:r>
            <a:endParaRPr lang="en-US" altLang="en-US" sz="2800" b="1" dirty="0">
              <a:solidFill>
                <a:srgbClr val="FFFFFF"/>
              </a:solidFill>
              <a:effectLst>
                <a:outerShdw blurRad="38100" dist="38100" dir="2700000" algn="tl">
                  <a:srgbClr val="000000"/>
                </a:outerShdw>
              </a:effectLst>
              <a:cs typeface="Arial" pitchFamily="34" charset="0"/>
            </a:endParaRPr>
          </a:p>
          <a:p>
            <a:pPr algn="ctr" eaLnBrk="1" hangingPunct="1">
              <a:defRPr/>
            </a:pPr>
            <a:r>
              <a:rPr lang="zh-CN" altLang="en-US" sz="1800" b="1" dirty="0">
                <a:solidFill>
                  <a:srgbClr val="FFFFFF"/>
                </a:solidFill>
                <a:effectLst>
                  <a:outerShdw blurRad="38100" dist="38100" dir="2700000" algn="tl">
                    <a:srgbClr val="000000"/>
                  </a:outerShdw>
                </a:effectLst>
                <a:cs typeface="Arial" pitchFamily="34" charset="0"/>
              </a:rPr>
              <a:t>犹大的王</a:t>
            </a:r>
            <a:br>
              <a:rPr lang="en-US" altLang="en-US" sz="1800" b="1" dirty="0">
                <a:solidFill>
                  <a:srgbClr val="FFFFFF"/>
                </a:solidFill>
                <a:effectLst>
                  <a:outerShdw blurRad="38100" dist="38100" dir="2700000" algn="tl">
                    <a:srgbClr val="000000"/>
                  </a:outerShdw>
                </a:effectLst>
                <a:cs typeface="Arial" pitchFamily="34" charset="0"/>
              </a:rPr>
            </a:br>
            <a:r>
              <a:rPr lang="zh-CN" altLang="en-US" sz="1800" b="1" dirty="0">
                <a:solidFill>
                  <a:srgbClr val="FFFFFF"/>
                </a:solidFill>
                <a:effectLst>
                  <a:outerShdw blurRad="38100" dist="38100" dir="2700000" algn="tl">
                    <a:srgbClr val="000000"/>
                  </a:outerShdw>
                </a:effectLst>
                <a:cs typeface="Arial" pitchFamily="34" charset="0"/>
              </a:rPr>
              <a:t>（大卫的后裔）</a:t>
            </a:r>
            <a:endParaRPr lang="en-US" altLang="en-US" sz="2000" dirty="0">
              <a:solidFill>
                <a:srgbClr val="FFFFFF"/>
              </a:solidFill>
              <a:effectLst>
                <a:outerShdw blurRad="38100" dist="38100" dir="2700000" algn="tl">
                  <a:srgbClr val="000000"/>
                </a:outerShdw>
              </a:effectLst>
              <a:cs typeface="Arial" pitchFamily="34" charset="0"/>
            </a:endParaRPr>
          </a:p>
        </p:txBody>
      </p:sp>
      <p:sp>
        <p:nvSpPr>
          <p:cNvPr id="242731" name="Text Box 43"/>
          <p:cNvSpPr txBox="1">
            <a:spLocks noChangeArrowheads="1"/>
          </p:cNvSpPr>
          <p:nvPr/>
        </p:nvSpPr>
        <p:spPr bwMode="auto">
          <a:xfrm>
            <a:off x="8316913" y="90488"/>
            <a:ext cx="698500" cy="461962"/>
          </a:xfrm>
          <a:prstGeom prst="rect">
            <a:avLst/>
          </a:prstGeom>
          <a:noFill/>
          <a:ln w="9525">
            <a:noFill/>
            <a:miter lim="800000"/>
            <a:headEnd/>
            <a:tailEnd/>
          </a:ln>
          <a:effec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a:defRPr/>
            </a:pPr>
            <a:r>
              <a:rPr lang="en-US" sz="2400" b="1">
                <a:solidFill>
                  <a:srgbClr val="FFFFFF"/>
                </a:solidFill>
                <a:effectLst>
                  <a:outerShdw blurRad="38100" dist="38100" dir="2700000" algn="tl">
                    <a:srgbClr val="000000"/>
                  </a:outerShdw>
                </a:effectLst>
                <a:latin typeface="Arial" charset="0"/>
                <a:cs typeface="Arial" charset="0"/>
              </a:rPr>
              <a:t>253</a:t>
            </a:r>
            <a:endParaRPr lang="en-US" sz="2000">
              <a:solidFill>
                <a:srgbClr val="FFFFFF"/>
              </a:solidFill>
              <a:effectLst>
                <a:outerShdw blurRad="38100" dist="38100" dir="2700000" algn="tl">
                  <a:srgbClr val="000000"/>
                </a:outerShdw>
              </a:effectLst>
              <a:latin typeface="Arial" charset="0"/>
              <a:cs typeface="Arial" charset="0"/>
            </a:endParaRPr>
          </a:p>
        </p:txBody>
      </p:sp>
      <p:sp>
        <p:nvSpPr>
          <p:cNvPr id="242733" name="Line 45"/>
          <p:cNvSpPr>
            <a:spLocks noChangeShapeType="1"/>
          </p:cNvSpPr>
          <p:nvPr/>
        </p:nvSpPr>
        <p:spPr bwMode="auto">
          <a:xfrm>
            <a:off x="1835150" y="1916113"/>
            <a:ext cx="0" cy="338455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34" name="Text Box 46"/>
          <p:cNvSpPr txBox="1">
            <a:spLocks noChangeArrowheads="1"/>
          </p:cNvSpPr>
          <p:nvPr/>
        </p:nvSpPr>
        <p:spPr bwMode="auto">
          <a:xfrm>
            <a:off x="1057275" y="1052513"/>
            <a:ext cx="1604963" cy="80010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eaLnBrk="1" hangingPunct="1">
              <a:defRPr/>
            </a:pPr>
            <a:r>
              <a:rPr lang="zh-CN" altLang="en-US" sz="2800" b="1" dirty="0">
                <a:solidFill>
                  <a:srgbClr val="FFFFFF"/>
                </a:solidFill>
                <a:effectLst>
                  <a:outerShdw blurRad="38100" dist="38100" dir="2700000" algn="tl">
                    <a:srgbClr val="000000"/>
                  </a:outerShdw>
                </a:effectLst>
                <a:cs typeface="Arial" pitchFamily="34" charset="0"/>
              </a:rPr>
              <a:t>亚伦</a:t>
            </a:r>
            <a:endParaRPr lang="en-US" altLang="en-US" sz="2800" b="1" dirty="0">
              <a:solidFill>
                <a:srgbClr val="FFFFFF"/>
              </a:solidFill>
              <a:effectLst>
                <a:outerShdw blurRad="38100" dist="38100" dir="2700000" algn="tl">
                  <a:srgbClr val="000000"/>
                </a:outerShdw>
              </a:effectLst>
              <a:cs typeface="Arial" pitchFamily="34" charset="0"/>
            </a:endParaRPr>
          </a:p>
          <a:p>
            <a:pPr algn="ctr" eaLnBrk="1" hangingPunct="1">
              <a:defRPr/>
            </a:pPr>
            <a:r>
              <a:rPr lang="zh-CN" altLang="en-US" sz="1800" b="1" dirty="0">
                <a:solidFill>
                  <a:srgbClr val="FFFFFF"/>
                </a:solidFill>
                <a:effectLst>
                  <a:outerShdw blurRad="38100" dist="38100" dir="2700000" algn="tl">
                    <a:srgbClr val="000000"/>
                  </a:outerShdw>
                </a:effectLst>
                <a:cs typeface="Arial" pitchFamily="34" charset="0"/>
              </a:rPr>
              <a:t>以色列的祭司</a:t>
            </a:r>
            <a:endParaRPr lang="en-US" altLang="en-US" sz="2000" dirty="0">
              <a:solidFill>
                <a:srgbClr val="FFFFFF"/>
              </a:solidFill>
              <a:effectLst>
                <a:outerShdw blurRad="38100" dist="38100" dir="2700000" algn="tl">
                  <a:srgbClr val="000000"/>
                </a:outerShdw>
              </a:effectLst>
              <a:cs typeface="Arial" pitchFamily="34" charset="0"/>
            </a:endParaRPr>
          </a:p>
        </p:txBody>
      </p:sp>
      <p:sp>
        <p:nvSpPr>
          <p:cNvPr id="242735" name="Text Box 47"/>
          <p:cNvSpPr txBox="1">
            <a:spLocks noChangeArrowheads="1"/>
          </p:cNvSpPr>
          <p:nvPr/>
        </p:nvSpPr>
        <p:spPr bwMode="auto">
          <a:xfrm>
            <a:off x="228600" y="6369050"/>
            <a:ext cx="3481388" cy="40005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defRPr/>
            </a:pPr>
            <a:r>
              <a:rPr lang="zh-CN" altLang="en-US" sz="2000" b="1" dirty="0">
                <a:solidFill>
                  <a:srgbClr val="FFFFFF"/>
                </a:solidFill>
                <a:effectLst>
                  <a:outerShdw blurRad="38100" dist="38100" dir="2700000" algn="tl">
                    <a:srgbClr val="000000"/>
                  </a:outerShdw>
                </a:effectLst>
                <a:cs typeface="Arial" pitchFamily="34" charset="0"/>
              </a:rPr>
              <a:t>白色指公义； </a:t>
            </a:r>
            <a:r>
              <a:rPr lang="zh-CN" altLang="en-US" sz="2000" b="1" i="1" dirty="0">
                <a:solidFill>
                  <a:srgbClr val="808080"/>
                </a:solidFill>
                <a:effectLst>
                  <a:outerShdw blurRad="38100" dist="38100" dir="2700000" algn="tl">
                    <a:srgbClr val="000000"/>
                  </a:outerShdw>
                </a:effectLst>
                <a:cs typeface="Arial" pitchFamily="34" charset="0"/>
              </a:rPr>
              <a:t>灰色斜体</a:t>
            </a:r>
            <a:r>
              <a:rPr lang="zh-CN" altLang="en-US" sz="2000" b="1" dirty="0">
                <a:solidFill>
                  <a:srgbClr val="808080"/>
                </a:solidFill>
                <a:effectLst>
                  <a:outerShdw blurRad="38100" dist="38100" dir="2700000" algn="tl">
                    <a:srgbClr val="000000"/>
                  </a:outerShdw>
                </a:effectLst>
                <a:cs typeface="Arial" pitchFamily="34" charset="0"/>
              </a:rPr>
              <a:t>指女王</a:t>
            </a:r>
            <a:endParaRPr lang="en-US" altLang="en-US" sz="1600" dirty="0">
              <a:solidFill>
                <a:srgbClr val="FFFFFF"/>
              </a:solidFill>
              <a:effectLst>
                <a:outerShdw blurRad="38100" dist="38100" dir="2700000" algn="tl">
                  <a:srgbClr val="000000"/>
                </a:outerShdw>
              </a:effectLst>
              <a:cs typeface="Arial" pitchFamily="34" charset="0"/>
            </a:endParaRPr>
          </a:p>
        </p:txBody>
      </p:sp>
      <p:sp>
        <p:nvSpPr>
          <p:cNvPr id="42" name="Line 45"/>
          <p:cNvSpPr>
            <a:spLocks noChangeShapeType="1"/>
          </p:cNvSpPr>
          <p:nvPr/>
        </p:nvSpPr>
        <p:spPr bwMode="auto">
          <a:xfrm flipH="1">
            <a:off x="4211638" y="4876800"/>
            <a:ext cx="1316037" cy="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41" name="Text Box 31"/>
          <p:cNvSpPr txBox="1">
            <a:spLocks noChangeArrowheads="1"/>
          </p:cNvSpPr>
          <p:nvPr/>
        </p:nvSpPr>
        <p:spPr bwMode="auto">
          <a:xfrm>
            <a:off x="3581400" y="5300663"/>
            <a:ext cx="1266825"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defRPr/>
            </a:pPr>
            <a:r>
              <a:rPr lang="zh-CN" altLang="en-US" sz="2800" b="1" dirty="0">
                <a:solidFill>
                  <a:srgbClr val="FFFFFF"/>
                </a:solidFill>
                <a:effectLst>
                  <a:outerShdw blurRad="38100" dist="38100" dir="2700000" algn="tl">
                    <a:srgbClr val="000000"/>
                  </a:outerShdw>
                </a:effectLst>
                <a:cs typeface="Arial" pitchFamily="34" charset="0"/>
              </a:rPr>
              <a:t>约示巴</a:t>
            </a:r>
            <a:endParaRPr lang="en-US" altLang="en-US" sz="2000" dirty="0">
              <a:solidFill>
                <a:srgbClr val="FFFFFF"/>
              </a:solidFill>
              <a:effectLst>
                <a:outerShdw blurRad="38100" dist="38100" dir="2700000" algn="tl">
                  <a:srgbClr val="000000"/>
                </a:outerShdw>
              </a:effectLst>
              <a:cs typeface="Arial" pitchFamily="34" charset="0"/>
            </a:endParaRPr>
          </a:p>
        </p:txBody>
      </p:sp>
      <p:sp>
        <p:nvSpPr>
          <p:cNvPr id="43" name="Line 17"/>
          <p:cNvSpPr>
            <a:spLocks noChangeShapeType="1"/>
          </p:cNvSpPr>
          <p:nvPr/>
        </p:nvSpPr>
        <p:spPr bwMode="auto">
          <a:xfrm>
            <a:off x="4211638" y="4868863"/>
            <a:ext cx="0" cy="45720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44" name="Text Box 31"/>
          <p:cNvSpPr txBox="1">
            <a:spLocks noChangeArrowheads="1"/>
          </p:cNvSpPr>
          <p:nvPr/>
        </p:nvSpPr>
        <p:spPr bwMode="auto">
          <a:xfrm>
            <a:off x="1030288" y="5300663"/>
            <a:ext cx="1627187"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defRPr/>
            </a:pPr>
            <a:r>
              <a:rPr lang="zh-CN" altLang="en-US" sz="2800" b="1" dirty="0">
                <a:solidFill>
                  <a:srgbClr val="FFFFFF"/>
                </a:solidFill>
                <a:effectLst>
                  <a:outerShdw blurRad="38100" dist="38100" dir="2700000" algn="tl">
                    <a:srgbClr val="000000"/>
                  </a:outerShdw>
                </a:effectLst>
                <a:cs typeface="Arial" pitchFamily="34" charset="0"/>
              </a:rPr>
              <a:t>耶何耶大</a:t>
            </a:r>
            <a:endParaRPr lang="en-US" altLang="en-US" sz="2000" dirty="0">
              <a:solidFill>
                <a:srgbClr val="FFFFFF"/>
              </a:solidFill>
              <a:effectLst>
                <a:outerShdw blurRad="38100" dist="38100" dir="2700000" algn="tl">
                  <a:srgbClr val="000000"/>
                </a:outerShdw>
              </a:effectLst>
              <a:cs typeface="Arial" pitchFamily="34" charset="0"/>
            </a:endParaRPr>
          </a:p>
        </p:txBody>
      </p:sp>
      <p:sp>
        <p:nvSpPr>
          <p:cNvPr id="45" name="Line 45"/>
          <p:cNvSpPr>
            <a:spLocks noChangeShapeType="1"/>
          </p:cNvSpPr>
          <p:nvPr/>
        </p:nvSpPr>
        <p:spPr bwMode="auto">
          <a:xfrm flipH="1">
            <a:off x="2700338" y="5589588"/>
            <a:ext cx="668337" cy="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46" name="Text Box 31"/>
          <p:cNvSpPr txBox="1">
            <a:spLocks noChangeArrowheads="1"/>
          </p:cNvSpPr>
          <p:nvPr/>
        </p:nvSpPr>
        <p:spPr bwMode="auto">
          <a:xfrm>
            <a:off x="7164388" y="5157788"/>
            <a:ext cx="1892300" cy="954087"/>
          </a:xfrm>
          <a:prstGeom prst="rect">
            <a:avLst/>
          </a:prstGeom>
          <a:noFill/>
          <a:ln w="9525">
            <a:noFill/>
            <a:miter lim="800000"/>
            <a:headEnd/>
            <a:tailEnd/>
          </a:ln>
          <a:effec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eaLnBrk="1" hangingPunct="1">
              <a:defRPr/>
            </a:pPr>
            <a:r>
              <a:rPr lang="zh-CN" altLang="en-US" sz="2800" b="1" dirty="0">
                <a:solidFill>
                  <a:srgbClr val="FFFFFF"/>
                </a:solidFill>
                <a:effectLst>
                  <a:outerShdw blurRad="38100" dist="38100" dir="2700000" algn="tl">
                    <a:srgbClr val="000000"/>
                  </a:outerShdw>
                </a:effectLst>
                <a:cs typeface="Arial" pitchFamily="34" charset="0"/>
              </a:rPr>
              <a:t>无名的护士</a:t>
            </a:r>
            <a:endParaRPr lang="en-US" altLang="en-US" sz="2000" dirty="0">
              <a:solidFill>
                <a:srgbClr val="FFFFFF"/>
              </a:solidFill>
              <a:effectLst>
                <a:outerShdw blurRad="38100" dist="38100" dir="2700000" algn="tl">
                  <a:srgbClr val="000000"/>
                </a:outerShdw>
              </a:effectLst>
              <a:cs typeface="Arial" pitchFamily="34" charset="0"/>
            </a:endParaRPr>
          </a:p>
        </p:txBody>
      </p:sp>
      <p:pic>
        <p:nvPicPr>
          <p:cNvPr id="4" name="Picture 3" descr="RIP.jpg"/>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5580063" y="4365625"/>
            <a:ext cx="1439862" cy="166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 name="AutoShape 4"/>
          <p:cNvSpPr>
            <a:spLocks noChangeArrowheads="1"/>
          </p:cNvSpPr>
          <p:nvPr/>
        </p:nvSpPr>
        <p:spPr bwMode="auto">
          <a:xfrm>
            <a:off x="900113" y="5013325"/>
            <a:ext cx="8183562" cy="1295400"/>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defRPr/>
            </a:pPr>
            <a:endParaRPr kumimoji="1" lang="en-US" sz="2400" b="1">
              <a:solidFill>
                <a:srgbClr val="FFFFFF"/>
              </a:solidFill>
              <a:latin typeface="Arial Narrow" charset="0"/>
              <a:cs typeface="Times New Roman"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2" fill="hold" nodeType="click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right)">
                                      <p:cBhvr>
                                        <p:cTn id="13" dur="500"/>
                                        <p:tgtEl>
                                          <p:spTgt spid="42"/>
                                        </p:tgtEl>
                                      </p:cBhvr>
                                    </p:animEffect>
                                  </p:childTnLst>
                                </p:cTn>
                              </p:par>
                            </p:childTnLst>
                          </p:cTn>
                        </p:par>
                        <p:par>
                          <p:cTn id="14" fill="hold" nodeType="afterGroup">
                            <p:stCondLst>
                              <p:cond delay="500"/>
                            </p:stCondLst>
                            <p:childTnLst>
                              <p:par>
                                <p:cTn id="15" presetID="9" presetClass="entr" presetSubtype="0" fill="hold" nodeType="after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dissolve">
                                      <p:cBhvr>
                                        <p:cTn id="17" dur="500"/>
                                        <p:tgtEl>
                                          <p:spTgt spid="43"/>
                                        </p:tgtEl>
                                      </p:cBhvr>
                                    </p:animEffect>
                                  </p:childTnLst>
                                </p:cTn>
                              </p:par>
                            </p:childTnLst>
                          </p:cTn>
                        </p:par>
                        <p:par>
                          <p:cTn id="18" fill="hold" nodeType="afterGroup">
                            <p:stCondLst>
                              <p:cond delay="1000"/>
                            </p:stCondLst>
                            <p:childTnLst>
                              <p:par>
                                <p:cTn id="19" presetID="9" presetClass="entr" presetSubtype="0" fill="hold" grpId="0" nodeType="afterEffect">
                                  <p:stCondLst>
                                    <p:cond delay="0"/>
                                  </p:stCondLst>
                                  <p:childTnLst>
                                    <p:set>
                                      <p:cBhvr>
                                        <p:cTn id="20" dur="1" fill="hold">
                                          <p:stCondLst>
                                            <p:cond delay="0"/>
                                          </p:stCondLst>
                                        </p:cTn>
                                        <p:tgtEl>
                                          <p:spTgt spid="41">
                                            <p:txEl>
                                              <p:pRg st="0" end="0"/>
                                            </p:txEl>
                                          </p:spTgt>
                                        </p:tgtEl>
                                        <p:attrNameLst>
                                          <p:attrName>style.visibility</p:attrName>
                                        </p:attrNameLst>
                                      </p:cBhvr>
                                      <p:to>
                                        <p:strVal val="visible"/>
                                      </p:to>
                                    </p:set>
                                    <p:animEffect transition="in" filter="dissolve">
                                      <p:cBhvr>
                                        <p:cTn id="21" dur="500"/>
                                        <p:tgtEl>
                                          <p:spTgt spid="41">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dissolve">
                                      <p:cBhvr>
                                        <p:cTn id="26" dur="500"/>
                                        <p:tgtEl>
                                          <p:spTgt spid="45"/>
                                        </p:tgtEl>
                                      </p:cBhvr>
                                    </p:animEffect>
                                  </p:childTnLst>
                                </p:cTn>
                              </p:par>
                            </p:childTnLst>
                          </p:cTn>
                        </p:par>
                        <p:par>
                          <p:cTn id="27" fill="hold" nodeType="afterGroup">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44">
                                            <p:txEl>
                                              <p:pRg st="0" end="0"/>
                                            </p:txEl>
                                          </p:spTgt>
                                        </p:tgtEl>
                                        <p:attrNameLst>
                                          <p:attrName>style.visibility</p:attrName>
                                        </p:attrNameLst>
                                      </p:cBhvr>
                                      <p:to>
                                        <p:strVal val="visible"/>
                                      </p:to>
                                    </p:set>
                                    <p:animEffect transition="in" filter="dissolve">
                                      <p:cBhvr>
                                        <p:cTn id="30" dur="500"/>
                                        <p:tgtEl>
                                          <p:spTgt spid="44">
                                            <p:txEl>
                                              <p:pRg st="0" end="0"/>
                                            </p:txEl>
                                          </p:spTgt>
                                        </p:tgtEl>
                                      </p:cBhvr>
                                    </p:animEffect>
                                  </p:childTnLst>
                                </p:cTn>
                              </p:par>
                            </p:childTnLst>
                          </p:cTn>
                        </p:par>
                        <p:par>
                          <p:cTn id="31" fill="hold" nodeType="afterGroup">
                            <p:stCondLst>
                              <p:cond delay="1000"/>
                            </p:stCondLst>
                            <p:childTnLst>
                              <p:par>
                                <p:cTn id="32" presetID="9" presetClass="entr" presetSubtype="0" fill="hold" nodeType="afterEffect">
                                  <p:stCondLst>
                                    <p:cond delay="0"/>
                                  </p:stCondLst>
                                  <p:childTnLst>
                                    <p:set>
                                      <p:cBhvr>
                                        <p:cTn id="33" dur="1" fill="hold">
                                          <p:stCondLst>
                                            <p:cond delay="0"/>
                                          </p:stCondLst>
                                        </p:cTn>
                                        <p:tgtEl>
                                          <p:spTgt spid="242733"/>
                                        </p:tgtEl>
                                        <p:attrNameLst>
                                          <p:attrName>style.visibility</p:attrName>
                                        </p:attrNameLst>
                                      </p:cBhvr>
                                      <p:to>
                                        <p:strVal val="visible"/>
                                      </p:to>
                                    </p:set>
                                    <p:animEffect transition="in" filter="dissolve">
                                      <p:cBhvr>
                                        <p:cTn id="34" dur="500"/>
                                        <p:tgtEl>
                                          <p:spTgt spid="242733"/>
                                        </p:tgtEl>
                                      </p:cBhvr>
                                    </p:animEffect>
                                  </p:childTnLst>
                                </p:cTn>
                              </p:par>
                            </p:childTnLst>
                          </p:cTn>
                        </p:par>
                        <p:par>
                          <p:cTn id="35" fill="hold" nodeType="afterGroup">
                            <p:stCondLst>
                              <p:cond delay="1500"/>
                            </p:stCondLst>
                            <p:childTnLst>
                              <p:par>
                                <p:cTn id="36" presetID="1" presetClass="entr" presetSubtype="0" fill="hold" grpId="0" nodeType="afterEffect">
                                  <p:stCondLst>
                                    <p:cond delay="0"/>
                                  </p:stCondLst>
                                  <p:childTnLst>
                                    <p:set>
                                      <p:cBhvr>
                                        <p:cTn id="37" dur="1" fill="hold">
                                          <p:stCondLst>
                                            <p:cond delay="0"/>
                                          </p:stCondLst>
                                        </p:cTn>
                                        <p:tgtEl>
                                          <p:spTgt spid="242734"/>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46">
                                            <p:txEl>
                                              <p:pRg st="0" end="0"/>
                                            </p:txEl>
                                          </p:spTgt>
                                        </p:tgtEl>
                                        <p:attrNameLst>
                                          <p:attrName>style.visibility</p:attrName>
                                        </p:attrNameLst>
                                      </p:cBhvr>
                                      <p:to>
                                        <p:strVal val="visible"/>
                                      </p:to>
                                    </p:set>
                                    <p:animEffect transition="in" filter="dissolve">
                                      <p:cBhvr>
                                        <p:cTn id="42" dur="500"/>
                                        <p:tgtEl>
                                          <p:spTgt spid="46">
                                            <p:txEl>
                                              <p:pRg st="0" end="0"/>
                                            </p:txEl>
                                          </p:spTgt>
                                        </p:tgtEl>
                                      </p:cBhvr>
                                    </p:animEffect>
                                  </p:childTnLst>
                                </p:cTn>
                              </p:par>
                            </p:childTnLst>
                          </p:cTn>
                        </p:par>
                        <p:par>
                          <p:cTn id="43" fill="hold" nodeType="afterGroup">
                            <p:stCondLst>
                              <p:cond delay="500"/>
                            </p:stCondLst>
                            <p:childTnLst>
                              <p:par>
                                <p:cTn id="44" presetID="9" presetClass="entr" presetSubtype="0" fill="hold" grpId="0" nodeType="afterEffect">
                                  <p:stCondLst>
                                    <p:cond delay="1000"/>
                                  </p:stCondLst>
                                  <p:childTnLst>
                                    <p:set>
                                      <p:cBhvr>
                                        <p:cTn id="45" dur="1" fill="hold">
                                          <p:stCondLst>
                                            <p:cond delay="0"/>
                                          </p:stCondLst>
                                        </p:cTn>
                                        <p:tgtEl>
                                          <p:spTgt spid="47"/>
                                        </p:tgtEl>
                                        <p:attrNameLst>
                                          <p:attrName>style.visibility</p:attrName>
                                        </p:attrNameLst>
                                      </p:cBhvr>
                                      <p:to>
                                        <p:strVal val="visible"/>
                                      </p:to>
                                    </p:set>
                                    <p:animEffect transition="in" filter="dissolve">
                                      <p:cBhvr>
                                        <p:cTn id="46"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34" grpId="0"/>
      <p:bldP spid="41" grpId="0" build="p" autoUpdateAnimBg="0"/>
      <p:bldP spid="44" grpId="0" build="p" autoUpdateAnimBg="0"/>
      <p:bldP spid="46" grpId="0" build="p" autoUpdateAnimBg="0"/>
      <p:bldP spid="47"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Title 1"/>
          <p:cNvSpPr>
            <a:spLocks noGrp="1"/>
          </p:cNvSpPr>
          <p:nvPr>
            <p:ph type="title"/>
          </p:nvPr>
        </p:nvSpPr>
        <p:spPr>
          <a:xfrm>
            <a:off x="5940425" y="476250"/>
            <a:ext cx="2879725" cy="5473700"/>
          </a:xfrm>
        </p:spPr>
        <p:txBody>
          <a:bodyPr/>
          <a:lstStyle/>
          <a:p>
            <a:r>
              <a:rPr lang="zh-CN" altLang="en-US">
                <a:latin typeface="Arial" charset="0"/>
                <a:ea typeface="ＭＳ Ｐゴシック" charset="0"/>
              </a:rPr>
              <a:t>耶何耶大冠约阿施（王下</a:t>
            </a:r>
            <a:r>
              <a:rPr lang="en-US" altLang="zh-CN">
                <a:latin typeface="Arial" charset="0"/>
                <a:ea typeface="ＭＳ Ｐゴシック" charset="0"/>
              </a:rPr>
              <a:t>11</a:t>
            </a:r>
            <a:r>
              <a:rPr lang="zh-CN" altLang="en-US">
                <a:latin typeface="Arial" charset="0"/>
                <a:ea typeface="ＭＳ Ｐゴシック" charset="0"/>
              </a:rPr>
              <a:t>：</a:t>
            </a:r>
            <a:r>
              <a:rPr lang="en-US" altLang="zh-CN">
                <a:latin typeface="Arial" charset="0"/>
                <a:ea typeface="ＭＳ Ｐゴシック" charset="0"/>
              </a:rPr>
              <a:t>12</a:t>
            </a:r>
            <a:r>
              <a:rPr lang="zh-CN" altLang="en-US">
                <a:latin typeface="Arial" charset="0"/>
                <a:ea typeface="ＭＳ Ｐゴシック" charset="0"/>
              </a:rPr>
              <a:t>；代下</a:t>
            </a:r>
            <a:r>
              <a:rPr lang="en-US" altLang="zh-CN">
                <a:latin typeface="Arial" charset="0"/>
                <a:ea typeface="ＭＳ Ｐゴシック" charset="0"/>
              </a:rPr>
              <a:t>23</a:t>
            </a:r>
            <a:r>
              <a:rPr lang="zh-CN" altLang="en-US">
                <a:latin typeface="Arial" charset="0"/>
                <a:ea typeface="ＭＳ Ｐゴシック" charset="0"/>
              </a:rPr>
              <a:t>：</a:t>
            </a:r>
            <a:r>
              <a:rPr lang="en-US" altLang="zh-CN">
                <a:latin typeface="Arial" charset="0"/>
                <a:ea typeface="ＭＳ Ｐゴシック" charset="0"/>
              </a:rPr>
              <a:t>11</a:t>
            </a:r>
            <a:r>
              <a:rPr lang="zh-CN" altLang="en-US">
                <a:latin typeface="Arial" charset="0"/>
                <a:ea typeface="ＭＳ Ｐゴシック" charset="0"/>
              </a:rPr>
              <a:t>）</a:t>
            </a:r>
            <a:endParaRPr lang="en-US" sz="4000">
              <a:latin typeface="Arial" charset="0"/>
              <a:ea typeface="ＭＳ Ｐゴシック" charset="0"/>
            </a:endParaRPr>
          </a:p>
        </p:txBody>
      </p:sp>
      <p:pic>
        <p:nvPicPr>
          <p:cNvPr id="377858" name="Picture 2" descr="joash_crowned_king.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9050"/>
            <a:ext cx="5724525"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940425" y="476250"/>
            <a:ext cx="2879725" cy="5473700"/>
          </a:xfrm>
        </p:spPr>
        <p:txBody>
          <a:bodyPr/>
          <a:lstStyle/>
          <a:p>
            <a:r>
              <a:rPr lang="en-US" sz="4000" b="1">
                <a:latin typeface="Arial" charset="0"/>
                <a:ea typeface="ＭＳ Ｐゴシック" charset="0"/>
              </a:rPr>
              <a:t>Jehoiada Crowns Joash </a:t>
            </a:r>
            <a:br>
              <a:rPr lang="en-US" sz="4000" b="1">
                <a:latin typeface="Arial" charset="0"/>
                <a:ea typeface="ＭＳ Ｐゴシック" charset="0"/>
              </a:rPr>
            </a:br>
            <a:r>
              <a:rPr lang="en-US" sz="3600" b="1">
                <a:latin typeface="Arial" charset="0"/>
                <a:ea typeface="ＭＳ Ｐゴシック" charset="0"/>
              </a:rPr>
              <a:t>(</a:t>
            </a:r>
            <a:r>
              <a:rPr lang="zh-TW" altLang="en-US" sz="3600" b="1">
                <a:latin typeface="Arial" charset="0"/>
                <a:ea typeface="ＭＳ Ｐゴシック" charset="0"/>
              </a:rPr>
              <a:t>列王纪下</a:t>
            </a:r>
            <a:r>
              <a:rPr lang="en-US" sz="3600" b="1">
                <a:latin typeface="Arial" charset="0"/>
                <a:ea typeface="ＭＳ Ｐゴシック" charset="0"/>
              </a:rPr>
              <a:t> 11:12; </a:t>
            </a:r>
            <a:br>
              <a:rPr lang="en-US" sz="3600" b="1">
                <a:latin typeface="Arial" charset="0"/>
                <a:ea typeface="ＭＳ Ｐゴシック" charset="0"/>
              </a:rPr>
            </a:br>
            <a:r>
              <a:rPr lang="en-US" sz="3600" b="1">
                <a:latin typeface="Arial" charset="0"/>
                <a:ea typeface="ＭＳ Ｐゴシック" charset="0"/>
              </a:rPr>
              <a:t>2 Chron. 23:11)</a:t>
            </a:r>
          </a:p>
        </p:txBody>
      </p:sp>
      <p:pic>
        <p:nvPicPr>
          <p:cNvPr id="2" name="Picture 1"/>
          <p:cNvPicPr>
            <a:picLocks noChangeAspect="1"/>
          </p:cNvPicPr>
          <p:nvPr/>
        </p:nvPicPr>
        <p:blipFill>
          <a:blip r:embed="rId2"/>
          <a:stretch>
            <a:fillRect/>
          </a:stretch>
        </p:blipFill>
        <p:spPr>
          <a:xfrm>
            <a:off x="0" y="188640"/>
            <a:ext cx="9144000" cy="6400800"/>
          </a:xfrm>
          <a:prstGeom prst="rect">
            <a:avLst/>
          </a:prstGeom>
        </p:spPr>
      </p:pic>
    </p:spTree>
    <p:extLst>
      <p:ext uri="{BB962C8B-B14F-4D97-AF65-F5344CB8AC3E}">
        <p14:creationId xmlns:p14="http://schemas.microsoft.com/office/powerpoint/2010/main" val="3115011283"/>
      </p:ext>
    </p:extLst>
  </p:cSld>
  <p:clrMapOvr>
    <a:masterClrMapping/>
  </p:clrMapOvr>
  <p:transition spd="med">
    <p:randomBar dir="vert"/>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Title 1"/>
          <p:cNvSpPr>
            <a:spLocks noGrp="1"/>
          </p:cNvSpPr>
          <p:nvPr>
            <p:ph type="title"/>
          </p:nvPr>
        </p:nvSpPr>
        <p:spPr>
          <a:xfrm>
            <a:off x="5257800" y="476250"/>
            <a:ext cx="3705225" cy="4608513"/>
          </a:xfrm>
        </p:spPr>
        <p:txBody>
          <a:bodyPr/>
          <a:lstStyle/>
          <a:p>
            <a:r>
              <a:rPr lang="zh-CN" altLang="en-US">
                <a:latin typeface="Arial" charset="0"/>
                <a:ea typeface="ＭＳ Ｐゴシック" charset="0"/>
              </a:rPr>
              <a:t>亚他利雅被杀</a:t>
            </a:r>
            <a:br>
              <a:rPr lang="en-US" altLang="zh-CN">
                <a:latin typeface="Arial" charset="0"/>
                <a:ea typeface="ＭＳ Ｐゴシック" charset="0"/>
              </a:rPr>
            </a:br>
            <a:r>
              <a:rPr lang="zh-CN" altLang="en-US">
                <a:latin typeface="Arial" charset="0"/>
                <a:ea typeface="ＭＳ Ｐゴシック" charset="0"/>
              </a:rPr>
              <a:t>（王下</a:t>
            </a:r>
            <a:r>
              <a:rPr lang="en-US" altLang="zh-CN">
                <a:latin typeface="Arial" charset="0"/>
                <a:ea typeface="ＭＳ Ｐゴシック" charset="0"/>
              </a:rPr>
              <a:t>15—16</a:t>
            </a:r>
            <a:r>
              <a:rPr lang="zh-CN" altLang="en-US">
                <a:latin typeface="Arial" charset="0"/>
                <a:ea typeface="ＭＳ Ｐゴシック" charset="0"/>
              </a:rPr>
              <a:t>； 代下</a:t>
            </a:r>
            <a:r>
              <a:rPr lang="en-US" altLang="zh-CN">
                <a:latin typeface="Arial" charset="0"/>
                <a:ea typeface="ＭＳ Ｐゴシック" charset="0"/>
              </a:rPr>
              <a:t>23</a:t>
            </a:r>
            <a:r>
              <a:rPr lang="zh-CN" altLang="en-US">
                <a:latin typeface="Arial" charset="0"/>
                <a:ea typeface="ＭＳ Ｐゴシック" charset="0"/>
              </a:rPr>
              <a:t>：</a:t>
            </a:r>
            <a:r>
              <a:rPr lang="en-US" altLang="zh-CN">
                <a:latin typeface="Arial" charset="0"/>
                <a:ea typeface="ＭＳ Ｐゴシック" charset="0"/>
              </a:rPr>
              <a:t>14—15</a:t>
            </a:r>
            <a:r>
              <a:rPr lang="zh-CN" altLang="en-US">
                <a:latin typeface="Arial" charset="0"/>
                <a:ea typeface="ＭＳ Ｐゴシック" charset="0"/>
              </a:rPr>
              <a:t>）</a:t>
            </a:r>
            <a:endParaRPr lang="en-US">
              <a:latin typeface="Arial" charset="0"/>
              <a:ea typeface="ＭＳ Ｐゴシック" charset="0"/>
            </a:endParaRPr>
          </a:p>
        </p:txBody>
      </p:sp>
      <p:pic>
        <p:nvPicPr>
          <p:cNvPr id="378882" name="Picture 3" descr="jezebel_athaliah.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6513" y="0"/>
            <a:ext cx="5159376"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2" descr="hanging-by-a-threa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747713"/>
            <a:ext cx="6092825" cy="9183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9906" name="Title 1"/>
          <p:cNvSpPr>
            <a:spLocks noGrp="1"/>
          </p:cNvSpPr>
          <p:nvPr>
            <p:ph type="title"/>
          </p:nvPr>
        </p:nvSpPr>
        <p:spPr>
          <a:xfrm>
            <a:off x="6157913" y="-26988"/>
            <a:ext cx="2951162" cy="2735263"/>
          </a:xfrm>
        </p:spPr>
        <p:txBody>
          <a:bodyPr/>
          <a:lstStyle/>
          <a:p>
            <a:r>
              <a:rPr lang="zh-CN" altLang="en-US">
                <a:latin typeface="Arial" charset="0"/>
                <a:ea typeface="ＭＳ Ｐゴシック" charset="0"/>
              </a:rPr>
              <a:t>保持信实</a:t>
            </a:r>
            <a:endParaRPr lang="en-US">
              <a:latin typeface="Arial" charset="0"/>
              <a:ea typeface="ＭＳ Ｐゴシック" charset="0"/>
            </a:endParaRPr>
          </a:p>
        </p:txBody>
      </p:sp>
      <p:sp>
        <p:nvSpPr>
          <p:cNvPr id="379907" name="Title 1"/>
          <p:cNvSpPr txBox="1">
            <a:spLocks/>
          </p:cNvSpPr>
          <p:nvPr/>
        </p:nvSpPr>
        <p:spPr bwMode="auto">
          <a:xfrm>
            <a:off x="6084888" y="3141663"/>
            <a:ext cx="2951162" cy="2735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zh-CN" altLang="en-US" sz="3600">
                <a:solidFill>
                  <a:srgbClr val="FFFFFF"/>
                </a:solidFill>
                <a:cs typeface="Arial" charset="0"/>
              </a:rPr>
              <a:t>大卫王世仅六至一人</a:t>
            </a:r>
            <a:endParaRPr lang="en-US" altLang="zh-CN" sz="3600">
              <a:solidFill>
                <a:srgbClr val="FFFFFF"/>
              </a:solidFill>
              <a:cs typeface="Arial" charset="0"/>
            </a:endParaRPr>
          </a:p>
          <a:p>
            <a:pPr algn="ctr"/>
            <a:r>
              <a:rPr lang="zh-CN" altLang="en-US" sz="3600">
                <a:solidFill>
                  <a:srgbClr val="FFFFFF"/>
                </a:solidFill>
                <a:cs typeface="Arial" charset="0"/>
              </a:rPr>
              <a:t>（三次！）</a:t>
            </a:r>
            <a:endParaRPr lang="en-US" sz="3600">
              <a:solidFill>
                <a:srgbClr val="FFFFFF"/>
              </a:solidFill>
              <a:cs typeface="Arial" charset="0"/>
            </a:endParaRPr>
          </a:p>
        </p:txBody>
      </p:sp>
    </p:spTree>
  </p:cSld>
  <p:clrMapOvr>
    <a:masterClrMapping/>
  </p:clrMapOvr>
  <p:transition spd="med">
    <p:randomBar dir="vert"/>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0929" name="Picture 4" descr="salvation blessings godpaint8-1.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420888"/>
          </a:xfrm>
        </p:spPr>
        <p:txBody>
          <a:bodyPr/>
          <a:lstStyle/>
          <a:p>
            <a:pPr>
              <a:defRPr/>
            </a:pPr>
            <a:r>
              <a:rPr lang="zh-CN" altLang="en-US" b="1" dirty="0">
                <a:effectLst>
                  <a:glow rad="762000">
                    <a:schemeClr val="tx1">
                      <a:alpha val="75000"/>
                    </a:schemeClr>
                  </a:glow>
                </a:effectLst>
              </a:rPr>
              <a:t>上帝仍对那些今天敬拜祂的人守祂的应许</a:t>
            </a:r>
            <a:endParaRPr lang="en-US" b="1" dirty="0">
              <a:effectLst>
                <a:glow rad="762000">
                  <a:schemeClr val="tx1">
                    <a:alpha val="75000"/>
                  </a:schemeClr>
                </a:glow>
              </a:effectLst>
            </a:endParaRPr>
          </a:p>
        </p:txBody>
      </p:sp>
    </p:spTree>
  </p:cSld>
  <p:clrMapOvr>
    <a:masterClrMapping/>
  </p:clrMapOvr>
  <p:transition spd="med">
    <p:randomBar dir="vert"/>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2420888"/>
          </a:xfrm>
        </p:spPr>
        <p:txBody>
          <a:bodyPr/>
          <a:lstStyle/>
          <a:p>
            <a:pPr>
              <a:defRPr/>
            </a:pPr>
            <a:r>
              <a:rPr lang="en-US" dirty="0">
                <a:effectLst>
                  <a:glow rad="762000">
                    <a:schemeClr val="tx1">
                      <a:alpha val="75000"/>
                    </a:schemeClr>
                  </a:glow>
                </a:effectLst>
              </a:rPr>
              <a:t>God still keeps His promises to those who worship Him today </a:t>
            </a:r>
          </a:p>
        </p:txBody>
      </p:sp>
      <p:pic>
        <p:nvPicPr>
          <p:cNvPr id="381954" name="Picture 3" descr="Jesus_100121sg.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4916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1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12</a:t>
            </a:r>
          </a:p>
        </p:txBody>
      </p:sp>
    </p:spTree>
    <p:extLst>
      <p:ext uri="{BB962C8B-B14F-4D97-AF65-F5344CB8AC3E}">
        <p14:creationId xmlns:p14="http://schemas.microsoft.com/office/powerpoint/2010/main" val="265144352"/>
      </p:ext>
    </p:extLst>
  </p:cSld>
  <p:clrMapOvr>
    <a:overrideClrMapping bg1="lt1" tx1="dk1" bg2="lt2" tx2="dk2" accent1="accent1" accent2="accent2" accent3="accent3" accent4="accent4" accent5="accent5" accent6="accent6" hlink="hlink" folHlink="folHlink"/>
  </p:clrMapOvr>
</p:sld>
</file>

<file path=ppt/slides/slide158.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accent1"/>
            </a:gs>
          </a:gsLst>
          <a:lin ang="5400000" scaled="1"/>
        </a:gradFill>
        <a:effectLst/>
      </p:bgPr>
    </p:bg>
    <p:spTree>
      <p:nvGrpSpPr>
        <p:cNvPr id="1" name=""/>
        <p:cNvGrpSpPr/>
        <p:nvPr/>
      </p:nvGrpSpPr>
      <p:grpSpPr>
        <a:xfrm>
          <a:off x="0" y="0"/>
          <a:ext cx="0" cy="0"/>
          <a:chOff x="0" y="0"/>
          <a:chExt cx="0" cy="0"/>
        </a:xfrm>
      </p:grpSpPr>
      <p:sp>
        <p:nvSpPr>
          <p:cNvPr id="382978" name="Rectangle 2"/>
          <p:cNvSpPr>
            <a:spLocks noGrp="1" noChangeArrowheads="1"/>
          </p:cNvSpPr>
          <p:nvPr>
            <p:ph type="title"/>
          </p:nvPr>
        </p:nvSpPr>
        <p:spPr>
          <a:xfrm>
            <a:off x="152400" y="0"/>
            <a:ext cx="4114800" cy="914400"/>
          </a:xfrm>
          <a:solidFill>
            <a:schemeClr val="tx1"/>
          </a:solidFill>
        </p:spPr>
        <p:txBody>
          <a:bodyPr/>
          <a:lstStyle/>
          <a:p>
            <a:pPr eaLnBrk="1" hangingPunct="1"/>
            <a:r>
              <a:rPr lang="zh-CN" altLang="en-US" sz="3600">
                <a:solidFill>
                  <a:schemeClr val="bg1"/>
                </a:solidFill>
                <a:latin typeface="Arial" charset="0"/>
              </a:rPr>
              <a:t>犹大国的约阿施王</a:t>
            </a:r>
            <a:r>
              <a:rPr lang="en-US" altLang="ja-JP" sz="3600">
                <a:solidFill>
                  <a:schemeClr val="bg1"/>
                </a:solidFill>
                <a:latin typeface="Arial" charset="0"/>
              </a:rPr>
              <a:t> </a:t>
            </a:r>
            <a:endParaRPr lang="en-GB" sz="3600">
              <a:solidFill>
                <a:schemeClr val="bg1"/>
              </a:solidFill>
              <a:latin typeface="Arial" charset="0"/>
            </a:endParaRPr>
          </a:p>
        </p:txBody>
      </p:sp>
      <p:graphicFrame>
        <p:nvGraphicFramePr>
          <p:cNvPr id="382979" name="Object 4"/>
          <p:cNvGraphicFramePr>
            <a:graphicFrameLocks noGrp="1" noChangeAspect="1"/>
          </p:cNvGraphicFramePr>
          <p:nvPr>
            <p:ph sz="half" idx="2"/>
          </p:nvPr>
        </p:nvGraphicFramePr>
        <p:xfrm>
          <a:off x="5029200" y="0"/>
          <a:ext cx="4114800" cy="6858000"/>
        </p:xfrm>
        <a:graphic>
          <a:graphicData uri="http://schemas.openxmlformats.org/presentationml/2006/ole">
            <mc:AlternateContent xmlns:mc="http://schemas.openxmlformats.org/markup-compatibility/2006">
              <mc:Choice xmlns:v="urn:schemas-microsoft-com:vml" Requires="v">
                <p:oleObj spid="_x0000_s383033" name="Bitmap Image" r:id="rId5" imgW="3067478" imgH="4133333" progId="PBrush">
                  <p:embed/>
                </p:oleObj>
              </mc:Choice>
              <mc:Fallback>
                <p:oleObj name="Bitmap Image" r:id="rId5" imgW="3067478" imgH="4133333" progId="PBrush">
                  <p:embed/>
                  <p:pic>
                    <p:nvPicPr>
                      <p:cNvPr id="0" name="Object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29200" y="0"/>
                        <a:ext cx="41148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382980" name="Text Box 6"/>
          <p:cNvSpPr txBox="1">
            <a:spLocks noChangeArrowheads="1"/>
          </p:cNvSpPr>
          <p:nvPr/>
        </p:nvSpPr>
        <p:spPr bwMode="auto">
          <a:xfrm>
            <a:off x="8274050" y="6491288"/>
            <a:ext cx="8699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Ch. 12</a:t>
            </a:r>
            <a:endParaRPr lang="en-GB" sz="1800" b="1">
              <a:cs typeface="Arial" charset="0"/>
            </a:endParaRPr>
          </a:p>
        </p:txBody>
      </p:sp>
      <p:sp>
        <p:nvSpPr>
          <p:cNvPr id="132099" name="Rectangle 3"/>
          <p:cNvSpPr>
            <a:spLocks noGrp="1" noChangeArrowheads="1"/>
          </p:cNvSpPr>
          <p:nvPr>
            <p:ph type="body" sz="half" idx="1"/>
          </p:nvPr>
        </p:nvSpPr>
        <p:spPr>
          <a:xfrm>
            <a:off x="-23004" y="1143000"/>
            <a:ext cx="5562600" cy="5715000"/>
          </a:xfrm>
        </p:spPr>
        <p:txBody>
          <a:bodyPr/>
          <a:lstStyle/>
          <a:p>
            <a:pPr marL="230188" indent="-230188" eaLnBrk="1" hangingPunct="1">
              <a:lnSpc>
                <a:spcPct val="90000"/>
              </a:lnSpc>
              <a:buFontTx/>
              <a:buNone/>
            </a:pPr>
            <a:r>
              <a:rPr lang="en-US" sz="2400" b="1">
                <a:latin typeface="Arial" charset="0"/>
              </a:rPr>
              <a:t>7 </a:t>
            </a:r>
            <a:r>
              <a:rPr lang="zh-CN" altLang="en-US" sz="2400" b="1">
                <a:latin typeface="Arial" charset="0"/>
              </a:rPr>
              <a:t>岁被立为王。</a:t>
            </a:r>
            <a:endParaRPr lang="en-US" altLang="zh-CN" sz="2400" b="1">
              <a:latin typeface="Arial" charset="0"/>
            </a:endParaRPr>
          </a:p>
          <a:p>
            <a:pPr marL="230188" indent="-230188" eaLnBrk="1" hangingPunct="1">
              <a:lnSpc>
                <a:spcPct val="90000"/>
              </a:lnSpc>
              <a:buFontTx/>
              <a:buNone/>
            </a:pPr>
            <a:endParaRPr lang="en-US" sz="2400" b="1">
              <a:latin typeface="Arial" charset="0"/>
            </a:endParaRPr>
          </a:p>
          <a:p>
            <a:pPr marL="230188" indent="-230188" eaLnBrk="1" hangingPunct="1">
              <a:lnSpc>
                <a:spcPct val="90000"/>
              </a:lnSpc>
            </a:pPr>
            <a:r>
              <a:rPr lang="ja-JP" altLang="en-US" sz="2400" b="1">
                <a:latin typeface="Arial" charset="0"/>
              </a:rPr>
              <a:t>“</a:t>
            </a:r>
            <a:r>
              <a:rPr lang="zh-CN" altLang="en-US" sz="2400" b="1">
                <a:latin typeface="Arial" charset="0"/>
              </a:rPr>
              <a:t>约阿施在祭司耶何耶大的教训下行了耶和华眼中看为正的事</a:t>
            </a:r>
            <a:r>
              <a:rPr lang="en-US" altLang="ja-JP" sz="2400" b="1">
                <a:latin typeface="Arial" charset="0"/>
              </a:rPr>
              <a:t>”</a:t>
            </a:r>
          </a:p>
          <a:p>
            <a:pPr marL="230188" indent="-230188" eaLnBrk="1" hangingPunct="1">
              <a:lnSpc>
                <a:spcPct val="90000"/>
              </a:lnSpc>
              <a:buFontTx/>
              <a:buNone/>
            </a:pPr>
            <a:endParaRPr lang="en-US" sz="2400" b="1">
              <a:latin typeface="Arial" charset="0"/>
            </a:endParaRPr>
          </a:p>
          <a:p>
            <a:pPr marL="230188" indent="-230188" eaLnBrk="1" hangingPunct="1">
              <a:lnSpc>
                <a:spcPct val="90000"/>
              </a:lnSpc>
            </a:pPr>
            <a:r>
              <a:rPr lang="zh-CN" altLang="en-US" sz="2400" b="1">
                <a:latin typeface="Arial" charset="0"/>
              </a:rPr>
              <a:t>邱坛没有废去，百姓仍在那里献祭烧香</a:t>
            </a:r>
            <a:endParaRPr lang="en-US" altLang="zh-CN" sz="2400" b="1">
              <a:latin typeface="Arial" charset="0"/>
            </a:endParaRPr>
          </a:p>
          <a:p>
            <a:pPr marL="230188" indent="-230188" eaLnBrk="1" hangingPunct="1">
              <a:lnSpc>
                <a:spcPct val="90000"/>
              </a:lnSpc>
            </a:pPr>
            <a:endParaRPr lang="en-US" sz="2400" b="1">
              <a:latin typeface="Arial" charset="0"/>
            </a:endParaRPr>
          </a:p>
          <a:p>
            <a:pPr marL="230188" indent="-230188" eaLnBrk="1" hangingPunct="1">
              <a:lnSpc>
                <a:spcPct val="90000"/>
              </a:lnSpc>
            </a:pPr>
            <a:r>
              <a:rPr lang="zh-CN" altLang="en-US" sz="2400" b="1">
                <a:latin typeface="Arial" charset="0"/>
              </a:rPr>
              <a:t>修复圣殿</a:t>
            </a:r>
            <a:endParaRPr lang="en-US" altLang="zh-CN" sz="2400" b="1">
              <a:latin typeface="Arial" charset="0"/>
            </a:endParaRPr>
          </a:p>
          <a:p>
            <a:pPr marL="230188" indent="-230188" eaLnBrk="1" hangingPunct="1">
              <a:lnSpc>
                <a:spcPct val="90000"/>
              </a:lnSpc>
            </a:pPr>
            <a:endParaRPr lang="en-US" sz="2400" b="1">
              <a:latin typeface="Arial" charset="0"/>
            </a:endParaRPr>
          </a:p>
          <a:p>
            <a:pPr marL="230188" indent="-230188" eaLnBrk="1" hangingPunct="1">
              <a:lnSpc>
                <a:spcPct val="90000"/>
              </a:lnSpc>
            </a:pPr>
            <a:r>
              <a:rPr lang="zh-CN" altLang="en-US" sz="2400" b="1">
                <a:latin typeface="Arial" charset="0"/>
              </a:rPr>
              <a:t>受到亚兰王哈薛的攻击；献出圣殿中的圣物，礼品和金子给哈薛换取亚兰军的撤退。</a:t>
            </a:r>
            <a:endParaRPr lang="en-US" altLang="zh-CN" sz="2400" b="1">
              <a:latin typeface="Arial" charset="0"/>
            </a:endParaRPr>
          </a:p>
          <a:p>
            <a:pPr marL="230188" indent="-230188" eaLnBrk="1" hangingPunct="1">
              <a:lnSpc>
                <a:spcPct val="90000"/>
              </a:lnSpc>
              <a:buFontTx/>
              <a:buNone/>
            </a:pPr>
            <a:endParaRPr lang="en-GB" sz="2400" b="1">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2099">
                                            <p:txEl>
                                              <p:pRg st="0" end="0"/>
                                            </p:txEl>
                                          </p:spTgt>
                                        </p:tgtEl>
                                        <p:attrNameLst>
                                          <p:attrName>style.visibility</p:attrName>
                                        </p:attrNameLst>
                                      </p:cBhvr>
                                      <p:to>
                                        <p:strVal val="visible"/>
                                      </p:to>
                                    </p:set>
                                    <p:anim calcmode="lin" valueType="num">
                                      <p:cBhvr additive="base">
                                        <p:cTn id="7" dur="500" fill="hold"/>
                                        <p:tgtEl>
                                          <p:spTgt spid="13209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2099">
                                            <p:txEl>
                                              <p:pRg st="0" end="0"/>
                                            </p:txEl>
                                          </p:spTgt>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4" name="laser.wav"/>
                                        </p:tgtEl>
                                      </p:cMediaNode>
                                    </p:audio>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32099">
                                            <p:txEl>
                                              <p:pRg st="2" end="2"/>
                                            </p:txEl>
                                          </p:spTgt>
                                        </p:tgtEl>
                                        <p:attrNameLst>
                                          <p:attrName>style.visibility</p:attrName>
                                        </p:attrNameLst>
                                      </p:cBhvr>
                                      <p:to>
                                        <p:strVal val="visible"/>
                                      </p:to>
                                    </p:set>
                                    <p:anim calcmode="lin" valueType="num">
                                      <p:cBhvr additive="base">
                                        <p:cTn id="13" dur="500" fill="hold"/>
                                        <p:tgtEl>
                                          <p:spTgt spid="132099">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2099">
                                            <p:txEl>
                                              <p:pRg st="2" end="2"/>
                                            </p:txEl>
                                          </p:spTgt>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1"/>
                                            </p:cond>
                                          </p:stCondLst>
                                          <p:endCondLst>
                                            <p:cond evt="onStopAudio" delay="0">
                                              <p:tgtEl>
                                                <p:sldTgt/>
                                              </p:tgtEl>
                                            </p:cond>
                                          </p:endCondLst>
                                        </p:cTn>
                                        <p:tgtEl>
                                          <p:sndTgt r:embed="rId4" name="laser.wav"/>
                                        </p:tgtEl>
                                      </p:cMediaNode>
                                    </p:audio>
                                  </p:sub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2099">
                                            <p:txEl>
                                              <p:pRg st="4" end="4"/>
                                            </p:txEl>
                                          </p:spTgt>
                                        </p:tgtEl>
                                        <p:attrNameLst>
                                          <p:attrName>style.visibility</p:attrName>
                                        </p:attrNameLst>
                                      </p:cBhvr>
                                      <p:to>
                                        <p:strVal val="visible"/>
                                      </p:to>
                                    </p:set>
                                    <p:anim calcmode="lin" valueType="num">
                                      <p:cBhvr additive="base">
                                        <p:cTn id="19" dur="500" fill="hold"/>
                                        <p:tgtEl>
                                          <p:spTgt spid="132099">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2099">
                                            <p:txEl>
                                              <p:pRg st="4" end="4"/>
                                            </p:txEl>
                                          </p:spTgt>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7"/>
                                            </p:cond>
                                          </p:stCondLst>
                                          <p:endCondLst>
                                            <p:cond evt="onStopAudio" delay="0">
                                              <p:tgtEl>
                                                <p:sldTgt/>
                                              </p:tgtEl>
                                            </p:cond>
                                          </p:endCondLst>
                                        </p:cTn>
                                        <p:tgtEl>
                                          <p:sndTgt r:embed="rId4" name="laser.wav"/>
                                        </p:tgtEl>
                                      </p:cMediaNode>
                                    </p:audio>
                                  </p:sub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32099">
                                            <p:txEl>
                                              <p:pRg st="6" end="6"/>
                                            </p:txEl>
                                          </p:spTgt>
                                        </p:tgtEl>
                                        <p:attrNameLst>
                                          <p:attrName>style.visibility</p:attrName>
                                        </p:attrNameLst>
                                      </p:cBhvr>
                                      <p:to>
                                        <p:strVal val="visible"/>
                                      </p:to>
                                    </p:set>
                                    <p:anim calcmode="lin" valueType="num">
                                      <p:cBhvr additive="base">
                                        <p:cTn id="25" dur="500" fill="hold"/>
                                        <p:tgtEl>
                                          <p:spTgt spid="132099">
                                            <p:txEl>
                                              <p:pRg st="6" end="6"/>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2099">
                                            <p:txEl>
                                              <p:pRg st="6" end="6"/>
                                            </p:txEl>
                                          </p:spTgt>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23"/>
                                            </p:cond>
                                          </p:stCondLst>
                                          <p:endCondLst>
                                            <p:cond evt="onStopAudio" delay="0">
                                              <p:tgtEl>
                                                <p:sldTgt/>
                                              </p:tgtEl>
                                            </p:cond>
                                          </p:endCondLst>
                                        </p:cTn>
                                        <p:tgtEl>
                                          <p:sndTgt r:embed="rId4" name="laser.wav"/>
                                        </p:tgtEl>
                                      </p:cMediaNode>
                                    </p:audio>
                                  </p:sub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32099">
                                            <p:txEl>
                                              <p:pRg st="8" end="8"/>
                                            </p:txEl>
                                          </p:spTgt>
                                        </p:tgtEl>
                                        <p:attrNameLst>
                                          <p:attrName>style.visibility</p:attrName>
                                        </p:attrNameLst>
                                      </p:cBhvr>
                                      <p:to>
                                        <p:strVal val="visible"/>
                                      </p:to>
                                    </p:set>
                                    <p:anim calcmode="lin" valueType="num">
                                      <p:cBhvr additive="base">
                                        <p:cTn id="31" dur="500" fill="hold"/>
                                        <p:tgtEl>
                                          <p:spTgt spid="132099">
                                            <p:txEl>
                                              <p:pRg st="8" end="8"/>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32099">
                                            <p:txEl>
                                              <p:pRg st="8" end="8"/>
                                            </p:txEl>
                                          </p:spTgt>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4" name="laser.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099" grpId="0" build="p"/>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13</a:t>
            </a:r>
          </a:p>
        </p:txBody>
      </p:sp>
    </p:spTree>
    <p:extLst>
      <p:ext uri="{BB962C8B-B14F-4D97-AF65-F5344CB8AC3E}">
        <p14:creationId xmlns:p14="http://schemas.microsoft.com/office/powerpoint/2010/main" val="212826260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057400" y="1219200"/>
            <a:ext cx="5445224" cy="5445224"/>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marL="531813" indent="-531813" algn="l">
              <a:defRPr/>
            </a:pPr>
            <a:r>
              <a:rPr lang="en-US" altLang="zh-CN"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神警告人不可</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敬拜</a:t>
            </a:r>
            <a:r>
              <a:rPr lang="zh-CN" altLang="en-US" sz="4800" b="1" dirty="0">
                <a:effectLst>
                  <a:glow rad="127000">
                    <a:schemeClr val="tx1"/>
                  </a:glow>
                </a:effectLst>
                <a:latin typeface="Arial" charset="0"/>
                <a:ea typeface="ＭＳ Ｐゴシック" charset="0"/>
                <a:cs typeface="ＭＳ Ｐゴシック" charset="0"/>
              </a:rPr>
              <a:t>其他的神。</a:t>
            </a:r>
            <a:endParaRPr lang="en-US" sz="4800" b="1" dirty="0">
              <a:effectLst>
                <a:glow rad="127000">
                  <a:schemeClr val="tx1"/>
                </a:glow>
              </a:effectLst>
              <a:latin typeface="Arial" charset="0"/>
              <a:ea typeface="ＭＳ Ｐゴシック" charset="0"/>
              <a:cs typeface="ＭＳ Ｐゴシック" charset="0"/>
            </a:endParaRPr>
          </a:p>
        </p:txBody>
      </p:sp>
      <p:sp>
        <p:nvSpPr>
          <p:cNvPr id="3" name="TextBox 2">
            <a:extLst>
              <a:ext uri="{FF2B5EF4-FFF2-40B4-BE49-F238E27FC236}">
                <a16:creationId xmlns:a16="http://schemas.microsoft.com/office/drawing/2014/main" id="{AB0EB9D9-EFD5-43C1-B27A-BC49B8E09E08}"/>
              </a:ext>
            </a:extLst>
          </p:cNvPr>
          <p:cNvSpPr txBox="1"/>
          <p:nvPr/>
        </p:nvSpPr>
        <p:spPr>
          <a:xfrm>
            <a:off x="2590801" y="5257800"/>
            <a:ext cx="4572000" cy="1384995"/>
          </a:xfrm>
          <a:prstGeom prst="rect">
            <a:avLst/>
          </a:prstGeom>
          <a:solidFill>
            <a:schemeClr val="tx1"/>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FFFFFF"/>
                </a:solidFill>
                <a:effectLst/>
                <a:uLnTx/>
                <a:uFillTx/>
                <a:latin typeface="Arial" charset="0"/>
                <a:ea typeface="ＭＳ Ｐゴシック" charset="0"/>
              </a:rPr>
              <a:t>“除了我以外，</a:t>
            </a:r>
            <a:endParaRPr kumimoji="0" lang="en-SG" altLang="zh-CN" sz="3200" b="0" i="0" u="none" strike="noStrike" kern="1200" cap="none" spc="0" normalizeH="0" baseline="0" noProof="0" dirty="0">
              <a:ln>
                <a:noFill/>
              </a:ln>
              <a:solidFill>
                <a:srgbClr val="FFFFFF"/>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FFFFFF"/>
                </a:solidFill>
                <a:effectLst/>
                <a:uLnTx/>
                <a:uFillTx/>
                <a:latin typeface="Arial" charset="0"/>
                <a:ea typeface="ＭＳ Ｐゴシック" charset="0"/>
              </a:rPr>
              <a:t>你不可有别的神。</a:t>
            </a:r>
            <a:r>
              <a:rPr kumimoji="0" lang="en-SG" altLang="zh-CN" sz="3200" b="0" i="0" u="none" strike="noStrike" kern="1200" cap="none" spc="0" normalizeH="0" baseline="0" noProof="0" dirty="0">
                <a:ln>
                  <a:noFill/>
                </a:ln>
                <a:solidFill>
                  <a:srgbClr val="FFFFFF"/>
                </a:solidFill>
                <a:effectLst/>
                <a:uLnTx/>
                <a:uFillTx/>
                <a:latin typeface="Arial" charset="0"/>
                <a:ea typeface="ＭＳ Ｐゴシック" charset="0"/>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0" i="0" u="none" strike="noStrike" kern="1200" cap="none" spc="0" normalizeH="0" baseline="0" noProof="0" dirty="0">
                <a:ln>
                  <a:noFill/>
                </a:ln>
                <a:solidFill>
                  <a:srgbClr val="FFFFFF"/>
                </a:solidFill>
                <a:effectLst/>
                <a:uLnTx/>
                <a:uFillTx/>
                <a:latin typeface="Arial" charset="0"/>
                <a:ea typeface="ＭＳ Ｐゴシック" charset="0"/>
              </a:rPr>
              <a:t>出埃及记 </a:t>
            </a:r>
            <a:r>
              <a:rPr kumimoji="0" lang="en-US" altLang="zh-CN" sz="2000" b="0" i="0" u="none" strike="noStrike" kern="1200" cap="none" spc="0" normalizeH="0" baseline="0" noProof="0" dirty="0">
                <a:ln>
                  <a:noFill/>
                </a:ln>
                <a:solidFill>
                  <a:srgbClr val="FFFFFF"/>
                </a:solidFill>
                <a:effectLst/>
                <a:uLnTx/>
                <a:uFillTx/>
                <a:latin typeface="Arial" charset="0"/>
                <a:ea typeface="ＭＳ Ｐゴシック" charset="0"/>
              </a:rPr>
              <a:t>20</a:t>
            </a:r>
            <a:r>
              <a:rPr kumimoji="0" lang="zh-CN" altLang="en-US" sz="2000" b="0" i="0" u="none" strike="noStrike" kern="1200" cap="none" spc="0" normalizeH="0" baseline="0" noProof="0" dirty="0">
                <a:ln>
                  <a:noFill/>
                </a:ln>
                <a:solidFill>
                  <a:srgbClr val="FFFFFF"/>
                </a:solidFill>
                <a:effectLst/>
                <a:uLnTx/>
                <a:uFillTx/>
                <a:latin typeface="Arial" charset="0"/>
                <a:ea typeface="ＭＳ Ｐゴシック" charset="0"/>
              </a:rPr>
              <a:t>：</a:t>
            </a:r>
            <a:r>
              <a:rPr kumimoji="0" lang="en-US" altLang="zh-CN" sz="2000" b="0" i="0" u="none" strike="noStrike" kern="1200" cap="none" spc="0" normalizeH="0" baseline="0" noProof="0" dirty="0">
                <a:ln>
                  <a:noFill/>
                </a:ln>
                <a:solidFill>
                  <a:srgbClr val="FFFFFF"/>
                </a:solidFill>
                <a:effectLst/>
                <a:uLnTx/>
                <a:uFillTx/>
                <a:latin typeface="Arial" charset="0"/>
                <a:ea typeface="ＭＳ Ｐゴシック" charset="0"/>
              </a:rPr>
              <a:t>3</a:t>
            </a:r>
            <a:endParaRPr kumimoji="0" lang="en-SG" sz="1800" b="0"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3499269257"/>
      </p:ext>
    </p:extLst>
  </p:cSld>
  <p:clrMapOvr>
    <a:masterClrMapping/>
  </p:clrMapOvr>
  <p:transition/>
</p:sld>
</file>

<file path=ppt/slides/slide160.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sp>
        <p:nvSpPr>
          <p:cNvPr id="385026" name="Rectangle 2"/>
          <p:cNvSpPr>
            <a:spLocks noGrp="1" noChangeArrowheads="1"/>
          </p:cNvSpPr>
          <p:nvPr>
            <p:ph type="title"/>
          </p:nvPr>
        </p:nvSpPr>
        <p:spPr>
          <a:xfrm>
            <a:off x="0" y="0"/>
            <a:ext cx="9144000" cy="1143000"/>
          </a:xfrm>
          <a:solidFill>
            <a:schemeClr val="tx1"/>
          </a:solidFill>
        </p:spPr>
        <p:txBody>
          <a:bodyPr/>
          <a:lstStyle/>
          <a:p>
            <a:pPr eaLnBrk="1" hangingPunct="1"/>
            <a:r>
              <a:rPr lang="zh-CN" altLang="en-US" sz="4000" b="1">
                <a:solidFill>
                  <a:schemeClr val="bg1"/>
                </a:solidFill>
                <a:latin typeface="Arial" charset="0"/>
              </a:rPr>
              <a:t>难缠的邻国</a:t>
            </a:r>
            <a:br>
              <a:rPr lang="en-US" altLang="ja-JP" sz="4000" b="1">
                <a:solidFill>
                  <a:schemeClr val="bg1"/>
                </a:solidFill>
                <a:latin typeface="Arial" charset="0"/>
              </a:rPr>
            </a:br>
            <a:r>
              <a:rPr lang="zh-CN" altLang="en-US" sz="4000" b="1">
                <a:solidFill>
                  <a:schemeClr val="bg1"/>
                </a:solidFill>
                <a:latin typeface="Arial" charset="0"/>
              </a:rPr>
              <a:t>王下</a:t>
            </a:r>
            <a:r>
              <a:rPr lang="en-US" altLang="ja-JP" sz="4000" b="1">
                <a:solidFill>
                  <a:schemeClr val="bg1"/>
                </a:solidFill>
                <a:latin typeface="Arial" charset="0"/>
              </a:rPr>
              <a:t>13:20</a:t>
            </a:r>
            <a:endParaRPr lang="en-GB" sz="4000">
              <a:solidFill>
                <a:schemeClr val="bg1"/>
              </a:solidFill>
              <a:latin typeface="Arial" charset="0"/>
            </a:endParaRPr>
          </a:p>
        </p:txBody>
      </p:sp>
      <p:pic>
        <p:nvPicPr>
          <p:cNvPr id="21709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19200"/>
            <a:ext cx="9296400" cy="563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7093" name="Rectangle 5"/>
          <p:cNvSpPr>
            <a:spLocks noChangeArrowheads="1"/>
          </p:cNvSpPr>
          <p:nvPr/>
        </p:nvSpPr>
        <p:spPr bwMode="auto">
          <a:xfrm>
            <a:off x="76200" y="1252538"/>
            <a:ext cx="3810000" cy="304641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spcBef>
                <a:spcPct val="20000"/>
              </a:spcBef>
            </a:pPr>
            <a:r>
              <a:rPr lang="zh-CN" altLang="en-US" sz="3200">
                <a:solidFill>
                  <a:srgbClr val="CC3300"/>
                </a:solidFill>
                <a:cs typeface="Arial" charset="0"/>
              </a:rPr>
              <a:t>摩押</a:t>
            </a:r>
            <a:r>
              <a:rPr lang="en-US" altLang="ja-JP" sz="3200">
                <a:cs typeface="Arial" charset="0"/>
              </a:rPr>
              <a:t> </a:t>
            </a:r>
            <a:r>
              <a:rPr lang="zh-CN" altLang="en-US" sz="3200">
                <a:cs typeface="Arial" charset="0"/>
              </a:rPr>
              <a:t>和</a:t>
            </a:r>
            <a:r>
              <a:rPr lang="en-US" altLang="ja-JP" sz="3200">
                <a:cs typeface="Arial" charset="0"/>
              </a:rPr>
              <a:t> </a:t>
            </a:r>
            <a:r>
              <a:rPr lang="zh-CN" altLang="en-US" sz="3200">
                <a:solidFill>
                  <a:srgbClr val="CC0066"/>
                </a:solidFill>
                <a:cs typeface="Arial" charset="0"/>
              </a:rPr>
              <a:t>亚兰</a:t>
            </a:r>
            <a:r>
              <a:rPr lang="en-US" altLang="ja-JP" sz="3200">
                <a:cs typeface="Arial" charset="0"/>
              </a:rPr>
              <a:t>  </a:t>
            </a:r>
            <a:r>
              <a:rPr lang="zh-CN" altLang="en-US" sz="3200">
                <a:cs typeface="Arial" charset="0"/>
              </a:rPr>
              <a:t>是如同犹大国和以色列般的小国。他们有时向犹大和以色列开战，有时则结盟抵抗大敌。</a:t>
            </a:r>
            <a:endParaRPr lang="en-US" sz="3200">
              <a:cs typeface="Arial" charset="0"/>
            </a:endParaRPr>
          </a:p>
        </p:txBody>
      </p:sp>
      <p:sp>
        <p:nvSpPr>
          <p:cNvPr id="217095" name="AutoShape 7"/>
          <p:cNvSpPr>
            <a:spLocks noChangeArrowheads="1"/>
          </p:cNvSpPr>
          <p:nvPr/>
        </p:nvSpPr>
        <p:spPr bwMode="auto">
          <a:xfrm>
            <a:off x="4038600" y="1371600"/>
            <a:ext cx="4267200" cy="762000"/>
          </a:xfrm>
          <a:prstGeom prst="curvedDownArrow">
            <a:avLst>
              <a:gd name="adj1" fmla="val 112000"/>
              <a:gd name="adj2" fmla="val 224000"/>
              <a:gd name="adj3" fmla="val 33333"/>
            </a:avLst>
          </a:prstGeom>
          <a:solidFill>
            <a:schemeClr val="accent1"/>
          </a:solidFill>
          <a:ln w="9525">
            <a:solidFill>
              <a:schemeClr val="tx1"/>
            </a:solidFill>
            <a:miter lim="800000"/>
            <a:headEnd/>
            <a:tailEnd/>
          </a:ln>
        </p:spPr>
        <p:txBody>
          <a:bodyPr wrap="none" anchor="ctr"/>
          <a:lstStyle/>
          <a:p>
            <a:endParaRPr lang="en-US">
              <a:cs typeface="Arial" charset="0"/>
            </a:endParaRPr>
          </a:p>
        </p:txBody>
      </p:sp>
      <p:sp>
        <p:nvSpPr>
          <p:cNvPr id="217096" name="AutoShape 8"/>
          <p:cNvSpPr>
            <a:spLocks noChangeArrowheads="1"/>
          </p:cNvSpPr>
          <p:nvPr/>
        </p:nvSpPr>
        <p:spPr bwMode="auto">
          <a:xfrm>
            <a:off x="3886200" y="5410200"/>
            <a:ext cx="1828800" cy="533400"/>
          </a:xfrm>
          <a:prstGeom prst="curvedUpArrow">
            <a:avLst>
              <a:gd name="adj1" fmla="val 68571"/>
              <a:gd name="adj2" fmla="val 137143"/>
              <a:gd name="adj3" fmla="val 33333"/>
            </a:avLst>
          </a:prstGeom>
          <a:solidFill>
            <a:schemeClr val="accent1"/>
          </a:solidFill>
          <a:ln w="9525">
            <a:solidFill>
              <a:schemeClr val="tx1"/>
            </a:solidFill>
            <a:miter lim="800000"/>
            <a:headEnd/>
            <a:tailEnd/>
          </a:ln>
        </p:spPr>
        <p:txBody>
          <a:bodyPr wrap="none" anchor="ctr"/>
          <a:lstStyle/>
          <a:p>
            <a:endParaRPr lang="en-US">
              <a:cs typeface="Arial" charset="0"/>
            </a:endParaRPr>
          </a:p>
        </p:txBody>
      </p:sp>
      <p:sp>
        <p:nvSpPr>
          <p:cNvPr id="7" name="TextBox 6"/>
          <p:cNvSpPr txBox="1">
            <a:spLocks noChangeArrowheads="1"/>
          </p:cNvSpPr>
          <p:nvPr/>
        </p:nvSpPr>
        <p:spPr bwMode="auto">
          <a:xfrm>
            <a:off x="6400800" y="2438400"/>
            <a:ext cx="1371600" cy="369888"/>
          </a:xfrm>
          <a:prstGeom prst="rect">
            <a:avLst/>
          </a:prstGeom>
          <a:gradFill rotWithShape="1">
            <a:gsLst>
              <a:gs pos="0">
                <a:srgbClr val="9FB2B3"/>
              </a:gs>
              <a:gs pos="80000">
                <a:srgbClr val="D0E8EB"/>
              </a:gs>
              <a:gs pos="100000">
                <a:srgbClr val="D1EAEC"/>
              </a:gs>
            </a:gsLst>
            <a:lin ang="16200000"/>
          </a:gradFill>
          <a:ln w="9525">
            <a:solidFill>
              <a:srgbClr val="D5E8EA"/>
            </a:solidFill>
            <a:miter lim="800000"/>
            <a:headEnd/>
            <a:tailEnd/>
          </a:ln>
          <a:effectLst>
            <a:outerShdw blurRad="63500" dist="23000" dir="5400000" rotWithShape="0">
              <a:srgbClr val="000000">
                <a:alpha val="3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1800" b="1">
                <a:ea typeface="SimSun" charset="0"/>
              </a:rPr>
              <a:t>亚兰</a:t>
            </a:r>
            <a:endParaRPr lang="en-US" sz="1800" b="1">
              <a:ea typeface="Arial" charset="0"/>
              <a:cs typeface="Arial" charset="0"/>
            </a:endParaRPr>
          </a:p>
        </p:txBody>
      </p:sp>
      <p:sp>
        <p:nvSpPr>
          <p:cNvPr id="8" name="TextBox 7"/>
          <p:cNvSpPr txBox="1">
            <a:spLocks noChangeArrowheads="1"/>
          </p:cNvSpPr>
          <p:nvPr/>
        </p:nvSpPr>
        <p:spPr bwMode="auto">
          <a:xfrm>
            <a:off x="5105400" y="4876800"/>
            <a:ext cx="762000" cy="338138"/>
          </a:xfrm>
          <a:prstGeom prst="rect">
            <a:avLst/>
          </a:prstGeom>
          <a:gradFill rotWithShape="1">
            <a:gsLst>
              <a:gs pos="0">
                <a:srgbClr val="9FB2B3"/>
              </a:gs>
              <a:gs pos="80000">
                <a:srgbClr val="D0E8EB"/>
              </a:gs>
              <a:gs pos="100000">
                <a:srgbClr val="D1EAEC"/>
              </a:gs>
            </a:gsLst>
            <a:lin ang="16200000"/>
          </a:gradFill>
          <a:ln w="9525">
            <a:solidFill>
              <a:srgbClr val="D5E8EA"/>
            </a:solidFill>
            <a:miter lim="800000"/>
            <a:headEnd/>
            <a:tailEnd/>
          </a:ln>
          <a:effectLst>
            <a:outerShdw blurRad="63500" dist="23000" dir="5400000" rotWithShape="0">
              <a:srgbClr val="000000">
                <a:alpha val="3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1600" b="1">
                <a:ea typeface="SimSun" charset="0"/>
              </a:rPr>
              <a:t>摩押</a:t>
            </a:r>
            <a:endParaRPr lang="en-US" sz="1600" b="1">
              <a:ea typeface="Arial" charset="0"/>
              <a:cs typeface="Arial" charset="0"/>
            </a:endParaRPr>
          </a:p>
        </p:txBody>
      </p:sp>
      <p:sp>
        <p:nvSpPr>
          <p:cNvPr id="9" name="TextBox 8"/>
          <p:cNvSpPr txBox="1">
            <a:spLocks noChangeArrowheads="1"/>
          </p:cNvSpPr>
          <p:nvPr/>
        </p:nvSpPr>
        <p:spPr bwMode="auto">
          <a:xfrm>
            <a:off x="4114800" y="3962400"/>
            <a:ext cx="1174750" cy="369888"/>
          </a:xfrm>
          <a:prstGeom prst="rect">
            <a:avLst/>
          </a:prstGeom>
          <a:gradFill rotWithShape="1">
            <a:gsLst>
              <a:gs pos="0">
                <a:srgbClr val="9FB2B3"/>
              </a:gs>
              <a:gs pos="80000">
                <a:srgbClr val="D0E8EB"/>
              </a:gs>
              <a:gs pos="100000">
                <a:srgbClr val="D1EAEC"/>
              </a:gs>
            </a:gsLst>
            <a:lin ang="16200000"/>
          </a:gradFill>
          <a:ln w="9525">
            <a:solidFill>
              <a:srgbClr val="D5E8EA"/>
            </a:solidFill>
            <a:miter lim="800000"/>
            <a:headEnd/>
            <a:tailEnd/>
          </a:ln>
          <a:effectLst>
            <a:outerShdw blurRad="63500" dist="23000" dir="5400000" rotWithShape="0">
              <a:srgbClr val="000000">
                <a:alpha val="3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1800" b="1">
                <a:ea typeface="SimSun" charset="0"/>
              </a:rPr>
              <a:t>以色列</a:t>
            </a:r>
            <a:endParaRPr lang="en-US" sz="1800" b="1">
              <a:ea typeface="Arial" charset="0"/>
              <a:cs typeface="Arial" charset="0"/>
            </a:endParaRPr>
          </a:p>
        </p:txBody>
      </p:sp>
      <p:sp>
        <p:nvSpPr>
          <p:cNvPr id="10" name="TextBox 9"/>
          <p:cNvSpPr txBox="1">
            <a:spLocks noChangeArrowheads="1"/>
          </p:cNvSpPr>
          <p:nvPr/>
        </p:nvSpPr>
        <p:spPr bwMode="auto">
          <a:xfrm>
            <a:off x="2819400" y="4724400"/>
            <a:ext cx="1066800" cy="369888"/>
          </a:xfrm>
          <a:prstGeom prst="rect">
            <a:avLst/>
          </a:prstGeom>
          <a:gradFill rotWithShape="1">
            <a:gsLst>
              <a:gs pos="0">
                <a:srgbClr val="9FB2B3"/>
              </a:gs>
              <a:gs pos="80000">
                <a:srgbClr val="D0E8EB"/>
              </a:gs>
              <a:gs pos="100000">
                <a:srgbClr val="D1EAEC"/>
              </a:gs>
            </a:gsLst>
            <a:lin ang="16200000"/>
          </a:gradFill>
          <a:ln w="9525">
            <a:solidFill>
              <a:srgbClr val="D5E8EA"/>
            </a:solidFill>
            <a:miter lim="800000"/>
            <a:headEnd/>
            <a:tailEnd/>
          </a:ln>
          <a:effectLst>
            <a:outerShdw blurRad="63500" dist="23000" dir="5400000" rotWithShape="0">
              <a:srgbClr val="000000">
                <a:alpha val="3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1800" b="1">
                <a:ea typeface="SimSun" charset="0"/>
              </a:rPr>
              <a:t>犹大</a:t>
            </a:r>
            <a:endParaRPr lang="en-US" sz="1800" b="1">
              <a:ea typeface="Arial" charset="0"/>
              <a:cs typeface="Arial"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17092"/>
                                        </p:tgtEl>
                                        <p:attrNameLst>
                                          <p:attrName>style.visibility</p:attrName>
                                        </p:attrNameLst>
                                      </p:cBhvr>
                                      <p:to>
                                        <p:strVal val="visible"/>
                                      </p:to>
                                    </p:set>
                                    <p:animEffect transition="in" filter="fade">
                                      <p:cBhvr>
                                        <p:cTn id="7" dur="500"/>
                                        <p:tgtEl>
                                          <p:spTgt spid="21709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7093"/>
                                        </p:tgtEl>
                                        <p:attrNameLst>
                                          <p:attrName>style.visibility</p:attrName>
                                        </p:attrNameLst>
                                      </p:cBhvr>
                                      <p:to>
                                        <p:strVal val="visible"/>
                                      </p:to>
                                    </p:set>
                                    <p:animEffect transition="in" filter="fade">
                                      <p:cBhvr>
                                        <p:cTn id="12" dur="500"/>
                                        <p:tgtEl>
                                          <p:spTgt spid="21709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17096"/>
                                        </p:tgtEl>
                                        <p:attrNameLst>
                                          <p:attrName>style.visibility</p:attrName>
                                        </p:attrNameLst>
                                      </p:cBhvr>
                                      <p:to>
                                        <p:strVal val="visible"/>
                                      </p:to>
                                    </p:set>
                                    <p:animEffect transition="in" filter="fade">
                                      <p:cBhvr>
                                        <p:cTn id="17" dur="500"/>
                                        <p:tgtEl>
                                          <p:spTgt spid="21709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17095"/>
                                        </p:tgtEl>
                                        <p:attrNameLst>
                                          <p:attrName>style.visibility</p:attrName>
                                        </p:attrNameLst>
                                      </p:cBhvr>
                                      <p:to>
                                        <p:strVal val="visible"/>
                                      </p:to>
                                    </p:set>
                                    <p:animEffect transition="in" filter="fade">
                                      <p:cBhvr>
                                        <p:cTn id="22" dur="500"/>
                                        <p:tgtEl>
                                          <p:spTgt spid="217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093" grpId="0" animBg="1" autoUpdateAnimBg="0"/>
      <p:bldP spid="217095" grpId="0" animBg="1"/>
      <p:bldP spid="217096"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sp>
        <p:nvSpPr>
          <p:cNvPr id="387074" name="Rectangle 2"/>
          <p:cNvSpPr>
            <a:spLocks noGrp="1" noChangeArrowheads="1"/>
          </p:cNvSpPr>
          <p:nvPr>
            <p:ph type="title"/>
          </p:nvPr>
        </p:nvSpPr>
        <p:spPr>
          <a:xfrm>
            <a:off x="0" y="0"/>
            <a:ext cx="9144000" cy="1524000"/>
          </a:xfrm>
          <a:solidFill>
            <a:schemeClr val="tx1"/>
          </a:solidFill>
        </p:spPr>
        <p:txBody>
          <a:bodyPr/>
          <a:lstStyle/>
          <a:p>
            <a:pPr eaLnBrk="1" hangingPunct="1"/>
            <a:r>
              <a:rPr lang="zh-CN" altLang="en-US" sz="4000" b="1">
                <a:solidFill>
                  <a:schemeClr val="bg1"/>
                </a:solidFill>
                <a:latin typeface="Arial" charset="0"/>
              </a:rPr>
              <a:t>难缠的邻国</a:t>
            </a:r>
            <a:br>
              <a:rPr lang="en-US" altLang="ja-JP" sz="4000" b="1">
                <a:solidFill>
                  <a:schemeClr val="bg1"/>
                </a:solidFill>
                <a:latin typeface="Arial" charset="0"/>
              </a:rPr>
            </a:br>
            <a:r>
              <a:rPr lang="zh-CN" altLang="en-US" sz="4000" b="1">
                <a:solidFill>
                  <a:schemeClr val="bg1"/>
                </a:solidFill>
                <a:latin typeface="Arial" charset="0"/>
              </a:rPr>
              <a:t>王下</a:t>
            </a:r>
            <a:r>
              <a:rPr lang="en-US" altLang="ja-JP" sz="4000" b="1">
                <a:solidFill>
                  <a:schemeClr val="bg1"/>
                </a:solidFill>
                <a:latin typeface="Arial" charset="0"/>
              </a:rPr>
              <a:t>13:20</a:t>
            </a:r>
            <a:endParaRPr lang="en-GB" sz="4000">
              <a:solidFill>
                <a:schemeClr val="bg1"/>
              </a:solidFill>
              <a:latin typeface="Arial" charset="0"/>
            </a:endParaRPr>
          </a:p>
        </p:txBody>
      </p:sp>
      <p:pic>
        <p:nvPicPr>
          <p:cNvPr id="38707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24000"/>
            <a:ext cx="9144000"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7076" name="Rectangle 7"/>
          <p:cNvSpPr>
            <a:spLocks noGrp="1" noChangeArrowheads="1"/>
          </p:cNvSpPr>
          <p:nvPr>
            <p:ph type="body" idx="1"/>
          </p:nvPr>
        </p:nvSpPr>
        <p:spPr>
          <a:xfrm>
            <a:off x="0" y="1524000"/>
            <a:ext cx="3581400" cy="5334000"/>
          </a:xfrm>
          <a:solidFill>
            <a:schemeClr val="accent1"/>
          </a:solidFill>
          <a:ln w="38100">
            <a:solidFill>
              <a:srgbClr val="FF0000"/>
            </a:solidFill>
            <a:miter lim="800000"/>
            <a:headEnd/>
            <a:tailEnd/>
          </a:ln>
        </p:spPr>
        <p:txBody>
          <a:bodyPr/>
          <a:lstStyle/>
          <a:p>
            <a:pPr marL="0" indent="0" eaLnBrk="1" hangingPunct="1">
              <a:buFontTx/>
              <a:buNone/>
            </a:pPr>
            <a:r>
              <a:rPr lang="zh-CN" altLang="en-US" sz="2800" b="1" i="1">
                <a:solidFill>
                  <a:srgbClr val="CC0066"/>
                </a:solidFill>
                <a:latin typeface="Arial" charset="0"/>
              </a:rPr>
              <a:t>当代世界的外患一般来自埃及和亚述国。 强盛的</a:t>
            </a:r>
            <a:r>
              <a:rPr lang="en-US" altLang="ja-JP" sz="2800" b="1" i="1">
                <a:solidFill>
                  <a:srgbClr val="CC0066"/>
                </a:solidFill>
                <a:latin typeface="Arial" charset="0"/>
              </a:rPr>
              <a:t> </a:t>
            </a:r>
            <a:r>
              <a:rPr lang="zh-CN" altLang="en-US" sz="2800" b="1" i="1">
                <a:latin typeface="Arial" charset="0"/>
              </a:rPr>
              <a:t>亚述国</a:t>
            </a:r>
            <a:r>
              <a:rPr lang="en-US" altLang="zh-CN" sz="2800" b="1" i="1">
                <a:solidFill>
                  <a:srgbClr val="CC0066"/>
                </a:solidFill>
                <a:latin typeface="Arial" charset="0"/>
              </a:rPr>
              <a:t> </a:t>
            </a:r>
            <a:r>
              <a:rPr lang="zh-CN" altLang="en-US" sz="2800" b="1" i="1">
                <a:solidFill>
                  <a:srgbClr val="CC0066"/>
                </a:solidFill>
                <a:latin typeface="Arial" charset="0"/>
              </a:rPr>
              <a:t>是当时的超级强国。</a:t>
            </a:r>
            <a:r>
              <a:rPr lang="en-US" altLang="ja-JP" sz="2800" b="1" i="1">
                <a:solidFill>
                  <a:srgbClr val="CC0066"/>
                </a:solidFill>
                <a:latin typeface="Arial" charset="0"/>
              </a:rPr>
              <a:t> </a:t>
            </a:r>
            <a:r>
              <a:rPr lang="zh-CN" altLang="en-US" sz="2800" b="1" i="1">
                <a:solidFill>
                  <a:srgbClr val="CC0066"/>
                </a:solidFill>
                <a:latin typeface="Arial" charset="0"/>
              </a:rPr>
              <a:t>后来，</a:t>
            </a:r>
            <a:r>
              <a:rPr lang="zh-CN" altLang="en-US" sz="2800" b="1" i="1">
                <a:latin typeface="Arial" charset="0"/>
              </a:rPr>
              <a:t>巴比伦</a:t>
            </a:r>
            <a:r>
              <a:rPr lang="zh-CN" altLang="en-US" sz="2800" b="1" i="1">
                <a:solidFill>
                  <a:srgbClr val="CC0066"/>
                </a:solidFill>
                <a:latin typeface="Arial" charset="0"/>
              </a:rPr>
              <a:t>兴起成为其区域的超级强国。</a:t>
            </a:r>
            <a:endParaRPr lang="en-GB" sz="2800" b="1" i="1">
              <a:solidFill>
                <a:srgbClr val="CC0066"/>
              </a:solidFill>
              <a:latin typeface="Arial" charset="0"/>
            </a:endParaRPr>
          </a:p>
        </p:txBody>
      </p:sp>
      <p:sp>
        <p:nvSpPr>
          <p:cNvPr id="387077" name="AutoShape 8"/>
          <p:cNvSpPr>
            <a:spLocks noChangeArrowheads="1"/>
          </p:cNvSpPr>
          <p:nvPr/>
        </p:nvSpPr>
        <p:spPr bwMode="auto">
          <a:xfrm rot="-1792970">
            <a:off x="5105400" y="5267325"/>
            <a:ext cx="790575" cy="1590675"/>
          </a:xfrm>
          <a:prstGeom prst="upArrow">
            <a:avLst>
              <a:gd name="adj1" fmla="val 50000"/>
              <a:gd name="adj2" fmla="val 50301"/>
            </a:avLst>
          </a:prstGeom>
          <a:solidFill>
            <a:schemeClr val="accent1"/>
          </a:solidFill>
          <a:ln w="9525">
            <a:solidFill>
              <a:schemeClr val="tx1"/>
            </a:solidFill>
            <a:miter lim="800000"/>
            <a:headEnd/>
            <a:tailEnd/>
          </a:ln>
        </p:spPr>
        <p:txBody>
          <a:bodyPr wrap="none" anchor="ctr"/>
          <a:lstStyle/>
          <a:p>
            <a:endParaRPr lang="en-US">
              <a:cs typeface="Arial" charset="0"/>
            </a:endParaRPr>
          </a:p>
        </p:txBody>
      </p:sp>
    </p:spTree>
  </p:cSld>
  <p:clrMapOvr>
    <a:masterClrMapping/>
  </p:clrMapOvr>
  <p:transition>
    <p:zoom dir="in"/>
  </p:transition>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F389B724-0443-4A43-AC9C-82F50A64B0C3}"/>
              </a:ext>
            </a:extLst>
          </p:cNvPr>
          <p:cNvPicPr>
            <a:picLocks noChangeAspect="1"/>
          </p:cNvPicPr>
          <p:nvPr/>
        </p:nvPicPr>
        <p:blipFill>
          <a:blip r:embed="rId3"/>
          <a:stretch>
            <a:fillRect/>
          </a:stretch>
        </p:blipFill>
        <p:spPr>
          <a:xfrm>
            <a:off x="0" y="523085"/>
            <a:ext cx="9144000" cy="6362299"/>
          </a:xfrm>
          <a:prstGeom prst="rect">
            <a:avLst/>
          </a:prstGeom>
        </p:spPr>
      </p:pic>
      <p:sp>
        <p:nvSpPr>
          <p:cNvPr id="389122" name="Rectangle 2"/>
          <p:cNvSpPr>
            <a:spLocks noGrp="1" noChangeArrowheads="1"/>
          </p:cNvSpPr>
          <p:nvPr>
            <p:ph type="title"/>
          </p:nvPr>
        </p:nvSpPr>
        <p:spPr>
          <a:xfrm>
            <a:off x="457200" y="274638"/>
            <a:ext cx="4114800" cy="1143000"/>
          </a:xfrm>
          <a:solidFill>
            <a:srgbClr val="000000"/>
          </a:solidFill>
          <a:ln>
            <a:noFill/>
          </a:ln>
        </p:spPr>
        <p:txBody>
          <a:bodyPr vert="horz" wrap="square" lIns="91440" tIns="45720" rIns="91440" bIns="45720" numCol="1" anchor="ctr" anchorCtr="0" compatLnSpc="1">
            <a:prstTxWarp prst="textNoShape">
              <a:avLst/>
            </a:prstTxWarp>
          </a:bodyPr>
          <a:lstStyle/>
          <a:p>
            <a:pPr eaLnBrk="1" hangingPunct="1"/>
            <a:r>
              <a:rPr lang="zh-CN" altLang="en-US" sz="3200" b="1">
                <a:solidFill>
                  <a:srgbClr val="FFFFFF"/>
                </a:solidFill>
                <a:latin typeface="Arial" charset="0"/>
                <a:ea typeface="+mj-ea"/>
              </a:rPr>
              <a:t>约阿施和以利沙最后的预言</a:t>
            </a:r>
            <a:endParaRPr lang="en-GB" sz="3200" b="1">
              <a:solidFill>
                <a:srgbClr val="FFFFFF"/>
              </a:solidFill>
              <a:latin typeface="Arial" charset="0"/>
              <a:ea typeface="+mj-ea"/>
            </a:endParaRPr>
          </a:p>
        </p:txBody>
      </p:sp>
      <p:sp>
        <p:nvSpPr>
          <p:cNvPr id="389123" name="Rectangle 3"/>
          <p:cNvSpPr>
            <a:spLocks noGrp="1" noChangeArrowheads="1"/>
          </p:cNvSpPr>
          <p:nvPr>
            <p:ph type="body" sz="half" idx="1"/>
          </p:nvPr>
        </p:nvSpPr>
        <p:spPr>
          <a:xfrm>
            <a:off x="533400" y="1981200"/>
            <a:ext cx="4033838" cy="4525963"/>
          </a:xfrm>
          <a:noFill/>
          <a:ln>
            <a:noFill/>
          </a:ln>
        </p:spPr>
        <p:txBody>
          <a:bodyPr/>
          <a:lstStyle/>
          <a:p>
            <a:pPr eaLnBrk="1" hangingPunct="1"/>
            <a:r>
              <a:rPr lang="zh-CN" altLang="en-US" b="1" kern="1200">
                <a:solidFill>
                  <a:srgbClr val="FFFFFF"/>
                </a:solidFill>
                <a:effectLst>
                  <a:glow rad="228600">
                    <a:srgbClr val="000000"/>
                  </a:glow>
                </a:effectLst>
                <a:latin typeface="Arial" charset="0"/>
              </a:rPr>
              <a:t>以色列国的约阿施王</a:t>
            </a:r>
            <a:r>
              <a:rPr lang="en-US" altLang="ja-JP" b="1" kern="1200">
                <a:solidFill>
                  <a:srgbClr val="FFFFFF"/>
                </a:solidFill>
                <a:effectLst>
                  <a:glow rad="228600">
                    <a:srgbClr val="000000"/>
                  </a:glow>
                </a:effectLst>
                <a:latin typeface="Arial" charset="0"/>
              </a:rPr>
              <a:t> (798-782)</a:t>
            </a:r>
          </a:p>
          <a:p>
            <a:pPr eaLnBrk="1" hangingPunct="1"/>
            <a:endParaRPr lang="en-US" b="1" kern="1200">
              <a:solidFill>
                <a:srgbClr val="FFFFFF"/>
              </a:solidFill>
              <a:effectLst>
                <a:glow rad="228600">
                  <a:srgbClr val="000000"/>
                </a:glow>
              </a:effectLst>
              <a:latin typeface="Arial" charset="0"/>
            </a:endParaRPr>
          </a:p>
          <a:p>
            <a:pPr eaLnBrk="1" hangingPunct="1"/>
            <a:r>
              <a:rPr lang="zh-CN" altLang="en-US" b="1" kern="1200">
                <a:solidFill>
                  <a:srgbClr val="FFFFFF"/>
                </a:solidFill>
                <a:effectLst>
                  <a:glow rad="228600">
                    <a:srgbClr val="000000"/>
                  </a:glow>
                </a:effectLst>
                <a:latin typeface="Arial" charset="0"/>
              </a:rPr>
              <a:t>经历</a:t>
            </a:r>
            <a:r>
              <a:rPr lang="en-US" altLang="zh-CN" b="1" kern="1200">
                <a:solidFill>
                  <a:srgbClr val="FFFFFF"/>
                </a:solidFill>
                <a:effectLst>
                  <a:glow rad="228600">
                    <a:srgbClr val="000000"/>
                  </a:glow>
                </a:effectLst>
                <a:latin typeface="Arial" charset="0"/>
              </a:rPr>
              <a:t>3</a:t>
            </a:r>
            <a:r>
              <a:rPr lang="zh-CN" altLang="en-US" b="1" kern="1200">
                <a:solidFill>
                  <a:srgbClr val="FFFFFF"/>
                </a:solidFill>
                <a:effectLst>
                  <a:glow rad="228600">
                    <a:srgbClr val="000000"/>
                  </a:glow>
                </a:effectLst>
                <a:latin typeface="Arial" charset="0"/>
              </a:rPr>
              <a:t>次与亚兰战役的胜利（正如以利沙临死前所预言的。）</a:t>
            </a:r>
            <a:endParaRPr lang="en-US" b="1" kern="1200">
              <a:solidFill>
                <a:srgbClr val="FFFFFF"/>
              </a:solidFill>
              <a:effectLst>
                <a:glow rad="228600">
                  <a:srgbClr val="000000"/>
                </a:glow>
              </a:effectLst>
              <a:latin typeface="Arial" charset="0"/>
            </a:endParaRPr>
          </a:p>
        </p:txBody>
      </p:sp>
      <p:sp>
        <p:nvSpPr>
          <p:cNvPr id="389125" name="Text Box 5"/>
          <p:cNvSpPr txBox="1">
            <a:spLocks noChangeArrowheads="1"/>
          </p:cNvSpPr>
          <p:nvPr/>
        </p:nvSpPr>
        <p:spPr bwMode="auto">
          <a:xfrm>
            <a:off x="8058150" y="6491288"/>
            <a:ext cx="10985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defPPr>
              <a:defRPr lang="en-US"/>
            </a:defPPr>
            <a:lvl1pPr algn="ctr" eaLnBrk="1" hangingPunct="1">
              <a:defRPr sz="2400" b="1">
                <a:solidFill>
                  <a:srgbClr val="FFFFFF"/>
                </a:solidFill>
                <a:effectLst>
                  <a:glow rad="228600">
                    <a:srgbClr val="000000"/>
                  </a:glow>
                </a:effectLst>
              </a:defRPr>
            </a:lvl1pPr>
            <a:lvl2pPr marL="742950" indent="-285750" eaLnBrk="0" hangingPunct="0">
              <a:defRPr sz="2400"/>
            </a:lvl2pPr>
            <a:lvl3pPr marL="1143000" indent="-228600" eaLnBrk="0" hangingPunct="0">
              <a:defRPr sz="2400"/>
            </a:lvl3pPr>
            <a:lvl4pPr marL="1600200" indent="-228600" eaLnBrk="0" hangingPunct="0">
              <a:defRPr sz="2400"/>
            </a:lvl4pPr>
            <a:lvl5pPr marL="2057400" indent="-228600" eaLnBrk="0" hangingPunct="0">
              <a:defRPr sz="2400"/>
            </a:lvl5pPr>
            <a:lvl6pPr marL="2514600" indent="-228600" eaLnBrk="0" fontAlgn="base" hangingPunct="0">
              <a:spcBef>
                <a:spcPct val="0"/>
              </a:spcBef>
              <a:spcAft>
                <a:spcPct val="0"/>
              </a:spcAft>
              <a:defRPr sz="2400"/>
            </a:lvl6pPr>
            <a:lvl7pPr marL="2971800" indent="-228600" eaLnBrk="0" fontAlgn="base" hangingPunct="0">
              <a:spcBef>
                <a:spcPct val="0"/>
              </a:spcBef>
              <a:spcAft>
                <a:spcPct val="0"/>
              </a:spcAft>
              <a:defRPr sz="2400"/>
            </a:lvl7pPr>
            <a:lvl8pPr marL="3429000" indent="-228600" eaLnBrk="0" fontAlgn="base" hangingPunct="0">
              <a:spcBef>
                <a:spcPct val="0"/>
              </a:spcBef>
              <a:spcAft>
                <a:spcPct val="0"/>
              </a:spcAft>
              <a:defRPr sz="2400"/>
            </a:lvl8pPr>
            <a:lvl9pPr marL="3886200" indent="-228600" eaLnBrk="0" fontAlgn="base" hangingPunct="0">
              <a:spcBef>
                <a:spcPct val="0"/>
              </a:spcBef>
              <a:spcAft>
                <a:spcPct val="0"/>
              </a:spcAft>
              <a:defRPr sz="2400"/>
            </a:lvl9pPr>
          </a:lstStyle>
          <a:p>
            <a:r>
              <a:rPr lang="en-US"/>
              <a:t>13:10-25</a:t>
            </a:r>
            <a:endParaRPr lang="en-GB"/>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14</a:t>
            </a:r>
          </a:p>
        </p:txBody>
      </p:sp>
    </p:spTree>
    <p:extLst>
      <p:ext uri="{BB962C8B-B14F-4D97-AF65-F5344CB8AC3E}">
        <p14:creationId xmlns:p14="http://schemas.microsoft.com/office/powerpoint/2010/main" val="3964500536"/>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39117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914400"/>
            <a:ext cx="9144000" cy="594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1171" name="Rectangle 8"/>
          <p:cNvSpPr>
            <a:spLocks noGrp="1" noChangeArrowheads="1"/>
          </p:cNvSpPr>
          <p:nvPr>
            <p:ph type="title"/>
          </p:nvPr>
        </p:nvSpPr>
        <p:spPr>
          <a:xfrm>
            <a:off x="0" y="0"/>
            <a:ext cx="9144000" cy="914400"/>
          </a:xfrm>
          <a:solidFill>
            <a:schemeClr val="accent1"/>
          </a:solidFill>
        </p:spPr>
        <p:txBody>
          <a:bodyPr/>
          <a:lstStyle/>
          <a:p>
            <a:pPr eaLnBrk="1" hangingPunct="1"/>
            <a:r>
              <a:rPr lang="zh-CN" altLang="en-US" b="1">
                <a:solidFill>
                  <a:srgbClr val="FF0000"/>
                </a:solidFill>
                <a:latin typeface="Arial" charset="0"/>
              </a:rPr>
              <a:t>耶罗波安二世</a:t>
            </a:r>
            <a:r>
              <a:rPr lang="en-US" altLang="ja-JP" b="1">
                <a:solidFill>
                  <a:srgbClr val="FF0000"/>
                </a:solidFill>
                <a:latin typeface="Arial" charset="0"/>
              </a:rPr>
              <a:t> (</a:t>
            </a:r>
            <a:r>
              <a:rPr lang="zh-CN" altLang="en-US" b="1">
                <a:solidFill>
                  <a:srgbClr val="FF0000"/>
                </a:solidFill>
                <a:latin typeface="Arial" charset="0"/>
              </a:rPr>
              <a:t>王下</a:t>
            </a:r>
            <a:r>
              <a:rPr lang="en-US" altLang="ja-JP" b="1">
                <a:solidFill>
                  <a:srgbClr val="FF0000"/>
                </a:solidFill>
                <a:latin typeface="Arial" charset="0"/>
              </a:rPr>
              <a:t> 14:23)</a:t>
            </a:r>
            <a:endParaRPr lang="en-GB" b="1">
              <a:solidFill>
                <a:srgbClr val="FF0000"/>
              </a:solidFill>
              <a:latin typeface="Arial" charset="0"/>
            </a:endParaRPr>
          </a:p>
        </p:txBody>
      </p:sp>
      <p:sp>
        <p:nvSpPr>
          <p:cNvPr id="391172" name="AutoShape 11"/>
          <p:cNvSpPr>
            <a:spLocks noChangeArrowheads="1"/>
          </p:cNvSpPr>
          <p:nvPr/>
        </p:nvSpPr>
        <p:spPr bwMode="auto">
          <a:xfrm>
            <a:off x="6705600" y="990600"/>
            <a:ext cx="609600" cy="914400"/>
          </a:xfrm>
          <a:prstGeom prst="upArrowCallout">
            <a:avLst>
              <a:gd name="adj1" fmla="val 25000"/>
              <a:gd name="adj2" fmla="val 25000"/>
              <a:gd name="adj3" fmla="val 25000"/>
              <a:gd name="adj4" fmla="val 66667"/>
            </a:avLst>
          </a:prstGeom>
          <a:solidFill>
            <a:srgbClr val="FF0000"/>
          </a:solidFill>
          <a:ln w="9525">
            <a:solidFill>
              <a:schemeClr val="tx1"/>
            </a:solidFill>
            <a:miter lim="800000"/>
            <a:headEnd/>
            <a:tailEnd/>
          </a:ln>
        </p:spPr>
        <p:txBody>
          <a:bodyPr wrap="none" anchor="ctr"/>
          <a:lstStyle/>
          <a:p>
            <a:endParaRPr lang="en-US">
              <a:cs typeface="Arial" charset="0"/>
            </a:endParaRPr>
          </a:p>
        </p:txBody>
      </p:sp>
      <p:sp>
        <p:nvSpPr>
          <p:cNvPr id="231430" name="Rectangle 6"/>
          <p:cNvSpPr>
            <a:spLocks noGrp="1" noChangeArrowheads="1"/>
          </p:cNvSpPr>
          <p:nvPr>
            <p:ph type="body" idx="1"/>
          </p:nvPr>
        </p:nvSpPr>
        <p:spPr>
          <a:xfrm>
            <a:off x="457200" y="2057400"/>
            <a:ext cx="8229600" cy="4800600"/>
          </a:xfrm>
          <a:noFill/>
          <a:ln>
            <a:miter lim="800000"/>
            <a:headEnd/>
            <a:tailEnd/>
          </a:ln>
          <a:extLst>
            <a:ext uri="{909E8E84-426E-40dd-AFC4-6F175D3DCCD1}">
              <a14:hiddenFill xmlns="" xmlns:a14="http://schemas.microsoft.com/office/drawing/2010/main">
                <a:solidFill>
                  <a:srgbClr val="FFFFFF"/>
                </a:solidFill>
              </a14:hiddenFill>
            </a:ext>
          </a:extLst>
        </p:spPr>
        <p:style>
          <a:lnRef idx="0">
            <a:schemeClr val="accent3"/>
          </a:lnRef>
          <a:fillRef idx="3">
            <a:schemeClr val="accent3"/>
          </a:fillRef>
          <a:effectRef idx="3">
            <a:schemeClr val="accent3"/>
          </a:effectRef>
          <a:fontRef idx="minor">
            <a:schemeClr val="lt1"/>
          </a:fontRef>
        </p:style>
        <p:txBody>
          <a:bodyPr/>
          <a:lstStyle/>
          <a:p>
            <a:pPr marL="0" indent="0" eaLnBrk="1" hangingPunct="1">
              <a:buFontTx/>
              <a:buNone/>
              <a:defRPr/>
            </a:pPr>
            <a:r>
              <a:rPr lang="zh-CN" altLang="en-US" b="1" dirty="0">
                <a:ln w="12700">
                  <a:solidFill>
                    <a:schemeClr val="tx1"/>
                  </a:solidFill>
                  <a:prstDash val="solid"/>
                </a:ln>
                <a:solidFill>
                  <a:schemeClr val="tx1"/>
                </a:solidFill>
              </a:rPr>
              <a:t>历史学家记载耶罗波安二世为以色列国最强的国王之一。在他的领导下，以国的力量和声望都提升了。但是，列王记鲜少注意政治力量。</a:t>
            </a:r>
            <a:endParaRPr lang="en-US" b="1" dirty="0">
              <a:ln w="12700">
                <a:solidFill>
                  <a:schemeClr val="tx1"/>
                </a:solidFill>
                <a:prstDash val="solid"/>
              </a:ln>
              <a:solidFill>
                <a:schemeClr val="tx1"/>
              </a:solidFill>
            </a:endParaRPr>
          </a:p>
          <a:p>
            <a:pPr marL="0" indent="0" eaLnBrk="1" hangingPunct="1">
              <a:defRPr/>
            </a:pPr>
            <a:endParaRPr lang="en-US" b="1" dirty="0">
              <a:ln w="12700">
                <a:solidFill>
                  <a:schemeClr val="tx1"/>
                </a:solidFill>
                <a:prstDash val="solid"/>
              </a:ln>
              <a:solidFill>
                <a:schemeClr val="tx1"/>
              </a:solidFill>
            </a:endParaRPr>
          </a:p>
          <a:p>
            <a:pPr marL="0" indent="0" eaLnBrk="1" hangingPunct="1">
              <a:buFontTx/>
              <a:buNone/>
              <a:defRPr/>
            </a:pPr>
            <a:r>
              <a:rPr lang="zh-CN" altLang="en-US" b="1" dirty="0">
                <a:ln w="12700">
                  <a:solidFill>
                    <a:schemeClr val="tx1"/>
                  </a:solidFill>
                  <a:prstDash val="solid"/>
                </a:ln>
                <a:solidFill>
                  <a:schemeClr val="tx1"/>
                </a:solidFill>
              </a:rPr>
              <a:t>列王记是以诸王的属灵程度做出判断。因此，记载耶罗波安二世事迹的篇幅只有短短的几段。</a:t>
            </a:r>
            <a:endParaRPr lang="en-US" b="1" dirty="0">
              <a:ln w="12700">
                <a:solidFill>
                  <a:schemeClr val="tx1"/>
                </a:solidFill>
                <a:prstDash val="solid"/>
              </a:ln>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8" presetClass="entr" presetSubtype="0" fill="hold" grpId="0" nodeType="clickEffect">
                                  <p:stCondLst>
                                    <p:cond delay="0"/>
                                  </p:stCondLst>
                                  <p:childTnLst>
                                    <p:set>
                                      <p:cBhvr>
                                        <p:cTn id="6" dur="1" fill="hold">
                                          <p:stCondLst>
                                            <p:cond delay="0"/>
                                          </p:stCondLst>
                                        </p:cTn>
                                        <p:tgtEl>
                                          <p:spTgt spid="231430">
                                            <p:txEl>
                                              <p:pRg st="0" end="0"/>
                                            </p:txEl>
                                          </p:spTgt>
                                        </p:tgtEl>
                                        <p:attrNameLst>
                                          <p:attrName>style.visibility</p:attrName>
                                        </p:attrNameLst>
                                      </p:cBhvr>
                                      <p:to>
                                        <p:strVal val="visible"/>
                                      </p:to>
                                    </p:set>
                                    <p:anim calcmode="lin" valueType="num">
                                      <p:cBhvr>
                                        <p:cTn id="7" dur="15000" fill="hold"/>
                                        <p:tgtEl>
                                          <p:spTgt spid="231430">
                                            <p:txEl>
                                              <p:pRg st="0" end="0"/>
                                            </p:txEl>
                                          </p:spTgt>
                                        </p:tgtEl>
                                        <p:attrNameLst>
                                          <p:attrName>ppt_x</p:attrName>
                                        </p:attrNameLst>
                                      </p:cBhvr>
                                      <p:tavLst>
                                        <p:tav tm="0">
                                          <p:val>
                                            <p:strVal val="#ppt_x"/>
                                          </p:val>
                                        </p:tav>
                                        <p:tav tm="100000">
                                          <p:val>
                                            <p:strVal val="#ppt_x"/>
                                          </p:val>
                                        </p:tav>
                                      </p:tavLst>
                                    </p:anim>
                                    <p:anim calcmode="lin" valueType="num">
                                      <p:cBhvr>
                                        <p:cTn id="8" dur="15000" fill="hold"/>
                                        <p:tgtEl>
                                          <p:spTgt spid="231430">
                                            <p:txEl>
                                              <p:pRg st="0" end="0"/>
                                            </p:txEl>
                                          </p:spTgt>
                                        </p:tgtEl>
                                        <p:attrNameLst>
                                          <p:attrName>ppt_y</p:attrName>
                                        </p:attrNameLst>
                                      </p:cBhvr>
                                      <p:tavLst>
                                        <p:tav tm="0">
                                          <p:val>
                                            <p:strVal val="#ppt_y+1"/>
                                          </p:val>
                                        </p:tav>
                                        <p:tav tm="100000">
                                          <p:val>
                                            <p:strVal val="#ppt_y-1"/>
                                          </p:val>
                                        </p:tav>
                                      </p:tavLst>
                                    </p:anim>
                                  </p:childTnLst>
                                </p:cTn>
                              </p:par>
                              <p:par>
                                <p:cTn id="9" presetID="28" presetClass="entr" presetSubtype="0" fill="hold" grpId="0" nodeType="withEffect">
                                  <p:stCondLst>
                                    <p:cond delay="0"/>
                                  </p:stCondLst>
                                  <p:childTnLst>
                                    <p:set>
                                      <p:cBhvr>
                                        <p:cTn id="10" dur="1" fill="hold">
                                          <p:stCondLst>
                                            <p:cond delay="0"/>
                                          </p:stCondLst>
                                        </p:cTn>
                                        <p:tgtEl>
                                          <p:spTgt spid="231430">
                                            <p:txEl>
                                              <p:pRg st="2" end="2"/>
                                            </p:txEl>
                                          </p:spTgt>
                                        </p:tgtEl>
                                        <p:attrNameLst>
                                          <p:attrName>style.visibility</p:attrName>
                                        </p:attrNameLst>
                                      </p:cBhvr>
                                      <p:to>
                                        <p:strVal val="visible"/>
                                      </p:to>
                                    </p:set>
                                    <p:anim calcmode="lin" valueType="num">
                                      <p:cBhvr>
                                        <p:cTn id="11" dur="15000" fill="hold"/>
                                        <p:tgtEl>
                                          <p:spTgt spid="231430">
                                            <p:txEl>
                                              <p:pRg st="2" end="2"/>
                                            </p:txEl>
                                          </p:spTgt>
                                        </p:tgtEl>
                                        <p:attrNameLst>
                                          <p:attrName>ppt_x</p:attrName>
                                        </p:attrNameLst>
                                      </p:cBhvr>
                                      <p:tavLst>
                                        <p:tav tm="0">
                                          <p:val>
                                            <p:strVal val="#ppt_x"/>
                                          </p:val>
                                        </p:tav>
                                        <p:tav tm="100000">
                                          <p:val>
                                            <p:strVal val="#ppt_x"/>
                                          </p:val>
                                        </p:tav>
                                      </p:tavLst>
                                    </p:anim>
                                    <p:anim calcmode="lin" valueType="num">
                                      <p:cBhvr>
                                        <p:cTn id="12" dur="15000" fill="hold"/>
                                        <p:tgtEl>
                                          <p:spTgt spid="231430">
                                            <p:txEl>
                                              <p:pRg st="2" end="2"/>
                                            </p:txEl>
                                          </p:spTgt>
                                        </p:tgtEl>
                                        <p:attrNameLst>
                                          <p:attrName>ppt_y</p:attrName>
                                        </p:attrNameLst>
                                      </p:cBhvr>
                                      <p:tavLst>
                                        <p:tav tm="0">
                                          <p:val>
                                            <p:strVal val="#ppt_y+1"/>
                                          </p:val>
                                        </p:tav>
                                        <p:tav tm="100000">
                                          <p:val>
                                            <p:strVal val="#ppt_y-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430" grpId="0" build="allAtOnce"/>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sp>
        <p:nvSpPr>
          <p:cNvPr id="393218" name="Rectangle 2"/>
          <p:cNvSpPr>
            <a:spLocks noGrp="1" noChangeArrowheads="1"/>
          </p:cNvSpPr>
          <p:nvPr>
            <p:ph type="title"/>
          </p:nvPr>
        </p:nvSpPr>
        <p:spPr>
          <a:xfrm>
            <a:off x="0" y="0"/>
            <a:ext cx="9144000" cy="1143000"/>
          </a:xfrm>
          <a:solidFill>
            <a:schemeClr val="tx1"/>
          </a:solidFill>
        </p:spPr>
        <p:txBody>
          <a:bodyPr/>
          <a:lstStyle/>
          <a:p>
            <a:pPr eaLnBrk="1" hangingPunct="1"/>
            <a:r>
              <a:rPr lang="zh-CN" altLang="en-US" sz="4000" b="1">
                <a:solidFill>
                  <a:schemeClr val="bg1"/>
                </a:solidFill>
                <a:latin typeface="Arial" charset="0"/>
              </a:rPr>
              <a:t>以色列国的先知</a:t>
            </a:r>
            <a:br>
              <a:rPr lang="en-US" altLang="ja-JP" sz="4000" b="1">
                <a:solidFill>
                  <a:schemeClr val="bg1"/>
                </a:solidFill>
                <a:latin typeface="Arial" charset="0"/>
              </a:rPr>
            </a:br>
            <a:r>
              <a:rPr lang="en-US" altLang="ja-JP" sz="4000" b="1">
                <a:solidFill>
                  <a:schemeClr val="bg1"/>
                </a:solidFill>
                <a:latin typeface="Arial" charset="0"/>
              </a:rPr>
              <a:t>(</a:t>
            </a:r>
            <a:r>
              <a:rPr lang="zh-CN" altLang="en-US" sz="4000" b="1">
                <a:solidFill>
                  <a:schemeClr val="bg1"/>
                </a:solidFill>
                <a:latin typeface="Arial" charset="0"/>
              </a:rPr>
              <a:t>王下</a:t>
            </a:r>
            <a:r>
              <a:rPr lang="en-US" altLang="ja-JP" sz="4000" b="1">
                <a:solidFill>
                  <a:schemeClr val="bg1"/>
                </a:solidFill>
                <a:latin typeface="Arial" charset="0"/>
              </a:rPr>
              <a:t>14:23)</a:t>
            </a:r>
            <a:endParaRPr lang="en-GB" sz="4000" b="1">
              <a:solidFill>
                <a:schemeClr val="bg1"/>
              </a:solidFill>
              <a:latin typeface="Arial" charset="0"/>
            </a:endParaRPr>
          </a:p>
        </p:txBody>
      </p:sp>
      <p:sp>
        <p:nvSpPr>
          <p:cNvPr id="232451" name="Rectangle 3"/>
          <p:cNvSpPr>
            <a:spLocks noGrp="1" noChangeArrowheads="1"/>
          </p:cNvSpPr>
          <p:nvPr>
            <p:ph type="body" idx="1"/>
          </p:nvPr>
        </p:nvSpPr>
        <p:spPr>
          <a:xfrm>
            <a:off x="533400" y="1600200"/>
            <a:ext cx="8229600" cy="5257800"/>
          </a:xfrm>
        </p:spPr>
        <p:txBody>
          <a:bodyPr/>
          <a:lstStyle/>
          <a:p>
            <a:pPr marL="0" indent="0" eaLnBrk="1" hangingPunct="1">
              <a:buFontTx/>
              <a:buNone/>
            </a:pPr>
            <a:r>
              <a:rPr lang="zh-CN" altLang="en-US" sz="3600" b="1">
                <a:solidFill>
                  <a:srgbClr val="3333FF"/>
                </a:solidFill>
                <a:latin typeface="Arial" charset="0"/>
              </a:rPr>
              <a:t>阿摩司</a:t>
            </a:r>
            <a:r>
              <a:rPr lang="en-US" altLang="zh-CN" sz="3600" b="1">
                <a:solidFill>
                  <a:srgbClr val="3333FF"/>
                </a:solidFill>
                <a:latin typeface="Arial" charset="0"/>
              </a:rPr>
              <a:t> </a:t>
            </a:r>
            <a:r>
              <a:rPr lang="zh-CN" altLang="en-US" sz="3600" b="1">
                <a:latin typeface="Arial" charset="0"/>
              </a:rPr>
              <a:t>和</a:t>
            </a:r>
            <a:r>
              <a:rPr lang="en-US" altLang="ja-JP" sz="3600" b="1">
                <a:latin typeface="Arial" charset="0"/>
              </a:rPr>
              <a:t> </a:t>
            </a:r>
            <a:r>
              <a:rPr lang="zh-CN" altLang="en-US" sz="3600" b="1">
                <a:solidFill>
                  <a:srgbClr val="3333FF"/>
                </a:solidFill>
                <a:latin typeface="Arial" charset="0"/>
              </a:rPr>
              <a:t>何西阿 </a:t>
            </a:r>
            <a:r>
              <a:rPr lang="zh-CN" altLang="en-US" sz="3600" b="1">
                <a:latin typeface="Arial" charset="0"/>
              </a:rPr>
              <a:t>在美丽的撒玛丽亚城说预言</a:t>
            </a:r>
            <a:r>
              <a:rPr lang="en-US" altLang="zh-CN" sz="3600" b="1">
                <a:latin typeface="Arial" charset="0"/>
              </a:rPr>
              <a:t>. </a:t>
            </a:r>
            <a:r>
              <a:rPr lang="en-US" altLang="ja-JP" sz="3600" b="1">
                <a:latin typeface="Arial" charset="0"/>
              </a:rPr>
              <a:t>(</a:t>
            </a:r>
            <a:r>
              <a:rPr lang="zh-CN" altLang="en-US" sz="3600" b="1">
                <a:solidFill>
                  <a:srgbClr val="3333FF"/>
                </a:solidFill>
                <a:latin typeface="Arial" charset="0"/>
              </a:rPr>
              <a:t>约拿</a:t>
            </a:r>
            <a:r>
              <a:rPr lang="zh-CN" altLang="en-US" sz="3600" b="1">
                <a:latin typeface="Arial" charset="0"/>
              </a:rPr>
              <a:t>也在亚述国的首都</a:t>
            </a:r>
            <a:r>
              <a:rPr lang="en-US" altLang="zh-CN" sz="3600" b="1">
                <a:latin typeface="Arial" charset="0"/>
              </a:rPr>
              <a:t>,</a:t>
            </a:r>
            <a:r>
              <a:rPr lang="zh-CN" altLang="en-US" sz="3600" b="1">
                <a:latin typeface="Arial" charset="0"/>
              </a:rPr>
              <a:t>尼尼微城说预言</a:t>
            </a:r>
            <a:r>
              <a:rPr lang="en-US" altLang="zh-CN" sz="3600" b="1">
                <a:latin typeface="Arial" charset="0"/>
              </a:rPr>
              <a:t>).</a:t>
            </a:r>
            <a:r>
              <a:rPr lang="en-US" altLang="ja-JP" sz="3600" b="1">
                <a:latin typeface="Arial" charset="0"/>
              </a:rPr>
              <a:t> </a:t>
            </a:r>
          </a:p>
          <a:p>
            <a:pPr marL="0" indent="0" eaLnBrk="1" hangingPunct="1">
              <a:buFontTx/>
              <a:buNone/>
            </a:pPr>
            <a:endParaRPr lang="en-US" sz="3600" b="1">
              <a:latin typeface="Arial" charset="0"/>
            </a:endParaRPr>
          </a:p>
          <a:p>
            <a:pPr marL="0" indent="0" eaLnBrk="1" hangingPunct="1">
              <a:buFontTx/>
              <a:buNone/>
            </a:pPr>
            <a:r>
              <a:rPr lang="zh-CN" altLang="en-US" sz="3600" b="1">
                <a:latin typeface="Arial" charset="0"/>
              </a:rPr>
              <a:t>以色列国对先知们的灭亡信息嗤之以鼻，但在</a:t>
            </a:r>
            <a:r>
              <a:rPr lang="en-US" altLang="zh-CN" sz="3600" b="1">
                <a:latin typeface="Arial" charset="0"/>
              </a:rPr>
              <a:t>30</a:t>
            </a:r>
            <a:r>
              <a:rPr lang="zh-CN" altLang="en-US" sz="3600" b="1">
                <a:latin typeface="Arial" charset="0"/>
              </a:rPr>
              <a:t>年内所有的预言完全应验。</a:t>
            </a:r>
            <a:endParaRPr lang="en-GB" sz="3600" b="1">
              <a:latin typeface="Arial" charset="0"/>
            </a:endParaRPr>
          </a:p>
        </p:txBody>
      </p:sp>
      <p:pic>
        <p:nvPicPr>
          <p:cNvPr id="393220" name="Picture 5" descr="j0310076"/>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1595438" cy="1817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plit orient="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232451">
                                            <p:txEl>
                                              <p:pRg st="0" end="0"/>
                                            </p:txEl>
                                          </p:spTgt>
                                        </p:tgtEl>
                                        <p:attrNameLst>
                                          <p:attrName>style.visibility</p:attrName>
                                        </p:attrNameLst>
                                      </p:cBhvr>
                                      <p:to>
                                        <p:strVal val="visible"/>
                                      </p:to>
                                    </p:set>
                                    <p:animEffect transition="in" filter="fade">
                                      <p:cBhvr>
                                        <p:cTn id="7" dur="770" decel="100000"/>
                                        <p:tgtEl>
                                          <p:spTgt spid="232451">
                                            <p:txEl>
                                              <p:pRg st="0" end="0"/>
                                            </p:txEl>
                                          </p:spTgt>
                                        </p:tgtEl>
                                      </p:cBhvr>
                                    </p:animEffect>
                                    <p:animScale>
                                      <p:cBhvr>
                                        <p:cTn id="8" dur="770" decel="100000"/>
                                        <p:tgtEl>
                                          <p:spTgt spid="232451">
                                            <p:txEl>
                                              <p:pRg st="0" end="0"/>
                                            </p:txEl>
                                          </p:spTgt>
                                        </p:tgtEl>
                                      </p:cBhvr>
                                      <p:from x="10000" y="10000"/>
                                      <p:to x="200000" y="450000"/>
                                    </p:animScale>
                                    <p:animScale>
                                      <p:cBhvr>
                                        <p:cTn id="9" dur="1230" accel="100000" fill="hold">
                                          <p:stCondLst>
                                            <p:cond delay="770"/>
                                          </p:stCondLst>
                                        </p:cTn>
                                        <p:tgtEl>
                                          <p:spTgt spid="232451">
                                            <p:txEl>
                                              <p:pRg st="0" end="0"/>
                                            </p:txEl>
                                          </p:spTgt>
                                        </p:tgtEl>
                                      </p:cBhvr>
                                      <p:from x="200000" y="450000"/>
                                      <p:to x="100000" y="100000"/>
                                    </p:animScale>
                                    <p:set>
                                      <p:cBhvr>
                                        <p:cTn id="10" dur="770" fill="hold"/>
                                        <p:tgtEl>
                                          <p:spTgt spid="232451">
                                            <p:txEl>
                                              <p:pRg st="0" end="0"/>
                                            </p:txEl>
                                          </p:spTgt>
                                        </p:tgtEl>
                                        <p:attrNameLst>
                                          <p:attrName>ppt_x</p:attrName>
                                        </p:attrNameLst>
                                      </p:cBhvr>
                                      <p:to>
                                        <p:strVal val="(0.5)"/>
                                      </p:to>
                                    </p:set>
                                    <p:anim from="(0.5)" to="(#ppt_x)" calcmode="lin" valueType="num">
                                      <p:cBhvr>
                                        <p:cTn id="11" dur="1230" accel="100000" fill="hold">
                                          <p:stCondLst>
                                            <p:cond delay="770"/>
                                          </p:stCondLst>
                                        </p:cTn>
                                        <p:tgtEl>
                                          <p:spTgt spid="232451">
                                            <p:txEl>
                                              <p:pRg st="0" end="0"/>
                                            </p:txEl>
                                          </p:spTgt>
                                        </p:tgtEl>
                                        <p:attrNameLst>
                                          <p:attrName>ppt_x</p:attrName>
                                        </p:attrNameLst>
                                      </p:cBhvr>
                                    </p:anim>
                                    <p:set>
                                      <p:cBhvr>
                                        <p:cTn id="12" dur="770" fill="hold"/>
                                        <p:tgtEl>
                                          <p:spTgt spid="232451">
                                            <p:txEl>
                                              <p:pRg st="0" end="0"/>
                                            </p:txEl>
                                          </p:spTgt>
                                        </p:tgtEl>
                                        <p:attrNameLst>
                                          <p:attrName>ppt_y</p:attrName>
                                        </p:attrNameLst>
                                      </p:cBhvr>
                                      <p:to>
                                        <p:strVal val="(#ppt_y+0.4)"/>
                                      </p:to>
                                    </p:set>
                                    <p:anim from="(#ppt_y+0.4)" to="(#ppt_y)" calcmode="lin" valueType="num">
                                      <p:cBhvr>
                                        <p:cTn id="13" dur="1230" accel="100000" fill="hold">
                                          <p:stCondLst>
                                            <p:cond delay="770"/>
                                          </p:stCondLst>
                                        </p:cTn>
                                        <p:tgtEl>
                                          <p:spTgt spid="232451">
                                            <p:txEl>
                                              <p:pRg st="0" end="0"/>
                                            </p:txEl>
                                          </p:spTgt>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51" presetClass="entr" presetSubtype="0" fill="hold" grpId="0" nodeType="clickEffect">
                                  <p:stCondLst>
                                    <p:cond delay="0"/>
                                  </p:stCondLst>
                                  <p:childTnLst>
                                    <p:set>
                                      <p:cBhvr>
                                        <p:cTn id="17" dur="1" fill="hold">
                                          <p:stCondLst>
                                            <p:cond delay="0"/>
                                          </p:stCondLst>
                                        </p:cTn>
                                        <p:tgtEl>
                                          <p:spTgt spid="232451">
                                            <p:txEl>
                                              <p:pRg st="2" end="2"/>
                                            </p:txEl>
                                          </p:spTgt>
                                        </p:tgtEl>
                                        <p:attrNameLst>
                                          <p:attrName>style.visibility</p:attrName>
                                        </p:attrNameLst>
                                      </p:cBhvr>
                                      <p:to>
                                        <p:strVal val="visible"/>
                                      </p:to>
                                    </p:set>
                                    <p:animEffect transition="in" filter="fade">
                                      <p:cBhvr>
                                        <p:cTn id="18" dur="770" decel="100000"/>
                                        <p:tgtEl>
                                          <p:spTgt spid="232451">
                                            <p:txEl>
                                              <p:pRg st="2" end="2"/>
                                            </p:txEl>
                                          </p:spTgt>
                                        </p:tgtEl>
                                      </p:cBhvr>
                                    </p:animEffect>
                                    <p:animScale>
                                      <p:cBhvr>
                                        <p:cTn id="19" dur="770" decel="100000"/>
                                        <p:tgtEl>
                                          <p:spTgt spid="232451">
                                            <p:txEl>
                                              <p:pRg st="2" end="2"/>
                                            </p:txEl>
                                          </p:spTgt>
                                        </p:tgtEl>
                                      </p:cBhvr>
                                      <p:from x="10000" y="10000"/>
                                      <p:to x="200000" y="450000"/>
                                    </p:animScale>
                                    <p:animScale>
                                      <p:cBhvr>
                                        <p:cTn id="20" dur="1230" accel="100000" fill="hold">
                                          <p:stCondLst>
                                            <p:cond delay="770"/>
                                          </p:stCondLst>
                                        </p:cTn>
                                        <p:tgtEl>
                                          <p:spTgt spid="232451">
                                            <p:txEl>
                                              <p:pRg st="2" end="2"/>
                                            </p:txEl>
                                          </p:spTgt>
                                        </p:tgtEl>
                                      </p:cBhvr>
                                      <p:from x="200000" y="450000"/>
                                      <p:to x="100000" y="100000"/>
                                    </p:animScale>
                                    <p:set>
                                      <p:cBhvr>
                                        <p:cTn id="21" dur="770" fill="hold"/>
                                        <p:tgtEl>
                                          <p:spTgt spid="232451">
                                            <p:txEl>
                                              <p:pRg st="2" end="2"/>
                                            </p:txEl>
                                          </p:spTgt>
                                        </p:tgtEl>
                                        <p:attrNameLst>
                                          <p:attrName>ppt_x</p:attrName>
                                        </p:attrNameLst>
                                      </p:cBhvr>
                                      <p:to>
                                        <p:strVal val="(0.5)"/>
                                      </p:to>
                                    </p:set>
                                    <p:anim from="(0.5)" to="(#ppt_x)" calcmode="lin" valueType="num">
                                      <p:cBhvr>
                                        <p:cTn id="22" dur="1230" accel="100000" fill="hold">
                                          <p:stCondLst>
                                            <p:cond delay="770"/>
                                          </p:stCondLst>
                                        </p:cTn>
                                        <p:tgtEl>
                                          <p:spTgt spid="232451">
                                            <p:txEl>
                                              <p:pRg st="2" end="2"/>
                                            </p:txEl>
                                          </p:spTgt>
                                        </p:tgtEl>
                                        <p:attrNameLst>
                                          <p:attrName>ppt_x</p:attrName>
                                        </p:attrNameLst>
                                      </p:cBhvr>
                                    </p:anim>
                                    <p:set>
                                      <p:cBhvr>
                                        <p:cTn id="23" dur="770" fill="hold"/>
                                        <p:tgtEl>
                                          <p:spTgt spid="232451">
                                            <p:txEl>
                                              <p:pRg st="2" end="2"/>
                                            </p:txEl>
                                          </p:spTgt>
                                        </p:tgtEl>
                                        <p:attrNameLst>
                                          <p:attrName>ppt_y</p:attrName>
                                        </p:attrNameLst>
                                      </p:cBhvr>
                                      <p:to>
                                        <p:strVal val="(#ppt_y+0.4)"/>
                                      </p:to>
                                    </p:set>
                                    <p:anim from="(#ppt_y+0.4)" to="(#ppt_y)" calcmode="lin" valueType="num">
                                      <p:cBhvr>
                                        <p:cTn id="24" dur="1230" accel="100000" fill="hold">
                                          <p:stCondLst>
                                            <p:cond delay="770"/>
                                          </p:stCondLst>
                                        </p:cTn>
                                        <p:tgtEl>
                                          <p:spTgt spid="232451">
                                            <p:txEl>
                                              <p:pRg st="2" end="2"/>
                                            </p:txEl>
                                          </p:spTgt>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451" grpId="0" build="p"/>
    </p:bldLst>
  </p:timing>
</p:sld>
</file>

<file path=ppt/slides/slide1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20193" name="Picture 6" descr="28 Dav-Sol small.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0"/>
            <a:ext cx="4572000" cy="6919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0194" name="Text Box 24"/>
          <p:cNvSpPr txBox="1">
            <a:spLocks noChangeArrowheads="1"/>
          </p:cNvSpPr>
          <p:nvPr/>
        </p:nvSpPr>
        <p:spPr bwMode="auto">
          <a:xfrm>
            <a:off x="8305800" y="15875"/>
            <a:ext cx="76200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Osaka" charset="0"/>
                <a:cs typeface="Osaka" charset="0"/>
              </a:defRPr>
            </a:lvl1pPr>
            <a:lvl2pPr marL="742950" indent="-285750">
              <a:defRPr sz="2400">
                <a:solidFill>
                  <a:schemeClr val="tx1"/>
                </a:solidFill>
                <a:latin typeface="Times New Roman" charset="0"/>
                <a:ea typeface="Osaka" charset="0"/>
                <a:cs typeface="Osaka" charset="0"/>
              </a:defRPr>
            </a:lvl2pPr>
            <a:lvl3pPr marL="1143000" indent="-228600">
              <a:defRPr sz="2400">
                <a:solidFill>
                  <a:schemeClr val="tx1"/>
                </a:solidFill>
                <a:latin typeface="Times New Roman" charset="0"/>
                <a:ea typeface="Osaka" charset="0"/>
                <a:cs typeface="Osaka" charset="0"/>
              </a:defRPr>
            </a:lvl3pPr>
            <a:lvl4pPr marL="1600200" indent="-228600">
              <a:defRPr sz="2400">
                <a:solidFill>
                  <a:schemeClr val="tx1"/>
                </a:solidFill>
                <a:latin typeface="Times New Roman" charset="0"/>
                <a:ea typeface="Osaka" charset="0"/>
                <a:cs typeface="Osaka" charset="0"/>
              </a:defRPr>
            </a:lvl4pPr>
            <a:lvl5pPr marL="2057400" indent="-228600">
              <a:defRPr sz="2400">
                <a:solidFill>
                  <a:schemeClr val="tx1"/>
                </a:solidFill>
                <a:latin typeface="Times New Roman" charset="0"/>
                <a:ea typeface="Osaka" charset="0"/>
                <a:cs typeface="Osaka" charset="0"/>
              </a:defRPr>
            </a:lvl5pPr>
            <a:lvl6pPr marL="2514600" indent="-228600" algn="ctr" eaLnBrk="0" fontAlgn="base" hangingPunct="0">
              <a:spcBef>
                <a:spcPct val="0"/>
              </a:spcBef>
              <a:spcAft>
                <a:spcPct val="0"/>
              </a:spcAft>
              <a:defRPr sz="2400">
                <a:solidFill>
                  <a:schemeClr val="tx1"/>
                </a:solidFill>
                <a:latin typeface="Times New Roman" charset="0"/>
                <a:ea typeface="Osaka" charset="0"/>
                <a:cs typeface="Osaka" charset="0"/>
              </a:defRPr>
            </a:lvl6pPr>
            <a:lvl7pPr marL="2971800" indent="-228600" algn="ctr" eaLnBrk="0" fontAlgn="base" hangingPunct="0">
              <a:spcBef>
                <a:spcPct val="0"/>
              </a:spcBef>
              <a:spcAft>
                <a:spcPct val="0"/>
              </a:spcAft>
              <a:defRPr sz="2400">
                <a:solidFill>
                  <a:schemeClr val="tx1"/>
                </a:solidFill>
                <a:latin typeface="Times New Roman" charset="0"/>
                <a:ea typeface="Osaka" charset="0"/>
                <a:cs typeface="Osaka" charset="0"/>
              </a:defRPr>
            </a:lvl7pPr>
            <a:lvl8pPr marL="3429000" indent="-228600" algn="ctr" eaLnBrk="0" fontAlgn="base" hangingPunct="0">
              <a:spcBef>
                <a:spcPct val="0"/>
              </a:spcBef>
              <a:spcAft>
                <a:spcPct val="0"/>
              </a:spcAft>
              <a:defRPr sz="2400">
                <a:solidFill>
                  <a:schemeClr val="tx1"/>
                </a:solidFill>
                <a:latin typeface="Times New Roman" charset="0"/>
                <a:ea typeface="Osaka" charset="0"/>
                <a:cs typeface="Osaka" charset="0"/>
              </a:defRPr>
            </a:lvl8pPr>
            <a:lvl9pPr marL="3886200" indent="-228600" algn="ctr" eaLnBrk="0" fontAlgn="base" hangingPunct="0">
              <a:spcBef>
                <a:spcPct val="0"/>
              </a:spcBef>
              <a:spcAft>
                <a:spcPct val="0"/>
              </a:spcAft>
              <a:defRPr sz="2400">
                <a:solidFill>
                  <a:schemeClr val="tx1"/>
                </a:solidFill>
                <a:latin typeface="Times New Roman" charset="0"/>
                <a:ea typeface="Osaka" charset="0"/>
                <a:cs typeface="Osaka" charset="0"/>
              </a:defRPr>
            </a:lvl9pPr>
          </a:lstStyle>
          <a:p>
            <a:pPr algn="r">
              <a:spcBef>
                <a:spcPct val="50000"/>
              </a:spcBef>
            </a:pPr>
            <a:r>
              <a:rPr lang="en-US" b="1">
                <a:solidFill>
                  <a:srgbClr val="FFFF00"/>
                </a:solidFill>
                <a:latin typeface="Comic Sans MS" charset="0"/>
                <a:ea typeface="MS Pゴシック" charset="0"/>
                <a:cs typeface="MS Pゴシック" charset="0"/>
              </a:rPr>
              <a:t>446</a:t>
            </a:r>
          </a:p>
        </p:txBody>
      </p:sp>
      <p:sp>
        <p:nvSpPr>
          <p:cNvPr id="99354" name="Rectangle 26" descr="Green marble"/>
          <p:cNvSpPr>
            <a:spLocks noGrp="1" noChangeArrowheads="1"/>
          </p:cNvSpPr>
          <p:nvPr>
            <p:ph type="title" idx="4294967295"/>
          </p:nvPr>
        </p:nvSpPr>
        <p:spPr>
          <a:xfrm>
            <a:off x="0" y="109538"/>
            <a:ext cx="3124200" cy="1490662"/>
          </a:xfrm>
          <a:effectLst>
            <a:outerShdw blurRad="63500" dist="107763" dir="2700000" algn="ctr" rotWithShape="0">
              <a:srgbClr val="030201">
                <a:alpha val="74998"/>
              </a:srgbClr>
            </a:outerShdw>
          </a:effectLst>
        </p:spPr>
        <p:txBody>
          <a:bodyPr/>
          <a:lstStyle/>
          <a:p>
            <a:pPr eaLnBrk="1" hangingPunct="1">
              <a:defRPr/>
            </a:pPr>
            <a:r>
              <a:rPr lang="en-US" sz="2900" b="1">
                <a:solidFill>
                  <a:srgbClr val="FFFFFF"/>
                </a:solidFill>
                <a:latin typeface="Lucida Handwriting" charset="0"/>
                <a:ea typeface="MS Pゴシック" charset="0"/>
                <a:cs typeface="MS Pゴシック" charset="0"/>
              </a:rPr>
              <a:t>Expansion under Jeroboam II</a:t>
            </a:r>
            <a:endParaRPr lang="en-US">
              <a:solidFill>
                <a:schemeClr val="bg1"/>
              </a:solidFill>
              <a:latin typeface="Lucida Handwriting" charset="0"/>
              <a:ea typeface="MS Pゴシック" charset="0"/>
              <a:cs typeface="MS Pゴシック" charset="0"/>
            </a:endParaRPr>
          </a:p>
        </p:txBody>
      </p:sp>
      <p:grpSp>
        <p:nvGrpSpPr>
          <p:cNvPr id="2" name="Group 14"/>
          <p:cNvGrpSpPr/>
          <p:nvPr/>
        </p:nvGrpSpPr>
        <p:grpSpPr>
          <a:xfrm>
            <a:off x="5715000" y="1447800"/>
            <a:ext cx="3429000" cy="2743200"/>
            <a:chOff x="5715000" y="1447800"/>
            <a:chExt cx="3429000" cy="2743200"/>
          </a:xfrm>
          <a:solidFill>
            <a:srgbClr val="242A59"/>
          </a:solidFill>
        </p:grpSpPr>
        <p:sp>
          <p:nvSpPr>
            <p:cNvPr id="13" name="Parallelogram 12"/>
            <p:cNvSpPr/>
            <p:nvPr/>
          </p:nvSpPr>
          <p:spPr bwMode="auto">
            <a:xfrm>
              <a:off x="5715000" y="1447800"/>
              <a:ext cx="1676400" cy="2743200"/>
            </a:xfrm>
            <a:prstGeom prst="parallelogram">
              <a:avLst>
                <a:gd name="adj" fmla="val 57989"/>
              </a:avLst>
            </a:prstGeom>
            <a:grpFill/>
            <a:ln w="9525" cap="flat" cmpd="sng" algn="ctr">
              <a:solidFill>
                <a:schemeClr val="tx1"/>
              </a:solidFill>
              <a:prstDash val="solid"/>
              <a:round/>
              <a:headEnd type="none" w="med" len="med"/>
              <a:tailEnd type="none" w="med" len="med"/>
            </a:ln>
            <a:effectLst/>
          </p:spPr>
          <p:txBody>
            <a:bodyPr wrap="none" anchor="ctr"/>
            <a:lstStyle/>
            <a:p>
              <a:pPr algn="ctr" eaLnBrk="0" hangingPunct="0">
                <a:defRPr/>
              </a:pPr>
              <a:endParaRPr lang="en-US" sz="2400">
                <a:solidFill>
                  <a:srgbClr val="FFFFFF"/>
                </a:solidFill>
                <a:latin typeface="Times New Roman" pitchFamily="-112" charset="0"/>
                <a:ea typeface="MS Pゴシック"/>
                <a:cs typeface="MS Pゴシック"/>
              </a:endParaRPr>
            </a:p>
          </p:txBody>
        </p:sp>
        <p:sp>
          <p:nvSpPr>
            <p:cNvPr id="14" name="TextBox 13"/>
            <p:cNvSpPr txBox="1"/>
            <p:nvPr/>
          </p:nvSpPr>
          <p:spPr>
            <a:xfrm>
              <a:off x="7184902" y="1752600"/>
              <a:ext cx="1959098" cy="400110"/>
            </a:xfrm>
            <a:prstGeom prst="rect">
              <a:avLst/>
            </a:prstGeom>
            <a:grpFill/>
          </p:spPr>
          <p:txBody>
            <a:bodyPr>
              <a:spAutoFit/>
            </a:bodyPr>
            <a:lstStyle/>
            <a:p>
              <a:pPr algn="ctr" eaLnBrk="0" hangingPunct="0">
                <a:defRPr/>
              </a:pPr>
              <a:r>
                <a:rPr lang="en-US" sz="2000" b="1" dirty="0">
                  <a:solidFill>
                    <a:srgbClr val="FFFFFF"/>
                  </a:solidFill>
                  <a:latin typeface="Arial"/>
                  <a:ea typeface="MS Pゴシック"/>
                  <a:cs typeface="Arial"/>
                </a:rPr>
                <a:t>Jeroboam II</a:t>
              </a:r>
            </a:p>
          </p:txBody>
        </p:sp>
      </p:grpSp>
      <p:sp>
        <p:nvSpPr>
          <p:cNvPr id="16" name="TextBox 15"/>
          <p:cNvSpPr txBox="1">
            <a:spLocks noChangeArrowheads="1"/>
          </p:cNvSpPr>
          <p:nvPr/>
        </p:nvSpPr>
        <p:spPr bwMode="auto">
          <a:xfrm>
            <a:off x="0" y="3441700"/>
            <a:ext cx="4495800" cy="3416300"/>
          </a:xfrm>
          <a:prstGeom prst="rect">
            <a:avLst/>
          </a:prstGeom>
          <a:solidFill>
            <a:srgbClr val="232A5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Osaka" charset="0"/>
                <a:cs typeface="Osaka" charset="0"/>
              </a:defRPr>
            </a:lvl1pPr>
            <a:lvl2pPr marL="742950" indent="-285750">
              <a:defRPr sz="2400">
                <a:solidFill>
                  <a:schemeClr val="tx1"/>
                </a:solidFill>
                <a:latin typeface="Times New Roman" charset="0"/>
                <a:ea typeface="Osaka" charset="0"/>
                <a:cs typeface="Osaka" charset="0"/>
              </a:defRPr>
            </a:lvl2pPr>
            <a:lvl3pPr marL="1143000" indent="-228600">
              <a:defRPr sz="2400">
                <a:solidFill>
                  <a:schemeClr val="tx1"/>
                </a:solidFill>
                <a:latin typeface="Times New Roman" charset="0"/>
                <a:ea typeface="Osaka" charset="0"/>
                <a:cs typeface="Osaka" charset="0"/>
              </a:defRPr>
            </a:lvl3pPr>
            <a:lvl4pPr marL="1600200" indent="-228600">
              <a:defRPr sz="2400">
                <a:solidFill>
                  <a:schemeClr val="tx1"/>
                </a:solidFill>
                <a:latin typeface="Times New Roman" charset="0"/>
                <a:ea typeface="Osaka" charset="0"/>
                <a:cs typeface="Osaka" charset="0"/>
              </a:defRPr>
            </a:lvl4pPr>
            <a:lvl5pPr marL="2057400" indent="-228600">
              <a:defRPr sz="2400">
                <a:solidFill>
                  <a:schemeClr val="tx1"/>
                </a:solidFill>
                <a:latin typeface="Times New Roman" charset="0"/>
                <a:ea typeface="Osaka" charset="0"/>
                <a:cs typeface="Osaka" charset="0"/>
              </a:defRPr>
            </a:lvl5pPr>
            <a:lvl6pPr marL="2514600" indent="-228600" algn="ctr" eaLnBrk="0" fontAlgn="base" hangingPunct="0">
              <a:spcBef>
                <a:spcPct val="0"/>
              </a:spcBef>
              <a:spcAft>
                <a:spcPct val="0"/>
              </a:spcAft>
              <a:defRPr sz="2400">
                <a:solidFill>
                  <a:schemeClr val="tx1"/>
                </a:solidFill>
                <a:latin typeface="Times New Roman" charset="0"/>
                <a:ea typeface="Osaka" charset="0"/>
                <a:cs typeface="Osaka" charset="0"/>
              </a:defRPr>
            </a:lvl6pPr>
            <a:lvl7pPr marL="2971800" indent="-228600" algn="ctr" eaLnBrk="0" fontAlgn="base" hangingPunct="0">
              <a:spcBef>
                <a:spcPct val="0"/>
              </a:spcBef>
              <a:spcAft>
                <a:spcPct val="0"/>
              </a:spcAft>
              <a:defRPr sz="2400">
                <a:solidFill>
                  <a:schemeClr val="tx1"/>
                </a:solidFill>
                <a:latin typeface="Times New Roman" charset="0"/>
                <a:ea typeface="Osaka" charset="0"/>
                <a:cs typeface="Osaka" charset="0"/>
              </a:defRPr>
            </a:lvl7pPr>
            <a:lvl8pPr marL="3429000" indent="-228600" algn="ctr" eaLnBrk="0" fontAlgn="base" hangingPunct="0">
              <a:spcBef>
                <a:spcPct val="0"/>
              </a:spcBef>
              <a:spcAft>
                <a:spcPct val="0"/>
              </a:spcAft>
              <a:defRPr sz="2400">
                <a:solidFill>
                  <a:schemeClr val="tx1"/>
                </a:solidFill>
                <a:latin typeface="Times New Roman" charset="0"/>
                <a:ea typeface="Osaka" charset="0"/>
                <a:cs typeface="Osaka" charset="0"/>
              </a:defRPr>
            </a:lvl8pPr>
            <a:lvl9pPr marL="3886200" indent="-228600" algn="ctr" eaLnBrk="0" fontAlgn="base" hangingPunct="0">
              <a:spcBef>
                <a:spcPct val="0"/>
              </a:spcBef>
              <a:spcAft>
                <a:spcPct val="0"/>
              </a:spcAft>
              <a:defRPr sz="2400">
                <a:solidFill>
                  <a:schemeClr val="tx1"/>
                </a:solidFill>
                <a:latin typeface="Times New Roman" charset="0"/>
                <a:ea typeface="Osaka" charset="0"/>
                <a:cs typeface="Osaka" charset="0"/>
              </a:defRPr>
            </a:lvl9pPr>
          </a:lstStyle>
          <a:p>
            <a:pPr algn="ctr" eaLnBrk="0" hangingPunct="0"/>
            <a:r>
              <a:rPr lang="en-US" altLang="ja-JP" dirty="0">
                <a:solidFill>
                  <a:srgbClr val="FFFF00"/>
                </a:solidFill>
                <a:latin typeface="Arial" charset="0"/>
                <a:ea typeface="MS Pゴシック" charset="0"/>
                <a:cs typeface="MS Pゴシック" charset="0"/>
              </a:rPr>
              <a:t>"</a:t>
            </a:r>
            <a:r>
              <a:rPr lang="en-US" dirty="0">
                <a:solidFill>
                  <a:srgbClr val="FFFF00"/>
                </a:solidFill>
                <a:latin typeface="Arial" charset="0"/>
                <a:ea typeface="MS Pゴシック" charset="0"/>
                <a:cs typeface="MS Pゴシック" charset="0"/>
              </a:rPr>
              <a:t>Jeroboam II recovered the territories of Israel between Lebo-</a:t>
            </a:r>
            <a:r>
              <a:rPr lang="en-US" dirty="0" err="1">
                <a:solidFill>
                  <a:srgbClr val="FFFF00"/>
                </a:solidFill>
                <a:latin typeface="Arial" charset="0"/>
                <a:ea typeface="MS Pゴシック" charset="0"/>
                <a:cs typeface="MS Pゴシック" charset="0"/>
              </a:rPr>
              <a:t>hamath</a:t>
            </a:r>
            <a:r>
              <a:rPr lang="en-US" dirty="0">
                <a:solidFill>
                  <a:srgbClr val="FFFF00"/>
                </a:solidFill>
                <a:latin typeface="Arial" charset="0"/>
                <a:ea typeface="MS Pゴシック" charset="0"/>
                <a:cs typeface="MS Pゴシック" charset="0"/>
              </a:rPr>
              <a:t> and the Dead Sea,</a:t>
            </a:r>
            <a:r>
              <a:rPr lang="en-US" baseline="30000" dirty="0">
                <a:solidFill>
                  <a:srgbClr val="FFFF00"/>
                </a:solidFill>
                <a:latin typeface="Arial" charset="0"/>
                <a:ea typeface="MS Pゴシック" charset="0"/>
                <a:cs typeface="MS Pゴシック" charset="0"/>
              </a:rPr>
              <a:t>*</a:t>
            </a:r>
            <a:r>
              <a:rPr lang="en-US" dirty="0">
                <a:solidFill>
                  <a:srgbClr val="FFFF00"/>
                </a:solidFill>
                <a:latin typeface="Arial" charset="0"/>
                <a:ea typeface="MS Pゴシック" charset="0"/>
                <a:cs typeface="MS Pゴシック" charset="0"/>
              </a:rPr>
              <a:t> just as the Lord, the God of Israel, had promised through Jonah son of </a:t>
            </a:r>
            <a:r>
              <a:rPr lang="en-US" dirty="0" err="1">
                <a:solidFill>
                  <a:srgbClr val="FFFF00"/>
                </a:solidFill>
                <a:latin typeface="Arial" charset="0"/>
                <a:ea typeface="MS Pゴシック" charset="0"/>
                <a:cs typeface="MS Pゴシック" charset="0"/>
              </a:rPr>
              <a:t>Amittai</a:t>
            </a:r>
            <a:r>
              <a:rPr lang="en-US" dirty="0">
                <a:solidFill>
                  <a:srgbClr val="FFFF00"/>
                </a:solidFill>
                <a:latin typeface="Arial" charset="0"/>
                <a:ea typeface="MS Pゴシック" charset="0"/>
                <a:cs typeface="MS Pゴシック" charset="0"/>
              </a:rPr>
              <a:t>, the prophet from Gath-</a:t>
            </a:r>
            <a:r>
              <a:rPr lang="en-US" dirty="0" err="1">
                <a:solidFill>
                  <a:srgbClr val="FFFF00"/>
                </a:solidFill>
                <a:latin typeface="Arial" charset="0"/>
                <a:ea typeface="MS Pゴシック" charset="0"/>
                <a:cs typeface="MS Pゴシック" charset="0"/>
              </a:rPr>
              <a:t>hepher</a:t>
            </a:r>
            <a:r>
              <a:rPr lang="en-US" dirty="0">
                <a:solidFill>
                  <a:srgbClr val="FFFF00"/>
                </a:solidFill>
                <a:latin typeface="Arial" charset="0"/>
                <a:ea typeface="MS Pゴシック" charset="0"/>
                <a:cs typeface="MS Pゴシック" charset="0"/>
              </a:rPr>
              <a:t>.</a:t>
            </a:r>
            <a:r>
              <a:rPr lang="en-US" altLang="ja-JP" dirty="0">
                <a:solidFill>
                  <a:srgbClr val="FFFF00"/>
                </a:solidFill>
                <a:latin typeface="Arial" charset="0"/>
                <a:ea typeface="MS Pゴシック" charset="0"/>
                <a:cs typeface="MS Pゴシック" charset="0"/>
              </a:rPr>
              <a:t>"</a:t>
            </a:r>
            <a:r>
              <a:rPr lang="en-US" dirty="0">
                <a:solidFill>
                  <a:srgbClr val="FFFF00"/>
                </a:solidFill>
                <a:latin typeface="Arial" charset="0"/>
                <a:ea typeface="MS Pゴシック" charset="0"/>
                <a:cs typeface="MS Pゴシック" charset="0"/>
              </a:rPr>
              <a:t> </a:t>
            </a:r>
            <a:br>
              <a:rPr lang="en-US" dirty="0">
                <a:solidFill>
                  <a:srgbClr val="FFFF00"/>
                </a:solidFill>
                <a:latin typeface="Arial" charset="0"/>
                <a:ea typeface="MS Pゴシック" charset="0"/>
                <a:cs typeface="MS Pゴシック" charset="0"/>
              </a:rPr>
            </a:br>
            <a:r>
              <a:rPr lang="en-US" dirty="0">
                <a:solidFill>
                  <a:srgbClr val="FFFF00"/>
                </a:solidFill>
                <a:latin typeface="Arial" charset="0"/>
                <a:ea typeface="MS Pゴシック" charset="0"/>
                <a:cs typeface="MS Pゴシック" charset="0"/>
              </a:rPr>
              <a:t>(</a:t>
            </a:r>
            <a:r>
              <a:rPr lang="zh-TW" altLang="en-US" dirty="0">
                <a:solidFill>
                  <a:srgbClr val="FFFF00"/>
                </a:solidFill>
                <a:latin typeface="Arial" charset="0"/>
                <a:ea typeface="MS Pゴシック" charset="0"/>
                <a:cs typeface="MS Pゴシック" charset="0"/>
              </a:rPr>
              <a:t>列王纪下</a:t>
            </a:r>
            <a:r>
              <a:rPr lang="en-US" dirty="0">
                <a:solidFill>
                  <a:srgbClr val="FFFF00"/>
                </a:solidFill>
                <a:latin typeface="Arial" charset="0"/>
                <a:ea typeface="MS Pゴシック" charset="0"/>
                <a:cs typeface="MS Pゴシック" charset="0"/>
              </a:rPr>
              <a:t> 14:25 NLT).</a:t>
            </a:r>
            <a:br>
              <a:rPr lang="en-US" dirty="0">
                <a:solidFill>
                  <a:srgbClr val="FFFF00"/>
                </a:solidFill>
                <a:latin typeface="Arial" charset="0"/>
                <a:ea typeface="MS Pゴシック" charset="0"/>
                <a:cs typeface="MS Pゴシック" charset="0"/>
              </a:rPr>
            </a:br>
            <a:r>
              <a:rPr lang="en-US" dirty="0">
                <a:solidFill>
                  <a:srgbClr val="FFFF00"/>
                </a:solidFill>
                <a:latin typeface="Arial" charset="0"/>
                <a:ea typeface="MS Pゴシック" charset="0"/>
                <a:cs typeface="MS Pゴシック" charset="0"/>
              </a:rPr>
              <a:t>* Hebrew the sea of the </a:t>
            </a:r>
            <a:r>
              <a:rPr lang="en-US" dirty="0" err="1">
                <a:solidFill>
                  <a:srgbClr val="FFFF00"/>
                </a:solidFill>
                <a:latin typeface="Arial" charset="0"/>
                <a:ea typeface="MS Pゴシック" charset="0"/>
                <a:cs typeface="MS Pゴシック" charset="0"/>
              </a:rPr>
              <a:t>Arabah</a:t>
            </a:r>
            <a:endParaRPr lang="en-US" dirty="0">
              <a:solidFill>
                <a:srgbClr val="FFFF00"/>
              </a:solidFill>
              <a:latin typeface="Arial" charset="0"/>
              <a:ea typeface="MS Pゴシック" charset="0"/>
              <a:cs typeface="MS Pゴシック" charset="0"/>
            </a:endParaRPr>
          </a:p>
        </p:txBody>
      </p:sp>
      <p:grpSp>
        <p:nvGrpSpPr>
          <p:cNvPr id="3" name="Group 10"/>
          <p:cNvGrpSpPr/>
          <p:nvPr/>
        </p:nvGrpSpPr>
        <p:grpSpPr>
          <a:xfrm>
            <a:off x="5715000" y="3429000"/>
            <a:ext cx="3429000" cy="762000"/>
            <a:chOff x="5715000" y="3429000"/>
            <a:chExt cx="2994255" cy="762000"/>
          </a:xfrm>
          <a:solidFill>
            <a:srgbClr val="030201"/>
          </a:solidFill>
        </p:grpSpPr>
        <p:sp>
          <p:nvSpPr>
            <p:cNvPr id="9" name="Parallelogram 8"/>
            <p:cNvSpPr/>
            <p:nvPr/>
          </p:nvSpPr>
          <p:spPr bwMode="auto">
            <a:xfrm>
              <a:off x="5715000" y="3505200"/>
              <a:ext cx="609600" cy="685800"/>
            </a:xfrm>
            <a:prstGeom prst="parallelogram">
              <a:avLst/>
            </a:prstGeom>
            <a:grpFill/>
            <a:ln w="9525" cap="flat" cmpd="sng" algn="ctr">
              <a:solidFill>
                <a:schemeClr val="tx1"/>
              </a:solidFill>
              <a:prstDash val="solid"/>
              <a:round/>
              <a:headEnd type="none" w="med" len="med"/>
              <a:tailEnd type="none" w="med" len="med"/>
            </a:ln>
            <a:effectLst/>
          </p:spPr>
          <p:txBody>
            <a:bodyPr wrap="none" anchor="ctr"/>
            <a:lstStyle/>
            <a:p>
              <a:pPr algn="ctr" eaLnBrk="0" hangingPunct="0">
                <a:defRPr/>
              </a:pPr>
              <a:endParaRPr lang="en-US" sz="2400">
                <a:solidFill>
                  <a:srgbClr val="FFFFFF"/>
                </a:solidFill>
                <a:latin typeface="Times New Roman" pitchFamily="-112" charset="0"/>
                <a:ea typeface="MS Pゴシック"/>
                <a:cs typeface="MS Pゴシック"/>
              </a:endParaRPr>
            </a:p>
          </p:txBody>
        </p:sp>
        <p:sp>
          <p:nvSpPr>
            <p:cNvPr id="10" name="TextBox 9"/>
            <p:cNvSpPr txBox="1"/>
            <p:nvPr/>
          </p:nvSpPr>
          <p:spPr>
            <a:xfrm>
              <a:off x="6380390" y="3429000"/>
              <a:ext cx="2328865" cy="400110"/>
            </a:xfrm>
            <a:prstGeom prst="rect">
              <a:avLst/>
            </a:prstGeom>
            <a:grpFill/>
          </p:spPr>
          <p:txBody>
            <a:bodyPr>
              <a:spAutoFit/>
            </a:bodyPr>
            <a:lstStyle/>
            <a:p>
              <a:pPr algn="ctr" eaLnBrk="0" hangingPunct="0">
                <a:defRPr/>
              </a:pPr>
              <a:r>
                <a:rPr lang="en-US" sz="2000" b="1" dirty="0">
                  <a:solidFill>
                    <a:srgbClr val="FFFFFF"/>
                  </a:solidFill>
                  <a:latin typeface="Arial"/>
                  <a:ea typeface="MS Pゴシック"/>
                  <a:cs typeface="Arial"/>
                </a:rPr>
                <a:t>Jeroboam I (930 BC)</a:t>
              </a:r>
            </a:p>
          </p:txBody>
        </p:sp>
      </p:grpSp>
    </p:spTree>
    <p:extLst>
      <p:ext uri="{BB962C8B-B14F-4D97-AF65-F5344CB8AC3E}">
        <p14:creationId xmlns:p14="http://schemas.microsoft.com/office/powerpoint/2010/main" val="2855254260"/>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7986" name="Text Box 2"/>
          <p:cNvSpPr txBox="1">
            <a:spLocks noChangeArrowheads="1"/>
          </p:cNvSpPr>
          <p:nvPr/>
        </p:nvSpPr>
        <p:spPr bwMode="auto">
          <a:xfrm>
            <a:off x="1828800" y="0"/>
            <a:ext cx="5562600" cy="641350"/>
          </a:xfrm>
          <a:prstGeom prst="rect">
            <a:avLst/>
          </a:prstGeom>
          <a:solidFill>
            <a:schemeClr val="tx1"/>
          </a:solidFill>
          <a:ln>
            <a:noFill/>
          </a:ln>
          <a:effectLst>
            <a:outerShdw blurRad="63500" dist="38099" dir="2700000" algn="ctr" rotWithShape="0">
              <a:schemeClr val="tx1">
                <a:alpha val="74998"/>
              </a:scheme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marL="228600">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lvl="2" algn="ctr">
              <a:spcBef>
                <a:spcPct val="50000"/>
              </a:spcBef>
              <a:defRPr/>
            </a:pPr>
            <a:r>
              <a:rPr lang="zh-CN" altLang="en-US" sz="3600" b="1">
                <a:solidFill>
                  <a:schemeClr val="bg1"/>
                </a:solidFill>
                <a:latin typeface="Times" charset="0"/>
                <a:ea typeface="ＭＳ Ｐゴシック" charset="0"/>
                <a:cs typeface="ＭＳ Ｐゴシック" charset="0"/>
              </a:rPr>
              <a:t>分裂王国的后期</a:t>
            </a:r>
            <a:r>
              <a:rPr lang="en-US" altLang="ja-JP" sz="3600" b="1">
                <a:solidFill>
                  <a:schemeClr val="bg1"/>
                </a:solidFill>
                <a:latin typeface="Times" charset="0"/>
                <a:ea typeface="ＭＳ Ｐゴシック" charset="0"/>
                <a:cs typeface="Times New Roman" charset="0"/>
              </a:rPr>
              <a:t> </a:t>
            </a:r>
            <a:endParaRPr lang="en-US" u="sng">
              <a:solidFill>
                <a:schemeClr val="bg1"/>
              </a:solidFill>
              <a:latin typeface="Times New Roman" charset="0"/>
              <a:ea typeface="ＭＳ Ｐゴシック" charset="0"/>
              <a:cs typeface="ＭＳ Ｐゴシック" charset="0"/>
            </a:endParaRPr>
          </a:p>
        </p:txBody>
      </p:sp>
      <p:sp>
        <p:nvSpPr>
          <p:cNvPr id="297987" name="Text Box 3"/>
          <p:cNvSpPr txBox="1">
            <a:spLocks noChangeArrowheads="1"/>
          </p:cNvSpPr>
          <p:nvPr/>
        </p:nvSpPr>
        <p:spPr bwMode="auto">
          <a:xfrm>
            <a:off x="3124200" y="762000"/>
            <a:ext cx="2743200" cy="579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b="1">
                <a:solidFill>
                  <a:schemeClr val="bg1"/>
                </a:solidFill>
                <a:latin typeface="Times" charset="0"/>
              </a:rPr>
              <a:t>王下</a:t>
            </a:r>
            <a:r>
              <a:rPr lang="en-US" altLang="ja-JP" b="1">
                <a:solidFill>
                  <a:schemeClr val="bg1"/>
                </a:solidFill>
                <a:latin typeface="Times" charset="0"/>
                <a:cs typeface="Times New Roman" charset="0"/>
              </a:rPr>
              <a:t> 1-14</a:t>
            </a:r>
            <a:endParaRPr lang="en-US" b="1">
              <a:solidFill>
                <a:schemeClr val="bg1"/>
              </a:solidFill>
              <a:latin typeface="Times" charset="0"/>
              <a:cs typeface="Times New Roman" charset="0"/>
            </a:endParaRPr>
          </a:p>
        </p:txBody>
      </p:sp>
      <p:sp>
        <p:nvSpPr>
          <p:cNvPr id="297988" name="Text Box 4"/>
          <p:cNvSpPr txBox="1">
            <a:spLocks noChangeArrowheads="1"/>
          </p:cNvSpPr>
          <p:nvPr/>
        </p:nvSpPr>
        <p:spPr bwMode="auto">
          <a:xfrm>
            <a:off x="457200" y="1447800"/>
            <a:ext cx="3657600" cy="3292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b="1">
                <a:solidFill>
                  <a:schemeClr val="bg1"/>
                </a:solidFill>
                <a:latin typeface="Times" charset="0"/>
              </a:rPr>
              <a:t>犹大</a:t>
            </a:r>
            <a:r>
              <a:rPr lang="en-US" altLang="ja-JP" b="1">
                <a:solidFill>
                  <a:schemeClr val="bg1"/>
                </a:solidFill>
                <a:latin typeface="Times" charset="0"/>
                <a:cs typeface="Times New Roman" charset="0"/>
              </a:rPr>
              <a:t>           </a:t>
            </a:r>
          </a:p>
          <a:p>
            <a:pPr>
              <a:spcBef>
                <a:spcPct val="50000"/>
              </a:spcBef>
              <a:defRPr/>
            </a:pPr>
            <a:r>
              <a:rPr lang="zh-CN" altLang="en-US" b="1">
                <a:solidFill>
                  <a:schemeClr val="bg1"/>
                </a:solidFill>
                <a:latin typeface="Times" charset="0"/>
                <a:cs typeface="Times New Roman" charset="0"/>
              </a:rPr>
              <a:t>约兰</a:t>
            </a:r>
            <a:r>
              <a:rPr lang="en-US" altLang="zh-CN" b="1">
                <a:solidFill>
                  <a:schemeClr val="bg1"/>
                </a:solidFill>
                <a:latin typeface="Times" charset="0"/>
                <a:cs typeface="Times New Roman" charset="0"/>
              </a:rPr>
              <a:t>	</a:t>
            </a:r>
            <a:r>
              <a:rPr lang="en-US" altLang="ja-JP" b="1">
                <a:solidFill>
                  <a:schemeClr val="bg1"/>
                </a:solidFill>
                <a:latin typeface="Times" charset="0"/>
                <a:cs typeface="Times New Roman" charset="0"/>
              </a:rPr>
              <a:t>	(8)                        </a:t>
            </a:r>
            <a:r>
              <a:rPr lang="zh-CN" altLang="en-US" b="1">
                <a:solidFill>
                  <a:schemeClr val="bg1"/>
                </a:solidFill>
                <a:latin typeface="Times" charset="0"/>
                <a:cs typeface="Times New Roman" charset="0"/>
              </a:rPr>
              <a:t>亚哈谢</a:t>
            </a:r>
            <a:r>
              <a:rPr lang="en-US" altLang="ja-JP" b="1">
                <a:solidFill>
                  <a:schemeClr val="bg1"/>
                </a:solidFill>
                <a:latin typeface="Times" charset="0"/>
                <a:cs typeface="Times New Roman" charset="0"/>
              </a:rPr>
              <a:t>	(1)                                     </a:t>
            </a:r>
            <a:r>
              <a:rPr lang="zh-CN" altLang="en-US" b="1">
                <a:solidFill>
                  <a:schemeClr val="bg1"/>
                </a:solidFill>
                <a:latin typeface="Times" charset="0"/>
                <a:cs typeface="Times New Roman" charset="0"/>
              </a:rPr>
              <a:t>亚她利雅</a:t>
            </a:r>
            <a:r>
              <a:rPr lang="en-US" altLang="ja-JP" b="1">
                <a:solidFill>
                  <a:schemeClr val="bg1"/>
                </a:solidFill>
                <a:latin typeface="Times" charset="0"/>
                <a:cs typeface="Times New Roman" charset="0"/>
              </a:rPr>
              <a:t>	(6)          </a:t>
            </a:r>
            <a:r>
              <a:rPr lang="zh-CN" altLang="en-US" b="1">
                <a:solidFill>
                  <a:srgbClr val="00FFFF"/>
                </a:solidFill>
                <a:latin typeface="Times" charset="0"/>
                <a:cs typeface="Times New Roman" charset="0"/>
              </a:rPr>
              <a:t>约阿施</a:t>
            </a:r>
            <a:r>
              <a:rPr lang="en-US" altLang="ja-JP" b="1">
                <a:solidFill>
                  <a:srgbClr val="00FFFF"/>
                </a:solidFill>
                <a:latin typeface="Times" charset="0"/>
                <a:cs typeface="Times New Roman" charset="0"/>
              </a:rPr>
              <a:t>	</a:t>
            </a:r>
            <a:r>
              <a:rPr lang="en-US" altLang="ja-JP" b="1">
                <a:solidFill>
                  <a:schemeClr val="bg1"/>
                </a:solidFill>
                <a:latin typeface="Times" charset="0"/>
                <a:cs typeface="Times New Roman" charset="0"/>
              </a:rPr>
              <a:t>(40)       </a:t>
            </a:r>
            <a:r>
              <a:rPr lang="zh-CN" altLang="en-US" b="1">
                <a:solidFill>
                  <a:srgbClr val="00FFFF"/>
                </a:solidFill>
                <a:latin typeface="Times" charset="0"/>
                <a:cs typeface="Times New Roman" charset="0"/>
              </a:rPr>
              <a:t>亚玛谢</a:t>
            </a:r>
            <a:r>
              <a:rPr lang="en-US" altLang="ja-JP" b="1">
                <a:solidFill>
                  <a:srgbClr val="00FFFF"/>
                </a:solidFill>
                <a:latin typeface="Times" charset="0"/>
                <a:cs typeface="Times New Roman" charset="0"/>
              </a:rPr>
              <a:t>	</a:t>
            </a:r>
            <a:r>
              <a:rPr lang="en-US" altLang="ja-JP" b="1">
                <a:solidFill>
                  <a:schemeClr val="bg1"/>
                </a:solidFill>
                <a:latin typeface="Times" charset="0"/>
                <a:cs typeface="Times New Roman" charset="0"/>
              </a:rPr>
              <a:t>(29)</a:t>
            </a:r>
            <a:endParaRPr lang="en-US" b="1">
              <a:solidFill>
                <a:schemeClr val="bg1"/>
              </a:solidFill>
              <a:latin typeface="Times" charset="0"/>
              <a:cs typeface="Times New Roman" charset="0"/>
            </a:endParaRPr>
          </a:p>
        </p:txBody>
      </p:sp>
      <p:sp>
        <p:nvSpPr>
          <p:cNvPr id="297989" name="Text Box 5"/>
          <p:cNvSpPr txBox="1">
            <a:spLocks noChangeArrowheads="1"/>
          </p:cNvSpPr>
          <p:nvPr/>
        </p:nvSpPr>
        <p:spPr bwMode="auto">
          <a:xfrm>
            <a:off x="3962400" y="1447800"/>
            <a:ext cx="4419600" cy="467201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nSpc>
                <a:spcPct val="90000"/>
              </a:lnSpc>
              <a:spcBef>
                <a:spcPct val="50000"/>
              </a:spcBef>
              <a:defRPr/>
            </a:pPr>
            <a:r>
              <a:rPr lang="zh-CN" altLang="en-US" b="1">
                <a:solidFill>
                  <a:schemeClr val="bg1"/>
                </a:solidFill>
                <a:latin typeface="Times" charset="0"/>
              </a:rPr>
              <a:t>以色列</a:t>
            </a:r>
            <a:endParaRPr lang="en-US" altLang="ja-JP" b="1">
              <a:solidFill>
                <a:schemeClr val="bg1"/>
              </a:solidFill>
              <a:latin typeface="Times" charset="0"/>
              <a:cs typeface="Times New Roman" charset="0"/>
            </a:endParaRPr>
          </a:p>
          <a:p>
            <a:pPr>
              <a:lnSpc>
                <a:spcPct val="90000"/>
              </a:lnSpc>
              <a:spcBef>
                <a:spcPct val="50000"/>
              </a:spcBef>
              <a:defRPr/>
            </a:pPr>
            <a:r>
              <a:rPr lang="zh-CN" altLang="en-US" b="1">
                <a:solidFill>
                  <a:schemeClr val="bg1"/>
                </a:solidFill>
                <a:latin typeface="Times" charset="0"/>
                <a:cs typeface="Times New Roman" charset="0"/>
              </a:rPr>
              <a:t>亚哈谢</a:t>
            </a:r>
            <a:r>
              <a:rPr lang="en-US" altLang="ja-JP" b="1">
                <a:solidFill>
                  <a:schemeClr val="bg1"/>
                </a:solidFill>
                <a:latin typeface="Times" charset="0"/>
                <a:cs typeface="Times New Roman" charset="0"/>
              </a:rPr>
              <a:t>		(2)          </a:t>
            </a:r>
          </a:p>
          <a:p>
            <a:pPr>
              <a:lnSpc>
                <a:spcPct val="90000"/>
              </a:lnSpc>
              <a:spcBef>
                <a:spcPct val="50000"/>
              </a:spcBef>
              <a:defRPr/>
            </a:pPr>
            <a:r>
              <a:rPr lang="zh-CN" altLang="en-US" b="1">
                <a:solidFill>
                  <a:schemeClr val="bg1"/>
                </a:solidFill>
                <a:latin typeface="Times" charset="0"/>
                <a:cs typeface="Times New Roman" charset="0"/>
              </a:rPr>
              <a:t>约兰</a:t>
            </a:r>
            <a:r>
              <a:rPr lang="en-US" altLang="zh-CN" b="1">
                <a:solidFill>
                  <a:schemeClr val="bg1"/>
                </a:solidFill>
                <a:latin typeface="Times" charset="0"/>
                <a:cs typeface="Times New Roman" charset="0"/>
              </a:rPr>
              <a:t>	</a:t>
            </a:r>
            <a:r>
              <a:rPr lang="en-US" altLang="ja-JP" b="1">
                <a:solidFill>
                  <a:schemeClr val="bg1"/>
                </a:solidFill>
                <a:latin typeface="Times" charset="0"/>
                <a:cs typeface="Times New Roman" charset="0"/>
              </a:rPr>
              <a:t>		(12) </a:t>
            </a:r>
          </a:p>
          <a:p>
            <a:pPr>
              <a:lnSpc>
                <a:spcPct val="90000"/>
              </a:lnSpc>
              <a:spcBef>
                <a:spcPct val="50000"/>
              </a:spcBef>
              <a:defRPr/>
            </a:pPr>
            <a:r>
              <a:rPr lang="zh-CN" altLang="en-US" b="1">
                <a:solidFill>
                  <a:schemeClr val="bg1"/>
                </a:solidFill>
                <a:latin typeface="Times" charset="0"/>
                <a:cs typeface="Times New Roman" charset="0"/>
              </a:rPr>
              <a:t>耶户</a:t>
            </a:r>
            <a:r>
              <a:rPr lang="en-US" altLang="ja-JP" b="1">
                <a:solidFill>
                  <a:schemeClr val="bg1"/>
                </a:solidFill>
                <a:latin typeface="Times" charset="0"/>
                <a:cs typeface="Times New Roman" charset="0"/>
              </a:rPr>
              <a:t>			(28)</a:t>
            </a:r>
            <a:r>
              <a:rPr lang="en-US" altLang="ja-JP" sz="2800" b="1">
                <a:solidFill>
                  <a:schemeClr val="bg1"/>
                </a:solidFill>
                <a:latin typeface="Times" charset="0"/>
                <a:cs typeface="Times New Roman" charset="0"/>
              </a:rPr>
              <a:t>        </a:t>
            </a:r>
          </a:p>
          <a:p>
            <a:pPr>
              <a:lnSpc>
                <a:spcPct val="90000"/>
              </a:lnSpc>
              <a:spcBef>
                <a:spcPct val="50000"/>
              </a:spcBef>
              <a:defRPr/>
            </a:pPr>
            <a:r>
              <a:rPr lang="zh-CN" altLang="en-US" b="1">
                <a:solidFill>
                  <a:schemeClr val="bg1"/>
                </a:solidFill>
                <a:latin typeface="Times" charset="0"/>
                <a:cs typeface="Times New Roman" charset="0"/>
              </a:rPr>
              <a:t>约哈斯</a:t>
            </a:r>
            <a:r>
              <a:rPr lang="en-US" altLang="zh-CN" b="1">
                <a:solidFill>
                  <a:schemeClr val="bg1"/>
                </a:solidFill>
                <a:latin typeface="Times" charset="0"/>
                <a:cs typeface="Times New Roman" charset="0"/>
              </a:rPr>
              <a:t>	</a:t>
            </a:r>
            <a:r>
              <a:rPr lang="en-US" altLang="ja-JP" b="1">
                <a:solidFill>
                  <a:schemeClr val="bg1"/>
                </a:solidFill>
                <a:latin typeface="Times" charset="0"/>
                <a:cs typeface="Times New Roman" charset="0"/>
              </a:rPr>
              <a:t>	(17)</a:t>
            </a:r>
            <a:r>
              <a:rPr lang="en-US" altLang="ja-JP" sz="2800" b="1">
                <a:solidFill>
                  <a:schemeClr val="bg1"/>
                </a:solidFill>
                <a:latin typeface="Times" charset="0"/>
                <a:cs typeface="Times New Roman" charset="0"/>
              </a:rPr>
              <a:t>    </a:t>
            </a:r>
          </a:p>
          <a:p>
            <a:pPr>
              <a:lnSpc>
                <a:spcPct val="90000"/>
              </a:lnSpc>
              <a:spcBef>
                <a:spcPct val="50000"/>
              </a:spcBef>
              <a:defRPr/>
            </a:pPr>
            <a:r>
              <a:rPr lang="zh-CN" altLang="en-US" b="1">
                <a:solidFill>
                  <a:schemeClr val="bg1"/>
                </a:solidFill>
                <a:latin typeface="Times" charset="0"/>
                <a:cs typeface="Times New Roman" charset="0"/>
              </a:rPr>
              <a:t>约阿施</a:t>
            </a:r>
            <a:r>
              <a:rPr lang="en-US" altLang="ja-JP" b="1">
                <a:solidFill>
                  <a:schemeClr val="bg1"/>
                </a:solidFill>
                <a:latin typeface="Times" charset="0"/>
                <a:cs typeface="Times New Roman" charset="0"/>
              </a:rPr>
              <a:t>		(16)</a:t>
            </a:r>
            <a:r>
              <a:rPr lang="en-US" altLang="ja-JP" sz="2800" b="1">
                <a:solidFill>
                  <a:schemeClr val="bg1"/>
                </a:solidFill>
                <a:latin typeface="Times" charset="0"/>
                <a:cs typeface="Times New Roman" charset="0"/>
              </a:rPr>
              <a:t> </a:t>
            </a:r>
          </a:p>
          <a:p>
            <a:pPr>
              <a:lnSpc>
                <a:spcPct val="90000"/>
              </a:lnSpc>
              <a:spcBef>
                <a:spcPct val="50000"/>
              </a:spcBef>
              <a:defRPr/>
            </a:pPr>
            <a:r>
              <a:rPr lang="zh-CN" altLang="en-US" b="1">
                <a:solidFill>
                  <a:schemeClr val="bg1"/>
                </a:solidFill>
                <a:latin typeface="Times" charset="0"/>
                <a:cs typeface="Times New Roman" charset="0"/>
              </a:rPr>
              <a:t>耶罗波安</a:t>
            </a:r>
            <a:r>
              <a:rPr lang="en-US" altLang="ja-JP" b="1">
                <a:solidFill>
                  <a:schemeClr val="bg1"/>
                </a:solidFill>
                <a:latin typeface="Times" charset="0"/>
                <a:cs typeface="Times New Roman" charset="0"/>
              </a:rPr>
              <a:t> II	(41)</a:t>
            </a:r>
            <a:endParaRPr lang="en-US" sz="2800" b="1">
              <a:solidFill>
                <a:schemeClr val="bg1"/>
              </a:solidFill>
              <a:latin typeface="Times" charset="0"/>
              <a:cs typeface="Times New Roman" charset="0"/>
            </a:endParaRPr>
          </a:p>
        </p:txBody>
      </p:sp>
      <p:sp>
        <p:nvSpPr>
          <p:cNvPr id="297990" name="AutoShape 6"/>
          <p:cNvSpPr>
            <a:spLocks noChangeArrowheads="1"/>
          </p:cNvSpPr>
          <p:nvPr/>
        </p:nvSpPr>
        <p:spPr bwMode="auto">
          <a:xfrm>
            <a:off x="0" y="38100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sp>
        <p:nvSpPr>
          <p:cNvPr id="297991" name="AutoShape 7"/>
          <p:cNvSpPr>
            <a:spLocks noChangeArrowheads="1"/>
          </p:cNvSpPr>
          <p:nvPr/>
        </p:nvSpPr>
        <p:spPr bwMode="auto">
          <a:xfrm>
            <a:off x="3276600" y="35052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sp>
        <p:nvSpPr>
          <p:cNvPr id="297994" name="AutoShape 10"/>
          <p:cNvSpPr>
            <a:spLocks noChangeArrowheads="1"/>
          </p:cNvSpPr>
          <p:nvPr/>
        </p:nvSpPr>
        <p:spPr bwMode="auto">
          <a:xfrm>
            <a:off x="152400" y="60198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sp>
        <p:nvSpPr>
          <p:cNvPr id="397321" name="Text Box 11"/>
          <p:cNvSpPr txBox="1">
            <a:spLocks noChangeArrowheads="1"/>
          </p:cNvSpPr>
          <p:nvPr/>
        </p:nvSpPr>
        <p:spPr bwMode="auto">
          <a:xfrm>
            <a:off x="609600" y="6019800"/>
            <a:ext cx="1114425" cy="369888"/>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1800" b="1">
                <a:cs typeface="Arial" charset="0"/>
              </a:rPr>
              <a:t>影响历史</a:t>
            </a:r>
            <a:endParaRPr lang="en-GB" sz="1800" b="1">
              <a:cs typeface="Arial" charset="0"/>
            </a:endParaRPr>
          </a:p>
        </p:txBody>
      </p:sp>
      <p:sp>
        <p:nvSpPr>
          <p:cNvPr id="397322" name="Text Box 12"/>
          <p:cNvSpPr txBox="1">
            <a:spLocks noChangeArrowheads="1"/>
          </p:cNvSpPr>
          <p:nvPr/>
        </p:nvSpPr>
        <p:spPr bwMode="auto">
          <a:xfrm>
            <a:off x="120650" y="6338888"/>
            <a:ext cx="420688"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
        <p:nvSpPr>
          <p:cNvPr id="397323" name="Text Box 13"/>
          <p:cNvSpPr txBox="1">
            <a:spLocks noChangeArrowheads="1"/>
          </p:cNvSpPr>
          <p:nvPr/>
        </p:nvSpPr>
        <p:spPr bwMode="auto">
          <a:xfrm>
            <a:off x="687388" y="6491288"/>
            <a:ext cx="1579562" cy="369887"/>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1800" b="1">
                <a:cs typeface="Arial" charset="0"/>
              </a:rPr>
              <a:t>王朝的建立者</a:t>
            </a:r>
            <a:endParaRPr lang="en-GB" sz="1800" b="1">
              <a:cs typeface="Arial" charset="0"/>
            </a:endParaRPr>
          </a:p>
        </p:txBody>
      </p:sp>
      <p:pic>
        <p:nvPicPr>
          <p:cNvPr id="397324" name="Picture 14" descr="j0237940"/>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7325" name="Text Box 8"/>
          <p:cNvSpPr txBox="1">
            <a:spLocks noChangeArrowheads="1"/>
          </p:cNvSpPr>
          <p:nvPr/>
        </p:nvSpPr>
        <p:spPr bwMode="auto">
          <a:xfrm>
            <a:off x="3581400" y="3429000"/>
            <a:ext cx="420688"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97986"/>
                                        </p:tgtEl>
                                        <p:attrNameLst>
                                          <p:attrName>style.visibility</p:attrName>
                                        </p:attrNameLst>
                                      </p:cBhvr>
                                      <p:to>
                                        <p:strVal val="visible"/>
                                      </p:to>
                                    </p:set>
                                    <p:anim calcmode="lin" valueType="num">
                                      <p:cBhvr>
                                        <p:cTn id="7" dur="1000" fill="hold"/>
                                        <p:tgtEl>
                                          <p:spTgt spid="297986"/>
                                        </p:tgtEl>
                                        <p:attrNameLst>
                                          <p:attrName>ppt_w</p:attrName>
                                        </p:attrNameLst>
                                      </p:cBhvr>
                                      <p:tavLst>
                                        <p:tav tm="0">
                                          <p:val>
                                            <p:fltVal val="0"/>
                                          </p:val>
                                        </p:tav>
                                        <p:tav tm="100000">
                                          <p:val>
                                            <p:strVal val="#ppt_w"/>
                                          </p:val>
                                        </p:tav>
                                      </p:tavLst>
                                    </p:anim>
                                    <p:anim calcmode="lin" valueType="num">
                                      <p:cBhvr>
                                        <p:cTn id="8" dur="1000" fill="hold"/>
                                        <p:tgtEl>
                                          <p:spTgt spid="297986"/>
                                        </p:tgtEl>
                                        <p:attrNameLst>
                                          <p:attrName>ppt_h</p:attrName>
                                        </p:attrNameLst>
                                      </p:cBhvr>
                                      <p:tavLst>
                                        <p:tav tm="0">
                                          <p:val>
                                            <p:fltVal val="0"/>
                                          </p:val>
                                        </p:tav>
                                        <p:tav tm="100000">
                                          <p:val>
                                            <p:strVal val="#ppt_h"/>
                                          </p:val>
                                        </p:tav>
                                      </p:tavLst>
                                    </p:anim>
                                    <p:anim calcmode="lin" valueType="num">
                                      <p:cBhvr>
                                        <p:cTn id="9" dur="1000" fill="hold"/>
                                        <p:tgtEl>
                                          <p:spTgt spid="2979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979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97987"/>
                                        </p:tgtEl>
                                        <p:attrNameLst>
                                          <p:attrName>style.visibility</p:attrName>
                                        </p:attrNameLst>
                                      </p:cBhvr>
                                      <p:to>
                                        <p:strVal val="visible"/>
                                      </p:to>
                                    </p:set>
                                    <p:anim calcmode="lin" valueType="num">
                                      <p:cBhvr>
                                        <p:cTn id="15" dur="1000" fill="hold"/>
                                        <p:tgtEl>
                                          <p:spTgt spid="297987"/>
                                        </p:tgtEl>
                                        <p:attrNameLst>
                                          <p:attrName>ppt_w</p:attrName>
                                        </p:attrNameLst>
                                      </p:cBhvr>
                                      <p:tavLst>
                                        <p:tav tm="0">
                                          <p:val>
                                            <p:fltVal val="0"/>
                                          </p:val>
                                        </p:tav>
                                        <p:tav tm="100000">
                                          <p:val>
                                            <p:strVal val="#ppt_w"/>
                                          </p:val>
                                        </p:tav>
                                      </p:tavLst>
                                    </p:anim>
                                    <p:anim calcmode="lin" valueType="num">
                                      <p:cBhvr>
                                        <p:cTn id="16" dur="1000" fill="hold"/>
                                        <p:tgtEl>
                                          <p:spTgt spid="297987"/>
                                        </p:tgtEl>
                                        <p:attrNameLst>
                                          <p:attrName>ppt_h</p:attrName>
                                        </p:attrNameLst>
                                      </p:cBhvr>
                                      <p:tavLst>
                                        <p:tav tm="0">
                                          <p:val>
                                            <p:fltVal val="0"/>
                                          </p:val>
                                        </p:tav>
                                        <p:tav tm="100000">
                                          <p:val>
                                            <p:strVal val="#ppt_h"/>
                                          </p:val>
                                        </p:tav>
                                      </p:tavLst>
                                    </p:anim>
                                    <p:anim calcmode="lin" valueType="num">
                                      <p:cBhvr>
                                        <p:cTn id="17" dur="1000" fill="hold"/>
                                        <p:tgtEl>
                                          <p:spTgt spid="297987"/>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979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iterate type="lt">
                                    <p:tmPct val="0"/>
                                  </p:iterate>
                                  <p:childTnLst>
                                    <p:set>
                                      <p:cBhvr>
                                        <p:cTn id="22" dur="1" fill="hold">
                                          <p:stCondLst>
                                            <p:cond delay="0"/>
                                          </p:stCondLst>
                                        </p:cTn>
                                        <p:tgtEl>
                                          <p:spTgt spid="297988"/>
                                        </p:tgtEl>
                                        <p:attrNameLst>
                                          <p:attrName>style.visibility</p:attrName>
                                        </p:attrNameLst>
                                      </p:cBhvr>
                                      <p:to>
                                        <p:strVal val="visible"/>
                                      </p:to>
                                    </p:set>
                                    <p:anim calcmode="lin" valueType="num">
                                      <p:cBhvr additive="base">
                                        <p:cTn id="23" dur="500" fill="hold"/>
                                        <p:tgtEl>
                                          <p:spTgt spid="297988"/>
                                        </p:tgtEl>
                                        <p:attrNameLst>
                                          <p:attrName>ppt_x</p:attrName>
                                        </p:attrNameLst>
                                      </p:cBhvr>
                                      <p:tavLst>
                                        <p:tav tm="0">
                                          <p:val>
                                            <p:strVal val="#ppt_x"/>
                                          </p:val>
                                        </p:tav>
                                        <p:tav tm="100000">
                                          <p:val>
                                            <p:strVal val="#ppt_x"/>
                                          </p:val>
                                        </p:tav>
                                      </p:tavLst>
                                    </p:anim>
                                    <p:anim calcmode="lin" valueType="num">
                                      <p:cBhvr additive="base">
                                        <p:cTn id="24" dur="500" fill="hold"/>
                                        <p:tgtEl>
                                          <p:spTgt spid="297988"/>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49" presetClass="entr" presetSubtype="0" decel="100000" fill="hold" grpId="0" nodeType="clickEffect">
                                  <p:stCondLst>
                                    <p:cond delay="0"/>
                                  </p:stCondLst>
                                  <p:childTnLst>
                                    <p:set>
                                      <p:cBhvr>
                                        <p:cTn id="28" dur="1" fill="hold">
                                          <p:stCondLst>
                                            <p:cond delay="0"/>
                                          </p:stCondLst>
                                        </p:cTn>
                                        <p:tgtEl>
                                          <p:spTgt spid="297989"/>
                                        </p:tgtEl>
                                        <p:attrNameLst>
                                          <p:attrName>style.visibility</p:attrName>
                                        </p:attrNameLst>
                                      </p:cBhvr>
                                      <p:to>
                                        <p:strVal val="visible"/>
                                      </p:to>
                                    </p:set>
                                    <p:anim calcmode="lin" valueType="num">
                                      <p:cBhvr>
                                        <p:cTn id="29" dur="500" fill="hold"/>
                                        <p:tgtEl>
                                          <p:spTgt spid="297989"/>
                                        </p:tgtEl>
                                        <p:attrNameLst>
                                          <p:attrName>ppt_w</p:attrName>
                                        </p:attrNameLst>
                                      </p:cBhvr>
                                      <p:tavLst>
                                        <p:tav tm="0">
                                          <p:val>
                                            <p:fltVal val="0"/>
                                          </p:val>
                                        </p:tav>
                                        <p:tav tm="100000">
                                          <p:val>
                                            <p:strVal val="#ppt_w"/>
                                          </p:val>
                                        </p:tav>
                                      </p:tavLst>
                                    </p:anim>
                                    <p:anim calcmode="lin" valueType="num">
                                      <p:cBhvr>
                                        <p:cTn id="30" dur="500" fill="hold"/>
                                        <p:tgtEl>
                                          <p:spTgt spid="297989"/>
                                        </p:tgtEl>
                                        <p:attrNameLst>
                                          <p:attrName>ppt_h</p:attrName>
                                        </p:attrNameLst>
                                      </p:cBhvr>
                                      <p:tavLst>
                                        <p:tav tm="0">
                                          <p:val>
                                            <p:fltVal val="0"/>
                                          </p:val>
                                        </p:tav>
                                        <p:tav tm="100000">
                                          <p:val>
                                            <p:strVal val="#ppt_h"/>
                                          </p:val>
                                        </p:tav>
                                      </p:tavLst>
                                    </p:anim>
                                    <p:anim calcmode="lin" valueType="num">
                                      <p:cBhvr>
                                        <p:cTn id="31" dur="500" fill="hold"/>
                                        <p:tgtEl>
                                          <p:spTgt spid="297989"/>
                                        </p:tgtEl>
                                        <p:attrNameLst>
                                          <p:attrName>style.rotation</p:attrName>
                                        </p:attrNameLst>
                                      </p:cBhvr>
                                      <p:tavLst>
                                        <p:tav tm="0">
                                          <p:val>
                                            <p:fltVal val="360"/>
                                          </p:val>
                                        </p:tav>
                                        <p:tav tm="100000">
                                          <p:val>
                                            <p:fltVal val="0"/>
                                          </p:val>
                                        </p:tav>
                                      </p:tavLst>
                                    </p:anim>
                                    <p:animEffect transition="in" filter="fade">
                                      <p:cBhvr>
                                        <p:cTn id="32" dur="500"/>
                                        <p:tgtEl>
                                          <p:spTgt spid="2979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986" grpId="0" animBg="1"/>
      <p:bldP spid="297987" grpId="0"/>
      <p:bldP spid="297988" grpId="0"/>
      <p:bldP spid="297989"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15</a:t>
            </a:r>
          </a:p>
        </p:txBody>
      </p:sp>
    </p:spTree>
    <p:extLst>
      <p:ext uri="{BB962C8B-B14F-4D97-AF65-F5344CB8AC3E}">
        <p14:creationId xmlns:p14="http://schemas.microsoft.com/office/powerpoint/2010/main" val="868005164"/>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2866" name="Text Box 2"/>
          <p:cNvSpPr txBox="1">
            <a:spLocks noChangeArrowheads="1"/>
          </p:cNvSpPr>
          <p:nvPr/>
        </p:nvSpPr>
        <p:spPr bwMode="auto">
          <a:xfrm>
            <a:off x="1752600" y="152400"/>
            <a:ext cx="5410200" cy="641350"/>
          </a:xfrm>
          <a:prstGeom prst="rect">
            <a:avLst/>
          </a:prstGeom>
          <a:solidFill>
            <a:schemeClr val="tx1"/>
          </a:solidFill>
          <a:ln>
            <a:noFill/>
          </a:ln>
          <a:effectLst>
            <a:outerShdw blurRad="63500" dist="38099" dir="2700000" algn="ctr" rotWithShape="0">
              <a:schemeClr val="tx1">
                <a:alpha val="74998"/>
              </a:scheme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marL="228600">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lvl="2" algn="ctr">
              <a:spcBef>
                <a:spcPct val="50000"/>
              </a:spcBef>
              <a:defRPr/>
            </a:pPr>
            <a:r>
              <a:rPr lang="zh-CN" altLang="en-US" sz="3600" b="1">
                <a:solidFill>
                  <a:schemeClr val="bg1"/>
                </a:solidFill>
                <a:latin typeface="Times" charset="0"/>
                <a:ea typeface="ＭＳ Ｐゴシック" charset="0"/>
                <a:cs typeface="ＭＳ Ｐゴシック" charset="0"/>
              </a:rPr>
              <a:t>分裂王国的后期</a:t>
            </a:r>
            <a:r>
              <a:rPr lang="en-US" altLang="ja-JP" sz="3600" b="1">
                <a:solidFill>
                  <a:schemeClr val="bg1"/>
                </a:solidFill>
                <a:latin typeface="Times" charset="0"/>
                <a:ea typeface="ＭＳ Ｐゴシック" charset="0"/>
                <a:cs typeface="Times New Roman" charset="0"/>
              </a:rPr>
              <a:t> </a:t>
            </a:r>
            <a:endParaRPr lang="en-US" u="sng">
              <a:solidFill>
                <a:schemeClr val="bg1"/>
              </a:solidFill>
              <a:latin typeface="Times New Roman" charset="0"/>
              <a:ea typeface="ＭＳ Ｐゴシック" charset="0"/>
              <a:cs typeface="ＭＳ Ｐゴシック" charset="0"/>
            </a:endParaRPr>
          </a:p>
        </p:txBody>
      </p:sp>
      <p:sp>
        <p:nvSpPr>
          <p:cNvPr id="292867" name="Text Box 3"/>
          <p:cNvSpPr txBox="1">
            <a:spLocks noChangeArrowheads="1"/>
          </p:cNvSpPr>
          <p:nvPr/>
        </p:nvSpPr>
        <p:spPr bwMode="auto">
          <a:xfrm>
            <a:off x="2895600" y="838200"/>
            <a:ext cx="3276600" cy="579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b="1">
                <a:solidFill>
                  <a:schemeClr val="bg1"/>
                </a:solidFill>
                <a:latin typeface="Times" charset="0"/>
              </a:rPr>
              <a:t>王下</a:t>
            </a:r>
            <a:r>
              <a:rPr lang="en-US" altLang="ja-JP" b="1">
                <a:solidFill>
                  <a:schemeClr val="bg1"/>
                </a:solidFill>
                <a:latin typeface="Times" charset="0"/>
                <a:cs typeface="Times New Roman" charset="0"/>
              </a:rPr>
              <a:t>15-17</a:t>
            </a:r>
            <a:endParaRPr lang="en-US" b="1">
              <a:solidFill>
                <a:schemeClr val="bg1"/>
              </a:solidFill>
              <a:latin typeface="Times" charset="0"/>
              <a:cs typeface="Times New Roman" charset="0"/>
            </a:endParaRPr>
          </a:p>
        </p:txBody>
      </p:sp>
      <p:sp>
        <p:nvSpPr>
          <p:cNvPr id="292868" name="Text Box 4"/>
          <p:cNvSpPr txBox="1">
            <a:spLocks noChangeArrowheads="1"/>
          </p:cNvSpPr>
          <p:nvPr/>
        </p:nvSpPr>
        <p:spPr bwMode="auto">
          <a:xfrm>
            <a:off x="0" y="1752600"/>
            <a:ext cx="4724400" cy="3754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spcBef>
                <a:spcPct val="50000"/>
              </a:spcBef>
              <a:defRPr/>
            </a:pPr>
            <a:r>
              <a:rPr lang="zh-CN" altLang="en-US" b="1">
                <a:solidFill>
                  <a:schemeClr val="bg1"/>
                </a:solidFill>
                <a:latin typeface="Times" charset="0"/>
              </a:rPr>
              <a:t>犹大</a:t>
            </a:r>
            <a:r>
              <a:rPr lang="en-US" altLang="ja-JP" b="1">
                <a:solidFill>
                  <a:schemeClr val="bg1"/>
                </a:solidFill>
                <a:latin typeface="Times" charset="0"/>
                <a:cs typeface="Times New Roman" charset="0"/>
              </a:rPr>
              <a:t>           </a:t>
            </a:r>
          </a:p>
          <a:p>
            <a:pPr>
              <a:spcBef>
                <a:spcPct val="50000"/>
              </a:spcBef>
              <a:defRPr/>
            </a:pPr>
            <a:r>
              <a:rPr lang="zh-CN" altLang="en-US" b="1">
                <a:solidFill>
                  <a:srgbClr val="00FFFF"/>
                </a:solidFill>
                <a:latin typeface="Times" charset="0"/>
                <a:cs typeface="Times New Roman" charset="0"/>
              </a:rPr>
              <a:t>亚撒利雅</a:t>
            </a:r>
            <a:r>
              <a:rPr lang="en-US" altLang="ja-JP" sz="2400" b="1">
                <a:solidFill>
                  <a:srgbClr val="00FFFF"/>
                </a:solidFill>
                <a:latin typeface="Times" charset="0"/>
                <a:cs typeface="Times New Roman" charset="0"/>
              </a:rPr>
              <a:t>/</a:t>
            </a:r>
            <a:r>
              <a:rPr lang="zh-CN" altLang="en-US" sz="2400" b="1">
                <a:solidFill>
                  <a:srgbClr val="00FFFF"/>
                </a:solidFill>
                <a:latin typeface="Times" charset="0"/>
                <a:cs typeface="Times New Roman" charset="0"/>
              </a:rPr>
              <a:t>乌西雅</a:t>
            </a:r>
            <a:r>
              <a:rPr lang="en-US" altLang="ja-JP" sz="2400" b="1">
                <a:solidFill>
                  <a:srgbClr val="00FFFF"/>
                </a:solidFill>
                <a:latin typeface="Times" charset="0"/>
                <a:cs typeface="Times New Roman" charset="0"/>
              </a:rPr>
              <a:t>	</a:t>
            </a:r>
            <a:r>
              <a:rPr lang="en-US" altLang="ja-JP" b="1">
                <a:solidFill>
                  <a:schemeClr val="bg1"/>
                </a:solidFill>
                <a:latin typeface="Times" charset="0"/>
                <a:cs typeface="Times New Roman" charset="0"/>
              </a:rPr>
              <a:t>(52) </a:t>
            </a:r>
          </a:p>
          <a:p>
            <a:pPr>
              <a:spcBef>
                <a:spcPct val="50000"/>
              </a:spcBef>
              <a:defRPr/>
            </a:pPr>
            <a:endParaRPr lang="en-US" b="1">
              <a:solidFill>
                <a:schemeClr val="bg1"/>
              </a:solidFill>
              <a:latin typeface="Times" charset="0"/>
              <a:cs typeface="Times New Roman" charset="0"/>
            </a:endParaRPr>
          </a:p>
          <a:p>
            <a:pPr>
              <a:spcBef>
                <a:spcPct val="50000"/>
              </a:spcBef>
              <a:defRPr/>
            </a:pPr>
            <a:endParaRPr lang="en-US" sz="2000" b="1">
              <a:solidFill>
                <a:schemeClr val="bg1"/>
              </a:solidFill>
              <a:latin typeface="Times" charset="0"/>
              <a:cs typeface="Times New Roman" charset="0"/>
            </a:endParaRPr>
          </a:p>
          <a:p>
            <a:pPr>
              <a:spcBef>
                <a:spcPct val="50000"/>
              </a:spcBef>
              <a:defRPr/>
            </a:pPr>
            <a:r>
              <a:rPr lang="zh-CN" altLang="en-US" b="1">
                <a:solidFill>
                  <a:srgbClr val="00FFFF"/>
                </a:solidFill>
                <a:latin typeface="Times" charset="0"/>
                <a:cs typeface="Times New Roman" charset="0"/>
              </a:rPr>
              <a:t>约坦</a:t>
            </a:r>
            <a:r>
              <a:rPr lang="en-US" altLang="zh-CN" b="1">
                <a:solidFill>
                  <a:srgbClr val="00FFFF"/>
                </a:solidFill>
                <a:latin typeface="Times" charset="0"/>
                <a:cs typeface="Times New Roman" charset="0"/>
              </a:rPr>
              <a:t>	</a:t>
            </a:r>
            <a:r>
              <a:rPr lang="en-US" altLang="ja-JP" b="1">
                <a:solidFill>
                  <a:srgbClr val="00FFFF"/>
                </a:solidFill>
                <a:latin typeface="Times" charset="0"/>
                <a:cs typeface="Times New Roman" charset="0"/>
              </a:rPr>
              <a:t>		</a:t>
            </a:r>
            <a:r>
              <a:rPr lang="en-US" altLang="ja-JP" b="1">
                <a:solidFill>
                  <a:schemeClr val="bg1"/>
                </a:solidFill>
                <a:latin typeface="Times" charset="0"/>
                <a:cs typeface="Times New Roman" charset="0"/>
              </a:rPr>
              <a:t>(16)            </a:t>
            </a:r>
            <a:r>
              <a:rPr lang="zh-CN" altLang="en-US" b="1">
                <a:solidFill>
                  <a:schemeClr val="bg1"/>
                </a:solidFill>
                <a:latin typeface="Times" charset="0"/>
                <a:cs typeface="Times New Roman" charset="0"/>
              </a:rPr>
              <a:t>亚哈斯</a:t>
            </a:r>
            <a:r>
              <a:rPr lang="en-US" altLang="ja-JP" b="1">
                <a:solidFill>
                  <a:schemeClr val="bg1"/>
                </a:solidFill>
                <a:latin typeface="Times" charset="0"/>
                <a:cs typeface="Times New Roman" charset="0"/>
              </a:rPr>
              <a:t>		 (16)  </a:t>
            </a:r>
            <a:endParaRPr lang="en-US" b="1">
              <a:solidFill>
                <a:schemeClr val="bg1"/>
              </a:solidFill>
              <a:latin typeface="Times" charset="0"/>
              <a:cs typeface="Times New Roman" charset="0"/>
            </a:endParaRPr>
          </a:p>
        </p:txBody>
      </p:sp>
      <p:sp>
        <p:nvSpPr>
          <p:cNvPr id="292869" name="Text Box 5"/>
          <p:cNvSpPr txBox="1">
            <a:spLocks noChangeArrowheads="1"/>
          </p:cNvSpPr>
          <p:nvPr/>
        </p:nvSpPr>
        <p:spPr bwMode="auto">
          <a:xfrm>
            <a:off x="4572000" y="1752600"/>
            <a:ext cx="4572000" cy="354012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spcBef>
                <a:spcPct val="50000"/>
              </a:spcBef>
              <a:defRPr/>
            </a:pPr>
            <a:r>
              <a:rPr lang="zh-CN" altLang="en-US" b="1">
                <a:solidFill>
                  <a:schemeClr val="bg1"/>
                </a:solidFill>
                <a:latin typeface="Times" charset="0"/>
              </a:rPr>
              <a:t>以色列</a:t>
            </a:r>
            <a:r>
              <a:rPr lang="en-US" altLang="ja-JP" b="1">
                <a:solidFill>
                  <a:schemeClr val="bg1"/>
                </a:solidFill>
                <a:latin typeface="Times" charset="0"/>
                <a:cs typeface="Times New Roman" charset="0"/>
              </a:rPr>
              <a:t>                          </a:t>
            </a:r>
            <a:r>
              <a:rPr lang="zh-CN" altLang="en-US" b="1">
                <a:solidFill>
                  <a:schemeClr val="bg1"/>
                </a:solidFill>
                <a:latin typeface="Times" charset="0"/>
                <a:cs typeface="Times New Roman" charset="0"/>
              </a:rPr>
              <a:t>撒迦利雅</a:t>
            </a:r>
            <a:r>
              <a:rPr lang="en-US" altLang="ja-JP" b="1">
                <a:solidFill>
                  <a:schemeClr val="bg1"/>
                </a:solidFill>
                <a:latin typeface="Times" charset="0"/>
                <a:cs typeface="Times New Roman" charset="0"/>
              </a:rPr>
              <a:t>	(6</a:t>
            </a:r>
            <a:r>
              <a:rPr lang="zh-CN" altLang="en-US" b="1">
                <a:solidFill>
                  <a:schemeClr val="bg1"/>
                </a:solidFill>
                <a:latin typeface="Times" charset="0"/>
                <a:cs typeface="Times New Roman" charset="0"/>
              </a:rPr>
              <a:t>个月</a:t>
            </a:r>
            <a:r>
              <a:rPr lang="en-US" altLang="ja-JP" b="1">
                <a:solidFill>
                  <a:schemeClr val="bg1"/>
                </a:solidFill>
                <a:latin typeface="Times" charset="0"/>
                <a:cs typeface="Times New Roman" charset="0"/>
              </a:rPr>
              <a:t>)         </a:t>
            </a:r>
            <a:r>
              <a:rPr lang="zh-CN" altLang="en-US" b="1">
                <a:solidFill>
                  <a:schemeClr val="bg1"/>
                </a:solidFill>
                <a:latin typeface="Times" charset="0"/>
                <a:cs typeface="Times New Roman" charset="0"/>
              </a:rPr>
              <a:t>沙龙</a:t>
            </a:r>
            <a:r>
              <a:rPr lang="en-US" altLang="ja-JP" b="1">
                <a:solidFill>
                  <a:schemeClr val="bg1"/>
                </a:solidFill>
                <a:latin typeface="Times" charset="0"/>
                <a:cs typeface="Times New Roman" charset="0"/>
              </a:rPr>
              <a:t>		(1 </a:t>
            </a:r>
            <a:r>
              <a:rPr lang="zh-CN" altLang="en-US" b="1">
                <a:solidFill>
                  <a:schemeClr val="bg1"/>
                </a:solidFill>
                <a:latin typeface="Times" charset="0"/>
                <a:cs typeface="Times New Roman" charset="0"/>
              </a:rPr>
              <a:t>个月</a:t>
            </a:r>
            <a:r>
              <a:rPr lang="en-US" altLang="ja-JP" b="1">
                <a:solidFill>
                  <a:schemeClr val="bg1"/>
                </a:solidFill>
                <a:latin typeface="Times" charset="0"/>
                <a:cs typeface="Times New Roman" charset="0"/>
              </a:rPr>
              <a:t>)</a:t>
            </a:r>
            <a:r>
              <a:rPr lang="en-US" altLang="ja-JP" sz="2800" b="1">
                <a:solidFill>
                  <a:schemeClr val="bg1"/>
                </a:solidFill>
                <a:latin typeface="Times" charset="0"/>
                <a:cs typeface="Times New Roman" charset="0"/>
              </a:rPr>
              <a:t>         </a:t>
            </a:r>
            <a:r>
              <a:rPr lang="zh-CN" altLang="en-US" b="1">
                <a:solidFill>
                  <a:schemeClr val="bg1"/>
                </a:solidFill>
                <a:latin typeface="Times" charset="0"/>
                <a:cs typeface="Times New Roman" charset="0"/>
              </a:rPr>
              <a:t>米拿现</a:t>
            </a:r>
            <a:r>
              <a:rPr lang="en-US" altLang="ja-JP" b="1">
                <a:solidFill>
                  <a:schemeClr val="bg1"/>
                </a:solidFill>
                <a:latin typeface="Times" charset="0"/>
                <a:cs typeface="Times New Roman" charset="0"/>
              </a:rPr>
              <a:t>	(10)</a:t>
            </a:r>
            <a:r>
              <a:rPr lang="en-US" altLang="ja-JP" sz="2800" b="1">
                <a:solidFill>
                  <a:schemeClr val="bg1"/>
                </a:solidFill>
                <a:latin typeface="Times" charset="0"/>
                <a:cs typeface="Times New Roman" charset="0"/>
              </a:rPr>
              <a:t>                </a:t>
            </a:r>
            <a:r>
              <a:rPr lang="zh-CN" altLang="en-US" sz="2800" b="1">
                <a:solidFill>
                  <a:schemeClr val="bg1"/>
                </a:solidFill>
                <a:latin typeface="Times" charset="0"/>
                <a:cs typeface="Times New Roman" charset="0"/>
              </a:rPr>
              <a:t>比加辖</a:t>
            </a:r>
            <a:r>
              <a:rPr lang="en-US" altLang="ja-JP" b="1">
                <a:solidFill>
                  <a:schemeClr val="bg1"/>
                </a:solidFill>
                <a:latin typeface="Times" charset="0"/>
                <a:cs typeface="Times New Roman" charset="0"/>
              </a:rPr>
              <a:t>	(2)     </a:t>
            </a:r>
            <a:r>
              <a:rPr lang="en-US" altLang="ja-JP" sz="2800" b="1">
                <a:solidFill>
                  <a:schemeClr val="bg1"/>
                </a:solidFill>
                <a:latin typeface="Times" charset="0"/>
                <a:cs typeface="Times New Roman" charset="0"/>
              </a:rPr>
              <a:t>            </a:t>
            </a:r>
            <a:r>
              <a:rPr lang="zh-CN" altLang="en-US" b="1">
                <a:solidFill>
                  <a:schemeClr val="bg1"/>
                </a:solidFill>
                <a:latin typeface="Times" charset="0"/>
                <a:cs typeface="Times New Roman" charset="0"/>
              </a:rPr>
              <a:t>比加</a:t>
            </a:r>
            <a:r>
              <a:rPr lang="en-US" altLang="ja-JP" b="1">
                <a:solidFill>
                  <a:schemeClr val="bg1"/>
                </a:solidFill>
                <a:latin typeface="Times" charset="0"/>
                <a:cs typeface="Times New Roman" charset="0"/>
              </a:rPr>
              <a:t>		(20)</a:t>
            </a:r>
            <a:r>
              <a:rPr lang="en-US" altLang="ja-JP" sz="2800" b="1">
                <a:solidFill>
                  <a:schemeClr val="bg1"/>
                </a:solidFill>
                <a:latin typeface="Times" charset="0"/>
                <a:cs typeface="Times New Roman" charset="0"/>
              </a:rPr>
              <a:t>               </a:t>
            </a:r>
            <a:r>
              <a:rPr lang="zh-CN" altLang="en-US" b="1">
                <a:solidFill>
                  <a:schemeClr val="bg1"/>
                </a:solidFill>
                <a:latin typeface="Times" charset="0"/>
                <a:cs typeface="Times New Roman" charset="0"/>
              </a:rPr>
              <a:t>何细亚</a:t>
            </a:r>
            <a:r>
              <a:rPr lang="en-US" altLang="ja-JP" b="1">
                <a:solidFill>
                  <a:schemeClr val="bg1"/>
                </a:solidFill>
                <a:latin typeface="Times" charset="0"/>
                <a:cs typeface="Times New Roman" charset="0"/>
              </a:rPr>
              <a:t>	(10)</a:t>
            </a:r>
            <a:r>
              <a:rPr lang="en-US" altLang="ja-JP" sz="2800" b="1">
                <a:solidFill>
                  <a:schemeClr val="bg1"/>
                </a:solidFill>
                <a:latin typeface="Times" charset="0"/>
                <a:cs typeface="Times New Roman" charset="0"/>
              </a:rPr>
              <a:t> </a:t>
            </a:r>
            <a:endParaRPr lang="en-US" sz="2800" b="1">
              <a:solidFill>
                <a:schemeClr val="bg1"/>
              </a:solidFill>
              <a:latin typeface="Times" charset="0"/>
              <a:cs typeface="Times New Roman" charset="0"/>
            </a:endParaRPr>
          </a:p>
        </p:txBody>
      </p:sp>
      <p:sp>
        <p:nvSpPr>
          <p:cNvPr id="399366" name="Text Box 6"/>
          <p:cNvSpPr txBox="1">
            <a:spLocks noChangeArrowheads="1"/>
          </p:cNvSpPr>
          <p:nvPr/>
        </p:nvSpPr>
        <p:spPr bwMode="auto">
          <a:xfrm>
            <a:off x="4267200" y="2743200"/>
            <a:ext cx="420688"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
        <p:nvSpPr>
          <p:cNvPr id="399367" name="Text Box 7"/>
          <p:cNvSpPr txBox="1">
            <a:spLocks noChangeArrowheads="1"/>
          </p:cNvSpPr>
          <p:nvPr/>
        </p:nvSpPr>
        <p:spPr bwMode="auto">
          <a:xfrm>
            <a:off x="4267200" y="3276600"/>
            <a:ext cx="420688"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
        <p:nvSpPr>
          <p:cNvPr id="399368" name="Text Box 8"/>
          <p:cNvSpPr txBox="1">
            <a:spLocks noChangeArrowheads="1"/>
          </p:cNvSpPr>
          <p:nvPr/>
        </p:nvSpPr>
        <p:spPr bwMode="auto">
          <a:xfrm>
            <a:off x="4267200" y="4191000"/>
            <a:ext cx="420688"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
        <p:nvSpPr>
          <p:cNvPr id="399369" name="Text Box 9"/>
          <p:cNvSpPr txBox="1">
            <a:spLocks noChangeArrowheads="1"/>
          </p:cNvSpPr>
          <p:nvPr/>
        </p:nvSpPr>
        <p:spPr bwMode="auto">
          <a:xfrm>
            <a:off x="4267200" y="4648200"/>
            <a:ext cx="420688"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pic>
        <p:nvPicPr>
          <p:cNvPr id="399370" name="Picture 16" descr="j0237940"/>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2881" name="AutoShape 17"/>
          <p:cNvSpPr>
            <a:spLocks noChangeArrowheads="1"/>
          </p:cNvSpPr>
          <p:nvPr/>
        </p:nvSpPr>
        <p:spPr bwMode="auto">
          <a:xfrm>
            <a:off x="152400" y="6011863"/>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sp>
        <p:nvSpPr>
          <p:cNvPr id="399372" name="Text Box 18"/>
          <p:cNvSpPr txBox="1">
            <a:spLocks noChangeArrowheads="1"/>
          </p:cNvSpPr>
          <p:nvPr/>
        </p:nvSpPr>
        <p:spPr bwMode="auto">
          <a:xfrm>
            <a:off x="609600" y="6011863"/>
            <a:ext cx="1114425" cy="369887"/>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1800" b="1">
                <a:cs typeface="Arial" charset="0"/>
              </a:rPr>
              <a:t>影响历史</a:t>
            </a:r>
            <a:endParaRPr lang="en-GB" sz="1800" b="1">
              <a:cs typeface="Arial" charset="0"/>
            </a:endParaRPr>
          </a:p>
        </p:txBody>
      </p:sp>
      <p:sp>
        <p:nvSpPr>
          <p:cNvPr id="399373" name="Text Box 19"/>
          <p:cNvSpPr txBox="1">
            <a:spLocks noChangeArrowheads="1"/>
          </p:cNvSpPr>
          <p:nvPr/>
        </p:nvSpPr>
        <p:spPr bwMode="auto">
          <a:xfrm>
            <a:off x="120650" y="6330950"/>
            <a:ext cx="420688"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cs typeface="Arial" charset="0"/>
              </a:rPr>
              <a:t>X</a:t>
            </a:r>
            <a:endParaRPr lang="en-GB" sz="2800" b="1">
              <a:solidFill>
                <a:srgbClr val="FF0000"/>
              </a:solidFill>
              <a:cs typeface="Arial" charset="0"/>
            </a:endParaRPr>
          </a:p>
        </p:txBody>
      </p:sp>
      <p:sp>
        <p:nvSpPr>
          <p:cNvPr id="399374" name="Text Box 20"/>
          <p:cNvSpPr txBox="1">
            <a:spLocks noChangeArrowheads="1"/>
          </p:cNvSpPr>
          <p:nvPr/>
        </p:nvSpPr>
        <p:spPr bwMode="auto">
          <a:xfrm>
            <a:off x="609600" y="6483350"/>
            <a:ext cx="1579563" cy="369888"/>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1800" b="1">
                <a:cs typeface="Arial" charset="0"/>
              </a:rPr>
              <a:t>王朝的建立者</a:t>
            </a:r>
            <a:endParaRPr lang="en-GB" sz="1800" b="1">
              <a:cs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92866"/>
                                        </p:tgtEl>
                                        <p:attrNameLst>
                                          <p:attrName>style.visibility</p:attrName>
                                        </p:attrNameLst>
                                      </p:cBhvr>
                                      <p:to>
                                        <p:strVal val="visible"/>
                                      </p:to>
                                    </p:set>
                                    <p:anim calcmode="lin" valueType="num">
                                      <p:cBhvr additive="base">
                                        <p:cTn id="7" dur="500" fill="hold"/>
                                        <p:tgtEl>
                                          <p:spTgt spid="292866"/>
                                        </p:tgtEl>
                                        <p:attrNameLst>
                                          <p:attrName>ppt_x</p:attrName>
                                        </p:attrNameLst>
                                      </p:cBhvr>
                                      <p:tavLst>
                                        <p:tav tm="0">
                                          <p:val>
                                            <p:strVal val="#ppt_x"/>
                                          </p:val>
                                        </p:tav>
                                        <p:tav tm="100000">
                                          <p:val>
                                            <p:strVal val="#ppt_x"/>
                                          </p:val>
                                        </p:tav>
                                      </p:tavLst>
                                    </p:anim>
                                    <p:anim calcmode="lin" valueType="num">
                                      <p:cBhvr additive="base">
                                        <p:cTn id="8" dur="500" fill="hold"/>
                                        <p:tgtEl>
                                          <p:spTgt spid="29286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92867"/>
                                        </p:tgtEl>
                                        <p:attrNameLst>
                                          <p:attrName>style.visibility</p:attrName>
                                        </p:attrNameLst>
                                      </p:cBhvr>
                                      <p:to>
                                        <p:strVal val="visible"/>
                                      </p:to>
                                    </p:set>
                                    <p:anim calcmode="lin" valueType="num">
                                      <p:cBhvr additive="base">
                                        <p:cTn id="13" dur="500" fill="hold"/>
                                        <p:tgtEl>
                                          <p:spTgt spid="292867"/>
                                        </p:tgtEl>
                                        <p:attrNameLst>
                                          <p:attrName>ppt_x</p:attrName>
                                        </p:attrNameLst>
                                      </p:cBhvr>
                                      <p:tavLst>
                                        <p:tav tm="0">
                                          <p:val>
                                            <p:strVal val="#ppt_x"/>
                                          </p:val>
                                        </p:tav>
                                        <p:tav tm="100000">
                                          <p:val>
                                            <p:strVal val="#ppt_x"/>
                                          </p:val>
                                        </p:tav>
                                      </p:tavLst>
                                    </p:anim>
                                    <p:anim calcmode="lin" valueType="num">
                                      <p:cBhvr additive="base">
                                        <p:cTn id="14" dur="500" fill="hold"/>
                                        <p:tgtEl>
                                          <p:spTgt spid="29286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34" presetClass="entr" presetSubtype="0" fill="hold" grpId="0" nodeType="clickEffect">
                                  <p:stCondLst>
                                    <p:cond delay="0"/>
                                  </p:stCondLst>
                                  <p:childTnLst>
                                    <p:set>
                                      <p:cBhvr>
                                        <p:cTn id="18" dur="1" fill="hold">
                                          <p:stCondLst>
                                            <p:cond delay="0"/>
                                          </p:stCondLst>
                                        </p:cTn>
                                        <p:tgtEl>
                                          <p:spTgt spid="292868"/>
                                        </p:tgtEl>
                                        <p:attrNameLst>
                                          <p:attrName>style.visibility</p:attrName>
                                        </p:attrNameLst>
                                      </p:cBhvr>
                                      <p:to>
                                        <p:strVal val="visible"/>
                                      </p:to>
                                    </p:set>
                                    <p:anim from="(-#ppt_w/2)" to="(#ppt_x)" calcmode="lin" valueType="num">
                                      <p:cBhvr>
                                        <p:cTn id="19" dur="600" fill="hold">
                                          <p:stCondLst>
                                            <p:cond delay="0"/>
                                          </p:stCondLst>
                                        </p:cTn>
                                        <p:tgtEl>
                                          <p:spTgt spid="292868"/>
                                        </p:tgtEl>
                                        <p:attrNameLst>
                                          <p:attrName>ppt_x</p:attrName>
                                        </p:attrNameLst>
                                      </p:cBhvr>
                                    </p:anim>
                                    <p:anim from="0" to="-1.0" calcmode="lin" valueType="num">
                                      <p:cBhvr>
                                        <p:cTn id="20" dur="200" decel="50000" autoRev="1" fill="hold">
                                          <p:stCondLst>
                                            <p:cond delay="600"/>
                                          </p:stCondLst>
                                        </p:cTn>
                                        <p:tgtEl>
                                          <p:spTgt spid="292868"/>
                                        </p:tgtEl>
                                        <p:attrNameLst>
                                          <p:attrName>xshear</p:attrName>
                                        </p:attrNameLst>
                                      </p:cBhvr>
                                    </p:anim>
                                    <p:animScale>
                                      <p:cBhvr>
                                        <p:cTn id="21" dur="200" decel="100000" autoRev="1" fill="hold">
                                          <p:stCondLst>
                                            <p:cond delay="600"/>
                                          </p:stCondLst>
                                        </p:cTn>
                                        <p:tgtEl>
                                          <p:spTgt spid="292868"/>
                                        </p:tgtEl>
                                      </p:cBhvr>
                                      <p:from x="100000" y="100000"/>
                                      <p:to x="80000" y="100000"/>
                                    </p:animScale>
                                    <p:anim by="(#ppt_h/3+#ppt_w*0.1)" calcmode="lin" valueType="num">
                                      <p:cBhvr additive="sum">
                                        <p:cTn id="22" dur="200" decel="100000" autoRev="1" fill="hold">
                                          <p:stCondLst>
                                            <p:cond delay="600"/>
                                          </p:stCondLst>
                                        </p:cTn>
                                        <p:tgtEl>
                                          <p:spTgt spid="292868"/>
                                        </p:tgtEl>
                                        <p:attrNameLst>
                                          <p:attrName>ppt_x</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16" presetClass="entr" presetSubtype="26" fill="hold" grpId="0" nodeType="clickEffect">
                                  <p:stCondLst>
                                    <p:cond delay="0"/>
                                  </p:stCondLst>
                                  <p:childTnLst>
                                    <p:set>
                                      <p:cBhvr>
                                        <p:cTn id="26" dur="1" fill="hold">
                                          <p:stCondLst>
                                            <p:cond delay="0"/>
                                          </p:stCondLst>
                                        </p:cTn>
                                        <p:tgtEl>
                                          <p:spTgt spid="292869"/>
                                        </p:tgtEl>
                                        <p:attrNameLst>
                                          <p:attrName>style.visibility</p:attrName>
                                        </p:attrNameLst>
                                      </p:cBhvr>
                                      <p:to>
                                        <p:strVal val="visible"/>
                                      </p:to>
                                    </p:set>
                                    <p:animEffect transition="in" filter="barn(inHorizontal)">
                                      <p:cBhvr>
                                        <p:cTn id="27" dur="500"/>
                                        <p:tgtEl>
                                          <p:spTgt spid="2928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866" grpId="0" animBg="1"/>
      <p:bldP spid="292867" grpId="0"/>
      <p:bldP spid="292868" grpId="0"/>
      <p:bldP spid="29286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477774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486896"/>
            <a:ext cx="9144000" cy="2371104"/>
          </a:xfrm>
          <a:effectLst>
            <a:outerShdw blurRad="63500" dist="35921" dir="2700000" algn="ctr" rotWithShape="0">
              <a:schemeClr val="tx2">
                <a:alpha val="74998"/>
              </a:schemeClr>
            </a:outerShdw>
          </a:effectLst>
        </p:spPr>
        <p:txBody>
          <a:bodyPr anchor="t"/>
          <a:lstStyle/>
          <a:p>
            <a:pPr marL="723900" indent="-723900" algn="l">
              <a:defRPr/>
            </a:pPr>
            <a:r>
              <a:rPr lang="en-US" sz="4800" b="1" dirty="0">
                <a:effectLst>
                  <a:glow rad="127000">
                    <a:schemeClr val="tx1"/>
                  </a:glow>
                </a:effectLst>
                <a:latin typeface="Arial" charset="0"/>
                <a:ea typeface="ＭＳ Ｐゴシック" charset="0"/>
                <a:cs typeface="ＭＳ Ｐゴシック" charset="0"/>
              </a:rPr>
              <a:t>II. </a:t>
            </a:r>
            <a:r>
              <a:rPr lang="zh-CN" altLang="en-US" sz="4800" b="1" dirty="0">
                <a:effectLst>
                  <a:glow rad="127000">
                    <a:schemeClr val="tx1"/>
                  </a:glow>
                </a:effectLst>
                <a:latin typeface="Arial" charset="0"/>
                <a:ea typeface="ＭＳ Ｐゴシック" charset="0"/>
                <a:cs typeface="ＭＳ Ｐゴシック" charset="0"/>
              </a:rPr>
              <a:t>要</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专一</a:t>
            </a:r>
            <a:r>
              <a:rPr lang="zh-CN" altLang="en-US" sz="4800" b="1" dirty="0">
                <a:effectLst>
                  <a:glow rad="127000">
                    <a:schemeClr val="tx1"/>
                  </a:glow>
                </a:effectLst>
                <a:latin typeface="Arial" charset="0"/>
                <a:ea typeface="ＭＳ Ｐゴシック" charset="0"/>
                <a:cs typeface="ＭＳ Ｐゴシック" charset="0"/>
              </a:rPr>
              <a:t>敬拜神以免神因为你敬拜偶像而受到管教。</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797220136"/>
      </p:ext>
    </p:extLst>
  </p:cSld>
  <p:clrMapOvr>
    <a:masterClrMapping/>
  </p:clrMapOvr>
  <p:transition/>
</p:sld>
</file>

<file path=ppt/slides/slide1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724128" y="0"/>
            <a:ext cx="3419872" cy="1143000"/>
          </a:xfrm>
          <a:solidFill>
            <a:srgbClr val="800000"/>
          </a:solidFill>
        </p:spPr>
        <p:txBody>
          <a:bodyPr/>
          <a:lstStyle/>
          <a:p>
            <a:pPr>
              <a:defRPr/>
            </a:pPr>
            <a:r>
              <a:rPr lang="en-US" sz="4000" b="1" kern="1200" dirty="0">
                <a:solidFill>
                  <a:srgbClr val="FFFFFF"/>
                </a:solidFill>
                <a:latin typeface="Arial"/>
                <a:ea typeface="ＭＳ Ｐゴシック"/>
                <a:cs typeface="ＭＳ Ｐゴシック"/>
              </a:rPr>
              <a:t>Invasion</a:t>
            </a:r>
            <a:endParaRPr lang="en-US" dirty="0">
              <a:solidFill>
                <a:srgbClr val="FFFFFF"/>
              </a:solidFill>
            </a:endParaRPr>
          </a:p>
        </p:txBody>
      </p:sp>
      <p:sp>
        <p:nvSpPr>
          <p:cNvPr id="425986" name="Text Box 3"/>
          <p:cNvSpPr txBox="1">
            <a:spLocks noChangeArrowheads="1"/>
          </p:cNvSpPr>
          <p:nvPr/>
        </p:nvSpPr>
        <p:spPr bwMode="auto">
          <a:xfrm>
            <a:off x="6019800" y="1393612"/>
            <a:ext cx="2911475"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Assyria invaded in the reign of </a:t>
            </a:r>
            <a:r>
              <a:rPr kumimoji="0" lang="en-US" sz="2800" b="1" i="1" u="none" strike="noStrike" kern="1200" cap="none" spc="0" normalizeH="0" baseline="0" noProof="0">
                <a:ln>
                  <a:noFill/>
                </a:ln>
                <a:solidFill>
                  <a:srgbClr val="FFFF00"/>
                </a:solidFill>
                <a:effectLst/>
                <a:uLnTx/>
                <a:uFillTx/>
                <a:latin typeface="Arial" charset="0"/>
                <a:ea typeface="ＭＳ Ｐゴシック" charset="0"/>
              </a:rPr>
              <a:t>PEKAH</a:t>
            </a: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 of Israel (745-727) </a:t>
            </a:r>
            <a:endParaRPr kumimoji="0" lang="en-GB" sz="28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25987" name="Text Box 4"/>
          <p:cNvSpPr txBox="1">
            <a:spLocks noChangeArrowheads="1"/>
          </p:cNvSpPr>
          <p:nvPr/>
        </p:nvSpPr>
        <p:spPr bwMode="auto">
          <a:xfrm>
            <a:off x="5940152" y="3265820"/>
            <a:ext cx="31242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TW" altLang="en-US" sz="2800" b="1" i="1" u="none" strike="noStrike" kern="1200" cap="none" spc="0" normalizeH="0" baseline="0" noProof="0">
                <a:ln>
                  <a:noFill/>
                </a:ln>
                <a:solidFill>
                  <a:srgbClr val="FFFFFF"/>
                </a:solidFill>
                <a:effectLst/>
                <a:uLnTx/>
                <a:uFillTx/>
                <a:latin typeface="Arial" charset="0"/>
                <a:ea typeface="ＭＳ Ｐゴシック" charset="0"/>
              </a:rPr>
              <a:t>列王纪下</a:t>
            </a:r>
            <a:r>
              <a:rPr kumimoji="0" lang="en-US" sz="2800" b="1" i="1" u="none" strike="noStrike" kern="1200" cap="none" spc="0" normalizeH="0" baseline="0" noProof="0">
                <a:ln>
                  <a:noFill/>
                </a:ln>
                <a:solidFill>
                  <a:srgbClr val="FFFFFF"/>
                </a:solidFill>
                <a:effectLst/>
                <a:uLnTx/>
                <a:uFillTx/>
                <a:latin typeface="Arial" charset="0"/>
                <a:ea typeface="ＭＳ Ｐゴシック" charset="0"/>
              </a:rPr>
              <a:t> 15</a:t>
            </a:r>
            <a:endParaRPr kumimoji="0" lang="en-GB" sz="2800" b="1" i="1"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425988" name="Picture 6"/>
          <p:cNvPicPr>
            <a:picLocks noGrp="1" noChangeAspect="1" noChangeArrowheads="1"/>
          </p:cNvPicPr>
          <p:nvPr>
            <p:ph type="body" idx="1"/>
          </p:nvPr>
        </p:nvPicPr>
        <p:blipFill rotWithShape="1">
          <a:blip r:embed="rId2" cstate="screen">
            <a:extLst>
              <a:ext uri="{28A0092B-C50C-407E-A947-70E740481C1C}">
                <a14:useLocalDpi xmlns:a14="http://schemas.microsoft.com/office/drawing/2010/main"/>
              </a:ext>
            </a:extLst>
          </a:blip>
          <a:srcRect/>
          <a:stretch/>
        </p:blipFill>
        <p:spPr>
          <a:xfrm>
            <a:off x="0" y="0"/>
            <a:ext cx="5763846" cy="3321538"/>
          </a:xfrm>
        </p:spPr>
      </p:pic>
      <p:sp>
        <p:nvSpPr>
          <p:cNvPr id="425989" name="Text Box 8"/>
          <p:cNvSpPr txBox="1">
            <a:spLocks noChangeArrowheads="1"/>
          </p:cNvSpPr>
          <p:nvPr/>
        </p:nvSpPr>
        <p:spPr bwMode="auto">
          <a:xfrm>
            <a:off x="8274050" y="6491288"/>
            <a:ext cx="8699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Ch. 17</a:t>
            </a:r>
            <a:endParaRPr kumimoji="0" lang="en-GB" sz="1800" b="1"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853509602"/>
      </p:ext>
    </p:extLst>
  </p:cSld>
  <p:clrMapOvr>
    <a:masterClrMapping/>
  </p:clrMapOvr>
  <p:transition spd="slow"/>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16</a:t>
            </a:r>
          </a:p>
        </p:txBody>
      </p:sp>
    </p:spTree>
    <p:extLst>
      <p:ext uri="{BB962C8B-B14F-4D97-AF65-F5344CB8AC3E}">
        <p14:creationId xmlns:p14="http://schemas.microsoft.com/office/powerpoint/2010/main" val="2272154919"/>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09" name="Rectangle 2"/>
          <p:cNvSpPr>
            <a:spLocks noGrp="1" noChangeArrowheads="1"/>
          </p:cNvSpPr>
          <p:nvPr>
            <p:ph type="title"/>
          </p:nvPr>
        </p:nvSpPr>
        <p:spPr>
          <a:xfrm>
            <a:off x="1828800" y="274638"/>
            <a:ext cx="6858000" cy="1143000"/>
          </a:xfrm>
        </p:spPr>
        <p:txBody>
          <a:bodyPr/>
          <a:lstStyle/>
          <a:p>
            <a:pPr eaLnBrk="1" hangingPunct="1"/>
            <a:r>
              <a:rPr lang="zh-CN" altLang="en-US" sz="4000" b="1" dirty="0">
                <a:solidFill>
                  <a:schemeClr val="tx1"/>
                </a:solidFill>
                <a:latin typeface="Arial" charset="0"/>
              </a:rPr>
              <a:t>亚述国对以色列国和犹大国的战役</a:t>
            </a:r>
            <a:endParaRPr lang="en-GB" sz="4000" b="1" dirty="0">
              <a:solidFill>
                <a:schemeClr val="tx1"/>
              </a:solidFill>
              <a:latin typeface="Arial" charset="0"/>
            </a:endParaRPr>
          </a:p>
        </p:txBody>
      </p:sp>
      <p:pic>
        <p:nvPicPr>
          <p:cNvPr id="401410" name="Picture 9" descr="j0344353"/>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1700213" cy="182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1411" name="Picture 11" descr="j020168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8288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61" name="Rectangle 13"/>
          <p:cNvSpPr>
            <a:spLocks noGrp="1" noChangeArrowheads="1"/>
          </p:cNvSpPr>
          <p:nvPr>
            <p:ph type="body" idx="1"/>
          </p:nvPr>
        </p:nvSpPr>
        <p:spPr>
          <a:xfrm>
            <a:off x="0" y="1828800"/>
            <a:ext cx="9144000" cy="4830763"/>
          </a:xfrm>
          <a:effectLst>
            <a:outerShdw blurRad="63500" dist="35921" dir="2700000" algn="ctr" rotWithShape="0">
              <a:srgbClr val="FF0000"/>
            </a:outerShdw>
          </a:effectLst>
        </p:spPr>
        <p:txBody>
          <a:bodyPr/>
          <a:lstStyle/>
          <a:p>
            <a:pPr eaLnBrk="1" hangingPunct="1">
              <a:defRPr/>
            </a:pPr>
            <a:r>
              <a:rPr lang="zh-CN" altLang="en-US" sz="3600" b="1" kern="1200" dirty="0">
                <a:solidFill>
                  <a:schemeClr val="bg1"/>
                </a:solidFill>
                <a:effectLst>
                  <a:glow rad="101600">
                    <a:schemeClr val="tx1">
                      <a:alpha val="96000"/>
                    </a:schemeClr>
                  </a:glow>
                </a:effectLst>
                <a:latin typeface="Arial" charset="0"/>
                <a:cs typeface="Arial" charset="0"/>
              </a:rPr>
              <a:t>亚述国在主前第</a:t>
            </a:r>
            <a:r>
              <a:rPr lang="en-US" altLang="zh-CN" sz="3600" b="1" kern="1200" dirty="0">
                <a:solidFill>
                  <a:schemeClr val="bg1"/>
                </a:solidFill>
                <a:effectLst>
                  <a:glow rad="101600">
                    <a:schemeClr val="tx1">
                      <a:alpha val="96000"/>
                    </a:schemeClr>
                  </a:glow>
                </a:effectLst>
                <a:latin typeface="Arial" charset="0"/>
                <a:cs typeface="Arial" charset="0"/>
              </a:rPr>
              <a:t>8</a:t>
            </a:r>
            <a:r>
              <a:rPr lang="zh-CN" altLang="en-US" sz="3600" b="1" kern="1200" dirty="0">
                <a:solidFill>
                  <a:schemeClr val="bg1"/>
                </a:solidFill>
                <a:effectLst>
                  <a:glow rad="101600">
                    <a:schemeClr val="tx1">
                      <a:alpha val="96000"/>
                    </a:schemeClr>
                  </a:glow>
                </a:effectLst>
                <a:latin typeface="Arial" charset="0"/>
                <a:cs typeface="Arial" charset="0"/>
              </a:rPr>
              <a:t>世纪的攻略是以色列有史以来面对最严峻的政治事件。</a:t>
            </a:r>
            <a:endParaRPr lang="en-US" altLang="ja-JP" sz="3600" b="1" kern="1200" dirty="0">
              <a:solidFill>
                <a:schemeClr val="bg1"/>
              </a:solidFill>
              <a:effectLst>
                <a:glow rad="101600">
                  <a:schemeClr val="tx1">
                    <a:alpha val="96000"/>
                  </a:schemeClr>
                </a:glow>
              </a:effectLst>
              <a:latin typeface="Arial" charset="0"/>
              <a:cs typeface="Arial" charset="0"/>
            </a:endParaRPr>
          </a:p>
          <a:p>
            <a:pPr eaLnBrk="1" hangingPunct="1">
              <a:defRPr/>
            </a:pPr>
            <a:endParaRPr lang="en-US" altLang="en-US" sz="3600" b="1" kern="1200" dirty="0">
              <a:solidFill>
                <a:schemeClr val="bg1"/>
              </a:solidFill>
              <a:effectLst>
                <a:glow rad="101600">
                  <a:schemeClr val="tx1">
                    <a:alpha val="96000"/>
                  </a:schemeClr>
                </a:glow>
              </a:effectLst>
              <a:latin typeface="Arial" charset="0"/>
              <a:cs typeface="Arial" charset="0"/>
            </a:endParaRPr>
          </a:p>
          <a:p>
            <a:pPr eaLnBrk="1" hangingPunct="1">
              <a:defRPr/>
            </a:pPr>
            <a:r>
              <a:rPr lang="zh-CN" altLang="en-US" sz="3600" b="1" kern="1200" dirty="0">
                <a:solidFill>
                  <a:schemeClr val="bg1"/>
                </a:solidFill>
                <a:effectLst>
                  <a:glow rad="101600">
                    <a:schemeClr val="tx1">
                      <a:alpha val="96000"/>
                    </a:schemeClr>
                  </a:glow>
                </a:effectLst>
                <a:latin typeface="Arial" charset="0"/>
                <a:cs typeface="Arial" charset="0"/>
              </a:rPr>
              <a:t>亚述人残忍的把尸首钉在木桩上，砍头和生剥俘虏的皮。</a:t>
            </a:r>
            <a:endParaRPr lang="en-GB" altLang="en-US" sz="3600" b="1" kern="1200" dirty="0">
              <a:solidFill>
                <a:schemeClr val="bg1"/>
              </a:solidFill>
              <a:effectLst>
                <a:glow rad="101600">
                  <a:schemeClr val="tx1">
                    <a:alpha val="96000"/>
                  </a:schemeClr>
                </a:glow>
              </a:effectLst>
              <a:latin typeface="Arial" charset="0"/>
              <a:cs typeface="Arial" charset="0"/>
            </a:endParaRPr>
          </a:p>
        </p:txBody>
      </p:sp>
    </p:spTree>
  </p:cSld>
  <p:clrMapOvr>
    <a:masterClrMapping/>
  </p:clrMapOvr>
  <p:transition>
    <p:circl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8" presetClass="entr" presetSubtype="0" fill="hold" grpId="0" nodeType="clickEffect">
                                  <p:stCondLst>
                                    <p:cond delay="0"/>
                                  </p:stCondLst>
                                  <p:childTnLst>
                                    <p:set>
                                      <p:cBhvr>
                                        <p:cTn id="6" dur="1" fill="hold">
                                          <p:stCondLst>
                                            <p:cond delay="0"/>
                                          </p:stCondLst>
                                        </p:cTn>
                                        <p:tgtEl>
                                          <p:spTgt spid="181261">
                                            <p:txEl>
                                              <p:pRg st="0" end="0"/>
                                            </p:txEl>
                                          </p:spTgt>
                                        </p:tgtEl>
                                        <p:attrNameLst>
                                          <p:attrName>style.visibility</p:attrName>
                                        </p:attrNameLst>
                                      </p:cBhvr>
                                      <p:to>
                                        <p:strVal val="visible"/>
                                      </p:to>
                                    </p:set>
                                    <p:anim calcmode="lin" valueType="num">
                                      <p:cBhvr>
                                        <p:cTn id="7" dur="15000" fill="hold"/>
                                        <p:tgtEl>
                                          <p:spTgt spid="181261">
                                            <p:txEl>
                                              <p:pRg st="0" end="0"/>
                                            </p:txEl>
                                          </p:spTgt>
                                        </p:tgtEl>
                                        <p:attrNameLst>
                                          <p:attrName>ppt_x</p:attrName>
                                        </p:attrNameLst>
                                      </p:cBhvr>
                                      <p:tavLst>
                                        <p:tav tm="0">
                                          <p:val>
                                            <p:strVal val="#ppt_x"/>
                                          </p:val>
                                        </p:tav>
                                        <p:tav tm="100000">
                                          <p:val>
                                            <p:strVal val="#ppt_x"/>
                                          </p:val>
                                        </p:tav>
                                      </p:tavLst>
                                    </p:anim>
                                    <p:anim calcmode="lin" valueType="num">
                                      <p:cBhvr>
                                        <p:cTn id="8" dur="15000" fill="hold"/>
                                        <p:tgtEl>
                                          <p:spTgt spid="181261">
                                            <p:txEl>
                                              <p:pRg st="0" end="0"/>
                                            </p:txEl>
                                          </p:spTgt>
                                        </p:tgtEl>
                                        <p:attrNameLst>
                                          <p:attrName>ppt_y</p:attrName>
                                        </p:attrNameLst>
                                      </p:cBhvr>
                                      <p:tavLst>
                                        <p:tav tm="0">
                                          <p:val>
                                            <p:strVal val="#ppt_y+1"/>
                                          </p:val>
                                        </p:tav>
                                        <p:tav tm="100000">
                                          <p:val>
                                            <p:strVal val="#ppt_y-1"/>
                                          </p:val>
                                        </p:tav>
                                      </p:tavLst>
                                    </p:anim>
                                  </p:childTnLst>
                                </p:cTn>
                              </p:par>
                              <p:par>
                                <p:cTn id="9" presetID="28" presetClass="entr" presetSubtype="0" fill="hold" grpId="0" nodeType="withEffect">
                                  <p:stCondLst>
                                    <p:cond delay="0"/>
                                  </p:stCondLst>
                                  <p:childTnLst>
                                    <p:set>
                                      <p:cBhvr>
                                        <p:cTn id="10" dur="1" fill="hold">
                                          <p:stCondLst>
                                            <p:cond delay="0"/>
                                          </p:stCondLst>
                                        </p:cTn>
                                        <p:tgtEl>
                                          <p:spTgt spid="181261">
                                            <p:txEl>
                                              <p:pRg st="2" end="2"/>
                                            </p:txEl>
                                          </p:spTgt>
                                        </p:tgtEl>
                                        <p:attrNameLst>
                                          <p:attrName>style.visibility</p:attrName>
                                        </p:attrNameLst>
                                      </p:cBhvr>
                                      <p:to>
                                        <p:strVal val="visible"/>
                                      </p:to>
                                    </p:set>
                                    <p:anim calcmode="lin" valueType="num">
                                      <p:cBhvr>
                                        <p:cTn id="11" dur="15000" fill="hold"/>
                                        <p:tgtEl>
                                          <p:spTgt spid="181261">
                                            <p:txEl>
                                              <p:pRg st="2" end="2"/>
                                            </p:txEl>
                                          </p:spTgt>
                                        </p:tgtEl>
                                        <p:attrNameLst>
                                          <p:attrName>ppt_x</p:attrName>
                                        </p:attrNameLst>
                                      </p:cBhvr>
                                      <p:tavLst>
                                        <p:tav tm="0">
                                          <p:val>
                                            <p:strVal val="#ppt_x"/>
                                          </p:val>
                                        </p:tav>
                                        <p:tav tm="100000">
                                          <p:val>
                                            <p:strVal val="#ppt_x"/>
                                          </p:val>
                                        </p:tav>
                                      </p:tavLst>
                                    </p:anim>
                                    <p:anim calcmode="lin" valueType="num">
                                      <p:cBhvr>
                                        <p:cTn id="12" dur="15000" fill="hold"/>
                                        <p:tgtEl>
                                          <p:spTgt spid="181261">
                                            <p:txEl>
                                              <p:pRg st="2" end="2"/>
                                            </p:txEl>
                                          </p:spTgt>
                                        </p:tgtEl>
                                        <p:attrNameLst>
                                          <p:attrName>ppt_y</p:attrName>
                                        </p:attrNameLst>
                                      </p:cBhvr>
                                      <p:tavLst>
                                        <p:tav tm="0">
                                          <p:val>
                                            <p:strVal val="#ppt_y+1"/>
                                          </p:val>
                                        </p:tav>
                                        <p:tav tm="100000">
                                          <p:val>
                                            <p:strVal val="#ppt_y-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61" grpId="0" build="allAtOnce"/>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2754" name="Rectangle 2"/>
          <p:cNvSpPr>
            <a:spLocks noChangeArrowheads="1"/>
          </p:cNvSpPr>
          <p:nvPr/>
        </p:nvSpPr>
        <p:spPr bwMode="auto">
          <a:xfrm>
            <a:off x="3130550" y="1377950"/>
            <a:ext cx="3035300" cy="4419600"/>
          </a:xfrm>
          <a:prstGeom prst="rect">
            <a:avLst/>
          </a:prstGeom>
          <a:solidFill>
            <a:schemeClr val="tx2"/>
          </a:solidFill>
          <a:ln w="12700">
            <a:solidFill>
              <a:schemeClr val="tx2"/>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755"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tx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756" name="Rectangle 4"/>
          <p:cNvSpPr>
            <a:spLocks noChangeArrowheads="1"/>
          </p:cNvSpPr>
          <p:nvPr/>
        </p:nvSpPr>
        <p:spPr bwMode="auto">
          <a:xfrm>
            <a:off x="3273425" y="1812925"/>
            <a:ext cx="2606675"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757" name="Rectangle 5"/>
          <p:cNvSpPr>
            <a:spLocks noChangeArrowheads="1"/>
          </p:cNvSpPr>
          <p:nvPr/>
        </p:nvSpPr>
        <p:spPr bwMode="auto">
          <a:xfrm>
            <a:off x="3276600" y="1600200"/>
            <a:ext cx="152400" cy="4191000"/>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grpSp>
        <p:nvGrpSpPr>
          <p:cNvPr id="317445" name="Group 6"/>
          <p:cNvGrpSpPr>
            <a:grpSpLocks/>
          </p:cNvGrpSpPr>
          <p:nvPr/>
        </p:nvGrpSpPr>
        <p:grpSpPr bwMode="auto">
          <a:xfrm>
            <a:off x="692150" y="2603500"/>
            <a:ext cx="2601913" cy="2032000"/>
            <a:chOff x="568" y="1640"/>
            <a:chExt cx="1387" cy="1112"/>
          </a:xfrm>
        </p:grpSpPr>
        <p:grpSp>
          <p:nvGrpSpPr>
            <p:cNvPr id="317546" name="Group 7"/>
            <p:cNvGrpSpPr>
              <a:grpSpLocks/>
            </p:cNvGrpSpPr>
            <p:nvPr/>
          </p:nvGrpSpPr>
          <p:grpSpPr bwMode="auto">
            <a:xfrm>
              <a:off x="568" y="1640"/>
              <a:ext cx="1249" cy="1112"/>
              <a:chOff x="568" y="1640"/>
              <a:chExt cx="1249" cy="1112"/>
            </a:xfrm>
          </p:grpSpPr>
          <p:sp>
            <p:nvSpPr>
              <p:cNvPr id="842760" name="Oval 8"/>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761" name="Freeform 9"/>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cmpd="sng">
                <a:solidFill>
                  <a:schemeClr val="accent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62" name="Freeform 10"/>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842763" name="Rectangle 11"/>
            <p:cNvSpPr>
              <a:spLocks noChangeArrowheads="1"/>
            </p:cNvSpPr>
            <p:nvPr/>
          </p:nvSpPr>
          <p:spPr bwMode="auto">
            <a:xfrm>
              <a:off x="793" y="1742"/>
              <a:ext cx="1162" cy="50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3000" b="0" i="0" u="none" strike="noStrike" kern="1200" cap="none" spc="0" normalizeH="0" baseline="0" noProof="0">
                  <a:ln>
                    <a:noFill/>
                  </a:ln>
                  <a:solidFill>
                    <a:srgbClr val="FFD34A"/>
                  </a:solidFill>
                  <a:effectLst/>
                  <a:uLnTx/>
                  <a:uFillTx/>
                  <a:latin typeface="Times" charset="0"/>
                  <a:ea typeface="SimSun" pitchFamily="2" charset="-122"/>
                  <a:cs typeface="+mn-cs"/>
                </a:rPr>
                <a:t>无</a:t>
              </a:r>
              <a:r>
                <a:rPr kumimoji="0" lang="en-US" altLang="zh-CN" sz="5400" b="0" i="0" u="none" strike="noStrike" kern="1200" cap="none" spc="0" normalizeH="0" baseline="0" noProof="0">
                  <a:ln>
                    <a:noFill/>
                  </a:ln>
                  <a:solidFill>
                    <a:srgbClr val="51DC00"/>
                  </a:solidFill>
                  <a:effectLst/>
                  <a:uLnTx/>
                  <a:uFillTx/>
                  <a:latin typeface="Times" charset="0"/>
                  <a:ea typeface="SimSun" pitchFamily="2" charset="-122"/>
                  <a:cs typeface="+mn-cs"/>
                </a:rPr>
                <a:t>王</a:t>
              </a:r>
              <a:r>
                <a:rPr kumimoji="0" lang="en-US" altLang="zh-CN" sz="3000" b="0" i="0" u="none" strike="noStrike" kern="1200" cap="none" spc="0" normalizeH="0" baseline="0" noProof="0">
                  <a:ln>
                    <a:noFill/>
                  </a:ln>
                  <a:solidFill>
                    <a:srgbClr val="FFD34A"/>
                  </a:solidFill>
                  <a:effectLst/>
                  <a:uLnTx/>
                  <a:uFillTx/>
                  <a:latin typeface="Times" charset="0"/>
                  <a:ea typeface="SimSun" pitchFamily="2" charset="-122"/>
                  <a:cs typeface="+mn-cs"/>
                </a:rPr>
                <a:t>掳</a:t>
              </a:r>
              <a:endParaRPr kumimoji="0" lang="zh-CN" altLang="en-US" sz="3000" b="0" i="0" u="none" strike="noStrike" kern="1200" cap="none" spc="0" normalizeH="0" baseline="0" noProof="0">
                <a:ln>
                  <a:noFill/>
                </a:ln>
                <a:solidFill>
                  <a:srgbClr val="FFD34A"/>
                </a:solidFill>
                <a:effectLst/>
                <a:uLnTx/>
                <a:uFillTx/>
                <a:latin typeface="Times" charset="0"/>
                <a:ea typeface="SimSun" pitchFamily="2" charset="-122"/>
                <a:cs typeface="+mn-cs"/>
              </a:endParaRPr>
            </a:p>
          </p:txBody>
        </p:sp>
      </p:grpSp>
      <p:sp>
        <p:nvSpPr>
          <p:cNvPr id="842764" name="Line 12"/>
          <p:cNvSpPr>
            <a:spLocks noChangeShapeType="1"/>
          </p:cNvSpPr>
          <p:nvPr/>
        </p:nvSpPr>
        <p:spPr bwMode="auto">
          <a:xfrm>
            <a:off x="3289300" y="2246313"/>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65" name="Line 13"/>
          <p:cNvSpPr>
            <a:spLocks noChangeShapeType="1"/>
          </p:cNvSpPr>
          <p:nvPr/>
        </p:nvSpPr>
        <p:spPr bwMode="auto">
          <a:xfrm>
            <a:off x="3284538" y="3200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66" name="Line 14"/>
          <p:cNvSpPr>
            <a:spLocks noChangeShapeType="1"/>
          </p:cNvSpPr>
          <p:nvPr/>
        </p:nvSpPr>
        <p:spPr bwMode="auto">
          <a:xfrm>
            <a:off x="3290888" y="3657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67" name="Line 15"/>
          <p:cNvSpPr>
            <a:spLocks noChangeShapeType="1"/>
          </p:cNvSpPr>
          <p:nvPr/>
        </p:nvSpPr>
        <p:spPr bwMode="auto">
          <a:xfrm>
            <a:off x="3297238" y="5435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68" name="Line 16"/>
          <p:cNvSpPr>
            <a:spLocks noChangeShapeType="1"/>
          </p:cNvSpPr>
          <p:nvPr/>
        </p:nvSpPr>
        <p:spPr bwMode="auto">
          <a:xfrm>
            <a:off x="3262313" y="2692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69" name="Line 17"/>
          <p:cNvSpPr>
            <a:spLocks noChangeShapeType="1"/>
          </p:cNvSpPr>
          <p:nvPr/>
        </p:nvSpPr>
        <p:spPr bwMode="auto">
          <a:xfrm>
            <a:off x="3290888" y="1824038"/>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70" name="Rectangle 18"/>
          <p:cNvSpPr>
            <a:spLocks noChangeArrowheads="1"/>
          </p:cNvSpPr>
          <p:nvPr/>
        </p:nvSpPr>
        <p:spPr bwMode="auto">
          <a:xfrm>
            <a:off x="3824288" y="1812925"/>
            <a:ext cx="142875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771" name="Rectangle 19"/>
          <p:cNvSpPr>
            <a:spLocks noChangeArrowheads="1"/>
          </p:cNvSpPr>
          <p:nvPr/>
        </p:nvSpPr>
        <p:spPr bwMode="auto">
          <a:xfrm>
            <a:off x="4538663" y="2555875"/>
            <a:ext cx="160337" cy="1160463"/>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772" name="Rectangle 20"/>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8800" b="0" i="0" u="none" strike="noStrike" kern="1200" cap="none" spc="0" normalizeH="0" baseline="0" noProof="0">
                <a:ln>
                  <a:noFill/>
                </a:ln>
                <a:solidFill>
                  <a:srgbClr val="FFD34A"/>
                </a:solidFill>
                <a:effectLst/>
                <a:uLnTx/>
                <a:uFillTx/>
                <a:latin typeface="Times" charset="0"/>
                <a:ea typeface="宋体" charset="0"/>
                <a:cs typeface="宋体" charset="0"/>
              </a:rPr>
              <a:t>7</a:t>
            </a:r>
          </a:p>
        </p:txBody>
      </p:sp>
      <p:sp>
        <p:nvSpPr>
          <p:cNvPr id="842773" name="Line 21"/>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774" name="Rectangle 22"/>
          <p:cNvSpPr>
            <a:spLocks noChangeArrowheads="1"/>
          </p:cNvSpPr>
          <p:nvPr/>
        </p:nvSpPr>
        <p:spPr bwMode="auto">
          <a:xfrm>
            <a:off x="4786313" y="979488"/>
            <a:ext cx="1558925" cy="3635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1800" b="1" i="0" u="none" strike="noStrike" kern="1200" cap="none" spc="0" normalizeH="0" baseline="0" noProof="0">
                <a:ln>
                  <a:noFill/>
                </a:ln>
                <a:solidFill>
                  <a:srgbClr val="FAFD00"/>
                </a:solidFill>
                <a:effectLst/>
                <a:uLnTx/>
                <a:uFillTx/>
                <a:latin typeface="Times" charset="0"/>
                <a:ea typeface="ＭＳ Ｐゴシック" pitchFamily="34" charset="-128"/>
                <a:cs typeface="+mn-cs"/>
              </a:rPr>
              <a:t>约</a:t>
            </a:r>
            <a:r>
              <a:rPr kumimoji="0" lang="en-US" altLang="zh-CN" sz="1800" b="1" i="0" u="none" strike="noStrike" kern="1200" cap="none" spc="0" normalizeH="0" baseline="0" noProof="0">
                <a:ln>
                  <a:noFill/>
                </a:ln>
                <a:solidFill>
                  <a:srgbClr val="FAFD00"/>
                </a:solidFill>
                <a:effectLst/>
                <a:uLnTx/>
                <a:uFillTx/>
                <a:latin typeface="Times" charset="0"/>
                <a:ea typeface="SimSun" pitchFamily="2" charset="-122"/>
                <a:cs typeface="+mn-cs"/>
              </a:rPr>
              <a:t>主前1000年</a:t>
            </a:r>
            <a:endParaRPr kumimoji="0" lang="zh-CN" altLang="en-US" sz="1800" b="1" i="0" u="none" strike="noStrike" kern="1200" cap="none" spc="0" normalizeH="0" baseline="0" noProof="0">
              <a:ln>
                <a:noFill/>
              </a:ln>
              <a:solidFill>
                <a:srgbClr val="FAFD00"/>
              </a:solidFill>
              <a:effectLst/>
              <a:uLnTx/>
              <a:uFillTx/>
              <a:latin typeface="Times" charset="0"/>
              <a:ea typeface="SimSun" pitchFamily="2" charset="-122"/>
              <a:cs typeface="+mn-cs"/>
            </a:endParaRPr>
          </a:p>
        </p:txBody>
      </p:sp>
      <p:sp>
        <p:nvSpPr>
          <p:cNvPr id="842775" name="Text Box 23"/>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B VAG Rounded Bold" charset="0"/>
                <a:ea typeface="宋体" charset="0"/>
                <a:cs typeface="宋体" charset="0"/>
              </a:rPr>
              <a:t> </a:t>
            </a:r>
          </a:p>
        </p:txBody>
      </p:sp>
      <p:sp>
        <p:nvSpPr>
          <p:cNvPr id="842776" name="Rectangle 24"/>
          <p:cNvSpPr>
            <a:spLocks noChangeArrowheads="1"/>
          </p:cNvSpPr>
          <p:nvPr/>
        </p:nvSpPr>
        <p:spPr bwMode="auto">
          <a:xfrm>
            <a:off x="8081963" y="6540500"/>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SimSun" charset="0"/>
                <a:cs typeface="SimSun" charset="0"/>
              </a:rPr>
              <a:t>47</a:t>
            </a:r>
          </a:p>
        </p:txBody>
      </p:sp>
      <p:grpSp>
        <p:nvGrpSpPr>
          <p:cNvPr id="317459" name="Group 25"/>
          <p:cNvGrpSpPr>
            <a:grpSpLocks/>
          </p:cNvGrpSpPr>
          <p:nvPr/>
        </p:nvGrpSpPr>
        <p:grpSpPr bwMode="auto">
          <a:xfrm>
            <a:off x="6289675" y="1290638"/>
            <a:ext cx="920750" cy="1009650"/>
            <a:chOff x="1557" y="1008"/>
            <a:chExt cx="2105" cy="1948"/>
          </a:xfrm>
        </p:grpSpPr>
        <p:grpSp>
          <p:nvGrpSpPr>
            <p:cNvPr id="317538" name="Group 27"/>
            <p:cNvGrpSpPr>
              <a:grpSpLocks/>
            </p:cNvGrpSpPr>
            <p:nvPr/>
          </p:nvGrpSpPr>
          <p:grpSpPr bwMode="auto">
            <a:xfrm>
              <a:off x="1557" y="1209"/>
              <a:ext cx="2105" cy="1421"/>
              <a:chOff x="578" y="2316"/>
              <a:chExt cx="2105" cy="1421"/>
            </a:xfrm>
          </p:grpSpPr>
          <p:sp>
            <p:nvSpPr>
              <p:cNvPr id="842780" name="Freeform 28" descr="Cork"/>
              <p:cNvSpPr>
                <a:spLocks/>
              </p:cNvSpPr>
              <p:nvPr/>
            </p:nvSpPr>
            <p:spPr bwMode="auto">
              <a:xfrm>
                <a:off x="632" y="2317"/>
                <a:ext cx="2054" cy="254"/>
              </a:xfrm>
              <a:custGeom>
                <a:avLst/>
                <a:gdLst>
                  <a:gd name="T0" fmla="*/ 97 w 592"/>
                  <a:gd name="T1" fmla="*/ 717 h 90"/>
                  <a:gd name="T2" fmla="*/ 264 w 592"/>
                  <a:gd name="T3" fmla="*/ 350 h 90"/>
                  <a:gd name="T4" fmla="*/ 409 w 592"/>
                  <a:gd name="T5" fmla="*/ 288 h 90"/>
                  <a:gd name="T6" fmla="*/ 555 w 592"/>
                  <a:gd name="T7" fmla="*/ 254 h 90"/>
                  <a:gd name="T8" fmla="*/ 1350 w 592"/>
                  <a:gd name="T9" fmla="*/ 271 h 90"/>
                  <a:gd name="T10" fmla="*/ 1828 w 592"/>
                  <a:gd name="T11" fmla="*/ 319 h 90"/>
                  <a:gd name="T12" fmla="*/ 2047 w 592"/>
                  <a:gd name="T13" fmla="*/ 367 h 90"/>
                  <a:gd name="T14" fmla="*/ 2866 w 592"/>
                  <a:gd name="T15" fmla="*/ 415 h 90"/>
                  <a:gd name="T16" fmla="*/ 4070 w 592"/>
                  <a:gd name="T17" fmla="*/ 350 h 90"/>
                  <a:gd name="T18" fmla="*/ 5683 w 592"/>
                  <a:gd name="T19" fmla="*/ 127 h 90"/>
                  <a:gd name="T20" fmla="*/ 6259 w 592"/>
                  <a:gd name="T21" fmla="*/ 0 h 90"/>
                  <a:gd name="T22" fmla="*/ 6887 w 592"/>
                  <a:gd name="T23" fmla="*/ 17 h 90"/>
                  <a:gd name="T24" fmla="*/ 7102 w 592"/>
                  <a:gd name="T25" fmla="*/ 240 h 90"/>
                  <a:gd name="T26" fmla="*/ 7127 w 592"/>
                  <a:gd name="T27" fmla="*/ 288 h 90"/>
                  <a:gd name="T28" fmla="*/ 7005 w 592"/>
                  <a:gd name="T29" fmla="*/ 477 h 90"/>
                  <a:gd name="T30" fmla="*/ 7029 w 592"/>
                  <a:gd name="T31" fmla="*/ 52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81" name="Freeform 29" descr="Cork"/>
              <p:cNvSpPr>
                <a:spLocks/>
              </p:cNvSpPr>
              <p:nvPr/>
            </p:nvSpPr>
            <p:spPr bwMode="auto">
              <a:xfrm>
                <a:off x="578" y="2507"/>
                <a:ext cx="2072" cy="1228"/>
              </a:xfrm>
              <a:custGeom>
                <a:avLst/>
                <a:gdLst>
                  <a:gd name="T0" fmla="*/ 7167 w 599"/>
                  <a:gd name="T1" fmla="*/ 0 h 432"/>
                  <a:gd name="T2" fmla="*/ 7119 w 599"/>
                  <a:gd name="T3" fmla="*/ 48 h 432"/>
                  <a:gd name="T4" fmla="*/ 7046 w 599"/>
                  <a:gd name="T5" fmla="*/ 80 h 432"/>
                  <a:gd name="T6" fmla="*/ 7001 w 599"/>
                  <a:gd name="T7" fmla="*/ 193 h 432"/>
                  <a:gd name="T8" fmla="*/ 6666 w 599"/>
                  <a:gd name="T9" fmla="*/ 745 h 432"/>
                  <a:gd name="T10" fmla="*/ 6282 w 599"/>
                  <a:gd name="T11" fmla="*/ 1680 h 432"/>
                  <a:gd name="T12" fmla="*/ 6161 w 599"/>
                  <a:gd name="T13" fmla="*/ 2149 h 432"/>
                  <a:gd name="T14" fmla="*/ 6043 w 599"/>
                  <a:gd name="T15" fmla="*/ 2828 h 432"/>
                  <a:gd name="T16" fmla="*/ 5922 w 599"/>
                  <a:gd name="T17" fmla="*/ 3249 h 432"/>
                  <a:gd name="T18" fmla="*/ 5517 w 599"/>
                  <a:gd name="T19" fmla="*/ 3411 h 432"/>
                  <a:gd name="T20" fmla="*/ 5182 w 599"/>
                  <a:gd name="T21" fmla="*/ 3346 h 432"/>
                  <a:gd name="T22" fmla="*/ 5036 w 599"/>
                  <a:gd name="T23" fmla="*/ 3312 h 432"/>
                  <a:gd name="T24" fmla="*/ 5085 w 599"/>
                  <a:gd name="T25" fmla="*/ 2845 h 432"/>
                  <a:gd name="T26" fmla="*/ 5158 w 599"/>
                  <a:gd name="T27" fmla="*/ 2732 h 432"/>
                  <a:gd name="T28" fmla="*/ 4846 w 599"/>
                  <a:gd name="T29" fmla="*/ 2649 h 432"/>
                  <a:gd name="T30" fmla="*/ 4151 w 599"/>
                  <a:gd name="T31" fmla="*/ 2553 h 432"/>
                  <a:gd name="T32" fmla="*/ 1353 w 599"/>
                  <a:gd name="T33" fmla="*/ 2908 h 432"/>
                  <a:gd name="T34" fmla="*/ 1231 w 599"/>
                  <a:gd name="T35" fmla="*/ 2973 h 432"/>
                  <a:gd name="T36" fmla="*/ 1041 w 599"/>
                  <a:gd name="T37" fmla="*/ 3167 h 432"/>
                  <a:gd name="T38" fmla="*/ 633 w 599"/>
                  <a:gd name="T39" fmla="*/ 3491 h 432"/>
                  <a:gd name="T40" fmla="*/ 346 w 599"/>
                  <a:gd name="T41" fmla="*/ 3411 h 432"/>
                  <a:gd name="T42" fmla="*/ 204 w 599"/>
                  <a:gd name="T43" fmla="*/ 3346 h 432"/>
                  <a:gd name="T44" fmla="*/ 83 w 599"/>
                  <a:gd name="T45" fmla="*/ 3215 h 432"/>
                  <a:gd name="T46" fmla="*/ 131 w 599"/>
                  <a:gd name="T47" fmla="*/ 3005 h 432"/>
                  <a:gd name="T48" fmla="*/ 204 w 599"/>
                  <a:gd name="T49" fmla="*/ 2698 h 432"/>
                  <a:gd name="T50" fmla="*/ 322 w 599"/>
                  <a:gd name="T51" fmla="*/ 2118 h 432"/>
                  <a:gd name="T52" fmla="*/ 346 w 599"/>
                  <a:gd name="T53" fmla="*/ 1518 h 432"/>
                  <a:gd name="T54" fmla="*/ 370 w 599"/>
                  <a:gd name="T55" fmla="*/ 1018 h 432"/>
                  <a:gd name="T56" fmla="*/ 346 w 599"/>
                  <a:gd name="T57" fmla="*/ 662 h 432"/>
                  <a:gd name="T58" fmla="*/ 253 w 599"/>
                  <a:gd name="T59" fmla="*/ 242 h 432"/>
                  <a:gd name="T60" fmla="*/ 228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842783" name="Freeform 31"/>
            <p:cNvSpPr>
              <a:spLocks/>
            </p:cNvSpPr>
            <p:nvPr/>
          </p:nvSpPr>
          <p:spPr bwMode="auto">
            <a:xfrm>
              <a:off x="1615" y="2650"/>
              <a:ext cx="91" cy="276"/>
            </a:xfrm>
            <a:custGeom>
              <a:avLst/>
              <a:gdLst>
                <a:gd name="T0" fmla="*/ 82 w 85"/>
                <a:gd name="T1" fmla="*/ 115 h 318"/>
                <a:gd name="T2" fmla="*/ 74 w 85"/>
                <a:gd name="T3" fmla="*/ 52 h 318"/>
                <a:gd name="T4" fmla="*/ 54 w 85"/>
                <a:gd name="T5" fmla="*/ 32 h 318"/>
                <a:gd name="T6" fmla="*/ 63 w 85"/>
                <a:gd name="T7" fmla="*/ 52 h 318"/>
                <a:gd name="T8" fmla="*/ 74 w 85"/>
                <a:gd name="T9" fmla="*/ 20 h 318"/>
                <a:gd name="T10" fmla="*/ 44 w 85"/>
                <a:gd name="T11" fmla="*/ 8 h 318"/>
                <a:gd name="T12" fmla="*/ 44 w 85"/>
                <a:gd name="T13" fmla="*/ 32 h 318"/>
                <a:gd name="T14" fmla="*/ 54 w 85"/>
                <a:gd name="T15" fmla="*/ 141 h 318"/>
                <a:gd name="T16" fmla="*/ 34 w 85"/>
                <a:gd name="T17" fmla="*/ 122 h 318"/>
                <a:gd name="T18" fmla="*/ 44 w 85"/>
                <a:gd name="T19" fmla="*/ 96 h 318"/>
                <a:gd name="T20" fmla="*/ 54 w 85"/>
                <a:gd name="T21" fmla="*/ 122 h 318"/>
                <a:gd name="T22" fmla="*/ 44 w 85"/>
                <a:gd name="T23" fmla="*/ 77 h 318"/>
                <a:gd name="T24" fmla="*/ 54 w 85"/>
                <a:gd name="T25" fmla="*/ 115 h 318"/>
                <a:gd name="T26" fmla="*/ 44 w 85"/>
                <a:gd name="T27" fmla="*/ 89 h 318"/>
                <a:gd name="T28" fmla="*/ 54 w 85"/>
                <a:gd name="T29" fmla="*/ 108 h 318"/>
                <a:gd name="T30" fmla="*/ 63 w 85"/>
                <a:gd name="T31" fmla="*/ 128 h 318"/>
                <a:gd name="T32" fmla="*/ 82 w 85"/>
                <a:gd name="T33" fmla="*/ 153 h 318"/>
                <a:gd name="T34" fmla="*/ 92 w 85"/>
                <a:gd name="T35" fmla="*/ 173 h 318"/>
                <a:gd name="T36" fmla="*/ 82 w 85"/>
                <a:gd name="T37" fmla="*/ 210 h 318"/>
                <a:gd name="T38" fmla="*/ 74 w 85"/>
                <a:gd name="T39" fmla="*/ 204 h 318"/>
                <a:gd name="T40" fmla="*/ 63 w 85"/>
                <a:gd name="T41" fmla="*/ 236 h 318"/>
                <a:gd name="T42" fmla="*/ 44 w 85"/>
                <a:gd name="T43" fmla="*/ 217 h 318"/>
                <a:gd name="T44" fmla="*/ 34 w 85"/>
                <a:gd name="T45" fmla="*/ 153 h 318"/>
                <a:gd name="T46" fmla="*/ 26 w 85"/>
                <a:gd name="T47" fmla="*/ 186 h 318"/>
                <a:gd name="T48" fmla="*/ 5 w 85"/>
                <a:gd name="T49" fmla="*/ 160 h 318"/>
                <a:gd name="T50" fmla="*/ 44 w 85"/>
                <a:gd name="T51" fmla="*/ 108 h 318"/>
                <a:gd name="T52" fmla="*/ 74 w 85"/>
                <a:gd name="T53" fmla="*/ 128 h 318"/>
                <a:gd name="T54" fmla="*/ 82 w 85"/>
                <a:gd name="T55" fmla="*/ 166 h 318"/>
                <a:gd name="T56" fmla="*/ 74 w 85"/>
                <a:gd name="T57" fmla="*/ 141 h 318"/>
                <a:gd name="T58" fmla="*/ 74 w 85"/>
                <a:gd name="T59" fmla="*/ 8 h 318"/>
                <a:gd name="T60" fmla="*/ 54 w 85"/>
                <a:gd name="T61" fmla="*/ 26 h 318"/>
                <a:gd name="T62" fmla="*/ 26 w 85"/>
                <a:gd name="T63" fmla="*/ 32 h 318"/>
                <a:gd name="T64" fmla="*/ 44 w 85"/>
                <a:gd name="T65" fmla="*/ 71 h 318"/>
                <a:gd name="T66" fmla="*/ 63 w 85"/>
                <a:gd name="T67" fmla="*/ 102 h 318"/>
                <a:gd name="T68" fmla="*/ 82 w 85"/>
                <a:gd name="T69" fmla="*/ 1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84" name="Freeform 32"/>
            <p:cNvSpPr>
              <a:spLocks/>
            </p:cNvSpPr>
            <p:nvPr/>
          </p:nvSpPr>
          <p:spPr bwMode="auto">
            <a:xfrm>
              <a:off x="1637"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85" name="Freeform 33"/>
            <p:cNvSpPr>
              <a:spLocks/>
            </p:cNvSpPr>
            <p:nvPr/>
          </p:nvSpPr>
          <p:spPr bwMode="auto">
            <a:xfrm>
              <a:off x="3009" y="2582"/>
              <a:ext cx="152" cy="328"/>
            </a:xfrm>
            <a:custGeom>
              <a:avLst/>
              <a:gdLst>
                <a:gd name="T0" fmla="*/ 147 w 149"/>
                <a:gd name="T1" fmla="*/ 15 h 376"/>
                <a:gd name="T2" fmla="*/ 139 w 149"/>
                <a:gd name="T3" fmla="*/ 79 h 376"/>
                <a:gd name="T4" fmla="*/ 131 w 149"/>
                <a:gd name="T5" fmla="*/ 99 h 376"/>
                <a:gd name="T6" fmla="*/ 126 w 149"/>
                <a:gd name="T7" fmla="*/ 106 h 376"/>
                <a:gd name="T8" fmla="*/ 108 w 149"/>
                <a:gd name="T9" fmla="*/ 186 h 376"/>
                <a:gd name="T10" fmla="*/ 86 w 149"/>
                <a:gd name="T11" fmla="*/ 239 h 376"/>
                <a:gd name="T12" fmla="*/ 68 w 149"/>
                <a:gd name="T13" fmla="*/ 276 h 376"/>
                <a:gd name="T14" fmla="*/ 58 w 149"/>
                <a:gd name="T15" fmla="*/ 277 h 376"/>
                <a:gd name="T16" fmla="*/ 18 w 149"/>
                <a:gd name="T17" fmla="*/ 282 h 376"/>
                <a:gd name="T18" fmla="*/ 2 w 149"/>
                <a:gd name="T19" fmla="*/ 267 h 376"/>
                <a:gd name="T20" fmla="*/ 5 w 149"/>
                <a:gd name="T21" fmla="*/ 241 h 376"/>
                <a:gd name="T22" fmla="*/ 8 w 149"/>
                <a:gd name="T23" fmla="*/ 167 h 376"/>
                <a:gd name="T24" fmla="*/ 21 w 149"/>
                <a:gd name="T25" fmla="*/ 152 h 376"/>
                <a:gd name="T26" fmla="*/ 36 w 149"/>
                <a:gd name="T27" fmla="*/ 80 h 376"/>
                <a:gd name="T28" fmla="*/ 44 w 149"/>
                <a:gd name="T29" fmla="*/ 57 h 376"/>
                <a:gd name="T30" fmla="*/ 84 w 149"/>
                <a:gd name="T31" fmla="*/ 14 h 376"/>
                <a:gd name="T32" fmla="*/ 126 w 149"/>
                <a:gd name="T33" fmla="*/ 14 h 376"/>
                <a:gd name="T34" fmla="*/ 147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86" name="Freeform 34"/>
            <p:cNvSpPr>
              <a:spLocks/>
            </p:cNvSpPr>
            <p:nvPr/>
          </p:nvSpPr>
          <p:spPr bwMode="auto">
            <a:xfrm>
              <a:off x="1713" y="1020"/>
              <a:ext cx="102" cy="441"/>
            </a:xfrm>
            <a:custGeom>
              <a:avLst/>
              <a:gdLst>
                <a:gd name="T0" fmla="*/ 30 w 96"/>
                <a:gd name="T1" fmla="*/ 372 h 504"/>
                <a:gd name="T2" fmla="*/ 69 w 96"/>
                <a:gd name="T3" fmla="*/ 378 h 504"/>
                <a:gd name="T4" fmla="*/ 82 w 96"/>
                <a:gd name="T5" fmla="*/ 346 h 504"/>
                <a:gd name="T6" fmla="*/ 82 w 96"/>
                <a:gd name="T7" fmla="*/ 248 h 504"/>
                <a:gd name="T8" fmla="*/ 100 w 96"/>
                <a:gd name="T9" fmla="*/ 164 h 504"/>
                <a:gd name="T10" fmla="*/ 108 w 96"/>
                <a:gd name="T11" fmla="*/ 133 h 504"/>
                <a:gd name="T12" fmla="*/ 100 w 96"/>
                <a:gd name="T13" fmla="*/ 39 h 504"/>
                <a:gd name="T14" fmla="*/ 87 w 96"/>
                <a:gd name="T15" fmla="*/ 4 h 504"/>
                <a:gd name="T16" fmla="*/ 33 w 96"/>
                <a:gd name="T17" fmla="*/ 19 h 504"/>
                <a:gd name="T18" fmla="*/ 30 w 96"/>
                <a:gd name="T19" fmla="*/ 93 h 504"/>
                <a:gd name="T20" fmla="*/ 36 w 96"/>
                <a:gd name="T21" fmla="*/ 278 h 504"/>
                <a:gd name="T22" fmla="*/ 46 w 96"/>
                <a:gd name="T23" fmla="*/ 311 h 504"/>
                <a:gd name="T24" fmla="*/ 28 w 96"/>
                <a:gd name="T25" fmla="*/ 362 h 504"/>
                <a:gd name="T26" fmla="*/ 30 w 96"/>
                <a:gd name="T27" fmla="*/ 372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87" name="Freeform 35"/>
            <p:cNvSpPr>
              <a:spLocks/>
            </p:cNvSpPr>
            <p:nvPr/>
          </p:nvSpPr>
          <p:spPr bwMode="auto">
            <a:xfrm>
              <a:off x="3430" y="1008"/>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317460" name="Group 36"/>
          <p:cNvGrpSpPr>
            <a:grpSpLocks/>
          </p:cNvGrpSpPr>
          <p:nvPr/>
        </p:nvGrpSpPr>
        <p:grpSpPr bwMode="auto">
          <a:xfrm>
            <a:off x="6283325" y="3405188"/>
            <a:ext cx="920750" cy="1009650"/>
            <a:chOff x="1557" y="1008"/>
            <a:chExt cx="2105" cy="1948"/>
          </a:xfrm>
        </p:grpSpPr>
        <p:grpSp>
          <p:nvGrpSpPr>
            <p:cNvPr id="317530" name="Group 38"/>
            <p:cNvGrpSpPr>
              <a:grpSpLocks/>
            </p:cNvGrpSpPr>
            <p:nvPr/>
          </p:nvGrpSpPr>
          <p:grpSpPr bwMode="auto">
            <a:xfrm>
              <a:off x="1557" y="1209"/>
              <a:ext cx="2105" cy="1421"/>
              <a:chOff x="578" y="2316"/>
              <a:chExt cx="2105" cy="1421"/>
            </a:xfrm>
          </p:grpSpPr>
          <p:sp>
            <p:nvSpPr>
              <p:cNvPr id="842791" name="Freeform 39" descr="Cork"/>
              <p:cNvSpPr>
                <a:spLocks/>
              </p:cNvSpPr>
              <p:nvPr/>
            </p:nvSpPr>
            <p:spPr bwMode="auto">
              <a:xfrm>
                <a:off x="632" y="2317"/>
                <a:ext cx="2054" cy="254"/>
              </a:xfrm>
              <a:custGeom>
                <a:avLst/>
                <a:gdLst>
                  <a:gd name="T0" fmla="*/ 97 w 592"/>
                  <a:gd name="T1" fmla="*/ 717 h 90"/>
                  <a:gd name="T2" fmla="*/ 264 w 592"/>
                  <a:gd name="T3" fmla="*/ 350 h 90"/>
                  <a:gd name="T4" fmla="*/ 409 w 592"/>
                  <a:gd name="T5" fmla="*/ 288 h 90"/>
                  <a:gd name="T6" fmla="*/ 555 w 592"/>
                  <a:gd name="T7" fmla="*/ 254 h 90"/>
                  <a:gd name="T8" fmla="*/ 1350 w 592"/>
                  <a:gd name="T9" fmla="*/ 271 h 90"/>
                  <a:gd name="T10" fmla="*/ 1828 w 592"/>
                  <a:gd name="T11" fmla="*/ 319 h 90"/>
                  <a:gd name="T12" fmla="*/ 2047 w 592"/>
                  <a:gd name="T13" fmla="*/ 367 h 90"/>
                  <a:gd name="T14" fmla="*/ 2866 w 592"/>
                  <a:gd name="T15" fmla="*/ 415 h 90"/>
                  <a:gd name="T16" fmla="*/ 4070 w 592"/>
                  <a:gd name="T17" fmla="*/ 350 h 90"/>
                  <a:gd name="T18" fmla="*/ 5683 w 592"/>
                  <a:gd name="T19" fmla="*/ 127 h 90"/>
                  <a:gd name="T20" fmla="*/ 6259 w 592"/>
                  <a:gd name="T21" fmla="*/ 0 h 90"/>
                  <a:gd name="T22" fmla="*/ 6887 w 592"/>
                  <a:gd name="T23" fmla="*/ 17 h 90"/>
                  <a:gd name="T24" fmla="*/ 7102 w 592"/>
                  <a:gd name="T25" fmla="*/ 240 h 90"/>
                  <a:gd name="T26" fmla="*/ 7127 w 592"/>
                  <a:gd name="T27" fmla="*/ 288 h 90"/>
                  <a:gd name="T28" fmla="*/ 7005 w 592"/>
                  <a:gd name="T29" fmla="*/ 477 h 90"/>
                  <a:gd name="T30" fmla="*/ 7029 w 592"/>
                  <a:gd name="T31" fmla="*/ 52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92" name="Freeform 40" descr="Cork"/>
              <p:cNvSpPr>
                <a:spLocks/>
              </p:cNvSpPr>
              <p:nvPr/>
            </p:nvSpPr>
            <p:spPr bwMode="auto">
              <a:xfrm>
                <a:off x="578" y="2507"/>
                <a:ext cx="2072" cy="1228"/>
              </a:xfrm>
              <a:custGeom>
                <a:avLst/>
                <a:gdLst>
                  <a:gd name="T0" fmla="*/ 7167 w 599"/>
                  <a:gd name="T1" fmla="*/ 0 h 432"/>
                  <a:gd name="T2" fmla="*/ 7119 w 599"/>
                  <a:gd name="T3" fmla="*/ 48 h 432"/>
                  <a:gd name="T4" fmla="*/ 7046 w 599"/>
                  <a:gd name="T5" fmla="*/ 80 h 432"/>
                  <a:gd name="T6" fmla="*/ 7001 w 599"/>
                  <a:gd name="T7" fmla="*/ 193 h 432"/>
                  <a:gd name="T8" fmla="*/ 6666 w 599"/>
                  <a:gd name="T9" fmla="*/ 745 h 432"/>
                  <a:gd name="T10" fmla="*/ 6282 w 599"/>
                  <a:gd name="T11" fmla="*/ 1680 h 432"/>
                  <a:gd name="T12" fmla="*/ 6161 w 599"/>
                  <a:gd name="T13" fmla="*/ 2149 h 432"/>
                  <a:gd name="T14" fmla="*/ 6043 w 599"/>
                  <a:gd name="T15" fmla="*/ 2828 h 432"/>
                  <a:gd name="T16" fmla="*/ 5922 w 599"/>
                  <a:gd name="T17" fmla="*/ 3249 h 432"/>
                  <a:gd name="T18" fmla="*/ 5517 w 599"/>
                  <a:gd name="T19" fmla="*/ 3411 h 432"/>
                  <a:gd name="T20" fmla="*/ 5182 w 599"/>
                  <a:gd name="T21" fmla="*/ 3346 h 432"/>
                  <a:gd name="T22" fmla="*/ 5036 w 599"/>
                  <a:gd name="T23" fmla="*/ 3312 h 432"/>
                  <a:gd name="T24" fmla="*/ 5085 w 599"/>
                  <a:gd name="T25" fmla="*/ 2845 h 432"/>
                  <a:gd name="T26" fmla="*/ 5158 w 599"/>
                  <a:gd name="T27" fmla="*/ 2732 h 432"/>
                  <a:gd name="T28" fmla="*/ 4846 w 599"/>
                  <a:gd name="T29" fmla="*/ 2649 h 432"/>
                  <a:gd name="T30" fmla="*/ 4151 w 599"/>
                  <a:gd name="T31" fmla="*/ 2553 h 432"/>
                  <a:gd name="T32" fmla="*/ 1353 w 599"/>
                  <a:gd name="T33" fmla="*/ 2908 h 432"/>
                  <a:gd name="T34" fmla="*/ 1231 w 599"/>
                  <a:gd name="T35" fmla="*/ 2973 h 432"/>
                  <a:gd name="T36" fmla="*/ 1041 w 599"/>
                  <a:gd name="T37" fmla="*/ 3167 h 432"/>
                  <a:gd name="T38" fmla="*/ 633 w 599"/>
                  <a:gd name="T39" fmla="*/ 3491 h 432"/>
                  <a:gd name="T40" fmla="*/ 346 w 599"/>
                  <a:gd name="T41" fmla="*/ 3411 h 432"/>
                  <a:gd name="T42" fmla="*/ 204 w 599"/>
                  <a:gd name="T43" fmla="*/ 3346 h 432"/>
                  <a:gd name="T44" fmla="*/ 83 w 599"/>
                  <a:gd name="T45" fmla="*/ 3215 h 432"/>
                  <a:gd name="T46" fmla="*/ 131 w 599"/>
                  <a:gd name="T47" fmla="*/ 3005 h 432"/>
                  <a:gd name="T48" fmla="*/ 204 w 599"/>
                  <a:gd name="T49" fmla="*/ 2698 h 432"/>
                  <a:gd name="T50" fmla="*/ 322 w 599"/>
                  <a:gd name="T51" fmla="*/ 2118 h 432"/>
                  <a:gd name="T52" fmla="*/ 346 w 599"/>
                  <a:gd name="T53" fmla="*/ 1518 h 432"/>
                  <a:gd name="T54" fmla="*/ 370 w 599"/>
                  <a:gd name="T55" fmla="*/ 1018 h 432"/>
                  <a:gd name="T56" fmla="*/ 346 w 599"/>
                  <a:gd name="T57" fmla="*/ 662 h 432"/>
                  <a:gd name="T58" fmla="*/ 253 w 599"/>
                  <a:gd name="T59" fmla="*/ 242 h 432"/>
                  <a:gd name="T60" fmla="*/ 228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842794" name="Freeform 42"/>
            <p:cNvSpPr>
              <a:spLocks/>
            </p:cNvSpPr>
            <p:nvPr/>
          </p:nvSpPr>
          <p:spPr bwMode="auto">
            <a:xfrm>
              <a:off x="1615" y="2650"/>
              <a:ext cx="91" cy="276"/>
            </a:xfrm>
            <a:custGeom>
              <a:avLst/>
              <a:gdLst>
                <a:gd name="T0" fmla="*/ 82 w 85"/>
                <a:gd name="T1" fmla="*/ 115 h 318"/>
                <a:gd name="T2" fmla="*/ 74 w 85"/>
                <a:gd name="T3" fmla="*/ 52 h 318"/>
                <a:gd name="T4" fmla="*/ 54 w 85"/>
                <a:gd name="T5" fmla="*/ 32 h 318"/>
                <a:gd name="T6" fmla="*/ 63 w 85"/>
                <a:gd name="T7" fmla="*/ 52 h 318"/>
                <a:gd name="T8" fmla="*/ 74 w 85"/>
                <a:gd name="T9" fmla="*/ 20 h 318"/>
                <a:gd name="T10" fmla="*/ 44 w 85"/>
                <a:gd name="T11" fmla="*/ 8 h 318"/>
                <a:gd name="T12" fmla="*/ 44 w 85"/>
                <a:gd name="T13" fmla="*/ 32 h 318"/>
                <a:gd name="T14" fmla="*/ 54 w 85"/>
                <a:gd name="T15" fmla="*/ 141 h 318"/>
                <a:gd name="T16" fmla="*/ 34 w 85"/>
                <a:gd name="T17" fmla="*/ 122 h 318"/>
                <a:gd name="T18" fmla="*/ 44 w 85"/>
                <a:gd name="T19" fmla="*/ 96 h 318"/>
                <a:gd name="T20" fmla="*/ 54 w 85"/>
                <a:gd name="T21" fmla="*/ 122 h 318"/>
                <a:gd name="T22" fmla="*/ 44 w 85"/>
                <a:gd name="T23" fmla="*/ 77 h 318"/>
                <a:gd name="T24" fmla="*/ 54 w 85"/>
                <a:gd name="T25" fmla="*/ 115 h 318"/>
                <a:gd name="T26" fmla="*/ 44 w 85"/>
                <a:gd name="T27" fmla="*/ 89 h 318"/>
                <a:gd name="T28" fmla="*/ 54 w 85"/>
                <a:gd name="T29" fmla="*/ 108 h 318"/>
                <a:gd name="T30" fmla="*/ 63 w 85"/>
                <a:gd name="T31" fmla="*/ 128 h 318"/>
                <a:gd name="T32" fmla="*/ 82 w 85"/>
                <a:gd name="T33" fmla="*/ 153 h 318"/>
                <a:gd name="T34" fmla="*/ 92 w 85"/>
                <a:gd name="T35" fmla="*/ 173 h 318"/>
                <a:gd name="T36" fmla="*/ 82 w 85"/>
                <a:gd name="T37" fmla="*/ 210 h 318"/>
                <a:gd name="T38" fmla="*/ 74 w 85"/>
                <a:gd name="T39" fmla="*/ 204 h 318"/>
                <a:gd name="T40" fmla="*/ 63 w 85"/>
                <a:gd name="T41" fmla="*/ 236 h 318"/>
                <a:gd name="T42" fmla="*/ 44 w 85"/>
                <a:gd name="T43" fmla="*/ 217 h 318"/>
                <a:gd name="T44" fmla="*/ 34 w 85"/>
                <a:gd name="T45" fmla="*/ 153 h 318"/>
                <a:gd name="T46" fmla="*/ 26 w 85"/>
                <a:gd name="T47" fmla="*/ 186 h 318"/>
                <a:gd name="T48" fmla="*/ 5 w 85"/>
                <a:gd name="T49" fmla="*/ 160 h 318"/>
                <a:gd name="T50" fmla="*/ 44 w 85"/>
                <a:gd name="T51" fmla="*/ 108 h 318"/>
                <a:gd name="T52" fmla="*/ 74 w 85"/>
                <a:gd name="T53" fmla="*/ 128 h 318"/>
                <a:gd name="T54" fmla="*/ 82 w 85"/>
                <a:gd name="T55" fmla="*/ 166 h 318"/>
                <a:gd name="T56" fmla="*/ 74 w 85"/>
                <a:gd name="T57" fmla="*/ 141 h 318"/>
                <a:gd name="T58" fmla="*/ 74 w 85"/>
                <a:gd name="T59" fmla="*/ 8 h 318"/>
                <a:gd name="T60" fmla="*/ 54 w 85"/>
                <a:gd name="T61" fmla="*/ 26 h 318"/>
                <a:gd name="T62" fmla="*/ 26 w 85"/>
                <a:gd name="T63" fmla="*/ 32 h 318"/>
                <a:gd name="T64" fmla="*/ 44 w 85"/>
                <a:gd name="T65" fmla="*/ 71 h 318"/>
                <a:gd name="T66" fmla="*/ 63 w 85"/>
                <a:gd name="T67" fmla="*/ 102 h 318"/>
                <a:gd name="T68" fmla="*/ 82 w 85"/>
                <a:gd name="T69" fmla="*/ 1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95" name="Freeform 43"/>
            <p:cNvSpPr>
              <a:spLocks/>
            </p:cNvSpPr>
            <p:nvPr/>
          </p:nvSpPr>
          <p:spPr bwMode="auto">
            <a:xfrm>
              <a:off x="1637"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96" name="Freeform 44"/>
            <p:cNvSpPr>
              <a:spLocks/>
            </p:cNvSpPr>
            <p:nvPr/>
          </p:nvSpPr>
          <p:spPr bwMode="auto">
            <a:xfrm>
              <a:off x="3009" y="2582"/>
              <a:ext cx="152" cy="328"/>
            </a:xfrm>
            <a:custGeom>
              <a:avLst/>
              <a:gdLst>
                <a:gd name="T0" fmla="*/ 147 w 149"/>
                <a:gd name="T1" fmla="*/ 15 h 376"/>
                <a:gd name="T2" fmla="*/ 139 w 149"/>
                <a:gd name="T3" fmla="*/ 79 h 376"/>
                <a:gd name="T4" fmla="*/ 131 w 149"/>
                <a:gd name="T5" fmla="*/ 99 h 376"/>
                <a:gd name="T6" fmla="*/ 126 w 149"/>
                <a:gd name="T7" fmla="*/ 106 h 376"/>
                <a:gd name="T8" fmla="*/ 108 w 149"/>
                <a:gd name="T9" fmla="*/ 186 h 376"/>
                <a:gd name="T10" fmla="*/ 86 w 149"/>
                <a:gd name="T11" fmla="*/ 239 h 376"/>
                <a:gd name="T12" fmla="*/ 68 w 149"/>
                <a:gd name="T13" fmla="*/ 276 h 376"/>
                <a:gd name="T14" fmla="*/ 58 w 149"/>
                <a:gd name="T15" fmla="*/ 277 h 376"/>
                <a:gd name="T16" fmla="*/ 18 w 149"/>
                <a:gd name="T17" fmla="*/ 282 h 376"/>
                <a:gd name="T18" fmla="*/ 2 w 149"/>
                <a:gd name="T19" fmla="*/ 267 h 376"/>
                <a:gd name="T20" fmla="*/ 5 w 149"/>
                <a:gd name="T21" fmla="*/ 241 h 376"/>
                <a:gd name="T22" fmla="*/ 8 w 149"/>
                <a:gd name="T23" fmla="*/ 167 h 376"/>
                <a:gd name="T24" fmla="*/ 21 w 149"/>
                <a:gd name="T25" fmla="*/ 152 h 376"/>
                <a:gd name="T26" fmla="*/ 36 w 149"/>
                <a:gd name="T27" fmla="*/ 80 h 376"/>
                <a:gd name="T28" fmla="*/ 44 w 149"/>
                <a:gd name="T29" fmla="*/ 57 h 376"/>
                <a:gd name="T30" fmla="*/ 84 w 149"/>
                <a:gd name="T31" fmla="*/ 14 h 376"/>
                <a:gd name="T32" fmla="*/ 126 w 149"/>
                <a:gd name="T33" fmla="*/ 14 h 376"/>
                <a:gd name="T34" fmla="*/ 147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97" name="Freeform 45"/>
            <p:cNvSpPr>
              <a:spLocks/>
            </p:cNvSpPr>
            <p:nvPr/>
          </p:nvSpPr>
          <p:spPr bwMode="auto">
            <a:xfrm>
              <a:off x="1713" y="1020"/>
              <a:ext cx="102" cy="441"/>
            </a:xfrm>
            <a:custGeom>
              <a:avLst/>
              <a:gdLst>
                <a:gd name="T0" fmla="*/ 30 w 96"/>
                <a:gd name="T1" fmla="*/ 372 h 504"/>
                <a:gd name="T2" fmla="*/ 69 w 96"/>
                <a:gd name="T3" fmla="*/ 378 h 504"/>
                <a:gd name="T4" fmla="*/ 82 w 96"/>
                <a:gd name="T5" fmla="*/ 346 h 504"/>
                <a:gd name="T6" fmla="*/ 82 w 96"/>
                <a:gd name="T7" fmla="*/ 248 h 504"/>
                <a:gd name="T8" fmla="*/ 100 w 96"/>
                <a:gd name="T9" fmla="*/ 164 h 504"/>
                <a:gd name="T10" fmla="*/ 108 w 96"/>
                <a:gd name="T11" fmla="*/ 133 h 504"/>
                <a:gd name="T12" fmla="*/ 100 w 96"/>
                <a:gd name="T13" fmla="*/ 39 h 504"/>
                <a:gd name="T14" fmla="*/ 87 w 96"/>
                <a:gd name="T15" fmla="*/ 4 h 504"/>
                <a:gd name="T16" fmla="*/ 33 w 96"/>
                <a:gd name="T17" fmla="*/ 19 h 504"/>
                <a:gd name="T18" fmla="*/ 30 w 96"/>
                <a:gd name="T19" fmla="*/ 93 h 504"/>
                <a:gd name="T20" fmla="*/ 36 w 96"/>
                <a:gd name="T21" fmla="*/ 278 h 504"/>
                <a:gd name="T22" fmla="*/ 46 w 96"/>
                <a:gd name="T23" fmla="*/ 311 h 504"/>
                <a:gd name="T24" fmla="*/ 28 w 96"/>
                <a:gd name="T25" fmla="*/ 362 h 504"/>
                <a:gd name="T26" fmla="*/ 30 w 96"/>
                <a:gd name="T27" fmla="*/ 372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798" name="Freeform 46"/>
            <p:cNvSpPr>
              <a:spLocks/>
            </p:cNvSpPr>
            <p:nvPr/>
          </p:nvSpPr>
          <p:spPr bwMode="auto">
            <a:xfrm>
              <a:off x="3430" y="1008"/>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842799" name="Line 47"/>
          <p:cNvSpPr>
            <a:spLocks noChangeShapeType="1"/>
          </p:cNvSpPr>
          <p:nvPr/>
        </p:nvSpPr>
        <p:spPr bwMode="auto">
          <a:xfrm>
            <a:off x="3300413" y="4114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00" name="Line 48"/>
          <p:cNvSpPr>
            <a:spLocks noChangeShapeType="1"/>
          </p:cNvSpPr>
          <p:nvPr/>
        </p:nvSpPr>
        <p:spPr bwMode="auto">
          <a:xfrm>
            <a:off x="3295650" y="45593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01" name="Line 49"/>
          <p:cNvSpPr>
            <a:spLocks noChangeShapeType="1"/>
          </p:cNvSpPr>
          <p:nvPr/>
        </p:nvSpPr>
        <p:spPr bwMode="auto">
          <a:xfrm>
            <a:off x="3297238" y="5003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02" name="Rectangle 50"/>
          <p:cNvSpPr>
            <a:spLocks noChangeArrowheads="1"/>
          </p:cNvSpPr>
          <p:nvPr/>
        </p:nvSpPr>
        <p:spPr bwMode="auto">
          <a:xfrm>
            <a:off x="5429250" y="2909888"/>
            <a:ext cx="1428750" cy="519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803" name="Rectangle 51"/>
          <p:cNvSpPr>
            <a:spLocks noChangeArrowheads="1"/>
          </p:cNvSpPr>
          <p:nvPr/>
        </p:nvSpPr>
        <p:spPr bwMode="auto">
          <a:xfrm>
            <a:off x="5992813" y="3470275"/>
            <a:ext cx="176212" cy="1347788"/>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804" name="Line 52"/>
          <p:cNvSpPr>
            <a:spLocks noChangeShapeType="1"/>
          </p:cNvSpPr>
          <p:nvPr/>
        </p:nvSpPr>
        <p:spPr bwMode="auto">
          <a:xfrm>
            <a:off x="6092825" y="2921000"/>
            <a:ext cx="0" cy="368300"/>
          </a:xfrm>
          <a:prstGeom prst="line">
            <a:avLst/>
          </a:prstGeom>
          <a:noFill/>
          <a:ln w="50800">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05" name="Rectangle 53"/>
          <p:cNvSpPr>
            <a:spLocks noChangeArrowheads="1"/>
          </p:cNvSpPr>
          <p:nvPr/>
        </p:nvSpPr>
        <p:spPr bwMode="auto">
          <a:xfrm>
            <a:off x="2765425" y="3538538"/>
            <a:ext cx="1847850" cy="10064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806" name="Rectangle 54"/>
          <p:cNvSpPr>
            <a:spLocks noChangeArrowheads="1"/>
          </p:cNvSpPr>
          <p:nvPr/>
        </p:nvSpPr>
        <p:spPr bwMode="auto">
          <a:xfrm>
            <a:off x="3717925" y="1389063"/>
            <a:ext cx="2019300"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1A0004"/>
                </a:solidFill>
                <a:effectLst/>
                <a:uLnTx/>
                <a:uFillTx/>
                <a:latin typeface="Comic Sans MS" pitchFamily="66" charset="0"/>
                <a:ea typeface="SimSun" pitchFamily="2" charset="-122"/>
                <a:cs typeface="+mn-cs"/>
              </a:rPr>
              <a:t>扫</a:t>
            </a:r>
            <a:r>
              <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en-US" altLang="zh-CN" sz="2800" b="1" i="0" u="none" strike="noStrike" kern="1200" cap="none" spc="0" normalizeH="0" baseline="0" noProof="0">
                <a:ln>
                  <a:noFill/>
                </a:ln>
                <a:solidFill>
                  <a:srgbClr val="1A0004"/>
                </a:solidFill>
                <a:effectLst/>
                <a:uLnTx/>
                <a:uFillTx/>
                <a:latin typeface="Comic Sans MS" pitchFamily="66" charset="0"/>
                <a:ea typeface="SimSun" pitchFamily="2" charset="-122"/>
                <a:cs typeface="+mn-cs"/>
              </a:rPr>
              <a:t>-</a:t>
            </a:r>
            <a:r>
              <a:rPr kumimoji="0" lang="zh-CN" altLang="en-US" sz="2800" b="1" i="0" u="none" strike="noStrike" kern="1200" cap="none" spc="0" normalizeH="0" baseline="0" noProof="0">
                <a:ln>
                  <a:noFill/>
                </a:ln>
                <a:solidFill>
                  <a:srgbClr val="1A0004"/>
                </a:solidFill>
                <a:effectLst/>
                <a:uLnTx/>
                <a:uFillTx/>
                <a:latin typeface="Comic Sans MS" pitchFamily="66" charset="0"/>
                <a:ea typeface="SimSun" pitchFamily="2" charset="-122"/>
                <a:cs typeface="+mn-cs"/>
              </a:rPr>
              <a:t>卫 </a:t>
            </a:r>
            <a:r>
              <a:rPr kumimoji="0" lang="en-US" altLang="zh-CN" sz="2800" b="1" i="0" u="none" strike="noStrike" kern="1200" cap="none" spc="0" normalizeH="0" baseline="0" noProof="0">
                <a:ln>
                  <a:noFill/>
                </a:ln>
                <a:solidFill>
                  <a:srgbClr val="1A0004"/>
                </a:solidFill>
                <a:effectLst/>
                <a:uLnTx/>
                <a:uFillTx/>
                <a:latin typeface="Comic Sans MS" pitchFamily="66" charset="0"/>
                <a:ea typeface="SimSun" pitchFamily="2" charset="-122"/>
                <a:cs typeface="+mn-cs"/>
              </a:rPr>
              <a:t>-</a:t>
            </a:r>
            <a:r>
              <a:rPr kumimoji="0" lang="en-US" altLang="zh-CN" sz="28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zh-CN" altLang="en-US" sz="2800" b="1" i="0" u="none" strike="noStrike" kern="1200" cap="none" spc="0" normalizeH="0" baseline="0" noProof="0">
                <a:ln>
                  <a:noFill/>
                </a:ln>
                <a:solidFill>
                  <a:srgbClr val="1A0004"/>
                </a:solidFill>
                <a:effectLst/>
                <a:uLnTx/>
                <a:uFillTx/>
                <a:latin typeface="Comic Sans MS" pitchFamily="66" charset="0"/>
                <a:ea typeface="SimSun" pitchFamily="2" charset="-122"/>
                <a:cs typeface="+mn-cs"/>
              </a:rPr>
              <a:t>罗</a:t>
            </a:r>
            <a:endPar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endParaRPr>
          </a:p>
        </p:txBody>
      </p:sp>
      <p:sp>
        <p:nvSpPr>
          <p:cNvPr id="842808" name="Rectangle 56"/>
          <p:cNvSpPr>
            <a:spLocks noChangeArrowheads="1"/>
          </p:cNvSpPr>
          <p:nvPr/>
        </p:nvSpPr>
        <p:spPr bwMode="auto">
          <a:xfrm>
            <a:off x="7986713" y="3967163"/>
            <a:ext cx="180975" cy="2413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1000" b="1" i="0" u="none" strike="noStrike" kern="1200" cap="none" spc="0" normalizeH="0" baseline="0" noProof="0">
              <a:ln>
                <a:noFill/>
              </a:ln>
              <a:solidFill>
                <a:srgbClr val="000000"/>
              </a:solidFill>
              <a:effectLst/>
              <a:uLnTx/>
              <a:uFillTx/>
              <a:latin typeface="Helvetica" charset="0"/>
              <a:ea typeface="SimSun" charset="0"/>
              <a:cs typeface="SimSun" charset="0"/>
            </a:endParaRPr>
          </a:p>
        </p:txBody>
      </p:sp>
      <p:sp>
        <p:nvSpPr>
          <p:cNvPr id="842809" name="Text Box 57"/>
          <p:cNvSpPr txBox="1">
            <a:spLocks noChangeArrowheads="1"/>
          </p:cNvSpPr>
          <p:nvPr/>
        </p:nvSpPr>
        <p:spPr bwMode="auto">
          <a:xfrm>
            <a:off x="6089650" y="1312863"/>
            <a:ext cx="1155700" cy="701675"/>
          </a:xfrm>
          <a:prstGeom prst="rect">
            <a:avLst/>
          </a:prstGeom>
          <a:noFill/>
          <a:ln>
            <a:noFill/>
          </a:ln>
          <a:effectLst>
            <a:outerShdw blurRad="63500" dist="29783" dir="3885598" algn="ctr" rotWithShape="0">
              <a:srgbClr val="1A0004">
                <a:alpha val="74997"/>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ja-JP" sz="2800" b="1"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zh-CN" altLang="en-US" sz="2800" b="1" i="0" u="none" strike="noStrike" kern="1200" cap="none" spc="0" normalizeH="0" baseline="0" noProof="0">
                <a:ln>
                  <a:noFill/>
                </a:ln>
                <a:solidFill>
                  <a:srgbClr val="FFFFFF"/>
                </a:solidFill>
                <a:effectLst/>
                <a:uLnTx/>
                <a:uFillTx/>
                <a:latin typeface="Comic Sans MS" charset="0"/>
                <a:ea typeface="SimSun" charset="0"/>
                <a:cs typeface="SimSun" charset="0"/>
              </a:rPr>
              <a:t>卫约</a:t>
            </a:r>
            <a:r>
              <a:rPr kumimoji="0" lang="zh-CN" altLang="en-US" sz="4000" b="0" i="1" u="none" strike="noStrike" kern="1200" cap="none" spc="0" normalizeH="0" baseline="0" noProof="0">
                <a:ln>
                  <a:noFill/>
                </a:ln>
                <a:solidFill>
                  <a:srgbClr val="FFFFFF"/>
                </a:solidFill>
                <a:effectLst/>
                <a:uLnTx/>
                <a:uFillTx/>
                <a:latin typeface="Kosher-Normal" charset="0"/>
                <a:ea typeface="SimSun" charset="0"/>
                <a:cs typeface="SimSun" charset="0"/>
              </a:rPr>
              <a:t> </a:t>
            </a:r>
          </a:p>
        </p:txBody>
      </p:sp>
      <p:sp>
        <p:nvSpPr>
          <p:cNvPr id="842810" name="Rectangle 58"/>
          <p:cNvSpPr>
            <a:spLocks noChangeArrowheads="1"/>
          </p:cNvSpPr>
          <p:nvPr/>
        </p:nvSpPr>
        <p:spPr bwMode="auto">
          <a:xfrm>
            <a:off x="6110288" y="2166938"/>
            <a:ext cx="1720850" cy="698500"/>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1" u="none" strike="noStrike" kern="1200" cap="none" spc="0" normalizeH="0" baseline="0" noProof="0">
                <a:ln>
                  <a:noFill/>
                </a:ln>
                <a:solidFill>
                  <a:srgbClr val="FFFFFF"/>
                </a:solidFill>
                <a:effectLst/>
                <a:uLnTx/>
                <a:uFillTx/>
                <a:latin typeface="SimSun" charset="0"/>
                <a:ea typeface="SimSun" charset="0"/>
                <a:cs typeface="SimSun" charset="0"/>
              </a:rPr>
              <a:t>撒</a:t>
            </a:r>
            <a:r>
              <a:rPr kumimoji="0" lang="zh-CN" altLang="en-US" sz="2000" b="1" i="1" u="none" strike="noStrike" kern="1200" cap="none" spc="0" normalizeH="0" baseline="0" noProof="0">
                <a:ln>
                  <a:noFill/>
                </a:ln>
                <a:solidFill>
                  <a:srgbClr val="FFFFFF"/>
                </a:solidFill>
                <a:effectLst/>
                <a:uLnTx/>
                <a:uFillTx/>
                <a:latin typeface="SimSun" charset="0"/>
                <a:ea typeface="SimSun" charset="0"/>
                <a:cs typeface="SimSun" charset="0"/>
              </a:rPr>
              <a:t>下 </a:t>
            </a:r>
            <a:r>
              <a:rPr kumimoji="0" lang="en-US" altLang="zh-CN" sz="2000" b="1" i="1" u="none" strike="noStrike" kern="1200" cap="none" spc="0" normalizeH="0" baseline="0" noProof="0">
                <a:ln>
                  <a:noFill/>
                </a:ln>
                <a:solidFill>
                  <a:srgbClr val="FFFFFF"/>
                </a:solidFill>
                <a:effectLst/>
                <a:uLnTx/>
                <a:uFillTx/>
                <a:latin typeface="SimSun" charset="0"/>
                <a:ea typeface="SimSun" charset="0"/>
                <a:cs typeface="SimSun" charset="0"/>
              </a:rPr>
              <a:t>7: 4-16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000" b="1" i="1" u="none" strike="noStrike" kern="1200" cap="none" spc="0" normalizeH="0" baseline="0" noProof="0">
                <a:ln>
                  <a:noFill/>
                </a:ln>
                <a:solidFill>
                  <a:srgbClr val="FFFFFF"/>
                </a:solidFill>
                <a:effectLst/>
                <a:uLnTx/>
                <a:uFillTx/>
                <a:latin typeface="SimSun" charset="0"/>
                <a:ea typeface="SimSun" charset="0"/>
                <a:cs typeface="SimSun" charset="0"/>
              </a:rPr>
              <a:t>代</a:t>
            </a:r>
            <a:r>
              <a:rPr kumimoji="0" lang="ja-JP" altLang="en-US" sz="2000" b="1" i="1" u="none" strike="noStrike" kern="1200" cap="none" spc="0" normalizeH="0" baseline="0" noProof="0">
                <a:ln>
                  <a:noFill/>
                </a:ln>
                <a:solidFill>
                  <a:srgbClr val="FFFFFF"/>
                </a:solidFill>
                <a:effectLst/>
                <a:uLnTx/>
                <a:uFillTx/>
                <a:latin typeface="SimSun" charset="0"/>
                <a:ea typeface="SimSun" charset="0"/>
                <a:cs typeface="SimSun" charset="0"/>
              </a:rPr>
              <a:t>上</a:t>
            </a:r>
            <a:r>
              <a:rPr kumimoji="0" lang="zh-CN" altLang="en-US" sz="2000" b="1" i="1" u="none" strike="noStrike" kern="1200" cap="none" spc="0" normalizeH="0" baseline="0" noProof="0">
                <a:ln>
                  <a:noFill/>
                </a:ln>
                <a:solidFill>
                  <a:srgbClr val="FFFFFF"/>
                </a:solidFill>
                <a:effectLst/>
                <a:uLnTx/>
                <a:uFillTx/>
                <a:latin typeface="SimSun" charset="0"/>
                <a:ea typeface="SimSun" charset="0"/>
                <a:cs typeface="SimSun" charset="0"/>
              </a:rPr>
              <a:t> </a:t>
            </a:r>
            <a:r>
              <a:rPr kumimoji="0" lang="en-US" altLang="zh-CN" sz="2000" b="1" i="1" u="none" strike="noStrike" kern="1200" cap="none" spc="0" normalizeH="0" baseline="0" noProof="0">
                <a:ln>
                  <a:noFill/>
                </a:ln>
                <a:solidFill>
                  <a:srgbClr val="FFFFFF"/>
                </a:solidFill>
                <a:effectLst/>
                <a:uLnTx/>
                <a:uFillTx/>
                <a:latin typeface="SimSun" charset="0"/>
                <a:ea typeface="SimSun" charset="0"/>
                <a:cs typeface="SimSun" charset="0"/>
              </a:rPr>
              <a:t>17:3-15</a:t>
            </a:r>
          </a:p>
        </p:txBody>
      </p:sp>
      <p:sp>
        <p:nvSpPr>
          <p:cNvPr id="842811" name="Rectangle 59"/>
          <p:cNvSpPr>
            <a:spLocks noChangeArrowheads="1"/>
          </p:cNvSpPr>
          <p:nvPr/>
        </p:nvSpPr>
        <p:spPr bwMode="auto">
          <a:xfrm>
            <a:off x="3643313" y="3216275"/>
            <a:ext cx="2581275"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1A0004"/>
                </a:solidFill>
                <a:effectLst/>
                <a:uLnTx/>
                <a:uFillTx/>
                <a:latin typeface="Times" charset="0"/>
                <a:ea typeface="宋体" charset="0"/>
                <a:cs typeface="宋体" charset="0"/>
              </a:rPr>
              <a:t>10            2         </a:t>
            </a:r>
          </a:p>
        </p:txBody>
      </p:sp>
      <p:sp>
        <p:nvSpPr>
          <p:cNvPr id="842812" name="Rectangle 60"/>
          <p:cNvSpPr>
            <a:spLocks noChangeArrowheads="1"/>
          </p:cNvSpPr>
          <p:nvPr/>
        </p:nvSpPr>
        <p:spPr bwMode="auto">
          <a:xfrm>
            <a:off x="3532188" y="2214563"/>
            <a:ext cx="2589212"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ja-JP" altLang="en-US" sz="2800" b="1" i="0" u="none" strike="noStrike" kern="1200" cap="none" spc="0" normalizeH="0" baseline="0" noProof="0">
                <a:ln>
                  <a:noFill/>
                </a:ln>
                <a:solidFill>
                  <a:srgbClr val="1A0004"/>
                </a:solidFill>
                <a:effectLst/>
                <a:uLnTx/>
                <a:uFillTx/>
                <a:latin typeface="Times" charset="0"/>
                <a:ea typeface="ＭＳ Ｐゴシック" pitchFamily="34" charset="-128"/>
                <a:cs typeface="+mn-cs"/>
              </a:rPr>
              <a:t>北</a:t>
            </a:r>
            <a:r>
              <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ja-JP" altLang="en-US" sz="2800" b="1" i="0" u="none" strike="noStrike" kern="1200" cap="none" spc="0" normalizeH="0" baseline="0" noProof="0">
                <a:ln>
                  <a:noFill/>
                </a:ln>
                <a:solidFill>
                  <a:srgbClr val="1A0004"/>
                </a:solidFill>
                <a:effectLst/>
                <a:uLnTx/>
                <a:uFillTx/>
                <a:latin typeface="Times" charset="0"/>
                <a:ea typeface="ＭＳ Ｐゴシック" pitchFamily="34" charset="-128"/>
                <a:cs typeface="+mn-cs"/>
              </a:rPr>
              <a:t>南</a:t>
            </a:r>
            <a:endPar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endParaRPr>
          </a:p>
        </p:txBody>
      </p:sp>
      <p:sp>
        <p:nvSpPr>
          <p:cNvPr id="842813" name="Rectangle 61"/>
          <p:cNvSpPr>
            <a:spLocks noChangeArrowheads="1"/>
          </p:cNvSpPr>
          <p:nvPr/>
        </p:nvSpPr>
        <p:spPr bwMode="auto">
          <a:xfrm>
            <a:off x="3300413" y="2698750"/>
            <a:ext cx="2808287"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800" b="1" i="0" u="none" strike="noStrike" kern="1200" cap="none" spc="0" normalizeH="0" baseline="0" noProof="0">
                <a:ln>
                  <a:noFill/>
                </a:ln>
                <a:solidFill>
                  <a:srgbClr val="1A0004"/>
                </a:solidFill>
                <a:effectLst/>
                <a:uLnTx/>
                <a:uFillTx/>
                <a:latin typeface="Times" charset="0"/>
                <a:ea typeface="ＭＳ Ｐゴシック" pitchFamily="34" charset="-128"/>
                <a:cs typeface="+mn-cs"/>
              </a:rPr>
              <a:t>以色列</a:t>
            </a:r>
            <a:r>
              <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ja-JP" altLang="en-US" sz="2800" b="1" i="0" u="none" strike="noStrike" kern="1200" cap="none" spc="0" normalizeH="0" baseline="0" noProof="0">
                <a:ln>
                  <a:noFill/>
                </a:ln>
                <a:solidFill>
                  <a:srgbClr val="1A0004"/>
                </a:solidFill>
                <a:effectLst/>
                <a:uLnTx/>
                <a:uFillTx/>
                <a:latin typeface="Times" charset="0"/>
                <a:ea typeface="ＭＳ Ｐゴシック" pitchFamily="34" charset="-128"/>
                <a:cs typeface="+mn-cs"/>
              </a:rPr>
              <a:t>犹大</a:t>
            </a:r>
            <a:endPar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endParaRPr>
          </a:p>
        </p:txBody>
      </p:sp>
      <p:sp>
        <p:nvSpPr>
          <p:cNvPr id="842814" name="Rectangle 62"/>
          <p:cNvSpPr>
            <a:spLocks noChangeArrowheads="1"/>
          </p:cNvSpPr>
          <p:nvPr/>
        </p:nvSpPr>
        <p:spPr bwMode="auto">
          <a:xfrm>
            <a:off x="3313113" y="1781175"/>
            <a:ext cx="2609850"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SimSun" charset="0"/>
                <a:cs typeface="SimSun" charset="0"/>
              </a:rPr>
              <a:t>&lt;&lt;&lt;&lt; </a:t>
            </a:r>
            <a:r>
              <a:rPr kumimoji="0" lang="ja-JP" altLang="en-US" sz="2800" b="1" i="0"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ＭＳ Ｐゴシック" charset="0"/>
                <a:cs typeface="+mn-cs"/>
              </a:rPr>
              <a:t>分</a:t>
            </a:r>
            <a:r>
              <a:rPr kumimoji="0" lang="zh-CN" altLang="en-US" sz="2800" b="1" i="0"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SimSun" charset="0"/>
                <a:cs typeface="SimSun" charset="0"/>
              </a:rPr>
              <a:t>裂</a:t>
            </a:r>
            <a:r>
              <a:rPr kumimoji="0" lang="en-US" altLang="zh-CN" sz="2800" b="1" i="0"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SimSun" charset="0"/>
                <a:cs typeface="SimSun" charset="0"/>
              </a:rPr>
              <a:t>&gt;&gt;&gt;&gt;</a:t>
            </a:r>
          </a:p>
        </p:txBody>
      </p:sp>
      <p:sp>
        <p:nvSpPr>
          <p:cNvPr id="842815" name="Line 63"/>
          <p:cNvSpPr>
            <a:spLocks noChangeShapeType="1"/>
          </p:cNvSpPr>
          <p:nvPr/>
        </p:nvSpPr>
        <p:spPr bwMode="auto">
          <a:xfrm>
            <a:off x="4614863" y="2298700"/>
            <a:ext cx="0" cy="3327400"/>
          </a:xfrm>
          <a:prstGeom prst="line">
            <a:avLst/>
          </a:prstGeom>
          <a:noFill/>
          <a:ln w="50800">
            <a:solidFill>
              <a:srgbClr val="FC0128"/>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16" name="Text Box 64"/>
          <p:cNvSpPr txBox="1">
            <a:spLocks noChangeArrowheads="1"/>
          </p:cNvSpPr>
          <p:nvPr/>
        </p:nvSpPr>
        <p:spPr bwMode="auto">
          <a:xfrm>
            <a:off x="3829050" y="3546475"/>
            <a:ext cx="1758950" cy="641350"/>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ja-JP" sz="3600" b="1" i="0" u="none" strike="noStrike" kern="1200" cap="none" spc="0" normalizeH="0" baseline="0" noProof="0">
                <a:ln>
                  <a:noFill/>
                </a:ln>
                <a:solidFill>
                  <a:srgbClr val="114FFB"/>
                </a:solidFill>
                <a:effectLst/>
                <a:uLnTx/>
                <a:uFillTx/>
                <a:latin typeface="ＭＳ Ｐゴシック" pitchFamily="34" charset="-128"/>
                <a:ea typeface="ＭＳ Ｐゴシック" pitchFamily="34" charset="-128"/>
                <a:cs typeface="+mn-cs"/>
              </a:rPr>
              <a:t> </a:t>
            </a:r>
            <a:r>
              <a:rPr kumimoji="0" lang="ja-JP" altLang="en-US" sz="3600" b="1" i="0" u="none" strike="noStrike" kern="1200" cap="none" spc="0" normalizeH="0" baseline="0" noProof="0">
                <a:ln>
                  <a:noFill/>
                </a:ln>
                <a:solidFill>
                  <a:srgbClr val="114FFB"/>
                </a:solidFill>
                <a:effectLst/>
                <a:uLnTx/>
                <a:uFillTx/>
                <a:latin typeface="ＭＳ Ｐゴシック" pitchFamily="34" charset="-128"/>
                <a:ea typeface="ＭＳ Ｐゴシック" pitchFamily="34" charset="-128"/>
                <a:cs typeface="+mn-cs"/>
              </a:rPr>
              <a:t>先</a:t>
            </a:r>
            <a:r>
              <a:rPr kumimoji="0" lang="en-US" altLang="ja-JP" sz="3600" b="1" i="0" u="none" strike="noStrike" kern="1200" cap="none" spc="0" normalizeH="0" baseline="0" noProof="0">
                <a:ln>
                  <a:noFill/>
                </a:ln>
                <a:solidFill>
                  <a:srgbClr val="114FFB"/>
                </a:solidFill>
                <a:effectLst/>
                <a:uLnTx/>
                <a:uFillTx/>
                <a:latin typeface="ＭＳ Ｐゴシック" pitchFamily="34" charset="-128"/>
                <a:ea typeface="ＭＳ Ｐゴシック" pitchFamily="34" charset="-128"/>
                <a:cs typeface="+mn-cs"/>
              </a:rPr>
              <a:t> </a:t>
            </a:r>
            <a:r>
              <a:rPr kumimoji="0" lang="ja-JP" altLang="en-US" sz="3600" b="1" i="0" u="none" strike="noStrike" kern="1200" cap="none" spc="0" normalizeH="0" baseline="0" noProof="0">
                <a:ln>
                  <a:noFill/>
                </a:ln>
                <a:solidFill>
                  <a:srgbClr val="114FFB"/>
                </a:solidFill>
                <a:effectLst/>
                <a:uLnTx/>
                <a:uFillTx/>
                <a:latin typeface="ＭＳ Ｐゴシック" pitchFamily="34" charset="-128"/>
                <a:ea typeface="ＭＳ Ｐゴシック" pitchFamily="34" charset="-128"/>
                <a:cs typeface="+mn-cs"/>
              </a:rPr>
              <a:t>知</a:t>
            </a:r>
            <a:endParaRPr kumimoji="0" lang="zh-CN" altLang="en-US" sz="3600" b="1" i="0" u="none" strike="noStrike" kern="1200" cap="none" spc="0" normalizeH="0" baseline="0" noProof="0">
              <a:ln>
                <a:noFill/>
              </a:ln>
              <a:solidFill>
                <a:srgbClr val="114FFB"/>
              </a:solidFill>
              <a:effectLst/>
              <a:uLnTx/>
              <a:uFillTx/>
              <a:latin typeface="ＭＳ Ｐゴシック" pitchFamily="34" charset="-128"/>
              <a:ea typeface="ＭＳ Ｐゴシック" pitchFamily="34" charset="-128"/>
              <a:cs typeface="+mn-cs"/>
            </a:endParaRPr>
          </a:p>
        </p:txBody>
      </p:sp>
      <p:sp>
        <p:nvSpPr>
          <p:cNvPr id="842820" name="Text Box 68"/>
          <p:cNvSpPr txBox="1">
            <a:spLocks noChangeArrowheads="1"/>
          </p:cNvSpPr>
          <p:nvPr/>
        </p:nvSpPr>
        <p:spPr bwMode="auto">
          <a:xfrm>
            <a:off x="3532188" y="4071938"/>
            <a:ext cx="2400300" cy="519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2800" b="1" i="0" u="none" strike="noStrike" kern="1200" cap="none" spc="0" normalizeH="0" baseline="0" noProof="0">
                <a:ln>
                  <a:noFill/>
                </a:ln>
                <a:solidFill>
                  <a:srgbClr val="1A0004"/>
                </a:solidFill>
                <a:effectLst/>
                <a:uLnTx/>
                <a:uFillTx/>
                <a:latin typeface="SimSun" charset="0"/>
                <a:ea typeface="SimSun" charset="0"/>
                <a:cs typeface="SimSun" charset="0"/>
              </a:rPr>
              <a:t>20</a:t>
            </a:r>
            <a:r>
              <a:rPr kumimoji="0" lang="ja-JP" altLang="en-US" sz="2800" b="1" i="0" u="none" strike="noStrike" kern="1200" cap="none" spc="0" normalizeH="0" baseline="0" noProof="0">
                <a:ln>
                  <a:noFill/>
                </a:ln>
                <a:solidFill>
                  <a:srgbClr val="1A0004"/>
                </a:solidFill>
                <a:effectLst/>
                <a:uLnTx/>
                <a:uFillTx/>
                <a:latin typeface="SimSun" charset="0"/>
                <a:ea typeface="SimSun" charset="0"/>
                <a:cs typeface="SimSun" charset="0"/>
              </a:rPr>
              <a:t>耶</a:t>
            </a:r>
            <a:r>
              <a:rPr kumimoji="0" lang="zh-CN" altLang="en-US" sz="28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en-US" altLang="zh-CN" sz="2800" b="1" i="0" u="none" strike="noStrike" kern="1200" cap="none" spc="0" normalizeH="0" baseline="0" noProof="0">
                <a:ln>
                  <a:noFill/>
                </a:ln>
                <a:solidFill>
                  <a:srgbClr val="1A0004"/>
                </a:solidFill>
                <a:effectLst/>
                <a:uLnTx/>
                <a:uFillTx/>
                <a:latin typeface="SimSun" charset="0"/>
                <a:ea typeface="SimSun" charset="0"/>
                <a:cs typeface="SimSun" charset="0"/>
              </a:rPr>
              <a:t> 20</a:t>
            </a:r>
            <a:r>
              <a:rPr kumimoji="0" lang="ja-JP" altLang="en-US" sz="2800" b="1" i="0" u="none" strike="noStrike" kern="1200" cap="none" spc="0" normalizeH="0" baseline="0" noProof="0">
                <a:ln>
                  <a:noFill/>
                </a:ln>
                <a:solidFill>
                  <a:srgbClr val="1A0004"/>
                </a:solidFill>
                <a:effectLst/>
                <a:uLnTx/>
                <a:uFillTx/>
                <a:latin typeface="SimSun" charset="0"/>
                <a:ea typeface="SimSun" charset="0"/>
                <a:cs typeface="SimSun" charset="0"/>
              </a:rPr>
              <a:t>罗</a:t>
            </a:r>
            <a:endParaRPr kumimoji="0" lang="zh-CN" altLang="en-US" sz="2800" b="1" i="0" u="none" strike="noStrike" kern="1200" cap="none" spc="0" normalizeH="0" baseline="0" noProof="0">
              <a:ln>
                <a:noFill/>
              </a:ln>
              <a:solidFill>
                <a:srgbClr val="1A0004"/>
              </a:solidFill>
              <a:effectLst/>
              <a:uLnTx/>
              <a:uFillTx/>
              <a:latin typeface="SimSun" charset="0"/>
              <a:ea typeface="SimSun" charset="0"/>
              <a:cs typeface="SimSun" charset="0"/>
            </a:endParaRPr>
          </a:p>
        </p:txBody>
      </p:sp>
      <p:sp>
        <p:nvSpPr>
          <p:cNvPr id="842867" name="Text Box 115"/>
          <p:cNvSpPr txBox="1">
            <a:spLocks noChangeArrowheads="1"/>
          </p:cNvSpPr>
          <p:nvPr/>
        </p:nvSpPr>
        <p:spPr bwMode="auto">
          <a:xfrm>
            <a:off x="1665288" y="-9525"/>
            <a:ext cx="3851275" cy="3048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1400" b="1" i="0" u="none" strike="noStrike" kern="1200" cap="none" spc="0" normalizeH="0" baseline="0" noProof="0">
                <a:ln>
                  <a:noFill/>
                </a:ln>
                <a:solidFill>
                  <a:srgbClr val="FFFFFF"/>
                </a:solidFill>
                <a:effectLst/>
                <a:uLnTx/>
                <a:uFillTx/>
                <a:latin typeface="SimSun" charset="0"/>
                <a:ea typeface="SimSun" charset="0"/>
                <a:cs typeface="SimSun" charset="0"/>
              </a:rPr>
              <a:t> 王</a:t>
            </a:r>
            <a:r>
              <a:rPr kumimoji="0" lang="ja-JP" altLang="en-US" sz="1400" b="1" i="0" u="none" strike="noStrike" kern="1200" cap="none" spc="0" normalizeH="0" baseline="0" noProof="0">
                <a:ln>
                  <a:noFill/>
                </a:ln>
                <a:solidFill>
                  <a:srgbClr val="FFFFFF"/>
                </a:solidFill>
                <a:effectLst/>
                <a:uLnTx/>
                <a:uFillTx/>
                <a:latin typeface="SimSun" charset="0"/>
                <a:ea typeface="SimSun" charset="0"/>
                <a:cs typeface="SimSun" charset="0"/>
              </a:rPr>
              <a:t>下 </a:t>
            </a:r>
            <a:r>
              <a:rPr kumimoji="0" lang="zh-CN" altLang="en-US" sz="1400" b="1" i="0" u="none" strike="noStrike" kern="1200" cap="none" spc="0" normalizeH="0" baseline="0" noProof="0">
                <a:ln>
                  <a:noFill/>
                </a:ln>
                <a:solidFill>
                  <a:srgbClr val="FFFFFF"/>
                </a:solidFill>
                <a:effectLst/>
                <a:uLnTx/>
                <a:uFillTx/>
                <a:latin typeface="SimSun" charset="0"/>
                <a:ea typeface="SimSun" charset="0"/>
                <a:cs typeface="SimSun" charset="0"/>
              </a:rPr>
              <a:t>1</a:t>
            </a:r>
            <a:r>
              <a:rPr kumimoji="0" lang="en-US" altLang="zh-CN" sz="1400" b="1" i="0" u="none" strike="noStrike" kern="1200" cap="none" spc="0" normalizeH="0" baseline="0" noProof="0">
                <a:ln>
                  <a:noFill/>
                </a:ln>
                <a:solidFill>
                  <a:srgbClr val="FFFFFF"/>
                </a:solidFill>
                <a:effectLst/>
                <a:uLnTx/>
                <a:uFillTx/>
                <a:latin typeface="SimSun" charset="0"/>
                <a:ea typeface="SimSun" charset="0"/>
                <a:cs typeface="SimSun" charset="0"/>
              </a:rPr>
              <a:t>7</a:t>
            </a:r>
            <a:r>
              <a:rPr kumimoji="0" lang="zh-CN" altLang="en-US" sz="1400" b="1" i="0" u="none" strike="noStrike" kern="1200" cap="none" spc="0" normalizeH="0" baseline="0" noProof="0">
                <a:ln>
                  <a:noFill/>
                </a:ln>
                <a:solidFill>
                  <a:srgbClr val="FFFFFF"/>
                </a:solidFill>
                <a:effectLst/>
                <a:uLnTx/>
                <a:uFillTx/>
                <a:latin typeface="SimSun" charset="0"/>
                <a:ea typeface="SimSun" charset="0"/>
                <a:cs typeface="SimSun" charset="0"/>
              </a:rPr>
              <a:t>：</a:t>
            </a:r>
            <a:r>
              <a:rPr kumimoji="0" lang="en-US" altLang="zh-CN" sz="1400" b="1" i="0" u="none" strike="noStrike" kern="1200" cap="none" spc="0" normalizeH="0" baseline="0" noProof="0">
                <a:ln>
                  <a:noFill/>
                </a:ln>
                <a:solidFill>
                  <a:srgbClr val="FFFFFF"/>
                </a:solidFill>
                <a:effectLst/>
                <a:uLnTx/>
                <a:uFillTx/>
                <a:latin typeface="SimSun" charset="0"/>
                <a:ea typeface="SimSun" charset="0"/>
                <a:cs typeface="SimSun" charset="0"/>
              </a:rPr>
              <a:t>6</a:t>
            </a:r>
          </a:p>
        </p:txBody>
      </p:sp>
      <p:sp>
        <p:nvSpPr>
          <p:cNvPr id="842868" name="Text Box 116"/>
          <p:cNvSpPr txBox="1">
            <a:spLocks noChangeArrowheads="1"/>
          </p:cNvSpPr>
          <p:nvPr/>
        </p:nvSpPr>
        <p:spPr bwMode="auto">
          <a:xfrm>
            <a:off x="3556000" y="4546600"/>
            <a:ext cx="227330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2800" b="1" i="0" u="none" strike="noStrike" kern="1200" cap="none" spc="0" normalizeH="0" baseline="0" noProof="0">
                <a:ln>
                  <a:noFill/>
                </a:ln>
                <a:solidFill>
                  <a:srgbClr val="790015"/>
                </a:solidFill>
                <a:effectLst/>
                <a:uLnTx/>
                <a:uFillTx/>
                <a:latin typeface="SimSun" charset="0"/>
                <a:ea typeface="SimSun" charset="0"/>
                <a:cs typeface="SimSun" charset="0"/>
              </a:rPr>
              <a:t>200</a:t>
            </a: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2869" name="Text Box 117"/>
          <p:cNvSpPr txBox="1">
            <a:spLocks noChangeArrowheads="1"/>
          </p:cNvSpPr>
          <p:nvPr/>
        </p:nvSpPr>
        <p:spPr bwMode="auto">
          <a:xfrm>
            <a:off x="3429000" y="4965700"/>
            <a:ext cx="134620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790015"/>
                </a:solidFill>
                <a:effectLst/>
                <a:uLnTx/>
                <a:uFillTx/>
                <a:latin typeface="Times New Roman" pitchFamily="18" charset="0"/>
                <a:ea typeface="SimSun" pitchFamily="2" charset="-122"/>
                <a:cs typeface="+mn-cs"/>
              </a:rPr>
              <a:t>亚述</a:t>
            </a:r>
            <a:endParaRPr kumimoji="0" lang="zh-CN" altLang="en-US" sz="2800" b="1" i="0" u="none" strike="noStrike" kern="1200" cap="none" spc="0" normalizeH="0" baseline="0" noProof="0">
              <a:ln>
                <a:noFill/>
              </a:ln>
              <a:solidFill>
                <a:srgbClr val="790015"/>
              </a:solidFill>
              <a:effectLst/>
              <a:uLnTx/>
              <a:uFillTx/>
              <a:latin typeface="Times New Roman" pitchFamily="18" charset="0"/>
              <a:ea typeface="SimSun" pitchFamily="2" charset="-122"/>
              <a:cs typeface="+mn-cs"/>
            </a:endParaRPr>
          </a:p>
        </p:txBody>
      </p:sp>
      <p:sp>
        <p:nvSpPr>
          <p:cNvPr id="842870" name="Oval 118"/>
          <p:cNvSpPr>
            <a:spLocks noChangeArrowheads="1"/>
          </p:cNvSpPr>
          <p:nvPr/>
        </p:nvSpPr>
        <p:spPr bwMode="auto">
          <a:xfrm>
            <a:off x="3098800" y="4584700"/>
            <a:ext cx="1562100" cy="1001713"/>
          </a:xfrm>
          <a:prstGeom prst="ellipse">
            <a:avLst/>
          </a:prstGeom>
          <a:noFill/>
          <a:ln w="57150">
            <a:solidFill>
              <a:schemeClr val="accent1"/>
            </a:solidFill>
            <a:round/>
            <a:headEnd/>
            <a:tailEn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871" name="Rectangle 119"/>
          <p:cNvSpPr>
            <a:spLocks noChangeArrowheads="1"/>
          </p:cNvSpPr>
          <p:nvPr/>
        </p:nvSpPr>
        <p:spPr bwMode="auto">
          <a:xfrm>
            <a:off x="6172200" y="4462463"/>
            <a:ext cx="2209800" cy="274637"/>
          </a:xfrm>
          <a:prstGeom prst="rect">
            <a:avLst/>
          </a:prstGeom>
          <a:noFill/>
          <a:ln>
            <a:noFill/>
          </a:ln>
          <a:effectLst>
            <a:outerShdw blurRad="63500" dist="91980"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60000"/>
              </a:lnSpc>
              <a:spcBef>
                <a:spcPct val="50000"/>
              </a:spcBef>
              <a:spcAft>
                <a:spcPct val="0"/>
              </a:spcAft>
              <a:buClrTx/>
              <a:buSzTx/>
              <a:buFontTx/>
              <a:buNone/>
              <a:tabLst/>
              <a:defRPr/>
            </a:pPr>
            <a:r>
              <a:rPr kumimoji="0" lang="ja-JP" altLang="en-US" sz="2000" b="1" i="1" u="none" strike="noStrike" kern="1200" cap="none" spc="0" normalizeH="0" baseline="0" noProof="0">
                <a:ln>
                  <a:noFill/>
                </a:ln>
                <a:solidFill>
                  <a:srgbClr val="FFFFFF"/>
                </a:solidFill>
                <a:effectLst/>
                <a:uLnTx/>
                <a:uFillTx/>
                <a:latin typeface="SimSun" charset="0"/>
                <a:ea typeface="SimSun" charset="0"/>
                <a:cs typeface="SimSun" charset="0"/>
              </a:rPr>
              <a:t>耶</a:t>
            </a:r>
            <a:r>
              <a:rPr kumimoji="0" lang="zh-CN" altLang="en-US" sz="2000" b="1" i="1" u="none" strike="noStrike" kern="1200" cap="none" spc="0" normalizeH="0" baseline="0" noProof="0">
                <a:ln>
                  <a:noFill/>
                </a:ln>
                <a:solidFill>
                  <a:srgbClr val="FFFFFF"/>
                </a:solidFill>
                <a:effectLst/>
                <a:uLnTx/>
                <a:uFillTx/>
                <a:latin typeface="SimSun" charset="0"/>
                <a:ea typeface="SimSun" charset="0"/>
                <a:cs typeface="SimSun" charset="0"/>
              </a:rPr>
              <a:t> </a:t>
            </a:r>
            <a:r>
              <a:rPr kumimoji="0" lang="en-US" altLang="zh-CN" sz="2000" b="1" i="1" u="none" strike="noStrike" kern="1200" cap="none" spc="0" normalizeH="0" baseline="0" noProof="0">
                <a:ln>
                  <a:noFill/>
                </a:ln>
                <a:solidFill>
                  <a:srgbClr val="FFFFFF"/>
                </a:solidFill>
                <a:effectLst/>
                <a:uLnTx/>
                <a:uFillTx/>
                <a:latin typeface="SimSun" charset="0"/>
                <a:ea typeface="SimSun" charset="0"/>
                <a:cs typeface="SimSun" charset="0"/>
              </a:rPr>
              <a:t>31: 31-33</a:t>
            </a:r>
          </a:p>
        </p:txBody>
      </p:sp>
      <p:sp>
        <p:nvSpPr>
          <p:cNvPr id="842877" name="Rectangle 125"/>
          <p:cNvSpPr>
            <a:spLocks noChangeArrowheads="1"/>
          </p:cNvSpPr>
          <p:nvPr/>
        </p:nvSpPr>
        <p:spPr bwMode="auto">
          <a:xfrm>
            <a:off x="3452813" y="933450"/>
            <a:ext cx="1370012"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790015"/>
                </a:solidFill>
                <a:effectLst/>
                <a:uLnTx/>
                <a:uFillTx/>
                <a:latin typeface="Times" charset="0"/>
                <a:ea typeface="SimSun" pitchFamily="2" charset="-122"/>
                <a:cs typeface="+mn-cs"/>
              </a:rPr>
              <a:t>王 </a:t>
            </a:r>
            <a:r>
              <a:rPr kumimoji="0" lang="zh-CN" altLang="en-US" sz="2800" b="1" i="0" u="none" strike="noStrike" kern="1200" cap="none" spc="0" normalizeH="0" baseline="0" noProof="0">
                <a:ln>
                  <a:noFill/>
                </a:ln>
                <a:solidFill>
                  <a:srgbClr val="790015"/>
                </a:solidFill>
                <a:effectLst/>
                <a:uLnTx/>
                <a:uFillTx/>
                <a:latin typeface="Times" charset="0"/>
                <a:ea typeface="SimSun" pitchFamily="2" charset="-122"/>
                <a:cs typeface="+mn-cs"/>
              </a:rPr>
              <a:t>朝</a:t>
            </a:r>
            <a:endParaRPr kumimoji="0" lang="zh-CN" altLang="en-US" sz="3600" b="1" i="0" u="none" strike="noStrike" kern="1200" cap="none" spc="0" normalizeH="0" baseline="0" noProof="0">
              <a:ln>
                <a:noFill/>
              </a:ln>
              <a:solidFill>
                <a:srgbClr val="790015"/>
              </a:solidFill>
              <a:effectLst/>
              <a:uLnTx/>
              <a:uFillTx/>
              <a:latin typeface="Times" charset="0"/>
              <a:ea typeface="SimSun" pitchFamily="2" charset="-122"/>
              <a:cs typeface="+mn-cs"/>
            </a:endParaRPr>
          </a:p>
        </p:txBody>
      </p:sp>
      <p:grpSp>
        <p:nvGrpSpPr>
          <p:cNvPr id="317485" name="Group 166"/>
          <p:cNvGrpSpPr>
            <a:grpSpLocks/>
          </p:cNvGrpSpPr>
          <p:nvPr/>
        </p:nvGrpSpPr>
        <p:grpSpPr bwMode="auto">
          <a:xfrm>
            <a:off x="7842250" y="3436938"/>
            <a:ext cx="1200150" cy="2109787"/>
            <a:chOff x="4940" y="2165"/>
            <a:chExt cx="756" cy="1329"/>
          </a:xfrm>
        </p:grpSpPr>
        <p:grpSp>
          <p:nvGrpSpPr>
            <p:cNvPr id="317488" name="Group 126"/>
            <p:cNvGrpSpPr>
              <a:grpSpLocks/>
            </p:cNvGrpSpPr>
            <p:nvPr/>
          </p:nvGrpSpPr>
          <p:grpSpPr bwMode="auto">
            <a:xfrm>
              <a:off x="4940" y="2165"/>
              <a:ext cx="756" cy="1329"/>
              <a:chOff x="4940" y="2165"/>
              <a:chExt cx="756" cy="1329"/>
            </a:xfrm>
          </p:grpSpPr>
          <p:grpSp>
            <p:nvGrpSpPr>
              <p:cNvPr id="317491" name="Group 127"/>
              <p:cNvGrpSpPr>
                <a:grpSpLocks/>
              </p:cNvGrpSpPr>
              <p:nvPr/>
            </p:nvGrpSpPr>
            <p:grpSpPr bwMode="auto">
              <a:xfrm>
                <a:off x="4940" y="2165"/>
                <a:ext cx="756" cy="1329"/>
                <a:chOff x="4940" y="2165"/>
                <a:chExt cx="756" cy="1329"/>
              </a:xfrm>
            </p:grpSpPr>
            <p:grpSp>
              <p:nvGrpSpPr>
                <p:cNvPr id="317493" name="Group 128"/>
                <p:cNvGrpSpPr>
                  <a:grpSpLocks/>
                </p:cNvGrpSpPr>
                <p:nvPr/>
              </p:nvGrpSpPr>
              <p:grpSpPr bwMode="auto">
                <a:xfrm>
                  <a:off x="4940" y="2165"/>
                  <a:ext cx="756" cy="1329"/>
                  <a:chOff x="4940" y="2165"/>
                  <a:chExt cx="756" cy="1329"/>
                </a:xfrm>
              </p:grpSpPr>
              <p:grpSp>
                <p:nvGrpSpPr>
                  <p:cNvPr id="317495" name="Group 129"/>
                  <p:cNvGrpSpPr>
                    <a:grpSpLocks/>
                  </p:cNvGrpSpPr>
                  <p:nvPr/>
                </p:nvGrpSpPr>
                <p:grpSpPr bwMode="auto">
                  <a:xfrm>
                    <a:off x="4940" y="2165"/>
                    <a:ext cx="756" cy="1329"/>
                    <a:chOff x="4940" y="2165"/>
                    <a:chExt cx="756" cy="1329"/>
                  </a:xfrm>
                </p:grpSpPr>
                <p:grpSp>
                  <p:nvGrpSpPr>
                    <p:cNvPr id="317497" name="Group 130"/>
                    <p:cNvGrpSpPr>
                      <a:grpSpLocks/>
                    </p:cNvGrpSpPr>
                    <p:nvPr/>
                  </p:nvGrpSpPr>
                  <p:grpSpPr bwMode="auto">
                    <a:xfrm>
                      <a:off x="4940" y="2165"/>
                      <a:ext cx="756" cy="1329"/>
                      <a:chOff x="4940" y="2165"/>
                      <a:chExt cx="756" cy="1329"/>
                    </a:xfrm>
                  </p:grpSpPr>
                  <p:grpSp>
                    <p:nvGrpSpPr>
                      <p:cNvPr id="317499" name="Group 131"/>
                      <p:cNvGrpSpPr>
                        <a:grpSpLocks/>
                      </p:cNvGrpSpPr>
                      <p:nvPr/>
                    </p:nvGrpSpPr>
                    <p:grpSpPr bwMode="auto">
                      <a:xfrm>
                        <a:off x="4940" y="2165"/>
                        <a:ext cx="756" cy="1329"/>
                        <a:chOff x="4940" y="2165"/>
                        <a:chExt cx="756" cy="1329"/>
                      </a:xfrm>
                    </p:grpSpPr>
                    <p:grpSp>
                      <p:nvGrpSpPr>
                        <p:cNvPr id="317502" name="Group 132"/>
                        <p:cNvGrpSpPr>
                          <a:grpSpLocks/>
                        </p:cNvGrpSpPr>
                        <p:nvPr/>
                      </p:nvGrpSpPr>
                      <p:grpSpPr bwMode="auto">
                        <a:xfrm>
                          <a:off x="4940" y="2165"/>
                          <a:ext cx="756" cy="1329"/>
                          <a:chOff x="4940" y="2165"/>
                          <a:chExt cx="756" cy="1329"/>
                        </a:xfrm>
                      </p:grpSpPr>
                      <p:sp>
                        <p:nvSpPr>
                          <p:cNvPr id="842885" name="AutoShape 133"/>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886" name="Rectangle 134"/>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887" name="Line 135"/>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88" name="Rectangle 136"/>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889" name="Rectangle 137"/>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2890" name="Line 138"/>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91" name="Line 139"/>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92" name="Line 140"/>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93" name="Line 141"/>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94" name="Line 142"/>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95" name="Line 143"/>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96" name="Line 144"/>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97" name="Line 145"/>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98" name="Line 146"/>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899" name="Line 147"/>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2900" name="Rectangle 148"/>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2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zh-CN" altLang="en-US" sz="1000" b="1" i="0" u="none" strike="noStrike" kern="1200" cap="none" spc="0" normalizeH="0" baseline="0" noProof="0">
                                <a:ln>
                                  <a:noFill/>
                                </a:ln>
                                <a:solidFill>
                                  <a:srgbClr val="1A0004"/>
                                </a:solidFill>
                                <a:effectLst/>
                                <a:uLnTx/>
                                <a:uFillTx/>
                                <a:latin typeface="Times" charset="0"/>
                                <a:ea typeface="SimSun" pitchFamily="2" charset="-122"/>
                                <a:cs typeface="+mn-cs"/>
                              </a:rPr>
                              <a:t>王朝</a:t>
                            </a:r>
                            <a:endParaRPr kumimoji="0" lang="zh-CN" altLang="en-US" sz="2800" b="0" i="0" u="none" strike="noStrike" kern="1200" cap="none" spc="0" normalizeH="0" baseline="0" noProof="0">
                              <a:ln>
                                <a:noFill/>
                              </a:ln>
                              <a:solidFill>
                                <a:srgbClr val="00DFCA"/>
                              </a:solidFill>
                              <a:effectLst/>
                              <a:uLnTx/>
                              <a:uFillTx/>
                              <a:latin typeface="Comic Sans MS" pitchFamily="66" charset="0"/>
                              <a:ea typeface="SimSun" pitchFamily="2" charset="-122"/>
                              <a:cs typeface="+mn-cs"/>
                            </a:endParaRPr>
                          </a:p>
                        </p:txBody>
                      </p:sp>
                      <p:sp>
                        <p:nvSpPr>
                          <p:cNvPr id="842901" name="Rectangle 149"/>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2902" name="Rectangle 150"/>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2903" name="Rectangle 151"/>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2904" name="Rectangle 152"/>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2905" name="Text Box 153"/>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2906" name="Text Box 154"/>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2907" name="Text Box 155"/>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2908" name="Text Box 156"/>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2909" name="Text Box 157"/>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2910" name="Text Box 158"/>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42911" name="Rectangle 159"/>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扫</a:t>
                          </a:r>
                          <a:r>
                            <a:rPr kumimoji="0" lang="en-US" altLang="zh-CN" sz="1000" b="1" i="0" u="none" strike="noStrike" kern="1200" cap="none" spc="0" normalizeH="0" baseline="0" noProof="0">
                              <a:ln>
                                <a:noFill/>
                              </a:ln>
                              <a:solidFill>
                                <a:srgbClr val="1A0004"/>
                              </a:solidFill>
                              <a:effectLst/>
                              <a:uLnTx/>
                              <a:uFillTx/>
                              <a:latin typeface="Comic Sans MS" charset="0"/>
                              <a:ea typeface="SimSun" charset="0"/>
                              <a:cs typeface="SimSun"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卫</a:t>
                          </a:r>
                          <a:r>
                            <a:rPr kumimoji="0" lang="en-US" altLang="zh-CN" sz="1000" b="1" i="0" u="none" strike="noStrike" kern="1200" cap="none" spc="0" normalizeH="0" baseline="0" noProof="0">
                              <a:ln>
                                <a:noFill/>
                              </a:ln>
                              <a:solidFill>
                                <a:srgbClr val="1A0004"/>
                              </a:solidFill>
                              <a:effectLst/>
                              <a:uLnTx/>
                              <a:uFillTx/>
                              <a:latin typeface="Comic Sans MS" charset="0"/>
                              <a:ea typeface="SimSun" charset="0"/>
                              <a:cs typeface="SimSun"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罗</a:t>
                          </a: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42912" name="Rectangle 160"/>
                      <p:cNvSpPr>
                        <a:spLocks noChangeArrowheads="1"/>
                      </p:cNvSpPr>
                      <p:nvPr/>
                    </p:nvSpPr>
                    <p:spPr bwMode="auto">
                      <a:xfrm>
                        <a:off x="4946" y="2387"/>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r>
                          <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分裂 </a:t>
                        </a:r>
                        <a:r>
                          <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p>
                    </p:txBody>
                  </p:sp>
                  <p:sp>
                    <p:nvSpPr>
                      <p:cNvPr id="842913" name="Rectangle 161"/>
                      <p:cNvSpPr>
                        <a:spLocks noChangeArrowheads="1"/>
                      </p:cNvSpPr>
                      <p:nvPr/>
                    </p:nvSpPr>
                    <p:spPr bwMode="auto">
                      <a:xfrm>
                        <a:off x="5059" y="2497"/>
                        <a:ext cx="4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北</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南</a:t>
                        </a:r>
                        <a:endParaRPr kumimoji="0" lang="zh-CN" altLang="en-US" sz="1000" b="1" i="0" u="none" strike="noStrike" kern="1200" cap="none" spc="0" normalizeH="0" baseline="0" noProof="0">
                          <a:ln>
                            <a:noFill/>
                          </a:ln>
                          <a:solidFill>
                            <a:srgbClr val="000000"/>
                          </a:solidFill>
                          <a:effectLst/>
                          <a:uLnTx/>
                          <a:uFillTx/>
                          <a:latin typeface="SimSun" charset="0"/>
                          <a:ea typeface="SimSun" charset="0"/>
                          <a:cs typeface="SimSun" charset="0"/>
                        </a:endParaRPr>
                      </a:p>
                    </p:txBody>
                  </p:sp>
                </p:grpSp>
                <p:sp>
                  <p:nvSpPr>
                    <p:cNvPr id="842914" name="Rectangle 162"/>
                    <p:cNvSpPr>
                      <a:spLocks noChangeArrowheads="1"/>
                    </p:cNvSpPr>
                    <p:nvPr/>
                  </p:nvSpPr>
                  <p:spPr bwMode="auto">
                    <a:xfrm>
                      <a:off x="4982" y="2609"/>
                      <a:ext cx="65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以色列</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犹大</a:t>
                      </a:r>
                      <a:endPar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endParaRPr>
                    </a:p>
                  </p:txBody>
                </p:sp>
              </p:grpSp>
              <p:sp>
                <p:nvSpPr>
                  <p:cNvPr id="842915" name="Text Box 163"/>
                  <p:cNvSpPr txBox="1">
                    <a:spLocks noChangeArrowheads="1"/>
                  </p:cNvSpPr>
                  <p:nvPr/>
                </p:nvSpPr>
                <p:spPr bwMode="auto">
                  <a:xfrm>
                    <a:off x="5042" y="2727"/>
                    <a:ext cx="536"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pitchFamily="2" charset="-122"/>
                        <a:ea typeface="SimSun" pitchFamily="2" charset="-122"/>
                        <a:cs typeface="+mn-cs"/>
                      </a:rPr>
                      <a:t>10      2</a:t>
                    </a:r>
                  </a:p>
                </p:txBody>
              </p:sp>
            </p:grpSp>
            <p:sp>
              <p:nvSpPr>
                <p:cNvPr id="842916" name="Rectangle 164"/>
                <p:cNvSpPr>
                  <a:spLocks noChangeArrowheads="1"/>
                </p:cNvSpPr>
                <p:nvPr/>
              </p:nvSpPr>
              <p:spPr bwMode="auto">
                <a:xfrm>
                  <a:off x="4962" y="2826"/>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先知</a:t>
                  </a:r>
                  <a:endPar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endParaRPr>
                </a:p>
              </p:txBody>
            </p:sp>
          </p:grpSp>
          <p:sp>
            <p:nvSpPr>
              <p:cNvPr id="842917" name="Text Box 165"/>
              <p:cNvSpPr txBox="1">
                <a:spLocks noChangeArrowheads="1"/>
              </p:cNvSpPr>
              <p:nvPr/>
            </p:nvSpPr>
            <p:spPr bwMode="auto">
              <a:xfrm>
                <a:off x="5014" y="2944"/>
                <a:ext cx="5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耶</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罗</a:t>
                </a:r>
                <a:endParaRPr kumimoji="0" lang="zh-CN" altLang="en-US" sz="2800" b="0" i="0" u="none" strike="noStrike" kern="1200" cap="none" spc="0" normalizeH="0" baseline="0" noProof="0">
                  <a:ln>
                    <a:noFill/>
                  </a:ln>
                  <a:solidFill>
                    <a:srgbClr val="00DFCA"/>
                  </a:solidFill>
                  <a:effectLst/>
                  <a:uLnTx/>
                  <a:uFillTx/>
                  <a:latin typeface="SimSun" charset="0"/>
                  <a:ea typeface="SimSun" charset="0"/>
                  <a:cs typeface="SimSun" charset="0"/>
                </a:endParaRPr>
              </a:p>
            </p:txBody>
          </p:sp>
        </p:grpSp>
        <p:sp>
          <p:nvSpPr>
            <p:cNvPr id="842875" name="Text Box 123"/>
            <p:cNvSpPr txBox="1">
              <a:spLocks noChangeArrowheads="1"/>
            </p:cNvSpPr>
            <p:nvPr/>
          </p:nvSpPr>
          <p:spPr bwMode="auto">
            <a:xfrm>
              <a:off x="5031" y="3053"/>
              <a:ext cx="25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200</a:t>
              </a:r>
              <a:endPar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endParaRPr>
            </a:p>
          </p:txBody>
        </p:sp>
        <p:sp>
          <p:nvSpPr>
            <p:cNvPr id="842872" name="Text Box 120"/>
            <p:cNvSpPr txBox="1">
              <a:spLocks noChangeArrowheads="1"/>
            </p:cNvSpPr>
            <p:nvPr/>
          </p:nvSpPr>
          <p:spPr bwMode="auto">
            <a:xfrm>
              <a:off x="5020" y="3160"/>
              <a:ext cx="38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亚述</a:t>
              </a:r>
              <a:endParaRPr kumimoji="0" lang="zh-CN" altLang="en-US" sz="10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42919" name="Text Box 167"/>
          <p:cNvSpPr txBox="1">
            <a:spLocks noChangeArrowheads="1"/>
          </p:cNvSpPr>
          <p:nvPr/>
        </p:nvSpPr>
        <p:spPr bwMode="auto">
          <a:xfrm>
            <a:off x="6248400" y="3536950"/>
            <a:ext cx="1038225" cy="519113"/>
          </a:xfrm>
          <a:prstGeom prst="rect">
            <a:avLst/>
          </a:prstGeom>
          <a:noFill/>
          <a:ln>
            <a:noFill/>
          </a:ln>
          <a:effectLst>
            <a:outerShdw blurRad="63500" dist="46662" dir="3284183" algn="ctr" rotWithShape="0">
              <a:schemeClr val="bg2">
                <a:alpha val="74997"/>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uLnTx/>
                <a:uFillTx/>
                <a:latin typeface="Comic Sans MS" pitchFamily="66" charset="0"/>
                <a:ea typeface="SimSun" pitchFamily="2" charset="-122"/>
                <a:cs typeface="+mn-cs"/>
              </a:rPr>
              <a:t>新约</a:t>
            </a:r>
            <a:endParaRPr kumimoji="0" lang="zh-CN" altLang="en-US" sz="2800" b="1" i="0" u="none" strike="noStrike" kern="1200" cap="none" spc="0" normalizeH="0" baseline="0" noProof="0">
              <a:ln>
                <a:noFill/>
              </a:ln>
              <a:solidFill>
                <a:srgbClr val="FFFFFF"/>
              </a:solidFill>
              <a:effectLst/>
              <a:uLnTx/>
              <a:uFillTx/>
              <a:latin typeface="Comic Sans MS" pitchFamily="66" charset="0"/>
              <a:ea typeface="SimSun" pitchFamily="2" charset="-122"/>
              <a:cs typeface="+mn-cs"/>
            </a:endParaRPr>
          </a:p>
        </p:txBody>
      </p:sp>
      <p:sp>
        <p:nvSpPr>
          <p:cNvPr id="842920" name="Text Box 168"/>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学生</a:t>
            </a:r>
            <a:r>
              <a:rPr kumimoji="0" lang="ja-JP" altLang="en-US" sz="1200" b="1" i="0" u="none" strike="noStrike" kern="1200" cap="none" spc="0" normalizeH="0" baseline="0" noProof="0">
                <a:ln>
                  <a:noFill/>
                </a:ln>
                <a:solidFill>
                  <a:srgbClr val="FFFFFF"/>
                </a:solidFill>
                <a:effectLst/>
                <a:uLnTx/>
                <a:uFillTx/>
                <a:latin typeface="SimSun" charset="0"/>
                <a:ea typeface="SimSun" charset="0"/>
                <a:cs typeface="SimSun" charset="0"/>
              </a:rPr>
              <a:t>手册</a:t>
            </a: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第</a:t>
            </a:r>
            <a:r>
              <a:rPr kumimoji="0" lang="en-US" altLang="zh-CN" sz="1200" b="1" i="0" u="none" strike="noStrike" kern="1200" cap="none" spc="0" normalizeH="0" baseline="0" noProof="0">
                <a:ln>
                  <a:noFill/>
                </a:ln>
                <a:solidFill>
                  <a:srgbClr val="FFFFFF"/>
                </a:solidFill>
                <a:effectLst/>
                <a:uLnTx/>
                <a:uFillTx/>
                <a:latin typeface="SimSun" charset="0"/>
                <a:ea typeface="SimSun" charset="0"/>
                <a:cs typeface="SimSun" charset="0"/>
              </a:rPr>
              <a:t>32-37</a:t>
            </a: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页</a:t>
            </a:r>
          </a:p>
        </p:txBody>
      </p:sp>
    </p:spTree>
    <p:extLst>
      <p:ext uri="{BB962C8B-B14F-4D97-AF65-F5344CB8AC3E}">
        <p14:creationId xmlns:p14="http://schemas.microsoft.com/office/powerpoint/2010/main" val="296021001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842868"/>
                                        </p:tgtEl>
                                        <p:attrNameLst>
                                          <p:attrName>style.visibility</p:attrName>
                                        </p:attrNameLst>
                                      </p:cBhvr>
                                      <p:to>
                                        <p:strVal val="visible"/>
                                      </p:to>
                                    </p:set>
                                    <p:anim calcmode="lin" valueType="num">
                                      <p:cBhvr>
                                        <p:cTn id="7" dur="500" fill="hold"/>
                                        <p:tgtEl>
                                          <p:spTgt spid="842868"/>
                                        </p:tgtEl>
                                        <p:attrNameLst>
                                          <p:attrName>ppt_x</p:attrName>
                                        </p:attrNameLst>
                                      </p:cBhvr>
                                      <p:tavLst>
                                        <p:tav tm="0">
                                          <p:val>
                                            <p:strVal val="#ppt_x-#ppt_w/2"/>
                                          </p:val>
                                        </p:tav>
                                        <p:tav tm="100000">
                                          <p:val>
                                            <p:strVal val="#ppt_x"/>
                                          </p:val>
                                        </p:tav>
                                      </p:tavLst>
                                    </p:anim>
                                    <p:anim calcmode="lin" valueType="num">
                                      <p:cBhvr>
                                        <p:cTn id="8" dur="500" fill="hold"/>
                                        <p:tgtEl>
                                          <p:spTgt spid="842868"/>
                                        </p:tgtEl>
                                        <p:attrNameLst>
                                          <p:attrName>ppt_y</p:attrName>
                                        </p:attrNameLst>
                                      </p:cBhvr>
                                      <p:tavLst>
                                        <p:tav tm="0">
                                          <p:val>
                                            <p:strVal val="#ppt_y"/>
                                          </p:val>
                                        </p:tav>
                                        <p:tav tm="100000">
                                          <p:val>
                                            <p:strVal val="#ppt_y"/>
                                          </p:val>
                                        </p:tav>
                                      </p:tavLst>
                                    </p:anim>
                                    <p:anim calcmode="lin" valueType="num">
                                      <p:cBhvr>
                                        <p:cTn id="9" dur="500" fill="hold"/>
                                        <p:tgtEl>
                                          <p:spTgt spid="842868"/>
                                        </p:tgtEl>
                                        <p:attrNameLst>
                                          <p:attrName>ppt_w</p:attrName>
                                        </p:attrNameLst>
                                      </p:cBhvr>
                                      <p:tavLst>
                                        <p:tav tm="0">
                                          <p:val>
                                            <p:fltVal val="0"/>
                                          </p:val>
                                        </p:tav>
                                        <p:tav tm="100000">
                                          <p:val>
                                            <p:strVal val="#ppt_w"/>
                                          </p:val>
                                        </p:tav>
                                      </p:tavLst>
                                    </p:anim>
                                    <p:anim calcmode="lin" valueType="num">
                                      <p:cBhvr>
                                        <p:cTn id="10" dur="500" fill="hold"/>
                                        <p:tgtEl>
                                          <p:spTgt spid="842868"/>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17" presetClass="entr" presetSubtype="8" fill="hold" grpId="0" nodeType="afterEffect">
                                  <p:stCondLst>
                                    <p:cond delay="0"/>
                                  </p:stCondLst>
                                  <p:childTnLst>
                                    <p:set>
                                      <p:cBhvr>
                                        <p:cTn id="13" dur="1" fill="hold">
                                          <p:stCondLst>
                                            <p:cond delay="0"/>
                                          </p:stCondLst>
                                        </p:cTn>
                                        <p:tgtEl>
                                          <p:spTgt spid="842869"/>
                                        </p:tgtEl>
                                        <p:attrNameLst>
                                          <p:attrName>style.visibility</p:attrName>
                                        </p:attrNameLst>
                                      </p:cBhvr>
                                      <p:to>
                                        <p:strVal val="visible"/>
                                      </p:to>
                                    </p:set>
                                    <p:anim calcmode="lin" valueType="num">
                                      <p:cBhvr>
                                        <p:cTn id="14" dur="500" fill="hold"/>
                                        <p:tgtEl>
                                          <p:spTgt spid="842869"/>
                                        </p:tgtEl>
                                        <p:attrNameLst>
                                          <p:attrName>ppt_x</p:attrName>
                                        </p:attrNameLst>
                                      </p:cBhvr>
                                      <p:tavLst>
                                        <p:tav tm="0">
                                          <p:val>
                                            <p:strVal val="#ppt_x-#ppt_w/2"/>
                                          </p:val>
                                        </p:tav>
                                        <p:tav tm="100000">
                                          <p:val>
                                            <p:strVal val="#ppt_x"/>
                                          </p:val>
                                        </p:tav>
                                      </p:tavLst>
                                    </p:anim>
                                    <p:anim calcmode="lin" valueType="num">
                                      <p:cBhvr>
                                        <p:cTn id="15" dur="500" fill="hold"/>
                                        <p:tgtEl>
                                          <p:spTgt spid="842869"/>
                                        </p:tgtEl>
                                        <p:attrNameLst>
                                          <p:attrName>ppt_y</p:attrName>
                                        </p:attrNameLst>
                                      </p:cBhvr>
                                      <p:tavLst>
                                        <p:tav tm="0">
                                          <p:val>
                                            <p:strVal val="#ppt_y"/>
                                          </p:val>
                                        </p:tav>
                                        <p:tav tm="100000">
                                          <p:val>
                                            <p:strVal val="#ppt_y"/>
                                          </p:val>
                                        </p:tav>
                                      </p:tavLst>
                                    </p:anim>
                                    <p:anim calcmode="lin" valueType="num">
                                      <p:cBhvr>
                                        <p:cTn id="16" dur="500" fill="hold"/>
                                        <p:tgtEl>
                                          <p:spTgt spid="842869"/>
                                        </p:tgtEl>
                                        <p:attrNameLst>
                                          <p:attrName>ppt_w</p:attrName>
                                        </p:attrNameLst>
                                      </p:cBhvr>
                                      <p:tavLst>
                                        <p:tav tm="0">
                                          <p:val>
                                            <p:fltVal val="0"/>
                                          </p:val>
                                        </p:tav>
                                        <p:tav tm="100000">
                                          <p:val>
                                            <p:strVal val="#ppt_w"/>
                                          </p:val>
                                        </p:tav>
                                      </p:tavLst>
                                    </p:anim>
                                    <p:anim calcmode="lin" valueType="num">
                                      <p:cBhvr>
                                        <p:cTn id="17" dur="500" fill="hold"/>
                                        <p:tgtEl>
                                          <p:spTgt spid="842869"/>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1000"/>
                            </p:stCondLst>
                            <p:childTnLst>
                              <p:par>
                                <p:cTn id="19" presetID="23" presetClass="entr" presetSubtype="528" fill="hold" grpId="0" nodeType="afterEffect">
                                  <p:stCondLst>
                                    <p:cond delay="100"/>
                                  </p:stCondLst>
                                  <p:childTnLst>
                                    <p:set>
                                      <p:cBhvr>
                                        <p:cTn id="20" dur="1" fill="hold">
                                          <p:stCondLst>
                                            <p:cond delay="0"/>
                                          </p:stCondLst>
                                        </p:cTn>
                                        <p:tgtEl>
                                          <p:spTgt spid="842870"/>
                                        </p:tgtEl>
                                        <p:attrNameLst>
                                          <p:attrName>style.visibility</p:attrName>
                                        </p:attrNameLst>
                                      </p:cBhvr>
                                      <p:to>
                                        <p:strVal val="visible"/>
                                      </p:to>
                                    </p:set>
                                    <p:anim calcmode="lin" valueType="num">
                                      <p:cBhvr>
                                        <p:cTn id="21" dur="500" fill="hold"/>
                                        <p:tgtEl>
                                          <p:spTgt spid="842870"/>
                                        </p:tgtEl>
                                        <p:attrNameLst>
                                          <p:attrName>ppt_w</p:attrName>
                                        </p:attrNameLst>
                                      </p:cBhvr>
                                      <p:tavLst>
                                        <p:tav tm="0">
                                          <p:val>
                                            <p:fltVal val="0"/>
                                          </p:val>
                                        </p:tav>
                                        <p:tav tm="100000">
                                          <p:val>
                                            <p:strVal val="#ppt_w"/>
                                          </p:val>
                                        </p:tav>
                                      </p:tavLst>
                                    </p:anim>
                                    <p:anim calcmode="lin" valueType="num">
                                      <p:cBhvr>
                                        <p:cTn id="22" dur="500" fill="hold"/>
                                        <p:tgtEl>
                                          <p:spTgt spid="842870"/>
                                        </p:tgtEl>
                                        <p:attrNameLst>
                                          <p:attrName>ppt_h</p:attrName>
                                        </p:attrNameLst>
                                      </p:cBhvr>
                                      <p:tavLst>
                                        <p:tav tm="0">
                                          <p:val>
                                            <p:fltVal val="0"/>
                                          </p:val>
                                        </p:tav>
                                        <p:tav tm="100000">
                                          <p:val>
                                            <p:strVal val="#ppt_h"/>
                                          </p:val>
                                        </p:tav>
                                      </p:tavLst>
                                    </p:anim>
                                    <p:anim calcmode="lin" valueType="num">
                                      <p:cBhvr>
                                        <p:cTn id="23" dur="500" fill="hold"/>
                                        <p:tgtEl>
                                          <p:spTgt spid="842870"/>
                                        </p:tgtEl>
                                        <p:attrNameLst>
                                          <p:attrName>ppt_x</p:attrName>
                                        </p:attrNameLst>
                                      </p:cBhvr>
                                      <p:tavLst>
                                        <p:tav tm="0">
                                          <p:val>
                                            <p:fltVal val="0.5"/>
                                          </p:val>
                                        </p:tav>
                                        <p:tav tm="100000">
                                          <p:val>
                                            <p:strVal val="#ppt_x"/>
                                          </p:val>
                                        </p:tav>
                                      </p:tavLst>
                                    </p:anim>
                                    <p:anim calcmode="lin" valueType="num">
                                      <p:cBhvr>
                                        <p:cTn id="24" dur="500" fill="hold"/>
                                        <p:tgtEl>
                                          <p:spTgt spid="84287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2868" grpId="0"/>
      <p:bldP spid="842869" grpId="0"/>
      <p:bldP spid="842870"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17</a:t>
            </a:r>
          </a:p>
        </p:txBody>
      </p:sp>
    </p:spTree>
    <p:extLst>
      <p:ext uri="{BB962C8B-B14F-4D97-AF65-F5344CB8AC3E}">
        <p14:creationId xmlns:p14="http://schemas.microsoft.com/office/powerpoint/2010/main" val="4210088184"/>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extLst>
              <p:ext uri="{D42A27DB-BD31-4B8C-83A1-F6EECF244321}">
                <p14:modId xmlns:p14="http://schemas.microsoft.com/office/powerpoint/2010/main" val="3493878555"/>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FFFF"/>
                          </a:solidFill>
                          <a:effectLst/>
                          <a:latin typeface="Arial" charset="0"/>
                          <a:ea typeface="ＭＳ Ｐゴシック" charset="0"/>
                          <a:cs typeface="ＭＳ Ｐゴシック" charset="0"/>
                        </a:rPr>
                        <a:t>列王纪下</a:t>
                      </a:r>
                      <a:r>
                        <a:rPr kumimoji="0" lang="en-US" altLang="ja-JP" sz="2800" b="0" i="0" u="none" strike="noStrike" cap="none" normalizeH="0" baseline="0">
                          <a:ln>
                            <a:noFill/>
                          </a:ln>
                          <a:solidFill>
                            <a:srgbClr val="FFFFFF"/>
                          </a:solidFill>
                          <a:effectLst/>
                          <a:latin typeface="Arial" charset="0"/>
                          <a:ea typeface="ＭＳ Ｐゴシック" charset="0"/>
                          <a:cs typeface="ＭＳ Ｐゴシック" charset="0"/>
                        </a:rPr>
                        <a:t>- </a:t>
                      </a:r>
                      <a:r>
                        <a:rPr kumimoji="0" lang="zh-CN" altLang="en-US" sz="2800" b="0" i="0" u="none" strike="noStrike" cap="none" normalizeH="0" baseline="0">
                          <a:ln>
                            <a:noFill/>
                          </a:ln>
                          <a:solidFill>
                            <a:srgbClr val="FFFFFF"/>
                          </a:solidFill>
                          <a:effectLst/>
                          <a:latin typeface="Arial" charset="0"/>
                          <a:ea typeface="ＭＳ Ｐゴシック" charset="0"/>
                          <a:cs typeface="ＭＳ Ｐゴシック" charset="0"/>
                        </a:rPr>
                        <a:t>王国的灭亡</a:t>
                      </a:r>
                      <a:endParaRPr kumimoji="0" lang="en-GB" sz="2800" b="0" i="0" u="none" strike="noStrike" cap="none" normalizeH="0" baseline="0">
                        <a:ln>
                          <a:noFill/>
                        </a:ln>
                        <a:solidFill>
                          <a:srgbClr val="FFFFFF"/>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分裂王国晚期</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存留的王国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以色列及犹大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1-17</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18-25</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以色列被虏到亚述国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犹大被虏到巴比伦</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亚哈谢王至何西阿王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希西家王至西底家王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130</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zh-CN"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852-722)</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163</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722-560)</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两个败坏的以色列王和以利沙的事工</a:t>
                      </a:r>
                      <a:endParaRPr kumimoji="0" lang="en-US" altLang="ja-JP"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1:1-8:15</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十个败坏的以色列王和四好</a:t>
                      </a:r>
                      <a:r>
                        <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四坏的犹大王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8:16-16:20</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败坏的何西阿王引致以色列国的灭亡</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17</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bl>
          </a:graphicData>
        </a:graphic>
      </p:graphicFrame>
      <p:sp>
        <p:nvSpPr>
          <p:cNvPr id="335909" name="Text Box 38"/>
          <p:cNvSpPr txBox="1">
            <a:spLocks noChangeArrowheads="1"/>
          </p:cNvSpPr>
          <p:nvPr/>
        </p:nvSpPr>
        <p:spPr bwMode="auto">
          <a:xfrm>
            <a:off x="8229600" y="73025"/>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Tahoma" charset="0"/>
                <a:ea typeface="ＭＳ Ｐゴシック" charset="0"/>
                <a:cs typeface="Arial" charset="0"/>
              </a:rPr>
              <a:t>249</a:t>
            </a:r>
            <a:endParaRPr kumimoji="0" lang="en-GB" sz="2400" b="1" i="0" u="none" strike="noStrike" kern="1200" cap="none" spc="0" normalizeH="0" baseline="0" noProof="0">
              <a:ln>
                <a:noFill/>
              </a:ln>
              <a:solidFill>
                <a:srgbClr val="FF0000"/>
              </a:solidFill>
              <a:effectLst/>
              <a:uLnTx/>
              <a:uFillTx/>
              <a:latin typeface="Tahoma" charset="0"/>
              <a:ea typeface="ＭＳ Ｐゴシック" charset="0"/>
              <a:cs typeface="Arial" charset="0"/>
            </a:endParaRPr>
          </a:p>
        </p:txBody>
      </p:sp>
    </p:spTree>
    <p:extLst>
      <p:ext uri="{BB962C8B-B14F-4D97-AF65-F5344CB8AC3E}">
        <p14:creationId xmlns:p14="http://schemas.microsoft.com/office/powerpoint/2010/main" val="4188793935"/>
      </p:ext>
    </p:extLst>
  </p:cSld>
  <p:clrMapOvr>
    <a:masterClrMapping/>
  </p:clrMapOvr>
  <p:transition>
    <p:blinds/>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8723" name="Text Box 4"/>
          <p:cNvSpPr txBox="1">
            <a:spLocks noChangeArrowheads="1"/>
          </p:cNvSpPr>
          <p:nvPr/>
        </p:nvSpPr>
        <p:spPr bwMode="auto">
          <a:xfrm>
            <a:off x="7020272" y="0"/>
            <a:ext cx="2123728" cy="609600"/>
          </a:xfrm>
          <a:prstGeom prst="rect">
            <a:avLst/>
          </a:prstGeom>
          <a:solidFill>
            <a:srgbClr val="000090"/>
          </a:solidFill>
          <a:ln w="9525">
            <a:noFill/>
            <a:miter lim="800000"/>
            <a:headEnd/>
            <a:tailEnd/>
          </a:ln>
          <a:effec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lgn="ctr">
              <a:defRPr/>
            </a:pPr>
            <a:r>
              <a:rPr lang="en-US" sz="2400" dirty="0">
                <a:solidFill>
                  <a:srgbClr val="FFFFFF"/>
                </a:solidFill>
              </a:rPr>
              <a:t>232 &amp; 342</a:t>
            </a: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0" y="386900"/>
            <a:ext cx="3862638" cy="449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rgbClr val="000090"/>
          </a:solidFill>
        </p:spPr>
        <p:txBody>
          <a:bodyPr/>
          <a:lstStyle/>
          <a:p>
            <a:pPr>
              <a:defRPr/>
            </a:pPr>
            <a:r>
              <a:rPr lang="zh-CN" altLang="en-US" sz="3200" b="1">
                <a:solidFill>
                  <a:schemeClr val="tx1"/>
                </a:solidFill>
                <a:ea typeface="SimSun" pitchFamily="2" charset="-122"/>
              </a:rPr>
              <a:t>旧约列王及先知的图表</a:t>
            </a:r>
            <a:endParaRPr kumimoji="0" lang="en-US" sz="3200" b="1" dirty="0">
              <a:solidFill>
                <a:schemeClr val="tx1"/>
              </a:solidFill>
              <a:latin typeface="Arial"/>
              <a:ea typeface="ＭＳ Ｐゴシック" charset="0"/>
              <a:cs typeface="Arial"/>
            </a:endParaRPr>
          </a:p>
        </p:txBody>
      </p:sp>
    </p:spTree>
    <p:extLst>
      <p:ext uri="{BB962C8B-B14F-4D97-AF65-F5344CB8AC3E}">
        <p14:creationId xmlns:p14="http://schemas.microsoft.com/office/powerpoint/2010/main" val="2894677919"/>
      </p:ext>
    </p:extLst>
  </p:cSld>
  <p:clrMapOvr>
    <a:masterClrMapping/>
  </p:clrMapOvr>
  <p:transition spd="med">
    <p:zoom dir="in"/>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7" name="Rectangle 2"/>
          <p:cNvSpPr>
            <a:spLocks noGrp="1" noChangeArrowheads="1"/>
          </p:cNvSpPr>
          <p:nvPr>
            <p:ph type="title"/>
          </p:nvPr>
        </p:nvSpPr>
        <p:spPr>
          <a:xfrm>
            <a:off x="1981200" y="274638"/>
            <a:ext cx="6705600" cy="1143000"/>
          </a:xfrm>
        </p:spPr>
        <p:txBody>
          <a:bodyPr/>
          <a:lstStyle/>
          <a:p>
            <a:pPr eaLnBrk="1" hangingPunct="1"/>
            <a:r>
              <a:rPr lang="zh-CN" altLang="en-US" sz="4000" b="1">
                <a:solidFill>
                  <a:schemeClr val="tx1"/>
                </a:solidFill>
                <a:latin typeface="Arial" charset="0"/>
              </a:rPr>
              <a:t>亚述国对以色列国和犹大国的战役</a:t>
            </a:r>
            <a:endParaRPr lang="en-GB" sz="4000">
              <a:solidFill>
                <a:schemeClr val="tx1"/>
              </a:solidFill>
              <a:latin typeface="Arial" charset="0"/>
            </a:endParaRPr>
          </a:p>
        </p:txBody>
      </p:sp>
      <p:sp>
        <p:nvSpPr>
          <p:cNvPr id="182275" name="Rectangle 3"/>
          <p:cNvSpPr>
            <a:spLocks noGrp="1" noChangeArrowheads="1"/>
          </p:cNvSpPr>
          <p:nvPr>
            <p:ph type="body" idx="1"/>
          </p:nvPr>
        </p:nvSpPr>
        <p:spPr>
          <a:xfrm>
            <a:off x="152400" y="1905000"/>
            <a:ext cx="6172200" cy="4953000"/>
          </a:xfrm>
          <a:solidFill>
            <a:srgbClr val="800000"/>
          </a:solidFill>
          <a:ln>
            <a:noFill/>
          </a:ln>
        </p:spPr>
        <p:txBody>
          <a:bodyPr/>
          <a:lstStyle/>
          <a:p>
            <a:pPr eaLnBrk="1" hangingPunct="1"/>
            <a:r>
              <a:rPr lang="zh-CN" altLang="en-US" b="1" kern="1200">
                <a:solidFill>
                  <a:schemeClr val="bg1"/>
                </a:solidFill>
                <a:latin typeface="Bradley Hand ITC" charset="0"/>
                <a:cs typeface="Arial" charset="0"/>
              </a:rPr>
              <a:t>亚述国对以色列国和犹大国的流血军事战役的影响深远。先知们都对敌人的恶行发出呐喊，同时也呼求人民看见神在历史中的作为并承认现今的惩罚是属灵问题造成的。</a:t>
            </a:r>
            <a:endParaRPr lang="en-GB" b="1" kern="1200">
              <a:solidFill>
                <a:schemeClr val="bg1"/>
              </a:solidFill>
              <a:latin typeface="Bradley Hand ITC" charset="0"/>
              <a:cs typeface="Arial" charset="0"/>
            </a:endParaRPr>
          </a:p>
        </p:txBody>
      </p:sp>
      <p:pic>
        <p:nvPicPr>
          <p:cNvPr id="403459" name="Picture 8" descr="j0344353"/>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1700213" cy="182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3460" name="Picture 9" descr="Attack"/>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6477000" y="4114800"/>
            <a:ext cx="26670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3461" name="Picture 10" descr="Battle"/>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a:off x="6477000" y="1524000"/>
            <a:ext cx="2667000" cy="259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diamon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2275">
                                            <p:bg/>
                                          </p:spTgt>
                                        </p:tgtEl>
                                        <p:attrNameLst>
                                          <p:attrName>style.visibility</p:attrName>
                                        </p:attrNameLst>
                                      </p:cBhvr>
                                      <p:to>
                                        <p:strVal val="visible"/>
                                      </p:to>
                                    </p:set>
                                    <p:animEffect transition="in" filter="fade">
                                      <p:cBhvr>
                                        <p:cTn id="7" dur="1000"/>
                                        <p:tgtEl>
                                          <p:spTgt spid="182275">
                                            <p:bg/>
                                          </p:spTgt>
                                        </p:tgtEl>
                                      </p:cBhvr>
                                    </p:animEffect>
                                    <p:anim calcmode="lin" valueType="num">
                                      <p:cBhvr>
                                        <p:cTn id="8" dur="1000" fill="hold"/>
                                        <p:tgtEl>
                                          <p:spTgt spid="182275">
                                            <p:bg/>
                                          </p:spTgt>
                                        </p:tgtEl>
                                        <p:attrNameLst>
                                          <p:attrName>ppt_x</p:attrName>
                                        </p:attrNameLst>
                                      </p:cBhvr>
                                      <p:tavLst>
                                        <p:tav tm="0">
                                          <p:val>
                                            <p:strVal val="#ppt_x"/>
                                          </p:val>
                                        </p:tav>
                                        <p:tav tm="100000">
                                          <p:val>
                                            <p:strVal val="#ppt_x"/>
                                          </p:val>
                                        </p:tav>
                                      </p:tavLst>
                                    </p:anim>
                                    <p:anim calcmode="lin" valueType="num">
                                      <p:cBhvr>
                                        <p:cTn id="9" dur="1000" fill="hold"/>
                                        <p:tgtEl>
                                          <p:spTgt spid="182275">
                                            <p:bg/>
                                          </p:spTgt>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82275">
                                            <p:txEl>
                                              <p:pRg st="0" end="0"/>
                                            </p:txEl>
                                          </p:spTgt>
                                        </p:tgtEl>
                                        <p:attrNameLst>
                                          <p:attrName>style.visibility</p:attrName>
                                        </p:attrNameLst>
                                      </p:cBhvr>
                                      <p:to>
                                        <p:strVal val="visible"/>
                                      </p:to>
                                    </p:set>
                                    <p:animEffect transition="in" filter="fade">
                                      <p:cBhvr>
                                        <p:cTn id="14" dur="1000"/>
                                        <p:tgtEl>
                                          <p:spTgt spid="182275">
                                            <p:txEl>
                                              <p:pRg st="0" end="0"/>
                                            </p:txEl>
                                          </p:spTgt>
                                        </p:tgtEl>
                                      </p:cBhvr>
                                    </p:animEffect>
                                    <p:anim calcmode="lin" valueType="num">
                                      <p:cBhvr>
                                        <p:cTn id="15" dur="1000" fill="hold"/>
                                        <p:tgtEl>
                                          <p:spTgt spid="182275">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18227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5" grpId="0" build="p" animBg="1"/>
    </p:bldLst>
  </p:timing>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05506" name="Text Box 3"/>
          <p:cNvSpPr txBox="1">
            <a:spLocks noChangeArrowheads="1"/>
          </p:cNvSpPr>
          <p:nvPr/>
        </p:nvSpPr>
        <p:spPr bwMode="auto">
          <a:xfrm>
            <a:off x="6019800" y="1219200"/>
            <a:ext cx="2911475" cy="1384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chemeClr val="bg1"/>
                </a:solidFill>
                <a:cs typeface="Arial" charset="0"/>
              </a:rPr>
              <a:t>(745-727) </a:t>
            </a:r>
            <a:r>
              <a:rPr lang="zh-CN" altLang="en-US" sz="2800" b="1">
                <a:solidFill>
                  <a:schemeClr val="bg1"/>
                </a:solidFill>
                <a:cs typeface="Arial" charset="0"/>
              </a:rPr>
              <a:t>以色列国的比加王在位之际</a:t>
            </a:r>
            <a:endParaRPr lang="en-GB" sz="2800" b="1">
              <a:solidFill>
                <a:schemeClr val="bg1"/>
              </a:solidFill>
              <a:cs typeface="Arial" charset="0"/>
            </a:endParaRPr>
          </a:p>
        </p:txBody>
      </p:sp>
      <p:sp>
        <p:nvSpPr>
          <p:cNvPr id="405507" name="Text Box 4"/>
          <p:cNvSpPr txBox="1">
            <a:spLocks noChangeArrowheads="1"/>
          </p:cNvSpPr>
          <p:nvPr/>
        </p:nvSpPr>
        <p:spPr bwMode="auto">
          <a:xfrm>
            <a:off x="6019800" y="3124200"/>
            <a:ext cx="3124200" cy="2370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3600" b="1">
                <a:solidFill>
                  <a:schemeClr val="bg1"/>
                </a:solidFill>
                <a:cs typeface="Arial" charset="0"/>
              </a:rPr>
              <a:t>何细亚</a:t>
            </a:r>
            <a:r>
              <a:rPr lang="zh-CN" altLang="en-US" sz="2800" b="1">
                <a:solidFill>
                  <a:schemeClr val="bg1"/>
                </a:solidFill>
                <a:cs typeface="Arial" charset="0"/>
              </a:rPr>
              <a:t>宁可向埃及求助也不肯向撒缦以色王进贡，结果导致撒马利亚的沦陷</a:t>
            </a:r>
            <a:endParaRPr lang="en-GB" sz="2800" b="1" i="1">
              <a:solidFill>
                <a:schemeClr val="bg1"/>
              </a:solidFill>
              <a:cs typeface="Arial" charset="0"/>
            </a:endParaRPr>
          </a:p>
        </p:txBody>
      </p:sp>
      <p:pic>
        <p:nvPicPr>
          <p:cNvPr id="405508" name="Picture 6"/>
          <p:cNvPicPr>
            <a:picLocks noGrp="1" noChangeAspect="1" noChangeArrowheads="1"/>
          </p:cNvPicPr>
          <p:nvPr>
            <p:ph type="body" idx="1"/>
          </p:nvPr>
        </p:nvPicPr>
        <p:blipFill>
          <a:blip r:embed="rId3">
            <a:extLst>
              <a:ext uri="{28A0092B-C50C-407E-A947-70E740481C1C}">
                <a14:useLocalDpi xmlns:a14="http://schemas.microsoft.com/office/drawing/2010/main" val="0"/>
              </a:ext>
            </a:extLst>
          </a:blip>
          <a:srcRect/>
          <a:stretch>
            <a:fillRect/>
          </a:stretch>
        </p:blipFill>
        <p:spPr>
          <a:xfrm>
            <a:off x="0" y="0"/>
            <a:ext cx="5867400" cy="6858000"/>
          </a:xfrm>
        </p:spPr>
      </p:pic>
      <p:sp>
        <p:nvSpPr>
          <p:cNvPr id="405509" name="Text Box 7"/>
          <p:cNvSpPr txBox="1">
            <a:spLocks noChangeArrowheads="1"/>
          </p:cNvSpPr>
          <p:nvPr/>
        </p:nvSpPr>
        <p:spPr bwMode="auto">
          <a:xfrm>
            <a:off x="6400800" y="152400"/>
            <a:ext cx="1214438" cy="70802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4000" b="1">
                <a:solidFill>
                  <a:schemeClr val="bg1"/>
                </a:solidFill>
                <a:cs typeface="Arial" charset="0"/>
              </a:rPr>
              <a:t>侵略</a:t>
            </a:r>
            <a:endParaRPr lang="en-GB" sz="4000" b="1">
              <a:solidFill>
                <a:schemeClr val="bg1"/>
              </a:solidFill>
              <a:cs typeface="Arial" charset="0"/>
            </a:endParaRPr>
          </a:p>
        </p:txBody>
      </p:sp>
      <p:sp>
        <p:nvSpPr>
          <p:cNvPr id="405510" name="Text Box 8"/>
          <p:cNvSpPr txBox="1">
            <a:spLocks noChangeArrowheads="1"/>
          </p:cNvSpPr>
          <p:nvPr/>
        </p:nvSpPr>
        <p:spPr bwMode="auto">
          <a:xfrm>
            <a:off x="8274050" y="6491288"/>
            <a:ext cx="673100"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17</a:t>
            </a:r>
            <a:r>
              <a:rPr lang="zh-CN" altLang="en-US" sz="1800" b="1">
                <a:cs typeface="Arial" charset="0"/>
              </a:rPr>
              <a:t>章</a:t>
            </a:r>
            <a:endParaRPr lang="en-GB" sz="1800" b="1">
              <a:cs typeface="Arial" charset="0"/>
            </a:endParaRPr>
          </a:p>
        </p:txBody>
      </p:sp>
      <p:sp>
        <p:nvSpPr>
          <p:cNvPr id="7" name="TextBox 6"/>
          <p:cNvSpPr txBox="1"/>
          <p:nvPr/>
        </p:nvSpPr>
        <p:spPr>
          <a:xfrm>
            <a:off x="304800" y="0"/>
            <a:ext cx="4114800" cy="615950"/>
          </a:xfrm>
          <a:prstGeom prst="rect">
            <a:avLst/>
          </a:prstGeom>
        </p:spPr>
        <p:style>
          <a:lnRef idx="2">
            <a:schemeClr val="accent4">
              <a:shade val="50000"/>
            </a:schemeClr>
          </a:lnRef>
          <a:fillRef idx="1">
            <a:schemeClr val="accent4"/>
          </a:fillRef>
          <a:effectRef idx="0">
            <a:schemeClr val="accent4"/>
          </a:effectRef>
          <a:fontRef idx="minor">
            <a:schemeClr val="lt1"/>
          </a:fontRef>
        </p:style>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3400" b="1">
                <a:solidFill>
                  <a:srgbClr val="FFFFFF"/>
                </a:solidFill>
                <a:ea typeface="SimSun" charset="0"/>
              </a:rPr>
              <a:t>亚述国的侵略</a:t>
            </a:r>
            <a:endParaRPr lang="en-US" sz="3400" b="1">
              <a:solidFill>
                <a:srgbClr val="FFFFFF"/>
              </a:solidFill>
              <a:ea typeface="Arial" charset="0"/>
              <a:cs typeface="Arial" charset="0"/>
            </a:endParaRPr>
          </a:p>
        </p:txBody>
      </p:sp>
      <p:sp>
        <p:nvSpPr>
          <p:cNvPr id="8" name="TextBox 7"/>
          <p:cNvSpPr txBox="1">
            <a:spLocks noChangeArrowheads="1"/>
          </p:cNvSpPr>
          <p:nvPr/>
        </p:nvSpPr>
        <p:spPr bwMode="auto">
          <a:xfrm>
            <a:off x="381000" y="1524000"/>
            <a:ext cx="1143000" cy="369888"/>
          </a:xfrm>
          <a:prstGeom prst="rect">
            <a:avLst/>
          </a:prstGeom>
          <a:gradFill rotWithShape="1">
            <a:gsLst>
              <a:gs pos="0">
                <a:srgbClr val="9FB2B3"/>
              </a:gs>
              <a:gs pos="80000">
                <a:srgbClr val="D0E8EB"/>
              </a:gs>
              <a:gs pos="100000">
                <a:srgbClr val="D1EAEC"/>
              </a:gs>
            </a:gsLst>
            <a:lin ang="16200000"/>
          </a:gradFill>
          <a:ln w="9525">
            <a:solidFill>
              <a:srgbClr val="D5E8EA"/>
            </a:solidFill>
            <a:miter lim="800000"/>
            <a:headEnd/>
            <a:tailEnd/>
          </a:ln>
          <a:effectLst>
            <a:outerShdw blurRad="63500" dist="23000" dir="5400000" rotWithShape="0">
              <a:srgbClr val="000000">
                <a:alpha val="3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1800">
                <a:solidFill>
                  <a:srgbClr val="000000"/>
                </a:solidFill>
                <a:ea typeface="SimSun" charset="0"/>
              </a:rPr>
              <a:t>以色列</a:t>
            </a:r>
            <a:endParaRPr lang="en-US" sz="1800">
              <a:solidFill>
                <a:srgbClr val="000000"/>
              </a:solidFill>
              <a:ea typeface="Arial" charset="0"/>
              <a:cs typeface="Arial" charset="0"/>
            </a:endParaRPr>
          </a:p>
        </p:txBody>
      </p:sp>
      <p:sp>
        <p:nvSpPr>
          <p:cNvPr id="9" name="TextBox 8"/>
          <p:cNvSpPr txBox="1">
            <a:spLocks noChangeArrowheads="1"/>
          </p:cNvSpPr>
          <p:nvPr/>
        </p:nvSpPr>
        <p:spPr bwMode="auto">
          <a:xfrm>
            <a:off x="3581400" y="914400"/>
            <a:ext cx="838200" cy="369888"/>
          </a:xfrm>
          <a:prstGeom prst="rect">
            <a:avLst/>
          </a:prstGeom>
          <a:gradFill rotWithShape="1">
            <a:gsLst>
              <a:gs pos="0">
                <a:srgbClr val="9FB2B3"/>
              </a:gs>
              <a:gs pos="80000">
                <a:srgbClr val="D0E8EB"/>
              </a:gs>
              <a:gs pos="100000">
                <a:srgbClr val="D1EAEC"/>
              </a:gs>
            </a:gsLst>
            <a:lin ang="16200000"/>
          </a:gradFill>
          <a:ln w="9525">
            <a:solidFill>
              <a:srgbClr val="D5E8EA"/>
            </a:solidFill>
            <a:miter lim="800000"/>
            <a:headEnd/>
            <a:tailEnd/>
          </a:ln>
          <a:effectLst>
            <a:outerShdw blurRad="63500" dist="23000" dir="5400000" rotWithShape="0">
              <a:srgbClr val="000000">
                <a:alpha val="3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1800">
                <a:solidFill>
                  <a:srgbClr val="000000"/>
                </a:solidFill>
                <a:ea typeface="SimSun" charset="0"/>
              </a:rPr>
              <a:t>迦拉</a:t>
            </a:r>
            <a:endParaRPr lang="en-US" sz="1800">
              <a:solidFill>
                <a:srgbClr val="000000"/>
              </a:solidFill>
              <a:ea typeface="Arial" charset="0"/>
              <a:cs typeface="Arial" charset="0"/>
            </a:endParaRPr>
          </a:p>
        </p:txBody>
      </p:sp>
      <p:sp>
        <p:nvSpPr>
          <p:cNvPr id="10" name="TextBox 9"/>
          <p:cNvSpPr txBox="1">
            <a:spLocks noChangeArrowheads="1"/>
          </p:cNvSpPr>
          <p:nvPr/>
        </p:nvSpPr>
        <p:spPr bwMode="auto">
          <a:xfrm>
            <a:off x="3657600" y="4495800"/>
            <a:ext cx="838200" cy="381000"/>
          </a:xfrm>
          <a:prstGeom prst="rect">
            <a:avLst/>
          </a:prstGeom>
          <a:gradFill rotWithShape="1">
            <a:gsLst>
              <a:gs pos="0">
                <a:srgbClr val="9FB2B3"/>
              </a:gs>
              <a:gs pos="80000">
                <a:srgbClr val="D0E8EB"/>
              </a:gs>
              <a:gs pos="100000">
                <a:srgbClr val="D1EAEC"/>
              </a:gs>
            </a:gsLst>
            <a:lin ang="16200000"/>
          </a:gradFill>
          <a:ln w="9525">
            <a:solidFill>
              <a:srgbClr val="D5E8EA"/>
            </a:solidFill>
            <a:miter lim="800000"/>
            <a:headEnd/>
            <a:tailEnd/>
          </a:ln>
          <a:effectLst>
            <a:outerShdw blurRad="63500" dist="23000" dir="5400000" rotWithShape="0">
              <a:srgbClr val="000000">
                <a:alpha val="3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1800">
                <a:solidFill>
                  <a:srgbClr val="000000"/>
                </a:solidFill>
                <a:ea typeface="SimSun" charset="0"/>
              </a:rPr>
              <a:t>迦拉</a:t>
            </a:r>
            <a:endParaRPr lang="en-US" sz="1800">
              <a:solidFill>
                <a:srgbClr val="000000"/>
              </a:solidFill>
              <a:ea typeface="Arial" charset="0"/>
              <a:cs typeface="Arial" charset="0"/>
            </a:endParaRPr>
          </a:p>
        </p:txBody>
      </p:sp>
      <p:sp>
        <p:nvSpPr>
          <p:cNvPr id="11" name="TextBox 10"/>
          <p:cNvSpPr txBox="1">
            <a:spLocks noChangeArrowheads="1"/>
          </p:cNvSpPr>
          <p:nvPr/>
        </p:nvSpPr>
        <p:spPr bwMode="auto">
          <a:xfrm>
            <a:off x="1447800" y="5181600"/>
            <a:ext cx="1219200" cy="369888"/>
          </a:xfrm>
          <a:prstGeom prst="rect">
            <a:avLst/>
          </a:prstGeom>
          <a:gradFill rotWithShape="1">
            <a:gsLst>
              <a:gs pos="0">
                <a:srgbClr val="9FB2B3"/>
              </a:gs>
              <a:gs pos="80000">
                <a:srgbClr val="D0E8EB"/>
              </a:gs>
              <a:gs pos="100000">
                <a:srgbClr val="D1EAEC"/>
              </a:gs>
            </a:gsLst>
            <a:lin ang="16200000"/>
          </a:gradFill>
          <a:ln w="9525">
            <a:solidFill>
              <a:srgbClr val="D5E8EA"/>
            </a:solidFill>
            <a:miter lim="800000"/>
            <a:headEnd/>
            <a:tailEnd/>
          </a:ln>
          <a:effectLst>
            <a:outerShdw blurRad="63500" dist="23000" dir="5400000" rotWithShape="0">
              <a:srgbClr val="000000">
                <a:alpha val="3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1800">
                <a:solidFill>
                  <a:srgbClr val="000000"/>
                </a:solidFill>
                <a:ea typeface="SimSun" charset="0"/>
              </a:rPr>
              <a:t>撒马利雅</a:t>
            </a:r>
            <a:endParaRPr lang="en-US" sz="1800">
              <a:solidFill>
                <a:srgbClr val="000000"/>
              </a:solidFill>
              <a:ea typeface="Arial" charset="0"/>
              <a:cs typeface="Arial" charset="0"/>
            </a:endParaRPr>
          </a:p>
        </p:txBody>
      </p:sp>
      <p:sp>
        <p:nvSpPr>
          <p:cNvPr id="12" name="TextBox 11"/>
          <p:cNvSpPr txBox="1"/>
          <p:nvPr/>
        </p:nvSpPr>
        <p:spPr>
          <a:xfrm>
            <a:off x="685800" y="2286000"/>
            <a:ext cx="3657600" cy="708025"/>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lvl1pPr eaLnBrk="0" hangingPunct="0">
              <a:spcBef>
                <a:spcPct val="20000"/>
              </a:spcBef>
              <a:buChar char="•"/>
              <a:defRPr sz="3200">
                <a:solidFill>
                  <a:schemeClr val="tx1"/>
                </a:solidFill>
                <a:latin typeface="Arial" pitchFamily="34" charset="0"/>
                <a:ea typeface="ＭＳ Ｐゴシック" pitchFamily="34" charset="-128"/>
                <a:cs typeface="Arial" pitchFamily="34" charset="0"/>
              </a:defRPr>
            </a:lvl1pPr>
            <a:lvl2pPr marL="742950" indent="-285750" eaLnBrk="0" hangingPunct="0">
              <a:spcBef>
                <a:spcPct val="20000"/>
              </a:spcBef>
              <a:buChar char="–"/>
              <a:defRPr sz="2800">
                <a:solidFill>
                  <a:schemeClr val="tx1"/>
                </a:solidFill>
                <a:latin typeface="Arial" pitchFamily="34" charset="0"/>
                <a:ea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ea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ea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ea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9pPr>
          </a:lstStyle>
          <a:p>
            <a:pPr eaLnBrk="1" hangingPunct="1">
              <a:spcBef>
                <a:spcPct val="0"/>
              </a:spcBef>
              <a:buFontTx/>
              <a:buNone/>
              <a:defRPr/>
            </a:pPr>
            <a:r>
              <a:rPr lang="zh-CN" altLang="en-US" sz="2000" b="1">
                <a:solidFill>
                  <a:srgbClr val="000000"/>
                </a:solidFill>
                <a:ea typeface="SimSun" pitchFamily="2" charset="-122"/>
              </a:rPr>
              <a:t>提 革 拉 毗 列 色三世侵略并俘虏以色列百姓</a:t>
            </a:r>
            <a:r>
              <a:rPr lang="en-US" altLang="zh-CN" sz="1800">
                <a:solidFill>
                  <a:srgbClr val="000000"/>
                </a:solidFill>
                <a:ea typeface="SimSun" pitchFamily="2" charset="-122"/>
              </a:rPr>
              <a:t>. </a:t>
            </a:r>
            <a:r>
              <a:rPr lang="zh-CN" altLang="en-US" sz="1800" b="1">
                <a:solidFill>
                  <a:srgbClr val="000000"/>
                </a:solidFill>
                <a:ea typeface="SimSun" pitchFamily="2" charset="-122"/>
              </a:rPr>
              <a:t>（王下</a:t>
            </a:r>
            <a:r>
              <a:rPr lang="en-US" altLang="zh-CN" sz="1800" b="1">
                <a:solidFill>
                  <a:srgbClr val="000000"/>
                </a:solidFill>
                <a:ea typeface="SimSun" pitchFamily="2" charset="-122"/>
              </a:rPr>
              <a:t>15</a:t>
            </a:r>
            <a:r>
              <a:rPr lang="zh-CN" altLang="en-US" sz="1800">
                <a:solidFill>
                  <a:srgbClr val="000000"/>
                </a:solidFill>
                <a:ea typeface="SimSun" pitchFamily="2" charset="-122"/>
              </a:rPr>
              <a:t>）</a:t>
            </a:r>
            <a:endParaRPr lang="en-US" altLang="en-US" sz="1800">
              <a:solidFill>
                <a:srgbClr val="000000"/>
              </a:solidFill>
            </a:endParaRPr>
          </a:p>
        </p:txBody>
      </p:sp>
      <p:sp>
        <p:nvSpPr>
          <p:cNvPr id="13" name="TextBox 12"/>
          <p:cNvSpPr txBox="1"/>
          <p:nvPr/>
        </p:nvSpPr>
        <p:spPr>
          <a:xfrm>
            <a:off x="685800" y="5638800"/>
            <a:ext cx="3962400" cy="1016000"/>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lvl1pPr eaLnBrk="0" hangingPunct="0">
              <a:spcBef>
                <a:spcPct val="20000"/>
              </a:spcBef>
              <a:buChar char="•"/>
              <a:defRPr sz="3200">
                <a:solidFill>
                  <a:schemeClr val="tx1"/>
                </a:solidFill>
                <a:latin typeface="Arial" pitchFamily="34" charset="0"/>
                <a:ea typeface="ＭＳ Ｐゴシック" pitchFamily="34" charset="-128"/>
                <a:cs typeface="Arial" pitchFamily="34" charset="0"/>
              </a:defRPr>
            </a:lvl1pPr>
            <a:lvl2pPr marL="742950" indent="-285750" eaLnBrk="0" hangingPunct="0">
              <a:spcBef>
                <a:spcPct val="20000"/>
              </a:spcBef>
              <a:buChar char="–"/>
              <a:defRPr sz="2800">
                <a:solidFill>
                  <a:schemeClr val="tx1"/>
                </a:solidFill>
                <a:latin typeface="Arial" pitchFamily="34" charset="0"/>
                <a:ea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ea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ea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ea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9pPr>
          </a:lstStyle>
          <a:p>
            <a:pPr eaLnBrk="1" hangingPunct="1">
              <a:spcBef>
                <a:spcPct val="0"/>
              </a:spcBef>
              <a:buFontTx/>
              <a:buNone/>
              <a:defRPr/>
            </a:pPr>
            <a:r>
              <a:rPr lang="zh-CN" altLang="en-US" sz="2000" b="1">
                <a:solidFill>
                  <a:srgbClr val="000000"/>
                </a:solidFill>
                <a:ea typeface="SimSun" pitchFamily="2" charset="-122"/>
              </a:rPr>
              <a:t>撒 缦 以 色攻下撒马利雅并把百姓虏到哈 博 河 边 ， 并 玛 代 人 的 城 邑 </a:t>
            </a:r>
            <a:r>
              <a:rPr lang="en-US" altLang="zh-CN" sz="2000" b="1">
                <a:solidFill>
                  <a:srgbClr val="000000"/>
                </a:solidFill>
                <a:ea typeface="SimSun" pitchFamily="2" charset="-122"/>
              </a:rPr>
              <a:t>(</a:t>
            </a:r>
            <a:r>
              <a:rPr lang="zh-CN" altLang="en-US" sz="2000" b="1">
                <a:solidFill>
                  <a:srgbClr val="000000"/>
                </a:solidFill>
                <a:ea typeface="SimSun" pitchFamily="2" charset="-122"/>
              </a:rPr>
              <a:t>王下</a:t>
            </a:r>
            <a:r>
              <a:rPr lang="en-US" altLang="zh-CN" sz="2000" b="1">
                <a:solidFill>
                  <a:srgbClr val="000000"/>
                </a:solidFill>
                <a:ea typeface="SimSun" pitchFamily="2" charset="-122"/>
              </a:rPr>
              <a:t>17-18</a:t>
            </a:r>
            <a:r>
              <a:rPr lang="zh-CN" altLang="en-US" sz="2000" b="1">
                <a:solidFill>
                  <a:srgbClr val="000000"/>
                </a:solidFill>
                <a:ea typeface="SimSun" pitchFamily="2" charset="-122"/>
              </a:rPr>
              <a:t>）</a:t>
            </a:r>
            <a:endParaRPr lang="en-US" altLang="en-US" sz="2000" b="1">
              <a:solidFill>
                <a:srgbClr val="000000"/>
              </a:solidFill>
            </a:endParaRPr>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pic>
        <p:nvPicPr>
          <p:cNvPr id="407554" name="Picture 7"/>
          <p:cNvPicPr>
            <a:picLocks noGrp="1" noChangeAspect="1" noChangeArrowheads="1"/>
          </p:cNvPicPr>
          <p:nvPr>
            <p:ph sz="half" idx="1"/>
          </p:nvPr>
        </p:nvPicPr>
        <p:blipFill>
          <a:blip r:embed="rId5">
            <a:extLst>
              <a:ext uri="{28A0092B-C50C-407E-A947-70E740481C1C}">
                <a14:useLocalDpi xmlns:a14="http://schemas.microsoft.com/office/drawing/2010/main" val="0"/>
              </a:ext>
            </a:extLst>
          </a:blip>
          <a:srcRect/>
          <a:stretch>
            <a:fillRect/>
          </a:stretch>
        </p:blipFill>
        <p:spPr>
          <a:xfrm>
            <a:off x="0" y="0"/>
            <a:ext cx="4114800" cy="6858000"/>
          </a:xfrm>
        </p:spPr>
      </p:pic>
      <p:pic>
        <p:nvPicPr>
          <p:cNvPr id="407555" name="Picture 8"/>
          <p:cNvPicPr>
            <a:picLocks noGrp="1" noChangeAspect="1" noChangeArrowheads="1"/>
          </p:cNvPicPr>
          <p:nvPr>
            <p:ph sz="quarter" idx="2"/>
          </p:nvPr>
        </p:nvPicPr>
        <p:blipFill>
          <a:blip r:embed="rId6" cstate="screen">
            <a:extLst>
              <a:ext uri="{28A0092B-C50C-407E-A947-70E740481C1C}">
                <a14:useLocalDpi xmlns:a14="http://schemas.microsoft.com/office/drawing/2010/main" val="0"/>
              </a:ext>
            </a:extLst>
          </a:blip>
          <a:srcRect/>
          <a:stretch>
            <a:fillRect/>
          </a:stretch>
        </p:blipFill>
        <p:spPr>
          <a:xfrm>
            <a:off x="4114800" y="4537075"/>
            <a:ext cx="5029200" cy="2320925"/>
          </a:xfrm>
        </p:spPr>
      </p:pic>
      <p:graphicFrame>
        <p:nvGraphicFramePr>
          <p:cNvPr id="407556" name="Object 11"/>
          <p:cNvGraphicFramePr>
            <a:graphicFrameLocks noGrp="1" noChangeAspect="1"/>
          </p:cNvGraphicFramePr>
          <p:nvPr>
            <p:ph sz="quarter" idx="3"/>
          </p:nvPr>
        </p:nvGraphicFramePr>
        <p:xfrm>
          <a:off x="3581400" y="0"/>
          <a:ext cx="5562600" cy="5038725"/>
        </p:xfrm>
        <a:graphic>
          <a:graphicData uri="http://schemas.openxmlformats.org/presentationml/2006/ole">
            <mc:AlternateContent xmlns:mc="http://schemas.openxmlformats.org/markup-compatibility/2006">
              <mc:Choice xmlns:v="urn:schemas-microsoft-com:vml" Requires="v">
                <p:oleObj spid="_x0000_s407608" name="Bitmap Image" r:id="rId7" imgW="3790476" imgH="2838846" progId="PBrush">
                  <p:embed/>
                </p:oleObj>
              </mc:Choice>
              <mc:Fallback>
                <p:oleObj name="Bitmap Image" r:id="rId7" imgW="3790476" imgH="2838846" progId="PBrush">
                  <p:embed/>
                  <p:pic>
                    <p:nvPicPr>
                      <p:cNvPr id="0" name="Object 1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581400" y="0"/>
                        <a:ext cx="5562600" cy="5038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148494" name="WordArt 14"/>
          <p:cNvSpPr>
            <a:spLocks noChangeArrowheads="1" noChangeShapeType="1" noTextEdit="1"/>
          </p:cNvSpPr>
          <p:nvPr/>
        </p:nvSpPr>
        <p:spPr bwMode="auto">
          <a:xfrm rot="-1792353">
            <a:off x="1447800" y="1295400"/>
            <a:ext cx="5562600" cy="4329113"/>
          </a:xfrm>
          <a:prstGeom prst="rect">
            <a:avLst/>
          </a:prstGeom>
        </p:spPr>
        <p:txBody>
          <a:bodyPr wrap="none" fromWordArt="1">
            <a:prstTxWarp prst="textPlain">
              <a:avLst>
                <a:gd name="adj" fmla="val 50000"/>
              </a:avLst>
            </a:prstTxWarp>
          </a:bodyPr>
          <a:lstStyle/>
          <a:p>
            <a:pPr algn="ctr">
              <a:defRPr/>
            </a:pPr>
            <a:r>
              <a:rPr lang="zh-CN" altLang="en-US" sz="3600" b="1" kern="10" dirty="0">
                <a:ln w="9525">
                  <a:solidFill>
                    <a:srgbClr val="000000"/>
                  </a:solidFill>
                  <a:round/>
                  <a:headEnd/>
                  <a:tailEnd/>
                </a:ln>
                <a:solidFill>
                  <a:srgbClr val="FF0000"/>
                </a:solidFill>
                <a:latin typeface="Arial Black"/>
                <a:ea typeface="+mn-ea"/>
                <a:cs typeface="+mn-cs"/>
              </a:rPr>
              <a:t>撒马利亚</a:t>
            </a:r>
            <a:endParaRPr lang="en-US" altLang="zh-CN" sz="3600" b="1" kern="10" dirty="0">
              <a:ln w="9525">
                <a:solidFill>
                  <a:srgbClr val="000000"/>
                </a:solidFill>
                <a:round/>
                <a:headEnd/>
                <a:tailEnd/>
              </a:ln>
              <a:solidFill>
                <a:srgbClr val="FF0000"/>
              </a:solidFill>
              <a:latin typeface="Arial Black"/>
              <a:ea typeface="+mn-ea"/>
              <a:cs typeface="+mn-cs"/>
            </a:endParaRPr>
          </a:p>
          <a:p>
            <a:pPr algn="ctr">
              <a:defRPr/>
            </a:pPr>
            <a:r>
              <a:rPr lang="zh-CN" altLang="en-US" sz="3600" b="1" kern="10" dirty="0">
                <a:ln w="9525">
                  <a:solidFill>
                    <a:srgbClr val="000000"/>
                  </a:solidFill>
                  <a:round/>
                  <a:headEnd/>
                  <a:tailEnd/>
                </a:ln>
                <a:solidFill>
                  <a:srgbClr val="FF0000"/>
                </a:solidFill>
                <a:latin typeface="Arial Black"/>
                <a:ea typeface="+mn-ea"/>
                <a:cs typeface="+mn-cs"/>
              </a:rPr>
              <a:t>的</a:t>
            </a:r>
            <a:endParaRPr lang="en-US" altLang="zh-CN" sz="3600" b="1" kern="10" dirty="0">
              <a:ln w="9525">
                <a:solidFill>
                  <a:srgbClr val="000000"/>
                </a:solidFill>
                <a:round/>
                <a:headEnd/>
                <a:tailEnd/>
              </a:ln>
              <a:solidFill>
                <a:srgbClr val="FF0000"/>
              </a:solidFill>
              <a:latin typeface="Arial Black"/>
              <a:ea typeface="+mn-ea"/>
              <a:cs typeface="+mn-cs"/>
            </a:endParaRPr>
          </a:p>
          <a:p>
            <a:pPr algn="ctr">
              <a:defRPr/>
            </a:pPr>
            <a:r>
              <a:rPr lang="zh-CN" altLang="en-US" sz="3600" b="1" kern="10" dirty="0">
                <a:ln w="9525">
                  <a:solidFill>
                    <a:srgbClr val="000000"/>
                  </a:solidFill>
                  <a:round/>
                  <a:headEnd/>
                  <a:tailEnd/>
                </a:ln>
                <a:solidFill>
                  <a:srgbClr val="FF0000"/>
                </a:solidFill>
                <a:latin typeface="Arial Black"/>
                <a:ea typeface="+mn-ea"/>
                <a:cs typeface="+mn-cs"/>
              </a:rPr>
              <a:t>沦陷</a:t>
            </a:r>
            <a:endParaRPr lang="en-US" sz="3600" b="1" kern="10" dirty="0">
              <a:ln w="9525">
                <a:solidFill>
                  <a:srgbClr val="000000"/>
                </a:solidFill>
                <a:round/>
                <a:headEnd/>
                <a:tailEnd/>
              </a:ln>
              <a:solidFill>
                <a:srgbClr val="FF0000"/>
              </a:solidFill>
              <a:latin typeface="Arial Black"/>
              <a:ea typeface="+mn-ea"/>
              <a:cs typeface="+mn-cs"/>
            </a:endParaRPr>
          </a:p>
        </p:txBody>
      </p:sp>
    </p:spTree>
  </p:cSld>
  <p:clrMapOvr>
    <a:masterClrMapping/>
  </p:clrMapOvr>
  <p:transition>
    <p:cover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148494"/>
                                        </p:tgtEl>
                                        <p:attrNameLst>
                                          <p:attrName>style.visibility</p:attrName>
                                        </p:attrNameLst>
                                      </p:cBhvr>
                                      <p:to>
                                        <p:strVal val="visible"/>
                                      </p:to>
                                    </p:set>
                                    <p:anim calcmode="lin" valueType="num">
                                      <p:cBhvr>
                                        <p:cTn id="7" dur="1000" fill="hold"/>
                                        <p:tgtEl>
                                          <p:spTgt spid="148494"/>
                                        </p:tgtEl>
                                        <p:attrNameLst>
                                          <p:attrName>ppt_w</p:attrName>
                                        </p:attrNameLst>
                                      </p:cBhvr>
                                      <p:tavLst>
                                        <p:tav tm="0">
                                          <p:val>
                                            <p:fltVal val="0"/>
                                          </p:val>
                                        </p:tav>
                                        <p:tav tm="100000">
                                          <p:val>
                                            <p:strVal val="#ppt_w"/>
                                          </p:val>
                                        </p:tav>
                                      </p:tavLst>
                                    </p:anim>
                                    <p:anim calcmode="lin" valueType="num">
                                      <p:cBhvr>
                                        <p:cTn id="8" dur="1000" fill="hold"/>
                                        <p:tgtEl>
                                          <p:spTgt spid="148494"/>
                                        </p:tgtEl>
                                        <p:attrNameLst>
                                          <p:attrName>ppt_h</p:attrName>
                                        </p:attrNameLst>
                                      </p:cBhvr>
                                      <p:tavLst>
                                        <p:tav tm="0">
                                          <p:val>
                                            <p:fltVal val="0"/>
                                          </p:val>
                                        </p:tav>
                                        <p:tav tm="100000">
                                          <p:val>
                                            <p:strVal val="#ppt_h"/>
                                          </p:val>
                                        </p:tav>
                                      </p:tavLst>
                                    </p:anim>
                                    <p:anim calcmode="lin" valueType="num">
                                      <p:cBhvr>
                                        <p:cTn id="9" dur="1000" fill="hold"/>
                                        <p:tgtEl>
                                          <p:spTgt spid="14849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48494"/>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5"/>
                                            </p:cond>
                                          </p:stCondLst>
                                          <p:endCondLst>
                                            <p:cond evt="onStopAudio" delay="0">
                                              <p:tgtEl>
                                                <p:sldTgt/>
                                              </p:tgtEl>
                                            </p:cond>
                                          </p:endCondLst>
                                        </p:cTn>
                                        <p:tgtEl>
                                          <p:sndTgt r:embed="rId4" name="explod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89384"/>
            <a:ext cx="9144000" cy="609600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TW" altLang="en-US" sz="5400" b="1" dirty="0">
                <a:effectLst>
                  <a:glow rad="127000">
                    <a:schemeClr val="tx1"/>
                  </a:glow>
                </a:effectLst>
                <a:latin typeface="Arial" charset="0"/>
                <a:ea typeface="ＭＳ Ｐゴシック" charset="0"/>
                <a:cs typeface="ＭＳ Ｐゴシック" charset="0"/>
              </a:rPr>
              <a:t>列王纪下</a:t>
            </a:r>
            <a:r>
              <a:rPr lang="zh-CN" altLang="en-US" sz="5400" b="1" dirty="0">
                <a:effectLst>
                  <a:glow rad="127000">
                    <a:schemeClr val="tx1"/>
                  </a:glow>
                </a:effectLst>
                <a:latin typeface="Arial" charset="0"/>
                <a:ea typeface="ＭＳ Ｐゴシック" charset="0"/>
                <a:cs typeface="ＭＳ Ｐゴシック" charset="0"/>
              </a:rPr>
              <a:t>的主要信息</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1143000"/>
            <a:ext cx="9144000" cy="15841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神警告人敬拜偶像会</a:t>
            </a:r>
            <a:endParaRPr kumimoji="0" lang="en-SG" altLang="zh-CN"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带来</a:t>
            </a:r>
            <a:r>
              <a:rPr kumimoji="0" lang="zh-CN" altLang="en-US" sz="4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可怕</a:t>
            </a: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的后果。</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633878001"/>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grpSp>
        <p:nvGrpSpPr>
          <p:cNvPr id="409602" name="Group 16"/>
          <p:cNvGrpSpPr>
            <a:grpSpLocks/>
          </p:cNvGrpSpPr>
          <p:nvPr/>
        </p:nvGrpSpPr>
        <p:grpSpPr bwMode="auto">
          <a:xfrm>
            <a:off x="0" y="0"/>
            <a:ext cx="9144000" cy="6858000"/>
            <a:chOff x="0" y="0"/>
            <a:chExt cx="5760" cy="4320"/>
          </a:xfrm>
        </p:grpSpPr>
        <p:pic>
          <p:nvPicPr>
            <p:cNvPr id="409605" name="Picture 4" descr="Ain Dara god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60" y="2452"/>
              <a:ext cx="3600" cy="18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9606" name="Picture 7" descr="Ashtera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216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9607" name="Picture 10" descr="Baal"/>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160" y="0"/>
              <a:ext cx="1536" cy="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9608" name="Picture 13" descr="El statue"/>
            <p:cNvPicPr>
              <a:picLocks noChangeAspect="1" noChangeArrowheads="1"/>
            </p:cNvPicPr>
            <p:nvPr/>
          </p:nvPicPr>
          <p:blipFill>
            <a:blip r:embed="rId6" cstate="email">
              <a:extLst>
                <a:ext uri="{28A0092B-C50C-407E-A947-70E740481C1C}">
                  <a14:useLocalDpi xmlns:a14="http://schemas.microsoft.com/office/drawing/2010/main" val="0"/>
                </a:ext>
              </a:extLst>
            </a:blip>
            <a:srcRect/>
            <a:stretch>
              <a:fillRect/>
            </a:stretch>
          </p:blipFill>
          <p:spPr bwMode="auto">
            <a:xfrm>
              <a:off x="3696" y="0"/>
              <a:ext cx="2064" cy="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39633" name="Rectangle 17"/>
          <p:cNvSpPr>
            <a:spLocks noChangeArrowheads="1"/>
          </p:cNvSpPr>
          <p:nvPr/>
        </p:nvSpPr>
        <p:spPr bwMode="auto">
          <a:xfrm>
            <a:off x="457200" y="1600200"/>
            <a:ext cx="8305800" cy="4953000"/>
          </a:xfrm>
          <a:prstGeom prst="rect">
            <a:avLst/>
          </a:prstGeom>
          <a:solidFill>
            <a:schemeClr val="tx1">
              <a:lumMod val="85000"/>
              <a:lumOff val="1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zh-CN" altLang="en-US" sz="4500" b="1">
                <a:solidFill>
                  <a:schemeClr val="bg1"/>
                </a:solidFill>
                <a:cs typeface="Arial" charset="0"/>
              </a:rPr>
              <a:t>以色列被虏到亚述国是因为他们厌弃神的律法而转向拜偶像，圣石，邱坛，亚舍拉，星象，占卜，行法术和异国的风俗习惯。</a:t>
            </a:r>
            <a:r>
              <a:rPr lang="en-US" altLang="ja-JP" sz="4500" b="1">
                <a:solidFill>
                  <a:schemeClr val="bg1"/>
                </a:solidFill>
                <a:cs typeface="Arial" charset="0"/>
              </a:rPr>
              <a:t>(</a:t>
            </a:r>
            <a:r>
              <a:rPr lang="zh-CN" altLang="en-US" sz="4500" b="1">
                <a:solidFill>
                  <a:schemeClr val="bg1"/>
                </a:solidFill>
                <a:cs typeface="Arial" charset="0"/>
              </a:rPr>
              <a:t>王下</a:t>
            </a:r>
            <a:r>
              <a:rPr lang="en-US" altLang="ja-JP" sz="4500" b="1">
                <a:solidFill>
                  <a:schemeClr val="bg1"/>
                </a:solidFill>
                <a:cs typeface="Arial" charset="0"/>
              </a:rPr>
              <a:t>17)</a:t>
            </a:r>
            <a:endParaRPr lang="en-GB" sz="4500" b="1">
              <a:solidFill>
                <a:schemeClr val="bg1"/>
              </a:solidFill>
              <a:cs typeface="Arial" charset="0"/>
            </a:endParaRPr>
          </a:p>
        </p:txBody>
      </p:sp>
      <p:sp>
        <p:nvSpPr>
          <p:cNvPr id="239634" name="Rectangle 18"/>
          <p:cNvSpPr>
            <a:spLocks noGrp="1" noChangeArrowheads="1"/>
          </p:cNvSpPr>
          <p:nvPr>
            <p:ph type="title"/>
          </p:nvPr>
        </p:nvSpPr>
        <p:spPr>
          <a:effectLst>
            <a:outerShdw blurRad="63500" dist="35921" dir="2700000" algn="ctr" rotWithShape="0">
              <a:schemeClr val="bg1"/>
            </a:outerShdw>
          </a:effectLst>
        </p:spPr>
        <p:txBody>
          <a:bodyPr/>
          <a:lstStyle/>
          <a:p>
            <a:pPr eaLnBrk="1" hangingPunct="1">
              <a:defRPr/>
            </a:pPr>
            <a:r>
              <a:rPr lang="zh-CN" altLang="en-US" sz="4800" b="1" dirty="0">
                <a:solidFill>
                  <a:schemeClr val="tx1"/>
                </a:solidFill>
                <a:effectLst>
                  <a:glow rad="304800">
                    <a:schemeClr val="bg1">
                      <a:alpha val="75000"/>
                    </a:schemeClr>
                  </a:glow>
                </a:effectLst>
                <a:ea typeface="SimSun" charset="0"/>
                <a:cs typeface="SimSun" charset="0"/>
              </a:rPr>
              <a:t>神的审判有理吗？</a:t>
            </a:r>
            <a:endParaRPr lang="en-GB" sz="4800" b="1" dirty="0">
              <a:solidFill>
                <a:srgbClr val="FF0000"/>
              </a:solidFill>
              <a:effectLst>
                <a:glow rad="304800">
                  <a:schemeClr val="bg1">
                    <a:alpha val="75000"/>
                  </a:schemeClr>
                </a:glo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39633"/>
                                        </p:tgtEl>
                                        <p:attrNameLst>
                                          <p:attrName>style.visibility</p:attrName>
                                        </p:attrNameLst>
                                      </p:cBhvr>
                                      <p:to>
                                        <p:strVal val="visible"/>
                                      </p:to>
                                    </p:set>
                                    <p:anim calcmode="lin" valueType="num">
                                      <p:cBhvr>
                                        <p:cTn id="7" dur="1000" fill="hold"/>
                                        <p:tgtEl>
                                          <p:spTgt spid="239633"/>
                                        </p:tgtEl>
                                        <p:attrNameLst>
                                          <p:attrName>ppt_w</p:attrName>
                                        </p:attrNameLst>
                                      </p:cBhvr>
                                      <p:tavLst>
                                        <p:tav tm="0">
                                          <p:val>
                                            <p:fltVal val="0"/>
                                          </p:val>
                                        </p:tav>
                                        <p:tav tm="100000">
                                          <p:val>
                                            <p:strVal val="#ppt_w"/>
                                          </p:val>
                                        </p:tav>
                                      </p:tavLst>
                                    </p:anim>
                                    <p:anim calcmode="lin" valueType="num">
                                      <p:cBhvr>
                                        <p:cTn id="8" dur="1000" fill="hold"/>
                                        <p:tgtEl>
                                          <p:spTgt spid="239633"/>
                                        </p:tgtEl>
                                        <p:attrNameLst>
                                          <p:attrName>ppt_h</p:attrName>
                                        </p:attrNameLst>
                                      </p:cBhvr>
                                      <p:tavLst>
                                        <p:tav tm="0">
                                          <p:val>
                                            <p:fltVal val="0"/>
                                          </p:val>
                                        </p:tav>
                                        <p:tav tm="100000">
                                          <p:val>
                                            <p:strVal val="#ppt_h"/>
                                          </p:val>
                                        </p:tav>
                                      </p:tavLst>
                                    </p:anim>
                                    <p:anim calcmode="lin" valueType="num">
                                      <p:cBhvr>
                                        <p:cTn id="9" dur="1000" fill="hold"/>
                                        <p:tgtEl>
                                          <p:spTgt spid="23963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3963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33" grpId="0" animBg="1" autoUpdateAnimBg="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0946"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a:effectLst>
            <a:outerShdw blurRad="63500" dist="38099" dir="2700000" algn="ctr" rotWithShape="0">
              <a:schemeClr val="bg2">
                <a:alpha val="74997"/>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0947" name="Freeform 3"/>
          <p:cNvSpPr>
            <a:spLocks/>
          </p:cNvSpPr>
          <p:nvPr/>
        </p:nvSpPr>
        <p:spPr bwMode="auto">
          <a:xfrm>
            <a:off x="1616075" y="858838"/>
            <a:ext cx="1620838" cy="3049587"/>
          </a:xfrm>
          <a:custGeom>
            <a:avLst/>
            <a:gdLst>
              <a:gd name="T0" fmla="*/ 2147483647 w 1021"/>
              <a:gd name="T1" fmla="*/ 60483740 h 1921"/>
              <a:gd name="T2" fmla="*/ 2147483647 w 1021"/>
              <a:gd name="T3" fmla="*/ 181451220 h 1921"/>
              <a:gd name="T4" fmla="*/ 2147483647 w 1021"/>
              <a:gd name="T5" fmla="*/ 302418700 h 1921"/>
              <a:gd name="T6" fmla="*/ 2147483647 w 1021"/>
              <a:gd name="T7" fmla="*/ 453628051 h 1921"/>
              <a:gd name="T8" fmla="*/ 2147483647 w 1021"/>
              <a:gd name="T9" fmla="*/ 604837401 h 1921"/>
              <a:gd name="T10" fmla="*/ 2147483647 w 1021"/>
              <a:gd name="T11" fmla="*/ 756046751 h 1921"/>
              <a:gd name="T12" fmla="*/ 2147483647 w 1021"/>
              <a:gd name="T13" fmla="*/ 877014231 h 1921"/>
              <a:gd name="T14" fmla="*/ 2147483647 w 1021"/>
              <a:gd name="T15" fmla="*/ 997981711 h 1921"/>
              <a:gd name="T16" fmla="*/ 2147483647 w 1021"/>
              <a:gd name="T17" fmla="*/ 1149191062 h 1921"/>
              <a:gd name="T18" fmla="*/ 2147483647 w 1021"/>
              <a:gd name="T19" fmla="*/ 1300400412 h 1921"/>
              <a:gd name="T20" fmla="*/ 2147483647 w 1021"/>
              <a:gd name="T21" fmla="*/ 1421367892 h 1921"/>
              <a:gd name="T22" fmla="*/ 2147483647 w 1021"/>
              <a:gd name="T23" fmla="*/ 1602819112 h 1921"/>
              <a:gd name="T24" fmla="*/ 2147483647 w 1021"/>
              <a:gd name="T25" fmla="*/ 1754028462 h 1921"/>
              <a:gd name="T26" fmla="*/ 2147483647 w 1021"/>
              <a:gd name="T27" fmla="*/ 1874995943 h 1921"/>
              <a:gd name="T28" fmla="*/ 2147483647 w 1021"/>
              <a:gd name="T29" fmla="*/ 1995963423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16931903 w 1021"/>
              <a:gd name="T39" fmla="*/ 2147483647 h 1921"/>
              <a:gd name="T40" fmla="*/ 2086690019 w 1021"/>
              <a:gd name="T41" fmla="*/ 2147483647 h 1921"/>
              <a:gd name="T42" fmla="*/ 1995964366 w 1021"/>
              <a:gd name="T43" fmla="*/ 2147483647 h 1921"/>
              <a:gd name="T44" fmla="*/ 1935480597 w 1021"/>
              <a:gd name="T45" fmla="*/ 2147483647 h 1921"/>
              <a:gd name="T46" fmla="*/ 1844754944 w 1021"/>
              <a:gd name="T47" fmla="*/ 2147483647 h 1921"/>
              <a:gd name="T48" fmla="*/ 1754029291 w 1021"/>
              <a:gd name="T49" fmla="*/ 2147483647 h 1921"/>
              <a:gd name="T50" fmla="*/ 1663303638 w 1021"/>
              <a:gd name="T51" fmla="*/ 2147483647 h 1921"/>
              <a:gd name="T52" fmla="*/ 1602819869 w 1021"/>
              <a:gd name="T53" fmla="*/ 2147483647 h 1921"/>
              <a:gd name="T54" fmla="*/ 1512094216 w 1021"/>
              <a:gd name="T55" fmla="*/ 2147483647 h 1921"/>
              <a:gd name="T56" fmla="*/ 1421368563 w 1021"/>
              <a:gd name="T57" fmla="*/ 2147483647 h 1921"/>
              <a:gd name="T58" fmla="*/ 1360884795 w 1021"/>
              <a:gd name="T59" fmla="*/ 2147483647 h 1921"/>
              <a:gd name="T60" fmla="*/ 1300401026 w 1021"/>
              <a:gd name="T61" fmla="*/ 2147483647 h 1921"/>
              <a:gd name="T62" fmla="*/ 1209675373 w 1021"/>
              <a:gd name="T63" fmla="*/ 2147483647 h 1921"/>
              <a:gd name="T64" fmla="*/ 1088707836 w 1021"/>
              <a:gd name="T65" fmla="*/ 2147483647 h 1921"/>
              <a:gd name="T66" fmla="*/ 997982183 w 1021"/>
              <a:gd name="T67" fmla="*/ 2147483647 h 1921"/>
              <a:gd name="T68" fmla="*/ 846772761 w 1021"/>
              <a:gd name="T69" fmla="*/ 2147483647 h 1921"/>
              <a:gd name="T70" fmla="*/ 725805224 w 1021"/>
              <a:gd name="T71" fmla="*/ 2147483647 h 1921"/>
              <a:gd name="T72" fmla="*/ 574595802 w 1021"/>
              <a:gd name="T73" fmla="*/ 2147483647 h 1921"/>
              <a:gd name="T74" fmla="*/ 423386381 w 1021"/>
              <a:gd name="T75" fmla="*/ 2147483647 h 1921"/>
              <a:gd name="T76" fmla="*/ 241935075 w 1021"/>
              <a:gd name="T77" fmla="*/ 2147483647 h 1921"/>
              <a:gd name="T78" fmla="*/ 12096753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0948" name="Rectangle 4"/>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0949" name="Rectangle 5"/>
          <p:cNvSpPr>
            <a:spLocks noChangeArrowheads="1"/>
          </p:cNvSpPr>
          <p:nvPr/>
        </p:nvSpPr>
        <p:spPr bwMode="auto">
          <a:xfrm>
            <a:off x="590550" y="2020888"/>
            <a:ext cx="1695450" cy="4227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0950" name="Freeform 6"/>
          <p:cNvSpPr>
            <a:spLocks/>
          </p:cNvSpPr>
          <p:nvPr/>
        </p:nvSpPr>
        <p:spPr bwMode="auto">
          <a:xfrm>
            <a:off x="6991350" y="3978275"/>
            <a:ext cx="1430338" cy="2097088"/>
          </a:xfrm>
          <a:custGeom>
            <a:avLst/>
            <a:gdLst>
              <a:gd name="T0" fmla="*/ 2147483647 w 901"/>
              <a:gd name="T1" fmla="*/ 0 h 1321"/>
              <a:gd name="T2" fmla="*/ 2147483647 w 901"/>
              <a:gd name="T3" fmla="*/ 30241882 h 1321"/>
              <a:gd name="T4" fmla="*/ 2147173876 w 901"/>
              <a:gd name="T5" fmla="*/ 60483764 h 1321"/>
              <a:gd name="T6" fmla="*/ 2086690104 w 901"/>
              <a:gd name="T7" fmla="*/ 90725647 h 1321"/>
              <a:gd name="T8" fmla="*/ 2026206333 w 901"/>
              <a:gd name="T9" fmla="*/ 120967529 h 1321"/>
              <a:gd name="T10" fmla="*/ 1965722562 w 901"/>
              <a:gd name="T11" fmla="*/ 151209411 h 1321"/>
              <a:gd name="T12" fmla="*/ 1935480677 w 901"/>
              <a:gd name="T13" fmla="*/ 211693175 h 1321"/>
              <a:gd name="T14" fmla="*/ 1874996905 w 901"/>
              <a:gd name="T15" fmla="*/ 241935058 h 1321"/>
              <a:gd name="T16" fmla="*/ 1814513134 w 901"/>
              <a:gd name="T17" fmla="*/ 302418822 h 1321"/>
              <a:gd name="T18" fmla="*/ 1754029363 w 901"/>
              <a:gd name="T19" fmla="*/ 332660704 h 1321"/>
              <a:gd name="T20" fmla="*/ 1723787478 w 901"/>
              <a:gd name="T21" fmla="*/ 393144469 h 1321"/>
              <a:gd name="T22" fmla="*/ 1663303706 w 901"/>
              <a:gd name="T23" fmla="*/ 423386351 h 1321"/>
              <a:gd name="T24" fmla="*/ 1633061821 w 901"/>
              <a:gd name="T25" fmla="*/ 483870115 h 1321"/>
              <a:gd name="T26" fmla="*/ 1572578050 w 901"/>
              <a:gd name="T27" fmla="*/ 544353880 h 1321"/>
              <a:gd name="T28" fmla="*/ 1542336164 w 901"/>
              <a:gd name="T29" fmla="*/ 604837644 h 1321"/>
              <a:gd name="T30" fmla="*/ 1481852393 w 901"/>
              <a:gd name="T31" fmla="*/ 635079526 h 1321"/>
              <a:gd name="T32" fmla="*/ 1451610507 w 901"/>
              <a:gd name="T33" fmla="*/ 695563291 h 1321"/>
              <a:gd name="T34" fmla="*/ 1391126736 w 901"/>
              <a:gd name="T35" fmla="*/ 725805173 h 1321"/>
              <a:gd name="T36" fmla="*/ 1330642965 w 901"/>
              <a:gd name="T37" fmla="*/ 786288937 h 1321"/>
              <a:gd name="T38" fmla="*/ 1300401080 w 901"/>
              <a:gd name="T39" fmla="*/ 846772702 h 1321"/>
              <a:gd name="T40" fmla="*/ 1239917308 w 901"/>
              <a:gd name="T41" fmla="*/ 907256466 h 1321"/>
              <a:gd name="T42" fmla="*/ 1179433537 w 901"/>
              <a:gd name="T43" fmla="*/ 937498349 h 1321"/>
              <a:gd name="T44" fmla="*/ 1149191652 w 901"/>
              <a:gd name="T45" fmla="*/ 997982113 h 1321"/>
              <a:gd name="T46" fmla="*/ 1088707881 w 901"/>
              <a:gd name="T47" fmla="*/ 1058465877 h 1321"/>
              <a:gd name="T48" fmla="*/ 1028224109 w 901"/>
              <a:gd name="T49" fmla="*/ 1118949642 h 1321"/>
              <a:gd name="T50" fmla="*/ 997982224 w 901"/>
              <a:gd name="T51" fmla="*/ 1179433406 h 1321"/>
              <a:gd name="T52" fmla="*/ 937498453 w 901"/>
              <a:gd name="T53" fmla="*/ 1239917171 h 1321"/>
              <a:gd name="T54" fmla="*/ 907256567 w 901"/>
              <a:gd name="T55" fmla="*/ 1300400935 h 1321"/>
              <a:gd name="T56" fmla="*/ 846772796 w 901"/>
              <a:gd name="T57" fmla="*/ 1360884699 h 1321"/>
              <a:gd name="T58" fmla="*/ 816530910 w 901"/>
              <a:gd name="T59" fmla="*/ 1421368464 h 1321"/>
              <a:gd name="T60" fmla="*/ 786289025 w 901"/>
              <a:gd name="T61" fmla="*/ 1481852228 h 1321"/>
              <a:gd name="T62" fmla="*/ 725805254 w 901"/>
              <a:gd name="T63" fmla="*/ 1572577875 h 1321"/>
              <a:gd name="T64" fmla="*/ 695563368 w 901"/>
              <a:gd name="T65" fmla="*/ 1633061639 h 1321"/>
              <a:gd name="T66" fmla="*/ 665321483 w 901"/>
              <a:gd name="T67" fmla="*/ 1723787286 h 1321"/>
              <a:gd name="T68" fmla="*/ 604837711 w 901"/>
              <a:gd name="T69" fmla="*/ 1784271050 h 1321"/>
              <a:gd name="T70" fmla="*/ 574595826 w 901"/>
              <a:gd name="T71" fmla="*/ 1844754815 h 1321"/>
              <a:gd name="T72" fmla="*/ 544353940 w 901"/>
              <a:gd name="T73" fmla="*/ 1905238579 h 1321"/>
              <a:gd name="T74" fmla="*/ 514112055 w 901"/>
              <a:gd name="T75" fmla="*/ 1965722344 h 1321"/>
              <a:gd name="T76" fmla="*/ 483870169 w 901"/>
              <a:gd name="T77" fmla="*/ 2026206108 h 1321"/>
              <a:gd name="T78" fmla="*/ 453628284 w 901"/>
              <a:gd name="T79" fmla="*/ 2086689873 h 1321"/>
              <a:gd name="T80" fmla="*/ 423386398 w 901"/>
              <a:gd name="T81" fmla="*/ 2147173637 h 1321"/>
              <a:gd name="T82" fmla="*/ 393144512 w 901"/>
              <a:gd name="T83" fmla="*/ 2147483647 h 1321"/>
              <a:gd name="T84" fmla="*/ 362902627 w 901"/>
              <a:gd name="T85" fmla="*/ 2147483647 h 1321"/>
              <a:gd name="T86" fmla="*/ 332660741 w 901"/>
              <a:gd name="T87" fmla="*/ 2147483647 h 1321"/>
              <a:gd name="T88" fmla="*/ 302418856 w 901"/>
              <a:gd name="T89" fmla="*/ 2147483647 h 1321"/>
              <a:gd name="T90" fmla="*/ 302418856 w 901"/>
              <a:gd name="T91" fmla="*/ 2147483647 h 1321"/>
              <a:gd name="T92" fmla="*/ 272176970 w 901"/>
              <a:gd name="T93" fmla="*/ 2147483647 h 1321"/>
              <a:gd name="T94" fmla="*/ 241935085 w 901"/>
              <a:gd name="T95" fmla="*/ 2147483647 h 1321"/>
              <a:gd name="T96" fmla="*/ 241935085 w 901"/>
              <a:gd name="T97" fmla="*/ 2147483647 h 1321"/>
              <a:gd name="T98" fmla="*/ 211693199 w 901"/>
              <a:gd name="T99" fmla="*/ 2147483647 h 1321"/>
              <a:gd name="T100" fmla="*/ 181451313 w 901"/>
              <a:gd name="T101" fmla="*/ 2147483647 h 1321"/>
              <a:gd name="T102" fmla="*/ 151209428 w 901"/>
              <a:gd name="T103" fmla="*/ 2147483647 h 1321"/>
              <a:gd name="T104" fmla="*/ 151209428 w 901"/>
              <a:gd name="T105" fmla="*/ 2147483647 h 1321"/>
              <a:gd name="T106" fmla="*/ 120967542 w 901"/>
              <a:gd name="T107" fmla="*/ 2147483647 h 1321"/>
              <a:gd name="T108" fmla="*/ 90725657 w 901"/>
              <a:gd name="T109" fmla="*/ 2147483647 h 1321"/>
              <a:gd name="T110" fmla="*/ 90725657 w 901"/>
              <a:gd name="T111" fmla="*/ 2147483647 h 1321"/>
              <a:gd name="T112" fmla="*/ 60483771 w 901"/>
              <a:gd name="T113" fmla="*/ 2147483647 h 1321"/>
              <a:gd name="T114" fmla="*/ 30241886 w 901"/>
              <a:gd name="T115" fmla="*/ 2147483647 h 1321"/>
              <a:gd name="T116" fmla="*/ 30241886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0951"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4654130 h 1837"/>
              <a:gd name="T56" fmla="*/ 2147483647 w 2581"/>
              <a:gd name="T57" fmla="*/ 2053928490 h 1837"/>
              <a:gd name="T58" fmla="*/ 2147483647 w 2581"/>
              <a:gd name="T59" fmla="*/ 1930440018 h 1837"/>
              <a:gd name="T60" fmla="*/ 2147483647 w 2581"/>
              <a:gd name="T61" fmla="*/ 1839714378 h 1837"/>
              <a:gd name="T62" fmla="*/ 2147483647 w 2581"/>
              <a:gd name="T63" fmla="*/ 1716227494 h 1837"/>
              <a:gd name="T64" fmla="*/ 2147483647 w 2581"/>
              <a:gd name="T65" fmla="*/ 1622980903 h 1837"/>
              <a:gd name="T66" fmla="*/ 2147483647 w 2581"/>
              <a:gd name="T67" fmla="*/ 1502013383 h 1837"/>
              <a:gd name="T68" fmla="*/ 2147483647 w 2581"/>
              <a:gd name="T69" fmla="*/ 1408768379 h 1837"/>
              <a:gd name="T70" fmla="*/ 2147483647 w 2581"/>
              <a:gd name="T71" fmla="*/ 1287800858 h 1837"/>
              <a:gd name="T72" fmla="*/ 2147173387 w 2581"/>
              <a:gd name="T73" fmla="*/ 1164312387 h 1837"/>
              <a:gd name="T74" fmla="*/ 2053928388 w 2581"/>
              <a:gd name="T75" fmla="*/ 1040825503 h 1837"/>
              <a:gd name="T76" fmla="*/ 1990923680 w 2581"/>
              <a:gd name="T77" fmla="*/ 919857983 h 1837"/>
              <a:gd name="T78" fmla="*/ 1897678682 w 2581"/>
              <a:gd name="T79" fmla="*/ 826611392 h 1837"/>
              <a:gd name="T80" fmla="*/ 1774190217 w 2581"/>
              <a:gd name="T81" fmla="*/ 672882628 h 1837"/>
              <a:gd name="T82" fmla="*/ 1680945218 w 2581"/>
              <a:gd name="T83" fmla="*/ 551915107 h 1837"/>
              <a:gd name="T84" fmla="*/ 1587698631 w 2581"/>
              <a:gd name="T85" fmla="*/ 458668516 h 1837"/>
              <a:gd name="T86" fmla="*/ 1461690803 w 2581"/>
              <a:gd name="T87" fmla="*/ 367942876 h 1837"/>
              <a:gd name="T88" fmla="*/ 1368445804 w 2581"/>
              <a:gd name="T89" fmla="*/ 307459115 h 1837"/>
              <a:gd name="T90" fmla="*/ 1244957339 w 2581"/>
              <a:gd name="T91" fmla="*/ 183972232 h 1837"/>
              <a:gd name="T92" fmla="*/ 1118949512 w 2581"/>
              <a:gd name="T93" fmla="*/ 153730351 h 1837"/>
              <a:gd name="T94" fmla="*/ 965220755 w 2581"/>
              <a:gd name="T95" fmla="*/ 90725641 h 1837"/>
              <a:gd name="T96" fmla="*/ 808971049 w 2581"/>
              <a:gd name="T97" fmla="*/ 60483760 h 1837"/>
              <a:gd name="T98" fmla="*/ 685482584 w 2581"/>
              <a:gd name="T99" fmla="*/ 30241880 h 1837"/>
              <a:gd name="T100" fmla="*/ 559474756 w 2581"/>
              <a:gd name="T101" fmla="*/ 0 h 1837"/>
              <a:gd name="T102" fmla="*/ 435987878 w 2581"/>
              <a:gd name="T103" fmla="*/ 0 h 1837"/>
              <a:gd name="T104" fmla="*/ 309980050 w 2581"/>
              <a:gd name="T105" fmla="*/ 30241880 h 1837"/>
              <a:gd name="T106" fmla="*/ 186491585 w 2581"/>
              <a:gd name="T107" fmla="*/ 60483760 h 1837"/>
              <a:gd name="T108" fmla="*/ 63004708 w 2581"/>
              <a:gd name="T109" fmla="*/ 123488471 h 1837"/>
              <a:gd name="T110" fmla="*/ 0 w 2581"/>
              <a:gd name="T111" fmla="*/ 244455992 h 1837"/>
              <a:gd name="T112" fmla="*/ 0 w 2581"/>
              <a:gd name="T113" fmla="*/ 367942876 h 1837"/>
              <a:gd name="T114" fmla="*/ 30241879 w 2581"/>
              <a:gd name="T115" fmla="*/ 491431347 h 1837"/>
              <a:gd name="T116" fmla="*/ 93246586 w 2581"/>
              <a:gd name="T117" fmla="*/ 612398867 h 1837"/>
              <a:gd name="T118" fmla="*/ 186491585 w 2581"/>
              <a:gd name="T119" fmla="*/ 705643871 h 1837"/>
              <a:gd name="T120" fmla="*/ 342741292 w 2581"/>
              <a:gd name="T121" fmla="*/ 766127631 h 1837"/>
              <a:gd name="T122" fmla="*/ 466229757 w 2581"/>
              <a:gd name="T123" fmla="*/ 796369512 h 1837"/>
              <a:gd name="T124" fmla="*/ 592237585 w 2581"/>
              <a:gd name="T125" fmla="*/ 826611392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0952" name="Rectangle 8"/>
          <p:cNvSpPr>
            <a:spLocks noChangeArrowheads="1"/>
          </p:cNvSpPr>
          <p:nvPr/>
        </p:nvSpPr>
        <p:spPr bwMode="auto">
          <a:xfrm>
            <a:off x="4630738" y="2649538"/>
            <a:ext cx="15208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幼</a:t>
            </a:r>
          </a:p>
        </p:txBody>
      </p:sp>
      <p:sp>
        <p:nvSpPr>
          <p:cNvPr id="850953" name="Rectangle 9"/>
          <p:cNvSpPr>
            <a:spLocks noChangeArrowheads="1"/>
          </p:cNvSpPr>
          <p:nvPr/>
        </p:nvSpPr>
        <p:spPr bwMode="auto">
          <a:xfrm>
            <a:off x="7259638" y="5259388"/>
            <a:ext cx="13112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波</a:t>
            </a:r>
          </a:p>
        </p:txBody>
      </p:sp>
      <p:sp>
        <p:nvSpPr>
          <p:cNvPr id="850954" name="Freeform 10"/>
          <p:cNvSpPr>
            <a:spLocks/>
          </p:cNvSpPr>
          <p:nvPr/>
        </p:nvSpPr>
        <p:spPr bwMode="auto">
          <a:xfrm>
            <a:off x="3257550" y="2628900"/>
            <a:ext cx="268288" cy="306388"/>
          </a:xfrm>
          <a:custGeom>
            <a:avLst/>
            <a:gdLst>
              <a:gd name="T0" fmla="*/ 272177382 w 169"/>
              <a:gd name="T1" fmla="*/ 30241924 h 193"/>
              <a:gd name="T2" fmla="*/ 211693520 w 169"/>
              <a:gd name="T3" fmla="*/ 60483849 h 193"/>
              <a:gd name="T4" fmla="*/ 151209657 w 169"/>
              <a:gd name="T5" fmla="*/ 90725773 h 193"/>
              <a:gd name="T6" fmla="*/ 90725794 w 169"/>
              <a:gd name="T7" fmla="*/ 120967697 h 193"/>
              <a:gd name="T8" fmla="*/ 60483863 w 169"/>
              <a:gd name="T9" fmla="*/ 181451546 h 193"/>
              <a:gd name="T10" fmla="*/ 0 w 169"/>
              <a:gd name="T11" fmla="*/ 241935395 h 193"/>
              <a:gd name="T12" fmla="*/ 0 w 169"/>
              <a:gd name="T13" fmla="*/ 302419244 h 193"/>
              <a:gd name="T14" fmla="*/ 0 w 169"/>
              <a:gd name="T15" fmla="*/ 362903092 h 193"/>
              <a:gd name="T16" fmla="*/ 60483863 w 169"/>
              <a:gd name="T17" fmla="*/ 393145017 h 193"/>
              <a:gd name="T18" fmla="*/ 90725794 w 169"/>
              <a:gd name="T19" fmla="*/ 453628865 h 193"/>
              <a:gd name="T20" fmla="*/ 151209657 w 169"/>
              <a:gd name="T21" fmla="*/ 483870790 h 193"/>
              <a:gd name="T22" fmla="*/ 211693520 w 169"/>
              <a:gd name="T23" fmla="*/ 483870790 h 193"/>
              <a:gd name="T24" fmla="*/ 272177382 w 169"/>
              <a:gd name="T25" fmla="*/ 483870790 h 193"/>
              <a:gd name="T26" fmla="*/ 332661245 w 169"/>
              <a:gd name="T27" fmla="*/ 453628865 h 193"/>
              <a:gd name="T28" fmla="*/ 362903176 w 169"/>
              <a:gd name="T29" fmla="*/ 393145017 h 193"/>
              <a:gd name="T30" fmla="*/ 393145108 w 169"/>
              <a:gd name="T31" fmla="*/ 332661168 h 193"/>
              <a:gd name="T32" fmla="*/ 423387039 w 169"/>
              <a:gd name="T33" fmla="*/ 272177319 h 193"/>
              <a:gd name="T34" fmla="*/ 423387039 w 169"/>
              <a:gd name="T35" fmla="*/ 211693470 h 193"/>
              <a:gd name="T36" fmla="*/ 423387039 w 169"/>
              <a:gd name="T37" fmla="*/ 151209622 h 193"/>
              <a:gd name="T38" fmla="*/ 393145108 w 169"/>
              <a:gd name="T39" fmla="*/ 90725773 h 193"/>
              <a:gd name="T40" fmla="*/ 362903176 w 169"/>
              <a:gd name="T41" fmla="*/ 30241924 h 193"/>
              <a:gd name="T42" fmla="*/ 302419314 w 169"/>
              <a:gd name="T43" fmla="*/ 0 h 193"/>
              <a:gd name="T44" fmla="*/ 272177382 w 169"/>
              <a:gd name="T45" fmla="*/ 30241924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0955" name="Freeform 11"/>
          <p:cNvSpPr>
            <a:spLocks/>
          </p:cNvSpPr>
          <p:nvPr/>
        </p:nvSpPr>
        <p:spPr bwMode="auto">
          <a:xfrm>
            <a:off x="3067050" y="3333750"/>
            <a:ext cx="439738" cy="915988"/>
          </a:xfrm>
          <a:custGeom>
            <a:avLst/>
            <a:gdLst>
              <a:gd name="T0" fmla="*/ 453628641 w 277"/>
              <a:gd name="T1" fmla="*/ 0 h 577"/>
              <a:gd name="T2" fmla="*/ 514112460 w 277"/>
              <a:gd name="T3" fmla="*/ 60483783 h 577"/>
              <a:gd name="T4" fmla="*/ 574596278 w 277"/>
              <a:gd name="T5" fmla="*/ 90725675 h 577"/>
              <a:gd name="T6" fmla="*/ 604838188 w 277"/>
              <a:gd name="T7" fmla="*/ 151209458 h 577"/>
              <a:gd name="T8" fmla="*/ 665322006 w 277"/>
              <a:gd name="T9" fmla="*/ 211693241 h 577"/>
              <a:gd name="T10" fmla="*/ 695563916 w 277"/>
              <a:gd name="T11" fmla="*/ 272177024 h 577"/>
              <a:gd name="T12" fmla="*/ 695563916 w 277"/>
              <a:gd name="T13" fmla="*/ 332660807 h 577"/>
              <a:gd name="T14" fmla="*/ 695563916 w 277"/>
              <a:gd name="T15" fmla="*/ 393144590 h 577"/>
              <a:gd name="T16" fmla="*/ 695563916 w 277"/>
              <a:gd name="T17" fmla="*/ 453628373 h 577"/>
              <a:gd name="T18" fmla="*/ 695563916 w 277"/>
              <a:gd name="T19" fmla="*/ 514112156 h 577"/>
              <a:gd name="T20" fmla="*/ 695563916 w 277"/>
              <a:gd name="T21" fmla="*/ 574595939 h 577"/>
              <a:gd name="T22" fmla="*/ 695563916 w 277"/>
              <a:gd name="T23" fmla="*/ 635079722 h 577"/>
              <a:gd name="T24" fmla="*/ 695563916 w 277"/>
              <a:gd name="T25" fmla="*/ 695563505 h 577"/>
              <a:gd name="T26" fmla="*/ 695563916 w 277"/>
              <a:gd name="T27" fmla="*/ 756047288 h 577"/>
              <a:gd name="T28" fmla="*/ 665322006 w 277"/>
              <a:gd name="T29" fmla="*/ 816531071 h 577"/>
              <a:gd name="T30" fmla="*/ 665322006 w 277"/>
              <a:gd name="T31" fmla="*/ 877014854 h 577"/>
              <a:gd name="T32" fmla="*/ 635080097 w 277"/>
              <a:gd name="T33" fmla="*/ 937498637 h 577"/>
              <a:gd name="T34" fmla="*/ 604838188 w 277"/>
              <a:gd name="T35" fmla="*/ 997982420 h 577"/>
              <a:gd name="T36" fmla="*/ 544354369 w 277"/>
              <a:gd name="T37" fmla="*/ 1058466203 h 577"/>
              <a:gd name="T38" fmla="*/ 514112460 w 277"/>
              <a:gd name="T39" fmla="*/ 1118949986 h 577"/>
              <a:gd name="T40" fmla="*/ 483870550 w 277"/>
              <a:gd name="T41" fmla="*/ 1179433769 h 577"/>
              <a:gd name="T42" fmla="*/ 423386731 w 277"/>
              <a:gd name="T43" fmla="*/ 1209675660 h 577"/>
              <a:gd name="T44" fmla="*/ 423386731 w 277"/>
              <a:gd name="T45" fmla="*/ 1270159443 h 577"/>
              <a:gd name="T46" fmla="*/ 362902913 w 277"/>
              <a:gd name="T47" fmla="*/ 1300401335 h 577"/>
              <a:gd name="T48" fmla="*/ 332661003 w 277"/>
              <a:gd name="T49" fmla="*/ 1360885118 h 577"/>
              <a:gd name="T50" fmla="*/ 272177184 w 277"/>
              <a:gd name="T51" fmla="*/ 1391127009 h 577"/>
              <a:gd name="T52" fmla="*/ 241935275 w 277"/>
              <a:gd name="T53" fmla="*/ 1451610792 h 577"/>
              <a:gd name="T54" fmla="*/ 181451456 w 277"/>
              <a:gd name="T55" fmla="*/ 1451610792 h 577"/>
              <a:gd name="T56" fmla="*/ 120967638 w 277"/>
              <a:gd name="T57" fmla="*/ 1451610792 h 577"/>
              <a:gd name="T58" fmla="*/ 30241909 w 277"/>
              <a:gd name="T59" fmla="*/ 1391127009 h 577"/>
              <a:gd name="T60" fmla="*/ 30241909 w 277"/>
              <a:gd name="T61" fmla="*/ 1330643226 h 577"/>
              <a:gd name="T62" fmla="*/ 0 w 277"/>
              <a:gd name="T63" fmla="*/ 1270159443 h 577"/>
              <a:gd name="T64" fmla="*/ 30241909 w 277"/>
              <a:gd name="T65" fmla="*/ 1209675660 h 577"/>
              <a:gd name="T66" fmla="*/ 60483819 w 277"/>
              <a:gd name="T67" fmla="*/ 1149191877 h 577"/>
              <a:gd name="T68" fmla="*/ 60483819 w 277"/>
              <a:gd name="T69" fmla="*/ 1088708094 h 577"/>
              <a:gd name="T70" fmla="*/ 120967638 w 277"/>
              <a:gd name="T71" fmla="*/ 1058466203 h 577"/>
              <a:gd name="T72" fmla="*/ 151209547 w 277"/>
              <a:gd name="T73" fmla="*/ 997982420 h 577"/>
              <a:gd name="T74" fmla="*/ 181451456 w 277"/>
              <a:gd name="T75" fmla="*/ 937498637 h 577"/>
              <a:gd name="T76" fmla="*/ 241935275 w 277"/>
              <a:gd name="T77" fmla="*/ 907256745 h 577"/>
              <a:gd name="T78" fmla="*/ 241935275 w 277"/>
              <a:gd name="T79" fmla="*/ 846772962 h 577"/>
              <a:gd name="T80" fmla="*/ 302419094 w 277"/>
              <a:gd name="T81" fmla="*/ 786289179 h 577"/>
              <a:gd name="T82" fmla="*/ 332661003 w 277"/>
              <a:gd name="T83" fmla="*/ 695563505 h 577"/>
              <a:gd name="T84" fmla="*/ 362902913 w 277"/>
              <a:gd name="T85" fmla="*/ 635079722 h 577"/>
              <a:gd name="T86" fmla="*/ 393144822 w 277"/>
              <a:gd name="T87" fmla="*/ 574595939 h 577"/>
              <a:gd name="T88" fmla="*/ 423386731 w 277"/>
              <a:gd name="T89" fmla="*/ 514112156 h 577"/>
              <a:gd name="T90" fmla="*/ 453628641 w 277"/>
              <a:gd name="T91" fmla="*/ 453628373 h 577"/>
              <a:gd name="T92" fmla="*/ 453628641 w 277"/>
              <a:gd name="T93" fmla="*/ 393144590 h 577"/>
              <a:gd name="T94" fmla="*/ 453628641 w 277"/>
              <a:gd name="T95" fmla="*/ 332660807 h 577"/>
              <a:gd name="T96" fmla="*/ 453628641 w 277"/>
              <a:gd name="T97" fmla="*/ 272177024 h 577"/>
              <a:gd name="T98" fmla="*/ 453628641 w 277"/>
              <a:gd name="T99" fmla="*/ 211693241 h 577"/>
              <a:gd name="T100" fmla="*/ 453628641 w 277"/>
              <a:gd name="T101" fmla="*/ 151209458 h 577"/>
              <a:gd name="T102" fmla="*/ 453628641 w 277"/>
              <a:gd name="T103" fmla="*/ 90725675 h 577"/>
              <a:gd name="T104" fmla="*/ 453628641 w 277"/>
              <a:gd name="T105" fmla="*/ 30241892 h 577"/>
              <a:gd name="T106" fmla="*/ 514112460 w 277"/>
              <a:gd name="T107" fmla="*/ 0 h 577"/>
              <a:gd name="T108" fmla="*/ 453628641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0956" name="Freeform 12"/>
          <p:cNvSpPr>
            <a:spLocks/>
          </p:cNvSpPr>
          <p:nvPr/>
        </p:nvSpPr>
        <p:spPr bwMode="auto">
          <a:xfrm>
            <a:off x="3333750" y="2933700"/>
            <a:ext cx="58738" cy="420688"/>
          </a:xfrm>
          <a:custGeom>
            <a:avLst/>
            <a:gdLst>
              <a:gd name="T0" fmla="*/ 30242132 w 37"/>
              <a:gd name="T1" fmla="*/ 30241911 h 265"/>
              <a:gd name="T2" fmla="*/ 90726397 w 37"/>
              <a:gd name="T3" fmla="*/ 0 h 265"/>
              <a:gd name="T4" fmla="*/ 90726397 w 37"/>
              <a:gd name="T5" fmla="*/ 60483822 h 265"/>
              <a:gd name="T6" fmla="*/ 90726397 w 37"/>
              <a:gd name="T7" fmla="*/ 120967644 h 265"/>
              <a:gd name="T8" fmla="*/ 90726397 w 37"/>
              <a:gd name="T9" fmla="*/ 181451466 h 265"/>
              <a:gd name="T10" fmla="*/ 90726397 w 37"/>
              <a:gd name="T11" fmla="*/ 241935288 h 265"/>
              <a:gd name="T12" fmla="*/ 60484265 w 37"/>
              <a:gd name="T13" fmla="*/ 302419109 h 265"/>
              <a:gd name="T14" fmla="*/ 30242132 w 37"/>
              <a:gd name="T15" fmla="*/ 362902931 h 265"/>
              <a:gd name="T16" fmla="*/ 0 w 37"/>
              <a:gd name="T17" fmla="*/ 423386753 h 265"/>
              <a:gd name="T18" fmla="*/ 0 w 37"/>
              <a:gd name="T19" fmla="*/ 483870575 h 265"/>
              <a:gd name="T20" fmla="*/ 0 w 37"/>
              <a:gd name="T21" fmla="*/ 544354397 h 265"/>
              <a:gd name="T22" fmla="*/ 0 w 37"/>
              <a:gd name="T23" fmla="*/ 604838219 h 265"/>
              <a:gd name="T24" fmla="*/ 30242132 w 37"/>
              <a:gd name="T25" fmla="*/ 665322041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0957" name="Rectangle 13"/>
          <p:cNvSpPr>
            <a:spLocks noChangeArrowheads="1"/>
          </p:cNvSpPr>
          <p:nvPr/>
        </p:nvSpPr>
        <p:spPr bwMode="auto">
          <a:xfrm>
            <a:off x="3449638" y="2382838"/>
            <a:ext cx="12731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加</a:t>
            </a:r>
          </a:p>
        </p:txBody>
      </p:sp>
      <p:sp>
        <p:nvSpPr>
          <p:cNvPr id="850958" name="Rectangle 14"/>
          <p:cNvSpPr>
            <a:spLocks noChangeArrowheads="1"/>
          </p:cNvSpPr>
          <p:nvPr/>
        </p:nvSpPr>
        <p:spPr bwMode="auto">
          <a:xfrm>
            <a:off x="2516188" y="5640388"/>
            <a:ext cx="7016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红</a:t>
            </a:r>
          </a:p>
        </p:txBody>
      </p:sp>
      <p:sp>
        <p:nvSpPr>
          <p:cNvPr id="850959" name="Rectangle 15"/>
          <p:cNvSpPr>
            <a:spLocks noChangeArrowheads="1"/>
          </p:cNvSpPr>
          <p:nvPr/>
        </p:nvSpPr>
        <p:spPr bwMode="auto">
          <a:xfrm>
            <a:off x="1741488" y="992188"/>
            <a:ext cx="12033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地</a:t>
            </a:r>
          </a:p>
        </p:txBody>
      </p:sp>
      <p:sp>
        <p:nvSpPr>
          <p:cNvPr id="850960" name="Rectangle 16"/>
          <p:cNvSpPr>
            <a:spLocks noChangeArrowheads="1"/>
          </p:cNvSpPr>
          <p:nvPr/>
        </p:nvSpPr>
        <p:spPr bwMode="auto">
          <a:xfrm>
            <a:off x="3086100" y="4381500"/>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0961" name="Line 17"/>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0962" name="Line 18"/>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0963" name="Rectangle 19"/>
          <p:cNvSpPr>
            <a:spLocks noChangeArrowheads="1"/>
          </p:cNvSpPr>
          <p:nvPr/>
        </p:nvSpPr>
        <p:spPr bwMode="auto">
          <a:xfrm>
            <a:off x="2613025" y="3613150"/>
            <a:ext cx="17303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死</a:t>
            </a:r>
          </a:p>
        </p:txBody>
      </p:sp>
      <p:sp>
        <p:nvSpPr>
          <p:cNvPr id="850964" name="Line 20"/>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 uri="{91240B29-F687-4f45-9708-019B960494DF}">
              <a14:hiddenLine xmlns="" xmlns:a14="http://schemas.microsoft.com/office/drawing/2010/main" w="25400">
                <a:solidFill>
                  <a:schemeClr val="tx1"/>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0965" name="Rectangle 21"/>
          <p:cNvSpPr>
            <a:spLocks noChangeArrowheads="1"/>
          </p:cNvSpPr>
          <p:nvPr/>
        </p:nvSpPr>
        <p:spPr bwMode="auto">
          <a:xfrm>
            <a:off x="4081463" y="1125538"/>
            <a:ext cx="812800" cy="51911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0966" name="Rectangle 22"/>
          <p:cNvSpPr>
            <a:spLocks noChangeArrowheads="1"/>
          </p:cNvSpPr>
          <p:nvPr/>
        </p:nvSpPr>
        <p:spPr bwMode="auto">
          <a:xfrm>
            <a:off x="6896100" y="439578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吾</a:t>
            </a:r>
          </a:p>
        </p:txBody>
      </p:sp>
      <p:sp>
        <p:nvSpPr>
          <p:cNvPr id="850967" name="Rectangle 23"/>
          <p:cNvSpPr>
            <a:spLocks noChangeArrowheads="1"/>
          </p:cNvSpPr>
          <p:nvPr/>
        </p:nvSpPr>
        <p:spPr bwMode="auto">
          <a:xfrm>
            <a:off x="5830888" y="288448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巴</a:t>
            </a:r>
          </a:p>
        </p:txBody>
      </p:sp>
      <p:sp>
        <p:nvSpPr>
          <p:cNvPr id="850968" name="Rectangle 24"/>
          <p:cNvSpPr>
            <a:spLocks noChangeArrowheads="1"/>
          </p:cNvSpPr>
          <p:nvPr/>
        </p:nvSpPr>
        <p:spPr bwMode="auto">
          <a:xfrm>
            <a:off x="5487988" y="181133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哈</a:t>
            </a:r>
          </a:p>
        </p:txBody>
      </p:sp>
      <p:sp>
        <p:nvSpPr>
          <p:cNvPr id="850969" name="Rectangle 25"/>
          <p:cNvSpPr>
            <a:spLocks noChangeArrowheads="1"/>
          </p:cNvSpPr>
          <p:nvPr/>
        </p:nvSpPr>
        <p:spPr bwMode="auto">
          <a:xfrm>
            <a:off x="7088188" y="1525588"/>
            <a:ext cx="12922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charset="0"/>
                <a:cs typeface="SimSun" charset="0"/>
              </a:rPr>
              <a:t>尼</a:t>
            </a:r>
            <a:r>
              <a:rPr kumimoji="0" lang="en-US" altLang="zh-CN" sz="2400" b="1" i="0" u="none" strike="noStrike" kern="1200" cap="none" spc="0" normalizeH="0" baseline="0" noProof="0">
                <a:ln>
                  <a:noFill/>
                </a:ln>
                <a:solidFill>
                  <a:srgbClr val="CECECE"/>
                </a:solidFill>
                <a:effectLst/>
                <a:uLnTx/>
                <a:uFillTx/>
                <a:latin typeface="Times" charset="0"/>
                <a:ea typeface="SimSun" charset="0"/>
                <a:cs typeface="SimSun" charset="0"/>
              </a:rPr>
              <a:t>(</a:t>
            </a:r>
            <a:r>
              <a:rPr kumimoji="0" lang="zh-CN" altLang="en-US" sz="2400" b="1" i="0" u="none" strike="noStrike" kern="1200" cap="none" spc="0" normalizeH="0" baseline="0" noProof="0">
                <a:ln>
                  <a:noFill/>
                </a:ln>
                <a:solidFill>
                  <a:srgbClr val="CECECE"/>
                </a:solidFill>
                <a:effectLst/>
                <a:uLnTx/>
                <a:uFillTx/>
                <a:latin typeface="Times" charset="0"/>
                <a:ea typeface="SimSun" charset="0"/>
                <a:cs typeface="SimSun" charset="0"/>
              </a:rPr>
              <a:t>亚</a:t>
            </a:r>
            <a:r>
              <a:rPr kumimoji="0" lang="en-US" altLang="zh-CN" sz="2400" b="1" i="0" u="none" strike="noStrike" kern="1200" cap="none" spc="0" normalizeH="0" baseline="0" noProof="0">
                <a:ln>
                  <a:noFill/>
                </a:ln>
                <a:solidFill>
                  <a:srgbClr val="CECECE"/>
                </a:solidFill>
                <a:effectLst/>
                <a:uLnTx/>
                <a:uFillTx/>
                <a:latin typeface="Times" charset="0"/>
                <a:ea typeface="SimSun" charset="0"/>
                <a:cs typeface="SimSun" charset="0"/>
              </a:rPr>
              <a:t>)</a:t>
            </a:r>
          </a:p>
        </p:txBody>
      </p:sp>
      <p:sp>
        <p:nvSpPr>
          <p:cNvPr id="850970" name="Rectangle 26"/>
          <p:cNvSpPr>
            <a:spLocks noChangeArrowheads="1"/>
          </p:cNvSpPr>
          <p:nvPr/>
        </p:nvSpPr>
        <p:spPr bwMode="auto">
          <a:xfrm>
            <a:off x="3040063" y="2568575"/>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迦</a:t>
            </a:r>
          </a:p>
        </p:txBody>
      </p:sp>
      <p:sp>
        <p:nvSpPr>
          <p:cNvPr id="850971" name="Rectangle 27"/>
          <p:cNvSpPr>
            <a:spLocks noChangeArrowheads="1"/>
          </p:cNvSpPr>
          <p:nvPr/>
        </p:nvSpPr>
        <p:spPr bwMode="auto">
          <a:xfrm>
            <a:off x="2579688" y="3078163"/>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耶</a:t>
            </a:r>
          </a:p>
        </p:txBody>
      </p:sp>
      <p:sp>
        <p:nvSpPr>
          <p:cNvPr id="850972" name="Rectangle 28"/>
          <p:cNvSpPr>
            <a:spLocks noChangeArrowheads="1"/>
          </p:cNvSpPr>
          <p:nvPr/>
        </p:nvSpPr>
        <p:spPr bwMode="auto">
          <a:xfrm>
            <a:off x="2930525" y="4451350"/>
            <a:ext cx="895350"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加</a:t>
            </a:r>
            <a:r>
              <a:rPr kumimoji="0" lang="en-US" altLang="zh-CN" sz="2400" b="1" i="0" u="none" strike="noStrike" kern="1200" cap="none" spc="0" normalizeH="0" baseline="0" noProof="0">
                <a:ln>
                  <a:noFill/>
                </a:ln>
                <a:solidFill>
                  <a:srgbClr val="CECECE"/>
                </a:solidFill>
                <a:effectLst/>
                <a:uLnTx/>
                <a:uFillTx/>
                <a:latin typeface="Times" charset="0"/>
                <a:ea typeface="SimSun" pitchFamily="2" charset="-122"/>
                <a:cs typeface="+mn-cs"/>
              </a:rPr>
              <a:t>-</a:t>
            </a: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巴</a:t>
            </a:r>
            <a:endParaRPr kumimoji="0" lang="en-US" altLang="zh-CN" sz="2400" b="1" i="0" u="none" strike="noStrike" kern="1200" cap="none" spc="0" normalizeH="0" baseline="0" noProof="0">
              <a:ln>
                <a:noFill/>
              </a:ln>
              <a:solidFill>
                <a:srgbClr val="CECECE"/>
              </a:solidFill>
              <a:effectLst/>
              <a:uLnTx/>
              <a:uFillTx/>
              <a:latin typeface="Times" charset="0"/>
              <a:ea typeface="SimSun" pitchFamily="2" charset="-122"/>
              <a:cs typeface="+mn-cs"/>
            </a:endParaRPr>
          </a:p>
        </p:txBody>
      </p:sp>
      <p:sp>
        <p:nvSpPr>
          <p:cNvPr id="850973" name="Rectangle 29"/>
          <p:cNvSpPr>
            <a:spLocks noChangeArrowheads="1"/>
          </p:cNvSpPr>
          <p:nvPr/>
        </p:nvSpPr>
        <p:spPr bwMode="auto">
          <a:xfrm>
            <a:off x="3255963" y="5164138"/>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西</a:t>
            </a:r>
            <a:endParaRPr kumimoji="0" lang="en-US" altLang="zh-CN" sz="2400" b="1" i="0" u="none" strike="noStrike" kern="1200" cap="none" spc="0" normalizeH="0" baseline="0" noProof="0">
              <a:ln>
                <a:noFill/>
              </a:ln>
              <a:solidFill>
                <a:srgbClr val="CECECE"/>
              </a:solidFill>
              <a:effectLst/>
              <a:uLnTx/>
              <a:uFillTx/>
              <a:latin typeface="Times" charset="0"/>
              <a:ea typeface="SimSun" pitchFamily="2" charset="-122"/>
              <a:cs typeface="+mn-cs"/>
            </a:endParaRPr>
          </a:p>
        </p:txBody>
      </p:sp>
      <p:sp>
        <p:nvSpPr>
          <p:cNvPr id="850974" name="Rectangle 30"/>
          <p:cNvSpPr>
            <a:spLocks noChangeArrowheads="1"/>
          </p:cNvSpPr>
          <p:nvPr/>
        </p:nvSpPr>
        <p:spPr bwMode="auto">
          <a:xfrm>
            <a:off x="1758950" y="4081463"/>
            <a:ext cx="487363"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埃</a:t>
            </a:r>
          </a:p>
        </p:txBody>
      </p:sp>
      <p:sp>
        <p:nvSpPr>
          <p:cNvPr id="850975" name="Rectangle 31"/>
          <p:cNvSpPr>
            <a:spLocks noChangeArrowheads="1"/>
          </p:cNvSpPr>
          <p:nvPr/>
        </p:nvSpPr>
        <p:spPr bwMode="auto">
          <a:xfrm>
            <a:off x="3852863" y="3078163"/>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尼</a:t>
            </a:r>
          </a:p>
        </p:txBody>
      </p:sp>
      <p:sp>
        <p:nvSpPr>
          <p:cNvPr id="850976" name="Text Box 32"/>
          <p:cNvSpPr txBox="1">
            <a:spLocks noChangeArrowheads="1"/>
          </p:cNvSpPr>
          <p:nvPr/>
        </p:nvSpPr>
        <p:spPr bwMode="auto">
          <a:xfrm>
            <a:off x="533400" y="6483350"/>
            <a:ext cx="1993900" cy="3746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zh-CN" altLang="en-US" sz="1600" b="1" i="0" u="none" strike="noStrike" kern="1200" cap="none" spc="0" normalizeH="0" baseline="0" noProof="0">
              <a:ln>
                <a:noFill/>
              </a:ln>
              <a:solidFill>
                <a:srgbClr val="FFFFFF"/>
              </a:solidFill>
              <a:effectLst/>
              <a:uLnTx/>
              <a:uFillTx/>
              <a:latin typeface="Comic Sans MS" charset="0"/>
              <a:ea typeface="SimSun" charset="0"/>
              <a:cs typeface="SimSun" charset="0"/>
            </a:endParaRPr>
          </a:p>
        </p:txBody>
      </p:sp>
      <p:sp>
        <p:nvSpPr>
          <p:cNvPr id="850977" name="Oval 33"/>
          <p:cNvSpPr>
            <a:spLocks noChangeArrowheads="1"/>
          </p:cNvSpPr>
          <p:nvPr/>
        </p:nvSpPr>
        <p:spPr bwMode="auto">
          <a:xfrm>
            <a:off x="2906713" y="45735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0978" name="Oval 34"/>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0979" name="Oval 35"/>
          <p:cNvSpPr>
            <a:spLocks noChangeArrowheads="1"/>
          </p:cNvSpPr>
          <p:nvPr/>
        </p:nvSpPr>
        <p:spPr bwMode="auto">
          <a:xfrm>
            <a:off x="6735763" y="4508500"/>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0980" name="Oval 36"/>
          <p:cNvSpPr>
            <a:spLocks noChangeArrowheads="1"/>
          </p:cNvSpPr>
          <p:nvPr/>
        </p:nvSpPr>
        <p:spPr bwMode="auto">
          <a:xfrm>
            <a:off x="6921500" y="1644650"/>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0981" name="Text Box 37"/>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2000" b="0" i="0" u="none" strike="noStrike" kern="1200" cap="none" spc="0" normalizeH="0" baseline="0" noProof="0">
                <a:ln>
                  <a:noFill/>
                </a:ln>
                <a:solidFill>
                  <a:srgbClr val="FFA27C"/>
                </a:solidFill>
                <a:effectLst/>
                <a:uLnTx/>
                <a:uFillTx/>
                <a:latin typeface="B VAG Rounded Bold" charset="0"/>
                <a:ea typeface="宋体" charset="0"/>
                <a:cs typeface="宋体" charset="0"/>
              </a:rPr>
              <a:t> </a:t>
            </a:r>
          </a:p>
        </p:txBody>
      </p:sp>
      <p:sp>
        <p:nvSpPr>
          <p:cNvPr id="850982" name="Rectangle 38"/>
          <p:cNvSpPr>
            <a:spLocks noChangeArrowheads="1"/>
          </p:cNvSpPr>
          <p:nvPr/>
        </p:nvSpPr>
        <p:spPr bwMode="auto">
          <a:xfrm>
            <a:off x="8078788" y="6542088"/>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SimSun" charset="0"/>
                <a:cs typeface="SimSun" charset="0"/>
              </a:rPr>
              <a:t>48</a:t>
            </a:r>
          </a:p>
        </p:txBody>
      </p:sp>
      <p:sp>
        <p:nvSpPr>
          <p:cNvPr id="850984" name="Text Box 40"/>
          <p:cNvSpPr txBox="1">
            <a:spLocks noChangeArrowheads="1"/>
          </p:cNvSpPr>
          <p:nvPr/>
        </p:nvSpPr>
        <p:spPr bwMode="auto">
          <a:xfrm>
            <a:off x="8559800" y="6384925"/>
            <a:ext cx="34448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Comic Sans MS" charset="0"/>
                <a:ea typeface="宋体" charset="0"/>
                <a:cs typeface="宋体" charset="0"/>
              </a:rPr>
              <a:t>1</a:t>
            </a:r>
          </a:p>
        </p:txBody>
      </p:sp>
      <p:sp>
        <p:nvSpPr>
          <p:cNvPr id="851036" name="Oval 92"/>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37" name="Oval 93"/>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38" name="Oval 94"/>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39" name="Oval 95"/>
          <p:cNvSpPr>
            <a:spLocks noChangeArrowheads="1"/>
          </p:cNvSpPr>
          <p:nvPr/>
        </p:nvSpPr>
        <p:spPr bwMode="auto">
          <a:xfrm>
            <a:off x="2992438" y="5286375"/>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40" name="Oval 96"/>
          <p:cNvSpPr>
            <a:spLocks noChangeArrowheads="1"/>
          </p:cNvSpPr>
          <p:nvPr/>
        </p:nvSpPr>
        <p:spPr bwMode="auto">
          <a:xfrm>
            <a:off x="1671638" y="418623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41" name="Oval 97"/>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42" name="Oval 98"/>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44" name="Freeform 100"/>
          <p:cNvSpPr>
            <a:spLocks/>
          </p:cNvSpPr>
          <p:nvPr/>
        </p:nvSpPr>
        <p:spPr bwMode="auto">
          <a:xfrm>
            <a:off x="3098800" y="1735138"/>
            <a:ext cx="3862388" cy="1339850"/>
          </a:xfrm>
          <a:custGeom>
            <a:avLst/>
            <a:gdLst>
              <a:gd name="T0" fmla="*/ 11 w 2433"/>
              <a:gd name="T1" fmla="*/ 822 h 844"/>
              <a:gd name="T2" fmla="*/ 53 w 2433"/>
              <a:gd name="T3" fmla="*/ 779 h 844"/>
              <a:gd name="T4" fmla="*/ 85 w 2433"/>
              <a:gd name="T5" fmla="*/ 736 h 844"/>
              <a:gd name="T6" fmla="*/ 139 w 2433"/>
              <a:gd name="T7" fmla="*/ 694 h 844"/>
              <a:gd name="T8" fmla="*/ 181 w 2433"/>
              <a:gd name="T9" fmla="*/ 651 h 844"/>
              <a:gd name="T10" fmla="*/ 224 w 2433"/>
              <a:gd name="T11" fmla="*/ 619 h 844"/>
              <a:gd name="T12" fmla="*/ 267 w 2433"/>
              <a:gd name="T13" fmla="*/ 576 h 844"/>
              <a:gd name="T14" fmla="*/ 309 w 2433"/>
              <a:gd name="T15" fmla="*/ 544 h 844"/>
              <a:gd name="T16" fmla="*/ 352 w 2433"/>
              <a:gd name="T17" fmla="*/ 512 h 844"/>
              <a:gd name="T18" fmla="*/ 405 w 2433"/>
              <a:gd name="T19" fmla="*/ 470 h 844"/>
              <a:gd name="T20" fmla="*/ 448 w 2433"/>
              <a:gd name="T21" fmla="*/ 448 h 844"/>
              <a:gd name="T22" fmla="*/ 491 w 2433"/>
              <a:gd name="T23" fmla="*/ 416 h 844"/>
              <a:gd name="T24" fmla="*/ 533 w 2433"/>
              <a:gd name="T25" fmla="*/ 395 h 844"/>
              <a:gd name="T26" fmla="*/ 576 w 2433"/>
              <a:gd name="T27" fmla="*/ 374 h 844"/>
              <a:gd name="T28" fmla="*/ 629 w 2433"/>
              <a:gd name="T29" fmla="*/ 342 h 844"/>
              <a:gd name="T30" fmla="*/ 704 w 2433"/>
              <a:gd name="T31" fmla="*/ 310 h 844"/>
              <a:gd name="T32" fmla="*/ 757 w 2433"/>
              <a:gd name="T33" fmla="*/ 278 h 844"/>
              <a:gd name="T34" fmla="*/ 821 w 2433"/>
              <a:gd name="T35" fmla="*/ 256 h 844"/>
              <a:gd name="T36" fmla="*/ 875 w 2433"/>
              <a:gd name="T37" fmla="*/ 235 h 844"/>
              <a:gd name="T38" fmla="*/ 917 w 2433"/>
              <a:gd name="T39" fmla="*/ 214 h 844"/>
              <a:gd name="T40" fmla="*/ 971 w 2433"/>
              <a:gd name="T41" fmla="*/ 192 h 844"/>
              <a:gd name="T42" fmla="*/ 1024 w 2433"/>
              <a:gd name="T43" fmla="*/ 171 h 844"/>
              <a:gd name="T44" fmla="*/ 1067 w 2433"/>
              <a:gd name="T45" fmla="*/ 160 h 844"/>
              <a:gd name="T46" fmla="*/ 1120 w 2433"/>
              <a:gd name="T47" fmla="*/ 139 h 844"/>
              <a:gd name="T48" fmla="*/ 1173 w 2433"/>
              <a:gd name="T49" fmla="*/ 128 h 844"/>
              <a:gd name="T50" fmla="*/ 1216 w 2433"/>
              <a:gd name="T51" fmla="*/ 107 h 844"/>
              <a:gd name="T52" fmla="*/ 1269 w 2433"/>
              <a:gd name="T53" fmla="*/ 96 h 844"/>
              <a:gd name="T54" fmla="*/ 1312 w 2433"/>
              <a:gd name="T55" fmla="*/ 86 h 844"/>
              <a:gd name="T56" fmla="*/ 1365 w 2433"/>
              <a:gd name="T57" fmla="*/ 75 h 844"/>
              <a:gd name="T58" fmla="*/ 1419 w 2433"/>
              <a:gd name="T59" fmla="*/ 64 h 844"/>
              <a:gd name="T60" fmla="*/ 1461 w 2433"/>
              <a:gd name="T61" fmla="*/ 54 h 844"/>
              <a:gd name="T62" fmla="*/ 1525 w 2433"/>
              <a:gd name="T63" fmla="*/ 54 h 844"/>
              <a:gd name="T64" fmla="*/ 1568 w 2433"/>
              <a:gd name="T65" fmla="*/ 43 h 844"/>
              <a:gd name="T66" fmla="*/ 1632 w 2433"/>
              <a:gd name="T67" fmla="*/ 32 h 844"/>
              <a:gd name="T68" fmla="*/ 1685 w 2433"/>
              <a:gd name="T69" fmla="*/ 32 h 844"/>
              <a:gd name="T70" fmla="*/ 1739 w 2433"/>
              <a:gd name="T71" fmla="*/ 22 h 844"/>
              <a:gd name="T72" fmla="*/ 1781 w 2433"/>
              <a:gd name="T73" fmla="*/ 11 h 844"/>
              <a:gd name="T74" fmla="*/ 1824 w 2433"/>
              <a:gd name="T75" fmla="*/ 11 h 844"/>
              <a:gd name="T76" fmla="*/ 1888 w 2433"/>
              <a:gd name="T77" fmla="*/ 11 h 844"/>
              <a:gd name="T78" fmla="*/ 1941 w 2433"/>
              <a:gd name="T79" fmla="*/ 0 h 844"/>
              <a:gd name="T80" fmla="*/ 1995 w 2433"/>
              <a:gd name="T81" fmla="*/ 0 h 844"/>
              <a:gd name="T82" fmla="*/ 2037 w 2433"/>
              <a:gd name="T83" fmla="*/ 0 h 844"/>
              <a:gd name="T84" fmla="*/ 2101 w 2433"/>
              <a:gd name="T85" fmla="*/ 11 h 844"/>
              <a:gd name="T86" fmla="*/ 2165 w 2433"/>
              <a:gd name="T87" fmla="*/ 11 h 844"/>
              <a:gd name="T88" fmla="*/ 2208 w 2433"/>
              <a:gd name="T89" fmla="*/ 22 h 844"/>
              <a:gd name="T90" fmla="*/ 2251 w 2433"/>
              <a:gd name="T91" fmla="*/ 22 h 844"/>
              <a:gd name="T92" fmla="*/ 2315 w 2433"/>
              <a:gd name="T93" fmla="*/ 32 h 844"/>
              <a:gd name="T94" fmla="*/ 2357 w 2433"/>
              <a:gd name="T95" fmla="*/ 32 h 844"/>
              <a:gd name="T96" fmla="*/ 2411 w 2433"/>
              <a:gd name="T97" fmla="*/ 43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45" name="Freeform 101"/>
          <p:cNvSpPr>
            <a:spLocks/>
          </p:cNvSpPr>
          <p:nvPr/>
        </p:nvSpPr>
        <p:spPr bwMode="auto">
          <a:xfrm rot="19699669" flipV="1">
            <a:off x="3136900" y="2198688"/>
            <a:ext cx="3862388" cy="996950"/>
          </a:xfrm>
          <a:custGeom>
            <a:avLst/>
            <a:gdLst>
              <a:gd name="T0" fmla="*/ 11 w 2433"/>
              <a:gd name="T1" fmla="*/ 822 h 844"/>
              <a:gd name="T2" fmla="*/ 53 w 2433"/>
              <a:gd name="T3" fmla="*/ 779 h 844"/>
              <a:gd name="T4" fmla="*/ 85 w 2433"/>
              <a:gd name="T5" fmla="*/ 736 h 844"/>
              <a:gd name="T6" fmla="*/ 139 w 2433"/>
              <a:gd name="T7" fmla="*/ 694 h 844"/>
              <a:gd name="T8" fmla="*/ 181 w 2433"/>
              <a:gd name="T9" fmla="*/ 651 h 844"/>
              <a:gd name="T10" fmla="*/ 224 w 2433"/>
              <a:gd name="T11" fmla="*/ 619 h 844"/>
              <a:gd name="T12" fmla="*/ 267 w 2433"/>
              <a:gd name="T13" fmla="*/ 576 h 844"/>
              <a:gd name="T14" fmla="*/ 309 w 2433"/>
              <a:gd name="T15" fmla="*/ 544 h 844"/>
              <a:gd name="T16" fmla="*/ 352 w 2433"/>
              <a:gd name="T17" fmla="*/ 512 h 844"/>
              <a:gd name="T18" fmla="*/ 405 w 2433"/>
              <a:gd name="T19" fmla="*/ 470 h 844"/>
              <a:gd name="T20" fmla="*/ 448 w 2433"/>
              <a:gd name="T21" fmla="*/ 448 h 844"/>
              <a:gd name="T22" fmla="*/ 491 w 2433"/>
              <a:gd name="T23" fmla="*/ 416 h 844"/>
              <a:gd name="T24" fmla="*/ 533 w 2433"/>
              <a:gd name="T25" fmla="*/ 395 h 844"/>
              <a:gd name="T26" fmla="*/ 576 w 2433"/>
              <a:gd name="T27" fmla="*/ 374 h 844"/>
              <a:gd name="T28" fmla="*/ 629 w 2433"/>
              <a:gd name="T29" fmla="*/ 342 h 844"/>
              <a:gd name="T30" fmla="*/ 704 w 2433"/>
              <a:gd name="T31" fmla="*/ 310 h 844"/>
              <a:gd name="T32" fmla="*/ 757 w 2433"/>
              <a:gd name="T33" fmla="*/ 278 h 844"/>
              <a:gd name="T34" fmla="*/ 821 w 2433"/>
              <a:gd name="T35" fmla="*/ 256 h 844"/>
              <a:gd name="T36" fmla="*/ 875 w 2433"/>
              <a:gd name="T37" fmla="*/ 235 h 844"/>
              <a:gd name="T38" fmla="*/ 917 w 2433"/>
              <a:gd name="T39" fmla="*/ 214 h 844"/>
              <a:gd name="T40" fmla="*/ 971 w 2433"/>
              <a:gd name="T41" fmla="*/ 192 h 844"/>
              <a:gd name="T42" fmla="*/ 1024 w 2433"/>
              <a:gd name="T43" fmla="*/ 171 h 844"/>
              <a:gd name="T44" fmla="*/ 1067 w 2433"/>
              <a:gd name="T45" fmla="*/ 160 h 844"/>
              <a:gd name="T46" fmla="*/ 1120 w 2433"/>
              <a:gd name="T47" fmla="*/ 139 h 844"/>
              <a:gd name="T48" fmla="*/ 1173 w 2433"/>
              <a:gd name="T49" fmla="*/ 128 h 844"/>
              <a:gd name="T50" fmla="*/ 1216 w 2433"/>
              <a:gd name="T51" fmla="*/ 107 h 844"/>
              <a:gd name="T52" fmla="*/ 1269 w 2433"/>
              <a:gd name="T53" fmla="*/ 96 h 844"/>
              <a:gd name="T54" fmla="*/ 1312 w 2433"/>
              <a:gd name="T55" fmla="*/ 86 h 844"/>
              <a:gd name="T56" fmla="*/ 1365 w 2433"/>
              <a:gd name="T57" fmla="*/ 75 h 844"/>
              <a:gd name="T58" fmla="*/ 1419 w 2433"/>
              <a:gd name="T59" fmla="*/ 64 h 844"/>
              <a:gd name="T60" fmla="*/ 1461 w 2433"/>
              <a:gd name="T61" fmla="*/ 54 h 844"/>
              <a:gd name="T62" fmla="*/ 1525 w 2433"/>
              <a:gd name="T63" fmla="*/ 54 h 844"/>
              <a:gd name="T64" fmla="*/ 1568 w 2433"/>
              <a:gd name="T65" fmla="*/ 43 h 844"/>
              <a:gd name="T66" fmla="*/ 1632 w 2433"/>
              <a:gd name="T67" fmla="*/ 32 h 844"/>
              <a:gd name="T68" fmla="*/ 1685 w 2433"/>
              <a:gd name="T69" fmla="*/ 32 h 844"/>
              <a:gd name="T70" fmla="*/ 1739 w 2433"/>
              <a:gd name="T71" fmla="*/ 22 h 844"/>
              <a:gd name="T72" fmla="*/ 1781 w 2433"/>
              <a:gd name="T73" fmla="*/ 11 h 844"/>
              <a:gd name="T74" fmla="*/ 1824 w 2433"/>
              <a:gd name="T75" fmla="*/ 11 h 844"/>
              <a:gd name="T76" fmla="*/ 1888 w 2433"/>
              <a:gd name="T77" fmla="*/ 11 h 844"/>
              <a:gd name="T78" fmla="*/ 1941 w 2433"/>
              <a:gd name="T79" fmla="*/ 0 h 844"/>
              <a:gd name="T80" fmla="*/ 1995 w 2433"/>
              <a:gd name="T81" fmla="*/ 0 h 844"/>
              <a:gd name="T82" fmla="*/ 2037 w 2433"/>
              <a:gd name="T83" fmla="*/ 0 h 844"/>
              <a:gd name="T84" fmla="*/ 2101 w 2433"/>
              <a:gd name="T85" fmla="*/ 11 h 844"/>
              <a:gd name="T86" fmla="*/ 2165 w 2433"/>
              <a:gd name="T87" fmla="*/ 11 h 844"/>
              <a:gd name="T88" fmla="*/ 2208 w 2433"/>
              <a:gd name="T89" fmla="*/ 22 h 844"/>
              <a:gd name="T90" fmla="*/ 2251 w 2433"/>
              <a:gd name="T91" fmla="*/ 22 h 844"/>
              <a:gd name="T92" fmla="*/ 2315 w 2433"/>
              <a:gd name="T93" fmla="*/ 32 h 844"/>
              <a:gd name="T94" fmla="*/ 2357 w 2433"/>
              <a:gd name="T95" fmla="*/ 32 h 844"/>
              <a:gd name="T96" fmla="*/ 2411 w 2433"/>
              <a:gd name="T97" fmla="*/ 43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14C2F8"/>
            </a:solidFill>
            <a:prstDash val="solid"/>
            <a:round/>
            <a:headEnd type="arrow" w="med" len="med"/>
            <a:tailEnd type="non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grpSp>
        <p:nvGrpSpPr>
          <p:cNvPr id="851048" name="Group 104"/>
          <p:cNvGrpSpPr>
            <a:grpSpLocks/>
          </p:cNvGrpSpPr>
          <p:nvPr/>
        </p:nvGrpSpPr>
        <p:grpSpPr bwMode="auto">
          <a:xfrm>
            <a:off x="6299200" y="985838"/>
            <a:ext cx="2000250" cy="1327150"/>
            <a:chOff x="3968" y="621"/>
            <a:chExt cx="1260" cy="836"/>
          </a:xfrm>
        </p:grpSpPr>
        <p:sp>
          <p:nvSpPr>
            <p:cNvPr id="851049" name="Freeform 105"/>
            <p:cNvSpPr>
              <a:spLocks/>
            </p:cNvSpPr>
            <p:nvPr/>
          </p:nvSpPr>
          <p:spPr bwMode="auto">
            <a:xfrm>
              <a:off x="3968" y="763"/>
              <a:ext cx="428" cy="278"/>
            </a:xfrm>
            <a:custGeom>
              <a:avLst/>
              <a:gdLst>
                <a:gd name="T0" fmla="*/ 0 w 428"/>
                <a:gd name="T1" fmla="*/ 0 h 278"/>
                <a:gd name="T2" fmla="*/ 21 w 428"/>
                <a:gd name="T3" fmla="*/ 0 h 278"/>
                <a:gd name="T4" fmla="*/ 43 w 428"/>
                <a:gd name="T5" fmla="*/ 0 h 278"/>
                <a:gd name="T6" fmla="*/ 64 w 428"/>
                <a:gd name="T7" fmla="*/ 10 h 278"/>
                <a:gd name="T8" fmla="*/ 96 w 428"/>
                <a:gd name="T9" fmla="*/ 21 h 278"/>
                <a:gd name="T10" fmla="*/ 117 w 428"/>
                <a:gd name="T11" fmla="*/ 21 h 278"/>
                <a:gd name="T12" fmla="*/ 139 w 428"/>
                <a:gd name="T13" fmla="*/ 21 h 278"/>
                <a:gd name="T14" fmla="*/ 160 w 428"/>
                <a:gd name="T15" fmla="*/ 32 h 278"/>
                <a:gd name="T16" fmla="*/ 181 w 428"/>
                <a:gd name="T17" fmla="*/ 42 h 278"/>
                <a:gd name="T18" fmla="*/ 203 w 428"/>
                <a:gd name="T19" fmla="*/ 53 h 278"/>
                <a:gd name="T20" fmla="*/ 224 w 428"/>
                <a:gd name="T21" fmla="*/ 64 h 278"/>
                <a:gd name="T22" fmla="*/ 235 w 428"/>
                <a:gd name="T23" fmla="*/ 85 h 278"/>
                <a:gd name="T24" fmla="*/ 256 w 428"/>
                <a:gd name="T25" fmla="*/ 96 h 278"/>
                <a:gd name="T26" fmla="*/ 277 w 428"/>
                <a:gd name="T27" fmla="*/ 106 h 278"/>
                <a:gd name="T28" fmla="*/ 299 w 428"/>
                <a:gd name="T29" fmla="*/ 128 h 278"/>
                <a:gd name="T30" fmla="*/ 320 w 428"/>
                <a:gd name="T31" fmla="*/ 138 h 278"/>
                <a:gd name="T32" fmla="*/ 331 w 428"/>
                <a:gd name="T33" fmla="*/ 160 h 278"/>
                <a:gd name="T34" fmla="*/ 352 w 428"/>
                <a:gd name="T35" fmla="*/ 170 h 278"/>
                <a:gd name="T36" fmla="*/ 363 w 428"/>
                <a:gd name="T37" fmla="*/ 192 h 278"/>
                <a:gd name="T38" fmla="*/ 384 w 428"/>
                <a:gd name="T39" fmla="*/ 202 h 278"/>
                <a:gd name="T40" fmla="*/ 395 w 428"/>
                <a:gd name="T41" fmla="*/ 224 h 278"/>
                <a:gd name="T42" fmla="*/ 416 w 428"/>
                <a:gd name="T43" fmla="*/ 234 h 278"/>
                <a:gd name="T44" fmla="*/ 416 w 428"/>
                <a:gd name="T45" fmla="*/ 256 h 278"/>
                <a:gd name="T46" fmla="*/ 427 w 428"/>
                <a:gd name="T47"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278">
                  <a:moveTo>
                    <a:pt x="0" y="0"/>
                  </a:moveTo>
                  <a:lnTo>
                    <a:pt x="21" y="0"/>
                  </a:lnTo>
                  <a:lnTo>
                    <a:pt x="43" y="0"/>
                  </a:lnTo>
                  <a:lnTo>
                    <a:pt x="64" y="10"/>
                  </a:lnTo>
                  <a:lnTo>
                    <a:pt x="96" y="21"/>
                  </a:lnTo>
                  <a:lnTo>
                    <a:pt x="117" y="21"/>
                  </a:lnTo>
                  <a:lnTo>
                    <a:pt x="139" y="21"/>
                  </a:lnTo>
                  <a:lnTo>
                    <a:pt x="160" y="32"/>
                  </a:lnTo>
                  <a:lnTo>
                    <a:pt x="181" y="42"/>
                  </a:lnTo>
                  <a:lnTo>
                    <a:pt x="203" y="53"/>
                  </a:lnTo>
                  <a:lnTo>
                    <a:pt x="224" y="64"/>
                  </a:lnTo>
                  <a:lnTo>
                    <a:pt x="235" y="85"/>
                  </a:lnTo>
                  <a:lnTo>
                    <a:pt x="256" y="96"/>
                  </a:lnTo>
                  <a:lnTo>
                    <a:pt x="277" y="106"/>
                  </a:lnTo>
                  <a:lnTo>
                    <a:pt x="299" y="128"/>
                  </a:lnTo>
                  <a:lnTo>
                    <a:pt x="320" y="138"/>
                  </a:lnTo>
                  <a:lnTo>
                    <a:pt x="331" y="160"/>
                  </a:lnTo>
                  <a:lnTo>
                    <a:pt x="352" y="170"/>
                  </a:lnTo>
                  <a:lnTo>
                    <a:pt x="363" y="192"/>
                  </a:lnTo>
                  <a:lnTo>
                    <a:pt x="384" y="202"/>
                  </a:lnTo>
                  <a:lnTo>
                    <a:pt x="395" y="224"/>
                  </a:lnTo>
                  <a:lnTo>
                    <a:pt x="416" y="234"/>
                  </a:lnTo>
                  <a:lnTo>
                    <a:pt x="416" y="256"/>
                  </a:lnTo>
                  <a:lnTo>
                    <a:pt x="427" y="277"/>
                  </a:lnTo>
                </a:path>
              </a:pathLst>
            </a:custGeom>
            <a:noFill/>
            <a:ln w="50800" cap="rnd" cmpd="sng">
              <a:solidFill>
                <a:srgbClr val="EEFF4B"/>
              </a:solidFill>
              <a:prstDash val="solid"/>
              <a:round/>
              <a:headEnd type="triangle" w="med" len="med"/>
              <a:tailEnd type="non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50" name="Freeform 106"/>
            <p:cNvSpPr>
              <a:spLocks/>
            </p:cNvSpPr>
            <p:nvPr/>
          </p:nvSpPr>
          <p:spPr bwMode="auto">
            <a:xfrm>
              <a:off x="4491" y="677"/>
              <a:ext cx="427" cy="321"/>
            </a:xfrm>
            <a:custGeom>
              <a:avLst/>
              <a:gdLst>
                <a:gd name="T0" fmla="*/ 0 w 427"/>
                <a:gd name="T1" fmla="*/ 320 h 321"/>
                <a:gd name="T2" fmla="*/ 21 w 427"/>
                <a:gd name="T3" fmla="*/ 299 h 321"/>
                <a:gd name="T4" fmla="*/ 32 w 427"/>
                <a:gd name="T5" fmla="*/ 278 h 321"/>
                <a:gd name="T6" fmla="*/ 42 w 427"/>
                <a:gd name="T7" fmla="*/ 256 h 321"/>
                <a:gd name="T8" fmla="*/ 53 w 427"/>
                <a:gd name="T9" fmla="*/ 235 h 321"/>
                <a:gd name="T10" fmla="*/ 64 w 427"/>
                <a:gd name="T11" fmla="*/ 214 h 321"/>
                <a:gd name="T12" fmla="*/ 85 w 427"/>
                <a:gd name="T13" fmla="*/ 203 h 321"/>
                <a:gd name="T14" fmla="*/ 96 w 427"/>
                <a:gd name="T15" fmla="*/ 182 h 321"/>
                <a:gd name="T16" fmla="*/ 106 w 427"/>
                <a:gd name="T17" fmla="*/ 160 h 321"/>
                <a:gd name="T18" fmla="*/ 128 w 427"/>
                <a:gd name="T19" fmla="*/ 150 h 321"/>
                <a:gd name="T20" fmla="*/ 138 w 427"/>
                <a:gd name="T21" fmla="*/ 128 h 321"/>
                <a:gd name="T22" fmla="*/ 160 w 427"/>
                <a:gd name="T23" fmla="*/ 107 h 321"/>
                <a:gd name="T24" fmla="*/ 181 w 427"/>
                <a:gd name="T25" fmla="*/ 96 h 321"/>
                <a:gd name="T26" fmla="*/ 192 w 427"/>
                <a:gd name="T27" fmla="*/ 75 h 321"/>
                <a:gd name="T28" fmla="*/ 213 w 427"/>
                <a:gd name="T29" fmla="*/ 75 h 321"/>
                <a:gd name="T30" fmla="*/ 234 w 427"/>
                <a:gd name="T31" fmla="*/ 64 h 321"/>
                <a:gd name="T32" fmla="*/ 256 w 427"/>
                <a:gd name="T33" fmla="*/ 43 h 321"/>
                <a:gd name="T34" fmla="*/ 277 w 427"/>
                <a:gd name="T35" fmla="*/ 32 h 321"/>
                <a:gd name="T36" fmla="*/ 298 w 427"/>
                <a:gd name="T37" fmla="*/ 32 h 321"/>
                <a:gd name="T38" fmla="*/ 320 w 427"/>
                <a:gd name="T39" fmla="*/ 22 h 321"/>
                <a:gd name="T40" fmla="*/ 341 w 427"/>
                <a:gd name="T41" fmla="*/ 11 h 321"/>
                <a:gd name="T42" fmla="*/ 362 w 427"/>
                <a:gd name="T43" fmla="*/ 0 h 321"/>
                <a:gd name="T44" fmla="*/ 384 w 427"/>
                <a:gd name="T45" fmla="*/ 0 h 321"/>
                <a:gd name="T46" fmla="*/ 405 w 427"/>
                <a:gd name="T47" fmla="*/ 0 h 321"/>
                <a:gd name="T48" fmla="*/ 426 w 427"/>
                <a:gd name="T49"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7" h="321">
                  <a:moveTo>
                    <a:pt x="0" y="320"/>
                  </a:moveTo>
                  <a:lnTo>
                    <a:pt x="21" y="299"/>
                  </a:lnTo>
                  <a:lnTo>
                    <a:pt x="32" y="278"/>
                  </a:lnTo>
                  <a:lnTo>
                    <a:pt x="42" y="256"/>
                  </a:lnTo>
                  <a:lnTo>
                    <a:pt x="53" y="235"/>
                  </a:lnTo>
                  <a:lnTo>
                    <a:pt x="64" y="214"/>
                  </a:lnTo>
                  <a:lnTo>
                    <a:pt x="85" y="203"/>
                  </a:lnTo>
                  <a:lnTo>
                    <a:pt x="96" y="182"/>
                  </a:lnTo>
                  <a:lnTo>
                    <a:pt x="106" y="160"/>
                  </a:lnTo>
                  <a:lnTo>
                    <a:pt x="128" y="150"/>
                  </a:lnTo>
                  <a:lnTo>
                    <a:pt x="138" y="128"/>
                  </a:lnTo>
                  <a:lnTo>
                    <a:pt x="160" y="107"/>
                  </a:lnTo>
                  <a:lnTo>
                    <a:pt x="181" y="96"/>
                  </a:lnTo>
                  <a:lnTo>
                    <a:pt x="192" y="75"/>
                  </a:lnTo>
                  <a:lnTo>
                    <a:pt x="213" y="75"/>
                  </a:lnTo>
                  <a:lnTo>
                    <a:pt x="234" y="64"/>
                  </a:lnTo>
                  <a:lnTo>
                    <a:pt x="256" y="43"/>
                  </a:lnTo>
                  <a:lnTo>
                    <a:pt x="277" y="32"/>
                  </a:lnTo>
                  <a:lnTo>
                    <a:pt x="298" y="32"/>
                  </a:lnTo>
                  <a:lnTo>
                    <a:pt x="320" y="22"/>
                  </a:lnTo>
                  <a:lnTo>
                    <a:pt x="341" y="11"/>
                  </a:lnTo>
                  <a:lnTo>
                    <a:pt x="362" y="0"/>
                  </a:lnTo>
                  <a:lnTo>
                    <a:pt x="384" y="0"/>
                  </a:lnTo>
                  <a:lnTo>
                    <a:pt x="405" y="0"/>
                  </a:lnTo>
                  <a:lnTo>
                    <a:pt x="426" y="0"/>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51" name="Freeform 107"/>
            <p:cNvSpPr>
              <a:spLocks/>
            </p:cNvSpPr>
            <p:nvPr/>
          </p:nvSpPr>
          <p:spPr bwMode="auto">
            <a:xfrm>
              <a:off x="4512" y="1179"/>
              <a:ext cx="545" cy="278"/>
            </a:xfrm>
            <a:custGeom>
              <a:avLst/>
              <a:gdLst>
                <a:gd name="T0" fmla="*/ 0 w 545"/>
                <a:gd name="T1" fmla="*/ 0 h 278"/>
                <a:gd name="T2" fmla="*/ 11 w 545"/>
                <a:gd name="T3" fmla="*/ 21 h 278"/>
                <a:gd name="T4" fmla="*/ 32 w 545"/>
                <a:gd name="T5" fmla="*/ 32 h 278"/>
                <a:gd name="T6" fmla="*/ 43 w 545"/>
                <a:gd name="T7" fmla="*/ 53 h 278"/>
                <a:gd name="T8" fmla="*/ 53 w 545"/>
                <a:gd name="T9" fmla="*/ 74 h 278"/>
                <a:gd name="T10" fmla="*/ 75 w 545"/>
                <a:gd name="T11" fmla="*/ 96 h 278"/>
                <a:gd name="T12" fmla="*/ 96 w 545"/>
                <a:gd name="T13" fmla="*/ 106 h 278"/>
                <a:gd name="T14" fmla="*/ 107 w 545"/>
                <a:gd name="T15" fmla="*/ 128 h 278"/>
                <a:gd name="T16" fmla="*/ 128 w 545"/>
                <a:gd name="T17" fmla="*/ 138 h 278"/>
                <a:gd name="T18" fmla="*/ 149 w 545"/>
                <a:gd name="T19" fmla="*/ 160 h 278"/>
                <a:gd name="T20" fmla="*/ 171 w 545"/>
                <a:gd name="T21" fmla="*/ 170 h 278"/>
                <a:gd name="T22" fmla="*/ 192 w 545"/>
                <a:gd name="T23" fmla="*/ 181 h 278"/>
                <a:gd name="T24" fmla="*/ 213 w 545"/>
                <a:gd name="T25" fmla="*/ 192 h 278"/>
                <a:gd name="T26" fmla="*/ 235 w 545"/>
                <a:gd name="T27" fmla="*/ 202 h 278"/>
                <a:gd name="T28" fmla="*/ 256 w 545"/>
                <a:gd name="T29" fmla="*/ 224 h 278"/>
                <a:gd name="T30" fmla="*/ 277 w 545"/>
                <a:gd name="T31" fmla="*/ 224 h 278"/>
                <a:gd name="T32" fmla="*/ 299 w 545"/>
                <a:gd name="T33" fmla="*/ 234 h 278"/>
                <a:gd name="T34" fmla="*/ 320 w 545"/>
                <a:gd name="T35" fmla="*/ 234 h 278"/>
                <a:gd name="T36" fmla="*/ 352 w 545"/>
                <a:gd name="T37" fmla="*/ 256 h 278"/>
                <a:gd name="T38" fmla="*/ 384 w 545"/>
                <a:gd name="T39" fmla="*/ 256 h 278"/>
                <a:gd name="T40" fmla="*/ 405 w 545"/>
                <a:gd name="T41" fmla="*/ 266 h 278"/>
                <a:gd name="T42" fmla="*/ 427 w 545"/>
                <a:gd name="T43" fmla="*/ 266 h 278"/>
                <a:gd name="T44" fmla="*/ 448 w 545"/>
                <a:gd name="T45" fmla="*/ 266 h 278"/>
                <a:gd name="T46" fmla="*/ 469 w 545"/>
                <a:gd name="T47" fmla="*/ 277 h 278"/>
                <a:gd name="T48" fmla="*/ 501 w 545"/>
                <a:gd name="T49" fmla="*/ 277 h 278"/>
                <a:gd name="T50" fmla="*/ 523 w 545"/>
                <a:gd name="T51" fmla="*/ 277 h 278"/>
                <a:gd name="T52" fmla="*/ 544 w 545"/>
                <a:gd name="T53"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5" h="278">
                  <a:moveTo>
                    <a:pt x="0" y="0"/>
                  </a:moveTo>
                  <a:lnTo>
                    <a:pt x="11" y="21"/>
                  </a:lnTo>
                  <a:lnTo>
                    <a:pt x="32" y="32"/>
                  </a:lnTo>
                  <a:lnTo>
                    <a:pt x="43" y="53"/>
                  </a:lnTo>
                  <a:lnTo>
                    <a:pt x="53" y="74"/>
                  </a:lnTo>
                  <a:lnTo>
                    <a:pt x="75" y="96"/>
                  </a:lnTo>
                  <a:lnTo>
                    <a:pt x="96" y="106"/>
                  </a:lnTo>
                  <a:lnTo>
                    <a:pt x="107" y="128"/>
                  </a:lnTo>
                  <a:lnTo>
                    <a:pt x="128" y="138"/>
                  </a:lnTo>
                  <a:lnTo>
                    <a:pt x="149" y="160"/>
                  </a:lnTo>
                  <a:lnTo>
                    <a:pt x="171" y="170"/>
                  </a:lnTo>
                  <a:lnTo>
                    <a:pt x="192" y="181"/>
                  </a:lnTo>
                  <a:lnTo>
                    <a:pt x="213" y="192"/>
                  </a:lnTo>
                  <a:lnTo>
                    <a:pt x="235" y="202"/>
                  </a:lnTo>
                  <a:lnTo>
                    <a:pt x="256" y="224"/>
                  </a:lnTo>
                  <a:lnTo>
                    <a:pt x="277" y="224"/>
                  </a:lnTo>
                  <a:lnTo>
                    <a:pt x="299" y="234"/>
                  </a:lnTo>
                  <a:lnTo>
                    <a:pt x="320" y="234"/>
                  </a:lnTo>
                  <a:lnTo>
                    <a:pt x="352" y="256"/>
                  </a:lnTo>
                  <a:lnTo>
                    <a:pt x="384" y="256"/>
                  </a:lnTo>
                  <a:lnTo>
                    <a:pt x="405" y="266"/>
                  </a:lnTo>
                  <a:lnTo>
                    <a:pt x="427" y="266"/>
                  </a:lnTo>
                  <a:lnTo>
                    <a:pt x="448" y="266"/>
                  </a:lnTo>
                  <a:lnTo>
                    <a:pt x="469" y="277"/>
                  </a:lnTo>
                  <a:lnTo>
                    <a:pt x="501" y="277"/>
                  </a:lnTo>
                  <a:lnTo>
                    <a:pt x="523" y="277"/>
                  </a:lnTo>
                  <a:lnTo>
                    <a:pt x="544" y="277"/>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52" name="Freeform 108"/>
            <p:cNvSpPr>
              <a:spLocks/>
            </p:cNvSpPr>
            <p:nvPr/>
          </p:nvSpPr>
          <p:spPr bwMode="auto">
            <a:xfrm>
              <a:off x="4011" y="1179"/>
              <a:ext cx="417" cy="267"/>
            </a:xfrm>
            <a:custGeom>
              <a:avLst/>
              <a:gdLst>
                <a:gd name="T0" fmla="*/ 416 w 417"/>
                <a:gd name="T1" fmla="*/ 0 h 267"/>
                <a:gd name="T2" fmla="*/ 405 w 417"/>
                <a:gd name="T3" fmla="*/ 21 h 267"/>
                <a:gd name="T4" fmla="*/ 394 w 417"/>
                <a:gd name="T5" fmla="*/ 42 h 267"/>
                <a:gd name="T6" fmla="*/ 373 w 417"/>
                <a:gd name="T7" fmla="*/ 64 h 267"/>
                <a:gd name="T8" fmla="*/ 362 w 417"/>
                <a:gd name="T9" fmla="*/ 85 h 267"/>
                <a:gd name="T10" fmla="*/ 341 w 417"/>
                <a:gd name="T11" fmla="*/ 106 h 267"/>
                <a:gd name="T12" fmla="*/ 320 w 417"/>
                <a:gd name="T13" fmla="*/ 117 h 267"/>
                <a:gd name="T14" fmla="*/ 309 w 417"/>
                <a:gd name="T15" fmla="*/ 138 h 267"/>
                <a:gd name="T16" fmla="*/ 288 w 417"/>
                <a:gd name="T17" fmla="*/ 138 h 267"/>
                <a:gd name="T18" fmla="*/ 266 w 417"/>
                <a:gd name="T19" fmla="*/ 160 h 267"/>
                <a:gd name="T20" fmla="*/ 245 w 417"/>
                <a:gd name="T21" fmla="*/ 170 h 267"/>
                <a:gd name="T22" fmla="*/ 224 w 417"/>
                <a:gd name="T23" fmla="*/ 181 h 267"/>
                <a:gd name="T24" fmla="*/ 202 w 417"/>
                <a:gd name="T25" fmla="*/ 202 h 267"/>
                <a:gd name="T26" fmla="*/ 181 w 417"/>
                <a:gd name="T27" fmla="*/ 202 h 267"/>
                <a:gd name="T28" fmla="*/ 160 w 417"/>
                <a:gd name="T29" fmla="*/ 213 h 267"/>
                <a:gd name="T30" fmla="*/ 138 w 417"/>
                <a:gd name="T31" fmla="*/ 224 h 267"/>
                <a:gd name="T32" fmla="*/ 117 w 417"/>
                <a:gd name="T33" fmla="*/ 234 h 267"/>
                <a:gd name="T34" fmla="*/ 96 w 417"/>
                <a:gd name="T35" fmla="*/ 234 h 267"/>
                <a:gd name="T36" fmla="*/ 64 w 417"/>
                <a:gd name="T37" fmla="*/ 256 h 267"/>
                <a:gd name="T38" fmla="*/ 42 w 417"/>
                <a:gd name="T39" fmla="*/ 256 h 267"/>
                <a:gd name="T40" fmla="*/ 21 w 417"/>
                <a:gd name="T41" fmla="*/ 266 h 267"/>
                <a:gd name="T42" fmla="*/ 0 w 417"/>
                <a:gd name="T43" fmla="*/ 2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7" h="267">
                  <a:moveTo>
                    <a:pt x="416" y="0"/>
                  </a:moveTo>
                  <a:lnTo>
                    <a:pt x="405" y="21"/>
                  </a:lnTo>
                  <a:lnTo>
                    <a:pt x="394" y="42"/>
                  </a:lnTo>
                  <a:lnTo>
                    <a:pt x="373" y="64"/>
                  </a:lnTo>
                  <a:lnTo>
                    <a:pt x="362" y="85"/>
                  </a:lnTo>
                  <a:lnTo>
                    <a:pt x="341" y="106"/>
                  </a:lnTo>
                  <a:lnTo>
                    <a:pt x="320" y="117"/>
                  </a:lnTo>
                  <a:lnTo>
                    <a:pt x="309" y="138"/>
                  </a:lnTo>
                  <a:lnTo>
                    <a:pt x="288" y="138"/>
                  </a:lnTo>
                  <a:lnTo>
                    <a:pt x="266" y="160"/>
                  </a:lnTo>
                  <a:lnTo>
                    <a:pt x="245" y="170"/>
                  </a:lnTo>
                  <a:lnTo>
                    <a:pt x="224" y="181"/>
                  </a:lnTo>
                  <a:lnTo>
                    <a:pt x="202" y="202"/>
                  </a:lnTo>
                  <a:lnTo>
                    <a:pt x="181" y="202"/>
                  </a:lnTo>
                  <a:lnTo>
                    <a:pt x="160" y="213"/>
                  </a:lnTo>
                  <a:lnTo>
                    <a:pt x="138" y="224"/>
                  </a:lnTo>
                  <a:lnTo>
                    <a:pt x="117" y="234"/>
                  </a:lnTo>
                  <a:lnTo>
                    <a:pt x="96" y="234"/>
                  </a:lnTo>
                  <a:lnTo>
                    <a:pt x="64" y="256"/>
                  </a:lnTo>
                  <a:lnTo>
                    <a:pt x="42" y="256"/>
                  </a:lnTo>
                  <a:lnTo>
                    <a:pt x="21" y="266"/>
                  </a:lnTo>
                  <a:lnTo>
                    <a:pt x="0" y="266"/>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53" name="Freeform 109"/>
            <p:cNvSpPr>
              <a:spLocks/>
            </p:cNvSpPr>
            <p:nvPr/>
          </p:nvSpPr>
          <p:spPr bwMode="auto">
            <a:xfrm>
              <a:off x="4361" y="621"/>
              <a:ext cx="44" cy="214"/>
            </a:xfrm>
            <a:custGeom>
              <a:avLst/>
              <a:gdLst>
                <a:gd name="T0" fmla="*/ 43 w 44"/>
                <a:gd name="T1" fmla="*/ 213 h 214"/>
                <a:gd name="T2" fmla="*/ 43 w 44"/>
                <a:gd name="T3" fmla="*/ 192 h 214"/>
                <a:gd name="T4" fmla="*/ 43 w 44"/>
                <a:gd name="T5" fmla="*/ 171 h 214"/>
                <a:gd name="T6" fmla="*/ 43 w 44"/>
                <a:gd name="T7" fmla="*/ 149 h 214"/>
                <a:gd name="T8" fmla="*/ 43 w 44"/>
                <a:gd name="T9" fmla="*/ 128 h 214"/>
                <a:gd name="T10" fmla="*/ 32 w 44"/>
                <a:gd name="T11" fmla="*/ 107 h 214"/>
                <a:gd name="T12" fmla="*/ 32 w 44"/>
                <a:gd name="T13" fmla="*/ 85 h 214"/>
                <a:gd name="T14" fmla="*/ 22 w 44"/>
                <a:gd name="T15" fmla="*/ 64 h 214"/>
                <a:gd name="T16" fmla="*/ 22 w 44"/>
                <a:gd name="T17" fmla="*/ 43 h 214"/>
                <a:gd name="T18" fmla="*/ 11 w 44"/>
                <a:gd name="T19" fmla="*/ 21 h 214"/>
                <a:gd name="T20" fmla="*/ 0 w 44"/>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14">
                  <a:moveTo>
                    <a:pt x="43" y="213"/>
                  </a:moveTo>
                  <a:lnTo>
                    <a:pt x="43" y="192"/>
                  </a:lnTo>
                  <a:lnTo>
                    <a:pt x="43" y="171"/>
                  </a:lnTo>
                  <a:lnTo>
                    <a:pt x="43" y="149"/>
                  </a:lnTo>
                  <a:lnTo>
                    <a:pt x="43" y="128"/>
                  </a:lnTo>
                  <a:lnTo>
                    <a:pt x="32" y="107"/>
                  </a:lnTo>
                  <a:lnTo>
                    <a:pt x="32" y="85"/>
                  </a:lnTo>
                  <a:lnTo>
                    <a:pt x="22" y="64"/>
                  </a:lnTo>
                  <a:lnTo>
                    <a:pt x="22" y="43"/>
                  </a:lnTo>
                  <a:lnTo>
                    <a:pt x="11" y="21"/>
                  </a:lnTo>
                  <a:lnTo>
                    <a:pt x="0" y="0"/>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54" name="Freeform 110"/>
            <p:cNvSpPr>
              <a:spLocks/>
            </p:cNvSpPr>
            <p:nvPr/>
          </p:nvSpPr>
          <p:spPr bwMode="auto">
            <a:xfrm>
              <a:off x="5056" y="1029"/>
              <a:ext cx="172" cy="44"/>
            </a:xfrm>
            <a:custGeom>
              <a:avLst/>
              <a:gdLst>
                <a:gd name="T0" fmla="*/ 0 w 172"/>
                <a:gd name="T1" fmla="*/ 43 h 44"/>
                <a:gd name="T2" fmla="*/ 21 w 172"/>
                <a:gd name="T3" fmla="*/ 43 h 44"/>
                <a:gd name="T4" fmla="*/ 43 w 172"/>
                <a:gd name="T5" fmla="*/ 32 h 44"/>
                <a:gd name="T6" fmla="*/ 64 w 172"/>
                <a:gd name="T7" fmla="*/ 32 h 44"/>
                <a:gd name="T8" fmla="*/ 85 w 172"/>
                <a:gd name="T9" fmla="*/ 22 h 44"/>
                <a:gd name="T10" fmla="*/ 107 w 172"/>
                <a:gd name="T11" fmla="*/ 11 h 44"/>
                <a:gd name="T12" fmla="*/ 128 w 172"/>
                <a:gd name="T13" fmla="*/ 11 h 44"/>
                <a:gd name="T14" fmla="*/ 149 w 172"/>
                <a:gd name="T15" fmla="*/ 0 h 44"/>
                <a:gd name="T16" fmla="*/ 171 w 172"/>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44">
                  <a:moveTo>
                    <a:pt x="0" y="43"/>
                  </a:moveTo>
                  <a:lnTo>
                    <a:pt x="21" y="43"/>
                  </a:lnTo>
                  <a:lnTo>
                    <a:pt x="43" y="32"/>
                  </a:lnTo>
                  <a:lnTo>
                    <a:pt x="64" y="32"/>
                  </a:lnTo>
                  <a:lnTo>
                    <a:pt x="85" y="22"/>
                  </a:lnTo>
                  <a:lnTo>
                    <a:pt x="107" y="11"/>
                  </a:lnTo>
                  <a:lnTo>
                    <a:pt x="128" y="11"/>
                  </a:lnTo>
                  <a:lnTo>
                    <a:pt x="149" y="0"/>
                  </a:lnTo>
                  <a:lnTo>
                    <a:pt x="171" y="0"/>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grpSp>
      <p:grpSp>
        <p:nvGrpSpPr>
          <p:cNvPr id="851055" name="Group 111"/>
          <p:cNvGrpSpPr>
            <a:grpSpLocks/>
          </p:cNvGrpSpPr>
          <p:nvPr/>
        </p:nvGrpSpPr>
        <p:grpSpPr bwMode="auto">
          <a:xfrm>
            <a:off x="6297613" y="981075"/>
            <a:ext cx="2000250" cy="1327150"/>
            <a:chOff x="3968" y="621"/>
            <a:chExt cx="1260" cy="836"/>
          </a:xfrm>
        </p:grpSpPr>
        <p:sp>
          <p:nvSpPr>
            <p:cNvPr id="851056" name="Freeform 112"/>
            <p:cNvSpPr>
              <a:spLocks/>
            </p:cNvSpPr>
            <p:nvPr/>
          </p:nvSpPr>
          <p:spPr bwMode="auto">
            <a:xfrm>
              <a:off x="3968" y="763"/>
              <a:ext cx="428" cy="278"/>
            </a:xfrm>
            <a:custGeom>
              <a:avLst/>
              <a:gdLst>
                <a:gd name="T0" fmla="*/ 0 w 428"/>
                <a:gd name="T1" fmla="*/ 0 h 278"/>
                <a:gd name="T2" fmla="*/ 21 w 428"/>
                <a:gd name="T3" fmla="*/ 0 h 278"/>
                <a:gd name="T4" fmla="*/ 43 w 428"/>
                <a:gd name="T5" fmla="*/ 0 h 278"/>
                <a:gd name="T6" fmla="*/ 64 w 428"/>
                <a:gd name="T7" fmla="*/ 10 h 278"/>
                <a:gd name="T8" fmla="*/ 96 w 428"/>
                <a:gd name="T9" fmla="*/ 21 h 278"/>
                <a:gd name="T10" fmla="*/ 117 w 428"/>
                <a:gd name="T11" fmla="*/ 21 h 278"/>
                <a:gd name="T12" fmla="*/ 139 w 428"/>
                <a:gd name="T13" fmla="*/ 21 h 278"/>
                <a:gd name="T14" fmla="*/ 160 w 428"/>
                <a:gd name="T15" fmla="*/ 32 h 278"/>
                <a:gd name="T16" fmla="*/ 181 w 428"/>
                <a:gd name="T17" fmla="*/ 42 h 278"/>
                <a:gd name="T18" fmla="*/ 203 w 428"/>
                <a:gd name="T19" fmla="*/ 53 h 278"/>
                <a:gd name="T20" fmla="*/ 224 w 428"/>
                <a:gd name="T21" fmla="*/ 64 h 278"/>
                <a:gd name="T22" fmla="*/ 235 w 428"/>
                <a:gd name="T23" fmla="*/ 85 h 278"/>
                <a:gd name="T24" fmla="*/ 256 w 428"/>
                <a:gd name="T25" fmla="*/ 96 h 278"/>
                <a:gd name="T26" fmla="*/ 277 w 428"/>
                <a:gd name="T27" fmla="*/ 106 h 278"/>
                <a:gd name="T28" fmla="*/ 299 w 428"/>
                <a:gd name="T29" fmla="*/ 128 h 278"/>
                <a:gd name="T30" fmla="*/ 320 w 428"/>
                <a:gd name="T31" fmla="*/ 138 h 278"/>
                <a:gd name="T32" fmla="*/ 331 w 428"/>
                <a:gd name="T33" fmla="*/ 160 h 278"/>
                <a:gd name="T34" fmla="*/ 352 w 428"/>
                <a:gd name="T35" fmla="*/ 170 h 278"/>
                <a:gd name="T36" fmla="*/ 363 w 428"/>
                <a:gd name="T37" fmla="*/ 192 h 278"/>
                <a:gd name="T38" fmla="*/ 384 w 428"/>
                <a:gd name="T39" fmla="*/ 202 h 278"/>
                <a:gd name="T40" fmla="*/ 395 w 428"/>
                <a:gd name="T41" fmla="*/ 224 h 278"/>
                <a:gd name="T42" fmla="*/ 416 w 428"/>
                <a:gd name="T43" fmla="*/ 234 h 278"/>
                <a:gd name="T44" fmla="*/ 416 w 428"/>
                <a:gd name="T45" fmla="*/ 256 h 278"/>
                <a:gd name="T46" fmla="*/ 427 w 428"/>
                <a:gd name="T47"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278">
                  <a:moveTo>
                    <a:pt x="0" y="0"/>
                  </a:moveTo>
                  <a:lnTo>
                    <a:pt x="21" y="0"/>
                  </a:lnTo>
                  <a:lnTo>
                    <a:pt x="43" y="0"/>
                  </a:lnTo>
                  <a:lnTo>
                    <a:pt x="64" y="10"/>
                  </a:lnTo>
                  <a:lnTo>
                    <a:pt x="96" y="21"/>
                  </a:lnTo>
                  <a:lnTo>
                    <a:pt x="117" y="21"/>
                  </a:lnTo>
                  <a:lnTo>
                    <a:pt x="139" y="21"/>
                  </a:lnTo>
                  <a:lnTo>
                    <a:pt x="160" y="32"/>
                  </a:lnTo>
                  <a:lnTo>
                    <a:pt x="181" y="42"/>
                  </a:lnTo>
                  <a:lnTo>
                    <a:pt x="203" y="53"/>
                  </a:lnTo>
                  <a:lnTo>
                    <a:pt x="224" y="64"/>
                  </a:lnTo>
                  <a:lnTo>
                    <a:pt x="235" y="85"/>
                  </a:lnTo>
                  <a:lnTo>
                    <a:pt x="256" y="96"/>
                  </a:lnTo>
                  <a:lnTo>
                    <a:pt x="277" y="106"/>
                  </a:lnTo>
                  <a:lnTo>
                    <a:pt x="299" y="128"/>
                  </a:lnTo>
                  <a:lnTo>
                    <a:pt x="320" y="138"/>
                  </a:lnTo>
                  <a:lnTo>
                    <a:pt x="331" y="160"/>
                  </a:lnTo>
                  <a:lnTo>
                    <a:pt x="352" y="170"/>
                  </a:lnTo>
                  <a:lnTo>
                    <a:pt x="363" y="192"/>
                  </a:lnTo>
                  <a:lnTo>
                    <a:pt x="384" y="202"/>
                  </a:lnTo>
                  <a:lnTo>
                    <a:pt x="395" y="224"/>
                  </a:lnTo>
                  <a:lnTo>
                    <a:pt x="416" y="234"/>
                  </a:lnTo>
                  <a:lnTo>
                    <a:pt x="416" y="256"/>
                  </a:lnTo>
                  <a:lnTo>
                    <a:pt x="427" y="277"/>
                  </a:lnTo>
                </a:path>
              </a:pathLst>
            </a:custGeom>
            <a:noFill/>
            <a:ln w="50800" cap="rnd" cmpd="sng">
              <a:solidFill>
                <a:srgbClr val="FA0532"/>
              </a:solidFill>
              <a:prstDash val="solid"/>
              <a:round/>
              <a:headEnd type="triangle" w="med" len="med"/>
              <a:tailEnd type="non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57" name="Freeform 113"/>
            <p:cNvSpPr>
              <a:spLocks/>
            </p:cNvSpPr>
            <p:nvPr/>
          </p:nvSpPr>
          <p:spPr bwMode="auto">
            <a:xfrm>
              <a:off x="4491" y="677"/>
              <a:ext cx="427" cy="321"/>
            </a:xfrm>
            <a:custGeom>
              <a:avLst/>
              <a:gdLst>
                <a:gd name="T0" fmla="*/ 0 w 427"/>
                <a:gd name="T1" fmla="*/ 320 h 321"/>
                <a:gd name="T2" fmla="*/ 21 w 427"/>
                <a:gd name="T3" fmla="*/ 299 h 321"/>
                <a:gd name="T4" fmla="*/ 32 w 427"/>
                <a:gd name="T5" fmla="*/ 278 h 321"/>
                <a:gd name="T6" fmla="*/ 42 w 427"/>
                <a:gd name="T7" fmla="*/ 256 h 321"/>
                <a:gd name="T8" fmla="*/ 53 w 427"/>
                <a:gd name="T9" fmla="*/ 235 h 321"/>
                <a:gd name="T10" fmla="*/ 64 w 427"/>
                <a:gd name="T11" fmla="*/ 214 h 321"/>
                <a:gd name="T12" fmla="*/ 85 w 427"/>
                <a:gd name="T13" fmla="*/ 203 h 321"/>
                <a:gd name="T14" fmla="*/ 96 w 427"/>
                <a:gd name="T15" fmla="*/ 182 h 321"/>
                <a:gd name="T16" fmla="*/ 106 w 427"/>
                <a:gd name="T17" fmla="*/ 160 h 321"/>
                <a:gd name="T18" fmla="*/ 128 w 427"/>
                <a:gd name="T19" fmla="*/ 150 h 321"/>
                <a:gd name="T20" fmla="*/ 138 w 427"/>
                <a:gd name="T21" fmla="*/ 128 h 321"/>
                <a:gd name="T22" fmla="*/ 160 w 427"/>
                <a:gd name="T23" fmla="*/ 107 h 321"/>
                <a:gd name="T24" fmla="*/ 181 w 427"/>
                <a:gd name="T25" fmla="*/ 96 h 321"/>
                <a:gd name="T26" fmla="*/ 192 w 427"/>
                <a:gd name="T27" fmla="*/ 75 h 321"/>
                <a:gd name="T28" fmla="*/ 213 w 427"/>
                <a:gd name="T29" fmla="*/ 75 h 321"/>
                <a:gd name="T30" fmla="*/ 234 w 427"/>
                <a:gd name="T31" fmla="*/ 64 h 321"/>
                <a:gd name="T32" fmla="*/ 256 w 427"/>
                <a:gd name="T33" fmla="*/ 43 h 321"/>
                <a:gd name="T34" fmla="*/ 277 w 427"/>
                <a:gd name="T35" fmla="*/ 32 h 321"/>
                <a:gd name="T36" fmla="*/ 298 w 427"/>
                <a:gd name="T37" fmla="*/ 32 h 321"/>
                <a:gd name="T38" fmla="*/ 320 w 427"/>
                <a:gd name="T39" fmla="*/ 22 h 321"/>
                <a:gd name="T40" fmla="*/ 341 w 427"/>
                <a:gd name="T41" fmla="*/ 11 h 321"/>
                <a:gd name="T42" fmla="*/ 362 w 427"/>
                <a:gd name="T43" fmla="*/ 0 h 321"/>
                <a:gd name="T44" fmla="*/ 384 w 427"/>
                <a:gd name="T45" fmla="*/ 0 h 321"/>
                <a:gd name="T46" fmla="*/ 405 w 427"/>
                <a:gd name="T47" fmla="*/ 0 h 321"/>
                <a:gd name="T48" fmla="*/ 426 w 427"/>
                <a:gd name="T49"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7" h="321">
                  <a:moveTo>
                    <a:pt x="0" y="320"/>
                  </a:moveTo>
                  <a:lnTo>
                    <a:pt x="21" y="299"/>
                  </a:lnTo>
                  <a:lnTo>
                    <a:pt x="32" y="278"/>
                  </a:lnTo>
                  <a:lnTo>
                    <a:pt x="42" y="256"/>
                  </a:lnTo>
                  <a:lnTo>
                    <a:pt x="53" y="235"/>
                  </a:lnTo>
                  <a:lnTo>
                    <a:pt x="64" y="214"/>
                  </a:lnTo>
                  <a:lnTo>
                    <a:pt x="85" y="203"/>
                  </a:lnTo>
                  <a:lnTo>
                    <a:pt x="96" y="182"/>
                  </a:lnTo>
                  <a:lnTo>
                    <a:pt x="106" y="160"/>
                  </a:lnTo>
                  <a:lnTo>
                    <a:pt x="128" y="150"/>
                  </a:lnTo>
                  <a:lnTo>
                    <a:pt x="138" y="128"/>
                  </a:lnTo>
                  <a:lnTo>
                    <a:pt x="160" y="107"/>
                  </a:lnTo>
                  <a:lnTo>
                    <a:pt x="181" y="96"/>
                  </a:lnTo>
                  <a:lnTo>
                    <a:pt x="192" y="75"/>
                  </a:lnTo>
                  <a:lnTo>
                    <a:pt x="213" y="75"/>
                  </a:lnTo>
                  <a:lnTo>
                    <a:pt x="234" y="64"/>
                  </a:lnTo>
                  <a:lnTo>
                    <a:pt x="256" y="43"/>
                  </a:lnTo>
                  <a:lnTo>
                    <a:pt x="277" y="32"/>
                  </a:lnTo>
                  <a:lnTo>
                    <a:pt x="298" y="32"/>
                  </a:lnTo>
                  <a:lnTo>
                    <a:pt x="320" y="22"/>
                  </a:lnTo>
                  <a:lnTo>
                    <a:pt x="341" y="11"/>
                  </a:lnTo>
                  <a:lnTo>
                    <a:pt x="362" y="0"/>
                  </a:lnTo>
                  <a:lnTo>
                    <a:pt x="384" y="0"/>
                  </a:lnTo>
                  <a:lnTo>
                    <a:pt x="405" y="0"/>
                  </a:lnTo>
                  <a:lnTo>
                    <a:pt x="426" y="0"/>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58" name="Freeform 114"/>
            <p:cNvSpPr>
              <a:spLocks/>
            </p:cNvSpPr>
            <p:nvPr/>
          </p:nvSpPr>
          <p:spPr bwMode="auto">
            <a:xfrm>
              <a:off x="4512" y="1179"/>
              <a:ext cx="545" cy="278"/>
            </a:xfrm>
            <a:custGeom>
              <a:avLst/>
              <a:gdLst>
                <a:gd name="T0" fmla="*/ 0 w 545"/>
                <a:gd name="T1" fmla="*/ 0 h 278"/>
                <a:gd name="T2" fmla="*/ 11 w 545"/>
                <a:gd name="T3" fmla="*/ 21 h 278"/>
                <a:gd name="T4" fmla="*/ 32 w 545"/>
                <a:gd name="T5" fmla="*/ 32 h 278"/>
                <a:gd name="T6" fmla="*/ 43 w 545"/>
                <a:gd name="T7" fmla="*/ 53 h 278"/>
                <a:gd name="T8" fmla="*/ 53 w 545"/>
                <a:gd name="T9" fmla="*/ 74 h 278"/>
                <a:gd name="T10" fmla="*/ 75 w 545"/>
                <a:gd name="T11" fmla="*/ 96 h 278"/>
                <a:gd name="T12" fmla="*/ 96 w 545"/>
                <a:gd name="T13" fmla="*/ 106 h 278"/>
                <a:gd name="T14" fmla="*/ 107 w 545"/>
                <a:gd name="T15" fmla="*/ 128 h 278"/>
                <a:gd name="T16" fmla="*/ 128 w 545"/>
                <a:gd name="T17" fmla="*/ 138 h 278"/>
                <a:gd name="T18" fmla="*/ 149 w 545"/>
                <a:gd name="T19" fmla="*/ 160 h 278"/>
                <a:gd name="T20" fmla="*/ 171 w 545"/>
                <a:gd name="T21" fmla="*/ 170 h 278"/>
                <a:gd name="T22" fmla="*/ 192 w 545"/>
                <a:gd name="T23" fmla="*/ 181 h 278"/>
                <a:gd name="T24" fmla="*/ 213 w 545"/>
                <a:gd name="T25" fmla="*/ 192 h 278"/>
                <a:gd name="T26" fmla="*/ 235 w 545"/>
                <a:gd name="T27" fmla="*/ 202 h 278"/>
                <a:gd name="T28" fmla="*/ 256 w 545"/>
                <a:gd name="T29" fmla="*/ 224 h 278"/>
                <a:gd name="T30" fmla="*/ 277 w 545"/>
                <a:gd name="T31" fmla="*/ 224 h 278"/>
                <a:gd name="T32" fmla="*/ 299 w 545"/>
                <a:gd name="T33" fmla="*/ 234 h 278"/>
                <a:gd name="T34" fmla="*/ 320 w 545"/>
                <a:gd name="T35" fmla="*/ 234 h 278"/>
                <a:gd name="T36" fmla="*/ 352 w 545"/>
                <a:gd name="T37" fmla="*/ 256 h 278"/>
                <a:gd name="T38" fmla="*/ 384 w 545"/>
                <a:gd name="T39" fmla="*/ 256 h 278"/>
                <a:gd name="T40" fmla="*/ 405 w 545"/>
                <a:gd name="T41" fmla="*/ 266 h 278"/>
                <a:gd name="T42" fmla="*/ 427 w 545"/>
                <a:gd name="T43" fmla="*/ 266 h 278"/>
                <a:gd name="T44" fmla="*/ 448 w 545"/>
                <a:gd name="T45" fmla="*/ 266 h 278"/>
                <a:gd name="T46" fmla="*/ 469 w 545"/>
                <a:gd name="T47" fmla="*/ 277 h 278"/>
                <a:gd name="T48" fmla="*/ 501 w 545"/>
                <a:gd name="T49" fmla="*/ 277 h 278"/>
                <a:gd name="T50" fmla="*/ 523 w 545"/>
                <a:gd name="T51" fmla="*/ 277 h 278"/>
                <a:gd name="T52" fmla="*/ 544 w 545"/>
                <a:gd name="T53"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5" h="278">
                  <a:moveTo>
                    <a:pt x="0" y="0"/>
                  </a:moveTo>
                  <a:lnTo>
                    <a:pt x="11" y="21"/>
                  </a:lnTo>
                  <a:lnTo>
                    <a:pt x="32" y="32"/>
                  </a:lnTo>
                  <a:lnTo>
                    <a:pt x="43" y="53"/>
                  </a:lnTo>
                  <a:lnTo>
                    <a:pt x="53" y="74"/>
                  </a:lnTo>
                  <a:lnTo>
                    <a:pt x="75" y="96"/>
                  </a:lnTo>
                  <a:lnTo>
                    <a:pt x="96" y="106"/>
                  </a:lnTo>
                  <a:lnTo>
                    <a:pt x="107" y="128"/>
                  </a:lnTo>
                  <a:lnTo>
                    <a:pt x="128" y="138"/>
                  </a:lnTo>
                  <a:lnTo>
                    <a:pt x="149" y="160"/>
                  </a:lnTo>
                  <a:lnTo>
                    <a:pt x="171" y="170"/>
                  </a:lnTo>
                  <a:lnTo>
                    <a:pt x="192" y="181"/>
                  </a:lnTo>
                  <a:lnTo>
                    <a:pt x="213" y="192"/>
                  </a:lnTo>
                  <a:lnTo>
                    <a:pt x="235" y="202"/>
                  </a:lnTo>
                  <a:lnTo>
                    <a:pt x="256" y="224"/>
                  </a:lnTo>
                  <a:lnTo>
                    <a:pt x="277" y="224"/>
                  </a:lnTo>
                  <a:lnTo>
                    <a:pt x="299" y="234"/>
                  </a:lnTo>
                  <a:lnTo>
                    <a:pt x="320" y="234"/>
                  </a:lnTo>
                  <a:lnTo>
                    <a:pt x="352" y="256"/>
                  </a:lnTo>
                  <a:lnTo>
                    <a:pt x="384" y="256"/>
                  </a:lnTo>
                  <a:lnTo>
                    <a:pt x="405" y="266"/>
                  </a:lnTo>
                  <a:lnTo>
                    <a:pt x="427" y="266"/>
                  </a:lnTo>
                  <a:lnTo>
                    <a:pt x="448" y="266"/>
                  </a:lnTo>
                  <a:lnTo>
                    <a:pt x="469" y="277"/>
                  </a:lnTo>
                  <a:lnTo>
                    <a:pt x="501" y="277"/>
                  </a:lnTo>
                  <a:lnTo>
                    <a:pt x="523" y="277"/>
                  </a:lnTo>
                  <a:lnTo>
                    <a:pt x="544" y="277"/>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59" name="Freeform 115"/>
            <p:cNvSpPr>
              <a:spLocks/>
            </p:cNvSpPr>
            <p:nvPr/>
          </p:nvSpPr>
          <p:spPr bwMode="auto">
            <a:xfrm>
              <a:off x="4011" y="1179"/>
              <a:ext cx="417" cy="267"/>
            </a:xfrm>
            <a:custGeom>
              <a:avLst/>
              <a:gdLst>
                <a:gd name="T0" fmla="*/ 416 w 417"/>
                <a:gd name="T1" fmla="*/ 0 h 267"/>
                <a:gd name="T2" fmla="*/ 405 w 417"/>
                <a:gd name="T3" fmla="*/ 21 h 267"/>
                <a:gd name="T4" fmla="*/ 394 w 417"/>
                <a:gd name="T5" fmla="*/ 42 h 267"/>
                <a:gd name="T6" fmla="*/ 373 w 417"/>
                <a:gd name="T7" fmla="*/ 64 h 267"/>
                <a:gd name="T8" fmla="*/ 362 w 417"/>
                <a:gd name="T9" fmla="*/ 85 h 267"/>
                <a:gd name="T10" fmla="*/ 341 w 417"/>
                <a:gd name="T11" fmla="*/ 106 h 267"/>
                <a:gd name="T12" fmla="*/ 320 w 417"/>
                <a:gd name="T13" fmla="*/ 117 h 267"/>
                <a:gd name="T14" fmla="*/ 309 w 417"/>
                <a:gd name="T15" fmla="*/ 138 h 267"/>
                <a:gd name="T16" fmla="*/ 288 w 417"/>
                <a:gd name="T17" fmla="*/ 138 h 267"/>
                <a:gd name="T18" fmla="*/ 266 w 417"/>
                <a:gd name="T19" fmla="*/ 160 h 267"/>
                <a:gd name="T20" fmla="*/ 245 w 417"/>
                <a:gd name="T21" fmla="*/ 170 h 267"/>
                <a:gd name="T22" fmla="*/ 224 w 417"/>
                <a:gd name="T23" fmla="*/ 181 h 267"/>
                <a:gd name="T24" fmla="*/ 202 w 417"/>
                <a:gd name="T25" fmla="*/ 202 h 267"/>
                <a:gd name="T26" fmla="*/ 181 w 417"/>
                <a:gd name="T27" fmla="*/ 202 h 267"/>
                <a:gd name="T28" fmla="*/ 160 w 417"/>
                <a:gd name="T29" fmla="*/ 213 h 267"/>
                <a:gd name="T30" fmla="*/ 138 w 417"/>
                <a:gd name="T31" fmla="*/ 224 h 267"/>
                <a:gd name="T32" fmla="*/ 117 w 417"/>
                <a:gd name="T33" fmla="*/ 234 h 267"/>
                <a:gd name="T34" fmla="*/ 96 w 417"/>
                <a:gd name="T35" fmla="*/ 234 h 267"/>
                <a:gd name="T36" fmla="*/ 64 w 417"/>
                <a:gd name="T37" fmla="*/ 256 h 267"/>
                <a:gd name="T38" fmla="*/ 42 w 417"/>
                <a:gd name="T39" fmla="*/ 256 h 267"/>
                <a:gd name="T40" fmla="*/ 21 w 417"/>
                <a:gd name="T41" fmla="*/ 266 h 267"/>
                <a:gd name="T42" fmla="*/ 0 w 417"/>
                <a:gd name="T43" fmla="*/ 2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7" h="267">
                  <a:moveTo>
                    <a:pt x="416" y="0"/>
                  </a:moveTo>
                  <a:lnTo>
                    <a:pt x="405" y="21"/>
                  </a:lnTo>
                  <a:lnTo>
                    <a:pt x="394" y="42"/>
                  </a:lnTo>
                  <a:lnTo>
                    <a:pt x="373" y="64"/>
                  </a:lnTo>
                  <a:lnTo>
                    <a:pt x="362" y="85"/>
                  </a:lnTo>
                  <a:lnTo>
                    <a:pt x="341" y="106"/>
                  </a:lnTo>
                  <a:lnTo>
                    <a:pt x="320" y="117"/>
                  </a:lnTo>
                  <a:lnTo>
                    <a:pt x="309" y="138"/>
                  </a:lnTo>
                  <a:lnTo>
                    <a:pt x="288" y="138"/>
                  </a:lnTo>
                  <a:lnTo>
                    <a:pt x="266" y="160"/>
                  </a:lnTo>
                  <a:lnTo>
                    <a:pt x="245" y="170"/>
                  </a:lnTo>
                  <a:lnTo>
                    <a:pt x="224" y="181"/>
                  </a:lnTo>
                  <a:lnTo>
                    <a:pt x="202" y="202"/>
                  </a:lnTo>
                  <a:lnTo>
                    <a:pt x="181" y="202"/>
                  </a:lnTo>
                  <a:lnTo>
                    <a:pt x="160" y="213"/>
                  </a:lnTo>
                  <a:lnTo>
                    <a:pt x="138" y="224"/>
                  </a:lnTo>
                  <a:lnTo>
                    <a:pt x="117" y="234"/>
                  </a:lnTo>
                  <a:lnTo>
                    <a:pt x="96" y="234"/>
                  </a:lnTo>
                  <a:lnTo>
                    <a:pt x="64" y="256"/>
                  </a:lnTo>
                  <a:lnTo>
                    <a:pt x="42" y="256"/>
                  </a:lnTo>
                  <a:lnTo>
                    <a:pt x="21" y="266"/>
                  </a:lnTo>
                  <a:lnTo>
                    <a:pt x="0" y="266"/>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60" name="Freeform 116"/>
            <p:cNvSpPr>
              <a:spLocks/>
            </p:cNvSpPr>
            <p:nvPr/>
          </p:nvSpPr>
          <p:spPr bwMode="auto">
            <a:xfrm>
              <a:off x="4361" y="621"/>
              <a:ext cx="44" cy="214"/>
            </a:xfrm>
            <a:custGeom>
              <a:avLst/>
              <a:gdLst>
                <a:gd name="T0" fmla="*/ 43 w 44"/>
                <a:gd name="T1" fmla="*/ 213 h 214"/>
                <a:gd name="T2" fmla="*/ 43 w 44"/>
                <a:gd name="T3" fmla="*/ 192 h 214"/>
                <a:gd name="T4" fmla="*/ 43 w 44"/>
                <a:gd name="T5" fmla="*/ 171 h 214"/>
                <a:gd name="T6" fmla="*/ 43 w 44"/>
                <a:gd name="T7" fmla="*/ 149 h 214"/>
                <a:gd name="T8" fmla="*/ 43 w 44"/>
                <a:gd name="T9" fmla="*/ 128 h 214"/>
                <a:gd name="T10" fmla="*/ 32 w 44"/>
                <a:gd name="T11" fmla="*/ 107 h 214"/>
                <a:gd name="T12" fmla="*/ 32 w 44"/>
                <a:gd name="T13" fmla="*/ 85 h 214"/>
                <a:gd name="T14" fmla="*/ 22 w 44"/>
                <a:gd name="T15" fmla="*/ 64 h 214"/>
                <a:gd name="T16" fmla="*/ 22 w 44"/>
                <a:gd name="T17" fmla="*/ 43 h 214"/>
                <a:gd name="T18" fmla="*/ 11 w 44"/>
                <a:gd name="T19" fmla="*/ 21 h 214"/>
                <a:gd name="T20" fmla="*/ 0 w 44"/>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14">
                  <a:moveTo>
                    <a:pt x="43" y="213"/>
                  </a:moveTo>
                  <a:lnTo>
                    <a:pt x="43" y="192"/>
                  </a:lnTo>
                  <a:lnTo>
                    <a:pt x="43" y="171"/>
                  </a:lnTo>
                  <a:lnTo>
                    <a:pt x="43" y="149"/>
                  </a:lnTo>
                  <a:lnTo>
                    <a:pt x="43" y="128"/>
                  </a:lnTo>
                  <a:lnTo>
                    <a:pt x="32" y="107"/>
                  </a:lnTo>
                  <a:lnTo>
                    <a:pt x="32" y="85"/>
                  </a:lnTo>
                  <a:lnTo>
                    <a:pt x="22" y="64"/>
                  </a:lnTo>
                  <a:lnTo>
                    <a:pt x="22" y="43"/>
                  </a:lnTo>
                  <a:lnTo>
                    <a:pt x="11" y="21"/>
                  </a:lnTo>
                  <a:lnTo>
                    <a:pt x="0" y="0"/>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61" name="Freeform 117"/>
            <p:cNvSpPr>
              <a:spLocks/>
            </p:cNvSpPr>
            <p:nvPr/>
          </p:nvSpPr>
          <p:spPr bwMode="auto">
            <a:xfrm>
              <a:off x="5056" y="1029"/>
              <a:ext cx="172" cy="44"/>
            </a:xfrm>
            <a:custGeom>
              <a:avLst/>
              <a:gdLst>
                <a:gd name="T0" fmla="*/ 0 w 172"/>
                <a:gd name="T1" fmla="*/ 43 h 44"/>
                <a:gd name="T2" fmla="*/ 21 w 172"/>
                <a:gd name="T3" fmla="*/ 43 h 44"/>
                <a:gd name="T4" fmla="*/ 43 w 172"/>
                <a:gd name="T5" fmla="*/ 32 h 44"/>
                <a:gd name="T6" fmla="*/ 64 w 172"/>
                <a:gd name="T7" fmla="*/ 32 h 44"/>
                <a:gd name="T8" fmla="*/ 85 w 172"/>
                <a:gd name="T9" fmla="*/ 22 h 44"/>
                <a:gd name="T10" fmla="*/ 107 w 172"/>
                <a:gd name="T11" fmla="*/ 11 h 44"/>
                <a:gd name="T12" fmla="*/ 128 w 172"/>
                <a:gd name="T13" fmla="*/ 11 h 44"/>
                <a:gd name="T14" fmla="*/ 149 w 172"/>
                <a:gd name="T15" fmla="*/ 0 h 44"/>
                <a:gd name="T16" fmla="*/ 171 w 172"/>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44">
                  <a:moveTo>
                    <a:pt x="0" y="43"/>
                  </a:moveTo>
                  <a:lnTo>
                    <a:pt x="21" y="43"/>
                  </a:lnTo>
                  <a:lnTo>
                    <a:pt x="43" y="32"/>
                  </a:lnTo>
                  <a:lnTo>
                    <a:pt x="64" y="32"/>
                  </a:lnTo>
                  <a:lnTo>
                    <a:pt x="85" y="22"/>
                  </a:lnTo>
                  <a:lnTo>
                    <a:pt x="107" y="11"/>
                  </a:lnTo>
                  <a:lnTo>
                    <a:pt x="128" y="11"/>
                  </a:lnTo>
                  <a:lnTo>
                    <a:pt x="149" y="0"/>
                  </a:lnTo>
                  <a:lnTo>
                    <a:pt x="171" y="0"/>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grpSp>
      <p:sp>
        <p:nvSpPr>
          <p:cNvPr id="851068" name="Freeform 124"/>
          <p:cNvSpPr>
            <a:spLocks/>
          </p:cNvSpPr>
          <p:nvPr/>
        </p:nvSpPr>
        <p:spPr bwMode="auto">
          <a:xfrm>
            <a:off x="2038350" y="4591050"/>
            <a:ext cx="1887538" cy="1487488"/>
          </a:xfrm>
          <a:custGeom>
            <a:avLst/>
            <a:gdLst>
              <a:gd name="T0" fmla="*/ 695563309 w 1189"/>
              <a:gd name="T1" fmla="*/ 2147483647 h 937"/>
              <a:gd name="T2" fmla="*/ 695563309 w 1189"/>
              <a:gd name="T3" fmla="*/ 2056448191 h 937"/>
              <a:gd name="T4" fmla="*/ 665321426 w 1189"/>
              <a:gd name="T5" fmla="*/ 1874996880 h 937"/>
              <a:gd name="T6" fmla="*/ 604837660 w 1189"/>
              <a:gd name="T7" fmla="*/ 1693545569 h 937"/>
              <a:gd name="T8" fmla="*/ 514112011 w 1189"/>
              <a:gd name="T9" fmla="*/ 1542336143 h 937"/>
              <a:gd name="T10" fmla="*/ 423386362 w 1189"/>
              <a:gd name="T11" fmla="*/ 1360884832 h 937"/>
              <a:gd name="T12" fmla="*/ 332660713 w 1189"/>
              <a:gd name="T13" fmla="*/ 1179433521 h 937"/>
              <a:gd name="T14" fmla="*/ 211693181 w 1189"/>
              <a:gd name="T15" fmla="*/ 967740325 h 937"/>
              <a:gd name="T16" fmla="*/ 60483766 w 1189"/>
              <a:gd name="T17" fmla="*/ 786289014 h 937"/>
              <a:gd name="T18" fmla="*/ 0 w 1189"/>
              <a:gd name="T19" fmla="*/ 604837703 h 937"/>
              <a:gd name="T20" fmla="*/ 0 w 1189"/>
              <a:gd name="T21" fmla="*/ 423386392 h 937"/>
              <a:gd name="T22" fmla="*/ 60483766 w 1189"/>
              <a:gd name="T23" fmla="*/ 241935081 h 937"/>
              <a:gd name="T24" fmla="*/ 211693181 w 1189"/>
              <a:gd name="T25" fmla="*/ 90725655 h 937"/>
              <a:gd name="T26" fmla="*/ 362902596 w 1189"/>
              <a:gd name="T27" fmla="*/ 30241885 h 937"/>
              <a:gd name="T28" fmla="*/ 574595777 w 1189"/>
              <a:gd name="T29" fmla="*/ 60483770 h 937"/>
              <a:gd name="T30" fmla="*/ 756047075 w 1189"/>
              <a:gd name="T31" fmla="*/ 151209426 h 937"/>
              <a:gd name="T32" fmla="*/ 877014607 w 1189"/>
              <a:gd name="T33" fmla="*/ 332660737 h 937"/>
              <a:gd name="T34" fmla="*/ 967740256 w 1189"/>
              <a:gd name="T35" fmla="*/ 514112048 h 937"/>
              <a:gd name="T36" fmla="*/ 1028224022 w 1189"/>
              <a:gd name="T37" fmla="*/ 695563359 h 937"/>
              <a:gd name="T38" fmla="*/ 1088707788 w 1189"/>
              <a:gd name="T39" fmla="*/ 877014670 h 937"/>
              <a:gd name="T40" fmla="*/ 1118949671 w 1189"/>
              <a:gd name="T41" fmla="*/ 1058465981 h 937"/>
              <a:gd name="T42" fmla="*/ 1149191554 w 1189"/>
              <a:gd name="T43" fmla="*/ 1239917292 h 937"/>
              <a:gd name="T44" fmla="*/ 1209675320 w 1189"/>
              <a:gd name="T45" fmla="*/ 1421368603 h 937"/>
              <a:gd name="T46" fmla="*/ 1300400969 w 1189"/>
              <a:gd name="T47" fmla="*/ 1602819914 h 937"/>
              <a:gd name="T48" fmla="*/ 1512094151 w 1189"/>
              <a:gd name="T49" fmla="*/ 1693545569 h 937"/>
              <a:gd name="T50" fmla="*/ 1693545449 w 1189"/>
              <a:gd name="T51" fmla="*/ 1723787454 h 937"/>
              <a:gd name="T52" fmla="*/ 1874996747 w 1189"/>
              <a:gd name="T53" fmla="*/ 1663303684 h 937"/>
              <a:gd name="T54" fmla="*/ 2026206162 w 1189"/>
              <a:gd name="T55" fmla="*/ 1481852373 h 937"/>
              <a:gd name="T56" fmla="*/ 2086689928 w 1189"/>
              <a:gd name="T57" fmla="*/ 1270159177 h 937"/>
              <a:gd name="T58" fmla="*/ 2116931811 w 1189"/>
              <a:gd name="T59" fmla="*/ 1088707866 h 937"/>
              <a:gd name="T60" fmla="*/ 2147483647 w 1189"/>
              <a:gd name="T61" fmla="*/ 907256555 h 937"/>
              <a:gd name="T62" fmla="*/ 2147483647 w 1189"/>
              <a:gd name="T63" fmla="*/ 725805244 h 937"/>
              <a:gd name="T64" fmla="*/ 2147483647 w 1189"/>
              <a:gd name="T65" fmla="*/ 635079588 h 937"/>
              <a:gd name="T66" fmla="*/ 2147483647 w 1189"/>
              <a:gd name="T67" fmla="*/ 604837703 h 937"/>
              <a:gd name="T68" fmla="*/ 2147483647 w 1189"/>
              <a:gd name="T69" fmla="*/ 665321474 h 937"/>
              <a:gd name="T70" fmla="*/ 2147483647 w 1189"/>
              <a:gd name="T71" fmla="*/ 816530899 h 937"/>
              <a:gd name="T72" fmla="*/ 2147483647 w 1189"/>
              <a:gd name="T73" fmla="*/ 997982210 h 937"/>
              <a:gd name="T74" fmla="*/ 2147483647 w 1189"/>
              <a:gd name="T75" fmla="*/ 1179433521 h 937"/>
              <a:gd name="T76" fmla="*/ 2147483647 w 1189"/>
              <a:gd name="T77" fmla="*/ 1360884832 h 937"/>
              <a:gd name="T78" fmla="*/ 2147483647 w 1189"/>
              <a:gd name="T79" fmla="*/ 1542336143 h 937"/>
              <a:gd name="T80" fmla="*/ 2147483647 w 1189"/>
              <a:gd name="T81" fmla="*/ 1693545569 h 937"/>
              <a:gd name="T82" fmla="*/ 2147483647 w 1189"/>
              <a:gd name="T83" fmla="*/ 1874996880 h 937"/>
              <a:gd name="T84" fmla="*/ 2147483647 w 1189"/>
              <a:gd name="T85" fmla="*/ 2056448191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63" name="Rectangle 119"/>
          <p:cNvSpPr>
            <a:spLocks noChangeArrowheads="1"/>
          </p:cNvSpPr>
          <p:nvPr/>
        </p:nvSpPr>
        <p:spPr bwMode="auto">
          <a:xfrm>
            <a:off x="1017588" y="4349750"/>
            <a:ext cx="5651500" cy="1862138"/>
          </a:xfrm>
          <a:prstGeom prst="rect">
            <a:avLst/>
          </a:prstGeom>
          <a:gradFill rotWithShape="1">
            <a:gsLst>
              <a:gs pos="0">
                <a:srgbClr val="14C2F8">
                  <a:gamma/>
                  <a:shade val="46275"/>
                  <a:invGamma/>
                </a:srgbClr>
              </a:gs>
              <a:gs pos="50000">
                <a:srgbClr val="14C2F8"/>
              </a:gs>
              <a:gs pos="100000">
                <a:srgbClr val="14C2F8">
                  <a:gamma/>
                  <a:shade val="46275"/>
                  <a:invGamma/>
                </a:srgbClr>
              </a:gs>
            </a:gsLst>
            <a:lin ang="5400000" scaled="1"/>
          </a:gradFill>
          <a:ln w="57150">
            <a:solidFill>
              <a:schemeClr val="accent2"/>
            </a:solidFill>
            <a:miter lim="800000"/>
            <a:headEnd/>
            <a:tailEnd/>
          </a:ln>
          <a:effectLst>
            <a:outerShdw blurRad="63500" dist="179605"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64" name="Rectangle 120"/>
          <p:cNvSpPr>
            <a:spLocks noChangeArrowheads="1"/>
          </p:cNvSpPr>
          <p:nvPr/>
        </p:nvSpPr>
        <p:spPr bwMode="auto">
          <a:xfrm>
            <a:off x="1006475" y="4294188"/>
            <a:ext cx="5773738" cy="1903412"/>
          </a:xfrm>
          <a:prstGeom prst="rect">
            <a:avLst/>
          </a:prstGeom>
          <a:noFill/>
          <a:ln>
            <a:noFill/>
          </a:ln>
          <a:effectLst>
            <a:outerShdw blurRad="63500" dist="38099" dir="2700000" algn="ctr" rotWithShape="0">
              <a:schemeClr val="accent1">
                <a:alpha val="74997"/>
              </a:schemeClr>
            </a:outerShdw>
          </a:effectLst>
          <a:extLst>
            <a:ext uri="{909E8E84-426E-40dd-AFC4-6F175D3DCCD1}">
              <a14:hiddenFill xmlns="" xmlns:a14="http://schemas.microsoft.com/office/drawing/2010/main">
                <a:solidFill>
                  <a:srgbClr val="00DFCA"/>
                </a:solidFill>
              </a14:hiddenFill>
            </a:ext>
            <a:ext uri="{91240B29-F687-4f45-9708-019B960494DF}">
              <a14:hiddenLine xmlns="" xmlns:a14="http://schemas.microsoft.com/office/drawing/2010/main" w="50800">
                <a:solidFill>
                  <a:schemeClr val="accent2"/>
                </a:solidFill>
                <a:miter lim="800000"/>
                <a:headEnd/>
                <a:tailEnd/>
              </a14:hiddenLine>
            </a:ext>
          </a:extLst>
        </p:spPr>
        <p:txBody>
          <a:bodyPr lIns="90487" tIns="44450" rIns="90487" bIns="44450">
            <a:spAutoFit/>
          </a:body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D83104"/>
                </a:solidFill>
                <a:effectLst/>
                <a:uLnTx/>
                <a:uFillTx/>
                <a:latin typeface="SimSun" charset="0"/>
                <a:ea typeface="SimSun" charset="0"/>
                <a:cs typeface="SimSun" charset="0"/>
              </a:rPr>
              <a:t>北国</a:t>
            </a:r>
            <a:r>
              <a:rPr kumimoji="0" lang="en-US" altLang="zh-CN" sz="3600" b="1" i="0" u="none" strike="noStrike" kern="1200" cap="none" spc="0" normalizeH="0" baseline="0" noProof="0">
                <a:ln>
                  <a:noFill/>
                </a:ln>
                <a:solidFill>
                  <a:srgbClr val="D83104"/>
                </a:solidFill>
                <a:effectLst/>
                <a:uLnTx/>
                <a:uFillTx/>
                <a:latin typeface="SimSun" charset="0"/>
                <a:ea typeface="SimSun" charset="0"/>
                <a:cs typeface="SimSun" charset="0"/>
              </a:rPr>
              <a:t>:</a:t>
            </a:r>
            <a:endParaRPr kumimoji="0" lang="en-US" altLang="zh-CN" sz="3600" b="1" i="0" u="none" strike="noStrike" kern="1200" cap="none" spc="0" normalizeH="0" baseline="0" noProof="0">
              <a:ln>
                <a:noFill/>
              </a:ln>
              <a:solidFill>
                <a:srgbClr val="FF5008"/>
              </a:solidFill>
              <a:effectLst/>
              <a:uLnTx/>
              <a:uFillTx/>
              <a:latin typeface="SimSun" charset="0"/>
              <a:ea typeface="SimSun" charset="0"/>
              <a:cs typeface="SimSun" charset="0"/>
            </a:endParaRP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1A0004"/>
                </a:solidFill>
                <a:effectLst/>
                <a:uLnTx/>
                <a:uFillTx/>
                <a:latin typeface="SimSun" charset="0"/>
                <a:ea typeface="SimSun" charset="0"/>
                <a:cs typeface="SimSun" charset="0"/>
              </a:rPr>
              <a:t>以色列</a:t>
            </a:r>
            <a:r>
              <a:rPr kumimoji="0" lang="zh-CN" altLang="en-US" sz="36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en-US" altLang="zh-CN" sz="3600" b="1" i="0" u="none" strike="noStrike" kern="1200" cap="none" spc="0" normalizeH="0" baseline="0" noProof="0">
                <a:ln>
                  <a:noFill/>
                </a:ln>
                <a:solidFill>
                  <a:srgbClr val="1A0004"/>
                </a:solidFill>
                <a:effectLst/>
                <a:uLnTx/>
                <a:uFillTx/>
                <a:latin typeface="SimSun" charset="0"/>
                <a:ea typeface="SimSun" charset="0"/>
                <a:cs typeface="SimSun" charset="0"/>
              </a:rPr>
              <a:t>(</a:t>
            </a:r>
            <a:r>
              <a:rPr kumimoji="0" lang="zh-CN" altLang="en-US" sz="3600" b="1" i="0" u="none" strike="noStrike" kern="1200" cap="none" spc="0" normalizeH="0" baseline="0" noProof="0">
                <a:ln>
                  <a:noFill/>
                </a:ln>
                <a:solidFill>
                  <a:srgbClr val="1A0004"/>
                </a:solidFill>
                <a:effectLst/>
                <a:uLnTx/>
                <a:uFillTx/>
                <a:latin typeface="SimSun" charset="0"/>
                <a:ea typeface="SimSun" charset="0"/>
                <a:cs typeface="SimSun" charset="0"/>
              </a:rPr>
              <a:t>主前约722</a:t>
            </a:r>
            <a:r>
              <a:rPr kumimoji="0" lang="en-US" altLang="zh-CN" sz="3600" b="1" i="0" u="none" strike="noStrike" kern="1200" cap="none" spc="0" normalizeH="0" baseline="0" noProof="0">
                <a:ln>
                  <a:noFill/>
                </a:ln>
                <a:solidFill>
                  <a:srgbClr val="1A0004"/>
                </a:solidFill>
                <a:effectLst/>
                <a:uLnTx/>
                <a:uFillTx/>
                <a:latin typeface="SimSun" charset="0"/>
                <a:ea typeface="SimSun" charset="0"/>
                <a:cs typeface="SimSun" charset="0"/>
              </a:rPr>
              <a: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ja-JP" altLang="en-US" sz="3600" b="1" i="1" u="none" strike="noStrike" kern="1200" cap="none" spc="0" normalizeH="0" baseline="0" noProof="0">
                <a:ln>
                  <a:noFill/>
                </a:ln>
                <a:solidFill>
                  <a:srgbClr val="FFFFFF"/>
                </a:solidFill>
                <a:effectLst/>
                <a:uLnTx/>
                <a:uFillTx/>
                <a:latin typeface="SimSun" charset="0"/>
                <a:ea typeface="SimSun" charset="0"/>
                <a:cs typeface="SimSun" charset="0"/>
              </a:rPr>
              <a:t>犹</a:t>
            </a:r>
            <a:r>
              <a:rPr kumimoji="0" lang="zh-CN" altLang="en-US" sz="3600" b="1" i="1" u="none" strike="noStrike" kern="1200" cap="none" spc="0" normalizeH="0" baseline="0" noProof="0">
                <a:ln>
                  <a:noFill/>
                </a:ln>
                <a:solidFill>
                  <a:srgbClr val="FFFFFF"/>
                </a:solidFill>
                <a:effectLst/>
                <a:uLnTx/>
                <a:uFillTx/>
                <a:latin typeface="SimSun" charset="0"/>
                <a:ea typeface="SimSun" charset="0"/>
                <a:cs typeface="SimSun" charset="0"/>
              </a:rPr>
              <a:t>大历史上的大离散</a:t>
            </a:r>
            <a:endParaRPr kumimoji="0" lang="en-US" altLang="zh-CN" sz="3600" b="1" i="1" u="none" strike="noStrike" kern="1200" cap="none" spc="0" normalizeH="0" baseline="0" noProof="0">
              <a:ln>
                <a:noFill/>
              </a:ln>
              <a:solidFill>
                <a:srgbClr val="FFFFFF"/>
              </a:solidFill>
              <a:effectLst/>
              <a:uLnTx/>
              <a:uFillTx/>
              <a:latin typeface="SimSun" charset="0"/>
              <a:ea typeface="SimSun" charset="0"/>
              <a:cs typeface="SimSun" charset="0"/>
            </a:endParaRPr>
          </a:p>
        </p:txBody>
      </p:sp>
      <p:sp>
        <p:nvSpPr>
          <p:cNvPr id="851065" name="AutoShape 121"/>
          <p:cNvSpPr>
            <a:spLocks noChangeArrowheads="1"/>
          </p:cNvSpPr>
          <p:nvPr/>
        </p:nvSpPr>
        <p:spPr bwMode="auto">
          <a:xfrm>
            <a:off x="1628775" y="5568950"/>
            <a:ext cx="4565650" cy="638175"/>
          </a:xfrm>
          <a:prstGeom prst="roundRect">
            <a:avLst>
              <a:gd name="adj" fmla="val 16667"/>
            </a:avLst>
          </a:prstGeom>
          <a:noFill/>
          <a:ln w="76200">
            <a:solidFill>
              <a:srgbClr val="FFF30C"/>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FFF30C"/>
              </a:solidFill>
              <a:effectLst/>
              <a:uLnTx/>
              <a:uFillTx/>
              <a:latin typeface="Comic Sans MS" charset="0"/>
              <a:ea typeface="SimSun" charset="0"/>
              <a:cs typeface="SimSun" charset="0"/>
            </a:endParaRPr>
          </a:p>
        </p:txBody>
      </p:sp>
      <p:sp>
        <p:nvSpPr>
          <p:cNvPr id="851066" name="Oval 122"/>
          <p:cNvSpPr>
            <a:spLocks noChangeArrowheads="1"/>
          </p:cNvSpPr>
          <p:nvPr/>
        </p:nvSpPr>
        <p:spPr bwMode="auto">
          <a:xfrm>
            <a:off x="3495675" y="4933950"/>
            <a:ext cx="2527300" cy="706438"/>
          </a:xfrm>
          <a:prstGeom prst="ellipse">
            <a:avLst/>
          </a:prstGeom>
          <a:noFill/>
          <a:ln w="5715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67" name="Text Box 123"/>
          <p:cNvSpPr txBox="1">
            <a:spLocks noChangeArrowheads="1"/>
          </p:cNvSpPr>
          <p:nvPr/>
        </p:nvSpPr>
        <p:spPr bwMode="auto">
          <a:xfrm>
            <a:off x="1747838" y="-22225"/>
            <a:ext cx="1854200" cy="3048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1400" b="1" i="0" u="none" strike="noStrike" kern="1200" cap="none" spc="0" normalizeH="0" baseline="0" noProof="0">
                <a:ln>
                  <a:noFill/>
                </a:ln>
                <a:solidFill>
                  <a:srgbClr val="FFFFFF"/>
                </a:solidFill>
                <a:effectLst/>
                <a:uLnTx/>
                <a:uFillTx/>
                <a:latin typeface="SimSun" charset="0"/>
                <a:ea typeface="SimSun" charset="0"/>
                <a:cs typeface="SimSun" charset="0"/>
              </a:rPr>
              <a:t>王下</a:t>
            </a:r>
            <a:r>
              <a:rPr kumimoji="0" lang="zh-CN" altLang="en-US" sz="1400" b="1" i="0" u="none" strike="noStrike" kern="1200" cap="none" spc="0" normalizeH="0" baseline="0" noProof="0">
                <a:ln>
                  <a:noFill/>
                </a:ln>
                <a:solidFill>
                  <a:srgbClr val="FFFFFF"/>
                </a:solidFill>
                <a:effectLst/>
                <a:uLnTx/>
                <a:uFillTx/>
                <a:latin typeface="SimSun" charset="0"/>
                <a:ea typeface="SimSun" charset="0"/>
                <a:cs typeface="SimSun" charset="0"/>
              </a:rPr>
              <a:t> </a:t>
            </a:r>
            <a:r>
              <a:rPr kumimoji="0" lang="en-US" altLang="zh-CN" sz="1400" b="1" i="0" u="none" strike="noStrike" kern="1200" cap="none" spc="0" normalizeH="0" baseline="0" noProof="0">
                <a:ln>
                  <a:noFill/>
                </a:ln>
                <a:solidFill>
                  <a:srgbClr val="FFFFFF"/>
                </a:solidFill>
                <a:effectLst/>
                <a:uLnTx/>
                <a:uFillTx/>
                <a:latin typeface="SimSun" charset="0"/>
                <a:ea typeface="SimSun" charset="0"/>
                <a:cs typeface="SimSun" charset="0"/>
              </a:rPr>
              <a:t>17:6</a:t>
            </a:r>
          </a:p>
        </p:txBody>
      </p:sp>
      <p:grpSp>
        <p:nvGrpSpPr>
          <p:cNvPr id="319544" name="Group 125"/>
          <p:cNvGrpSpPr>
            <a:grpSpLocks/>
          </p:cNvGrpSpPr>
          <p:nvPr/>
        </p:nvGrpSpPr>
        <p:grpSpPr bwMode="auto">
          <a:xfrm>
            <a:off x="7842250" y="3436938"/>
            <a:ext cx="1200150" cy="2109787"/>
            <a:chOff x="4940" y="2165"/>
            <a:chExt cx="756" cy="1329"/>
          </a:xfrm>
        </p:grpSpPr>
        <p:grpSp>
          <p:nvGrpSpPr>
            <p:cNvPr id="319547" name="Group 126"/>
            <p:cNvGrpSpPr>
              <a:grpSpLocks/>
            </p:cNvGrpSpPr>
            <p:nvPr/>
          </p:nvGrpSpPr>
          <p:grpSpPr bwMode="auto">
            <a:xfrm>
              <a:off x="4940" y="2165"/>
              <a:ext cx="756" cy="1329"/>
              <a:chOff x="4940" y="2165"/>
              <a:chExt cx="756" cy="1329"/>
            </a:xfrm>
          </p:grpSpPr>
          <p:grpSp>
            <p:nvGrpSpPr>
              <p:cNvPr id="319550" name="Group 127"/>
              <p:cNvGrpSpPr>
                <a:grpSpLocks/>
              </p:cNvGrpSpPr>
              <p:nvPr/>
            </p:nvGrpSpPr>
            <p:grpSpPr bwMode="auto">
              <a:xfrm>
                <a:off x="4940" y="2165"/>
                <a:ext cx="756" cy="1329"/>
                <a:chOff x="4940" y="2165"/>
                <a:chExt cx="756" cy="1329"/>
              </a:xfrm>
            </p:grpSpPr>
            <p:grpSp>
              <p:nvGrpSpPr>
                <p:cNvPr id="319552" name="Group 128"/>
                <p:cNvGrpSpPr>
                  <a:grpSpLocks/>
                </p:cNvGrpSpPr>
                <p:nvPr/>
              </p:nvGrpSpPr>
              <p:grpSpPr bwMode="auto">
                <a:xfrm>
                  <a:off x="4940" y="2165"/>
                  <a:ext cx="756" cy="1329"/>
                  <a:chOff x="4940" y="2165"/>
                  <a:chExt cx="756" cy="1329"/>
                </a:xfrm>
              </p:grpSpPr>
              <p:grpSp>
                <p:nvGrpSpPr>
                  <p:cNvPr id="319554" name="Group 129"/>
                  <p:cNvGrpSpPr>
                    <a:grpSpLocks/>
                  </p:cNvGrpSpPr>
                  <p:nvPr/>
                </p:nvGrpSpPr>
                <p:grpSpPr bwMode="auto">
                  <a:xfrm>
                    <a:off x="4940" y="2165"/>
                    <a:ext cx="756" cy="1329"/>
                    <a:chOff x="4940" y="2165"/>
                    <a:chExt cx="756" cy="1329"/>
                  </a:xfrm>
                </p:grpSpPr>
                <p:grpSp>
                  <p:nvGrpSpPr>
                    <p:cNvPr id="319556" name="Group 130"/>
                    <p:cNvGrpSpPr>
                      <a:grpSpLocks/>
                    </p:cNvGrpSpPr>
                    <p:nvPr/>
                  </p:nvGrpSpPr>
                  <p:grpSpPr bwMode="auto">
                    <a:xfrm>
                      <a:off x="4940" y="2165"/>
                      <a:ext cx="756" cy="1329"/>
                      <a:chOff x="4940" y="2165"/>
                      <a:chExt cx="756" cy="1329"/>
                    </a:xfrm>
                  </p:grpSpPr>
                  <p:grpSp>
                    <p:nvGrpSpPr>
                      <p:cNvPr id="319558" name="Group 131"/>
                      <p:cNvGrpSpPr>
                        <a:grpSpLocks/>
                      </p:cNvGrpSpPr>
                      <p:nvPr/>
                    </p:nvGrpSpPr>
                    <p:grpSpPr bwMode="auto">
                      <a:xfrm>
                        <a:off x="4940" y="2165"/>
                        <a:ext cx="756" cy="1329"/>
                        <a:chOff x="4940" y="2165"/>
                        <a:chExt cx="756" cy="1329"/>
                      </a:xfrm>
                    </p:grpSpPr>
                    <p:grpSp>
                      <p:nvGrpSpPr>
                        <p:cNvPr id="319561" name="Group 132"/>
                        <p:cNvGrpSpPr>
                          <a:grpSpLocks/>
                        </p:cNvGrpSpPr>
                        <p:nvPr/>
                      </p:nvGrpSpPr>
                      <p:grpSpPr bwMode="auto">
                        <a:xfrm>
                          <a:off x="4940" y="2165"/>
                          <a:ext cx="756" cy="1329"/>
                          <a:chOff x="4940" y="2165"/>
                          <a:chExt cx="756" cy="1329"/>
                        </a:xfrm>
                      </p:grpSpPr>
                      <p:sp>
                        <p:nvSpPr>
                          <p:cNvPr id="851077" name="AutoShape 133"/>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78" name="Rectangle 134"/>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79" name="Line 135"/>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80" name="Rectangle 136"/>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81" name="Rectangle 137"/>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1082" name="Line 138"/>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83" name="Line 139"/>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84" name="Line 140"/>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85" name="Line 141"/>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86" name="Line 142"/>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87" name="Line 143"/>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88" name="Line 144"/>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89" name="Line 145"/>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90" name="Line 146"/>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91" name="Line 147"/>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1092" name="Rectangle 148"/>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2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zh-CN" altLang="en-US" sz="1000" b="1" i="0" u="none" strike="noStrike" kern="1200" cap="none" spc="0" normalizeH="0" baseline="0" noProof="0">
                                <a:ln>
                                  <a:noFill/>
                                </a:ln>
                                <a:solidFill>
                                  <a:srgbClr val="1A0004"/>
                                </a:solidFill>
                                <a:effectLst/>
                                <a:uLnTx/>
                                <a:uFillTx/>
                                <a:latin typeface="Times" charset="0"/>
                                <a:ea typeface="SimSun" pitchFamily="2" charset="-122"/>
                                <a:cs typeface="+mn-cs"/>
                              </a:rPr>
                              <a:t>王朝</a:t>
                            </a:r>
                            <a:endParaRPr kumimoji="0" lang="zh-CN" altLang="en-US" sz="2800" b="0" i="0" u="none" strike="noStrike" kern="1200" cap="none" spc="0" normalizeH="0" baseline="0" noProof="0">
                              <a:ln>
                                <a:noFill/>
                              </a:ln>
                              <a:solidFill>
                                <a:srgbClr val="00DFCA"/>
                              </a:solidFill>
                              <a:effectLst/>
                              <a:uLnTx/>
                              <a:uFillTx/>
                              <a:latin typeface="Comic Sans MS" pitchFamily="66" charset="0"/>
                              <a:ea typeface="SimSun" pitchFamily="2" charset="-122"/>
                              <a:cs typeface="+mn-cs"/>
                            </a:endParaRPr>
                          </a:p>
                        </p:txBody>
                      </p:sp>
                      <p:sp>
                        <p:nvSpPr>
                          <p:cNvPr id="851093" name="Rectangle 149"/>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1094" name="Rectangle 150"/>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1095" name="Rectangle 151"/>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1096" name="Rectangle 152"/>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1097" name="Text Box 153"/>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1098" name="Text Box 154"/>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1099" name="Text Box 155"/>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1100" name="Text Box 156"/>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1101" name="Text Box 157"/>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1102" name="Text Box 158"/>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51103" name="Rectangle 159"/>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扫</a:t>
                          </a:r>
                          <a:r>
                            <a:rPr kumimoji="0" lang="en-US" altLang="zh-CN" sz="1000" b="1" i="0" u="none" strike="noStrike" kern="1200" cap="none" spc="0" normalizeH="0" baseline="0" noProof="0">
                              <a:ln>
                                <a:noFill/>
                              </a:ln>
                              <a:solidFill>
                                <a:srgbClr val="1A0004"/>
                              </a:solidFill>
                              <a:effectLst/>
                              <a:uLnTx/>
                              <a:uFillTx/>
                              <a:latin typeface="Comic Sans MS" charset="0"/>
                              <a:ea typeface="SimSun" charset="0"/>
                              <a:cs typeface="SimSun"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卫</a:t>
                          </a:r>
                          <a:r>
                            <a:rPr kumimoji="0" lang="en-US" altLang="zh-CN" sz="1000" b="1" i="0" u="none" strike="noStrike" kern="1200" cap="none" spc="0" normalizeH="0" baseline="0" noProof="0">
                              <a:ln>
                                <a:noFill/>
                              </a:ln>
                              <a:solidFill>
                                <a:srgbClr val="1A0004"/>
                              </a:solidFill>
                              <a:effectLst/>
                              <a:uLnTx/>
                              <a:uFillTx/>
                              <a:latin typeface="Comic Sans MS" charset="0"/>
                              <a:ea typeface="SimSun" charset="0"/>
                              <a:cs typeface="SimSun"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罗</a:t>
                          </a: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51104" name="Rectangle 160"/>
                      <p:cNvSpPr>
                        <a:spLocks noChangeArrowheads="1"/>
                      </p:cNvSpPr>
                      <p:nvPr/>
                    </p:nvSpPr>
                    <p:spPr bwMode="auto">
                      <a:xfrm>
                        <a:off x="4946" y="2387"/>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r>
                          <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分裂 </a:t>
                        </a:r>
                        <a:r>
                          <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p>
                    </p:txBody>
                  </p:sp>
                  <p:sp>
                    <p:nvSpPr>
                      <p:cNvPr id="851105" name="Rectangle 161"/>
                      <p:cNvSpPr>
                        <a:spLocks noChangeArrowheads="1"/>
                      </p:cNvSpPr>
                      <p:nvPr/>
                    </p:nvSpPr>
                    <p:spPr bwMode="auto">
                      <a:xfrm>
                        <a:off x="5059" y="2497"/>
                        <a:ext cx="4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北</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南</a:t>
                        </a:r>
                        <a:endParaRPr kumimoji="0" lang="zh-CN" altLang="en-US" sz="1000" b="1" i="0" u="none" strike="noStrike" kern="1200" cap="none" spc="0" normalizeH="0" baseline="0" noProof="0">
                          <a:ln>
                            <a:noFill/>
                          </a:ln>
                          <a:solidFill>
                            <a:srgbClr val="000000"/>
                          </a:solidFill>
                          <a:effectLst/>
                          <a:uLnTx/>
                          <a:uFillTx/>
                          <a:latin typeface="SimSun" charset="0"/>
                          <a:ea typeface="SimSun" charset="0"/>
                          <a:cs typeface="SimSun" charset="0"/>
                        </a:endParaRPr>
                      </a:p>
                    </p:txBody>
                  </p:sp>
                </p:grpSp>
                <p:sp>
                  <p:nvSpPr>
                    <p:cNvPr id="851106" name="Rectangle 162"/>
                    <p:cNvSpPr>
                      <a:spLocks noChangeArrowheads="1"/>
                    </p:cNvSpPr>
                    <p:nvPr/>
                  </p:nvSpPr>
                  <p:spPr bwMode="auto">
                    <a:xfrm>
                      <a:off x="4982" y="2609"/>
                      <a:ext cx="65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以色列</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犹大</a:t>
                      </a:r>
                      <a:endPar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endParaRPr>
                    </a:p>
                  </p:txBody>
                </p:sp>
              </p:grpSp>
              <p:sp>
                <p:nvSpPr>
                  <p:cNvPr id="851107" name="Text Box 163"/>
                  <p:cNvSpPr txBox="1">
                    <a:spLocks noChangeArrowheads="1"/>
                  </p:cNvSpPr>
                  <p:nvPr/>
                </p:nvSpPr>
                <p:spPr bwMode="auto">
                  <a:xfrm>
                    <a:off x="5042" y="2727"/>
                    <a:ext cx="536"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pitchFamily="2" charset="-122"/>
                        <a:ea typeface="SimSun" pitchFamily="2" charset="-122"/>
                        <a:cs typeface="+mn-cs"/>
                      </a:rPr>
                      <a:t>10      2</a:t>
                    </a:r>
                  </a:p>
                </p:txBody>
              </p:sp>
            </p:grpSp>
            <p:sp>
              <p:nvSpPr>
                <p:cNvPr id="851108" name="Rectangle 164"/>
                <p:cNvSpPr>
                  <a:spLocks noChangeArrowheads="1"/>
                </p:cNvSpPr>
                <p:nvPr/>
              </p:nvSpPr>
              <p:spPr bwMode="auto">
                <a:xfrm>
                  <a:off x="4962" y="2826"/>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先知</a:t>
                  </a:r>
                  <a:endPar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endParaRPr>
                </a:p>
              </p:txBody>
            </p:sp>
          </p:grpSp>
          <p:sp>
            <p:nvSpPr>
              <p:cNvPr id="851109" name="Text Box 165"/>
              <p:cNvSpPr txBox="1">
                <a:spLocks noChangeArrowheads="1"/>
              </p:cNvSpPr>
              <p:nvPr/>
            </p:nvSpPr>
            <p:spPr bwMode="auto">
              <a:xfrm>
                <a:off x="5014" y="2944"/>
                <a:ext cx="5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耶</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罗</a:t>
                </a:r>
                <a:endParaRPr kumimoji="0" lang="zh-CN" altLang="en-US" sz="2800" b="0" i="0" u="none" strike="noStrike" kern="1200" cap="none" spc="0" normalizeH="0" baseline="0" noProof="0">
                  <a:ln>
                    <a:noFill/>
                  </a:ln>
                  <a:solidFill>
                    <a:srgbClr val="00DFCA"/>
                  </a:solidFill>
                  <a:effectLst/>
                  <a:uLnTx/>
                  <a:uFillTx/>
                  <a:latin typeface="SimSun" charset="0"/>
                  <a:ea typeface="SimSun" charset="0"/>
                  <a:cs typeface="SimSun" charset="0"/>
                </a:endParaRPr>
              </a:p>
            </p:txBody>
          </p:sp>
        </p:grpSp>
        <p:sp>
          <p:nvSpPr>
            <p:cNvPr id="851110" name="Text Box 166"/>
            <p:cNvSpPr txBox="1">
              <a:spLocks noChangeArrowheads="1"/>
            </p:cNvSpPr>
            <p:nvPr/>
          </p:nvSpPr>
          <p:spPr bwMode="auto">
            <a:xfrm>
              <a:off x="5031" y="3053"/>
              <a:ext cx="25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200</a:t>
              </a:r>
              <a:endPar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endParaRPr>
            </a:p>
          </p:txBody>
        </p:sp>
        <p:sp>
          <p:nvSpPr>
            <p:cNvPr id="851111" name="Text Box 167"/>
            <p:cNvSpPr txBox="1">
              <a:spLocks noChangeArrowheads="1"/>
            </p:cNvSpPr>
            <p:nvPr/>
          </p:nvSpPr>
          <p:spPr bwMode="auto">
            <a:xfrm>
              <a:off x="5020" y="3160"/>
              <a:ext cx="38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亚述</a:t>
              </a:r>
              <a:endParaRPr kumimoji="0" lang="zh-CN" altLang="en-US" sz="10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51112" name="Text Box 168"/>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学生</a:t>
            </a:r>
            <a:r>
              <a:rPr kumimoji="0" lang="ja-JP" altLang="en-US" sz="1200" b="1" i="0" u="none" strike="noStrike" kern="1200" cap="none" spc="0" normalizeH="0" baseline="0" noProof="0">
                <a:ln>
                  <a:noFill/>
                </a:ln>
                <a:solidFill>
                  <a:srgbClr val="FFFFFF"/>
                </a:solidFill>
                <a:effectLst/>
                <a:uLnTx/>
                <a:uFillTx/>
                <a:latin typeface="SimSun" charset="0"/>
                <a:ea typeface="SimSun" charset="0"/>
                <a:cs typeface="SimSun" charset="0"/>
              </a:rPr>
              <a:t>手册</a:t>
            </a: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第</a:t>
            </a:r>
            <a:r>
              <a:rPr kumimoji="0" lang="en-US" altLang="zh-CN" sz="1200" b="1" i="0" u="none" strike="noStrike" kern="1200" cap="none" spc="0" normalizeH="0" baseline="0" noProof="0">
                <a:ln>
                  <a:noFill/>
                </a:ln>
                <a:solidFill>
                  <a:srgbClr val="FFFFFF"/>
                </a:solidFill>
                <a:effectLst/>
                <a:uLnTx/>
                <a:uFillTx/>
                <a:latin typeface="SimSun" charset="0"/>
                <a:ea typeface="SimSun" charset="0"/>
                <a:cs typeface="SimSun" charset="0"/>
              </a:rPr>
              <a:t>32-37</a:t>
            </a: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页</a:t>
            </a:r>
          </a:p>
        </p:txBody>
      </p:sp>
      <p:sp>
        <p:nvSpPr>
          <p:cNvPr id="851113" name="Rectangle 169"/>
          <p:cNvSpPr>
            <a:spLocks noChangeArrowheads="1"/>
          </p:cNvSpPr>
          <p:nvPr/>
        </p:nvSpPr>
        <p:spPr bwMode="auto">
          <a:xfrm>
            <a:off x="0" y="0"/>
            <a:ext cx="1808163" cy="1555750"/>
          </a:xfrm>
          <a:prstGeom prst="rect">
            <a:avLst/>
          </a:prstGeom>
          <a:noFill/>
          <a:ln>
            <a:noFill/>
          </a:ln>
          <a:effectLst/>
          <a:extLst>
            <a:ext uri="{909E8E84-426E-40dd-AFC4-6F175D3DCCD1}">
              <a14:hiddenFill xmlns="" xmlns:a14="http://schemas.microsoft.com/office/drawing/2010/main">
                <a:solidFill>
                  <a:schemeClr val="accent2"/>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1" u="none" strike="noStrike" kern="1200" cap="none" spc="0" normalizeH="0" baseline="0" noProof="0">
                <a:ln>
                  <a:noFill/>
                </a:ln>
                <a:solidFill>
                  <a:srgbClr val="FFD34A"/>
                </a:solidFill>
                <a:effectLst>
                  <a:outerShdw blurRad="38100" dist="38100" dir="2700000" algn="tl">
                    <a:srgbClr val="000000"/>
                  </a:outerShdw>
                </a:effectLst>
                <a:uLnTx/>
                <a:uFillTx/>
                <a:latin typeface="Comic Sans MS" pitchFamily="66" charset="0"/>
                <a:ea typeface="SimSun" pitchFamily="2" charset="-122"/>
                <a:cs typeface="+mn-cs"/>
              </a:rPr>
              <a:t>历史</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1" u="none" strike="noStrike" kern="1200" cap="none" spc="0" normalizeH="0" baseline="0" noProof="0">
                <a:ln>
                  <a:noFill/>
                </a:ln>
                <a:solidFill>
                  <a:srgbClr val="FFD34A"/>
                </a:solidFill>
                <a:effectLst>
                  <a:outerShdw blurRad="38100" dist="38100" dir="2700000" algn="tl">
                    <a:srgbClr val="000000"/>
                  </a:outerShdw>
                </a:effectLst>
                <a:uLnTx/>
                <a:uFillTx/>
                <a:latin typeface="Comic Sans MS" pitchFamily="66" charset="0"/>
                <a:ea typeface="SimSun" pitchFamily="2" charset="-122"/>
                <a:cs typeface="+mn-cs"/>
              </a:rPr>
              <a:t>舞台</a:t>
            </a:r>
          </a:p>
        </p:txBody>
      </p:sp>
    </p:spTree>
    <p:extLst>
      <p:ext uri="{BB962C8B-B14F-4D97-AF65-F5344CB8AC3E}">
        <p14:creationId xmlns:p14="http://schemas.microsoft.com/office/powerpoint/2010/main" val="393933366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851045"/>
                                        </p:tgtEl>
                                        <p:attrNameLst>
                                          <p:attrName>style.visibility</p:attrName>
                                        </p:attrNameLst>
                                      </p:cBhvr>
                                      <p:to>
                                        <p:strVal val="visible"/>
                                      </p:to>
                                    </p:set>
                                    <p:animEffect transition="in" filter="wipe(right)">
                                      <p:cBhvr>
                                        <p:cTn id="7" dur="500"/>
                                        <p:tgtEl>
                                          <p:spTgt spid="851045"/>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851044"/>
                                        </p:tgtEl>
                                        <p:attrNameLst>
                                          <p:attrName>style.visibility</p:attrName>
                                        </p:attrNameLst>
                                      </p:cBhvr>
                                      <p:to>
                                        <p:strVal val="visible"/>
                                      </p:to>
                                    </p:set>
                                    <p:animEffect transition="in" filter="wipe(left)">
                                      <p:cBhvr>
                                        <p:cTn id="11" dur="500"/>
                                        <p:tgtEl>
                                          <p:spTgt spid="851044"/>
                                        </p:tgtEl>
                                      </p:cBhvr>
                                    </p:animEffect>
                                  </p:childTnLst>
                                </p:cTn>
                              </p:par>
                            </p:childTnLst>
                          </p:cTn>
                        </p:par>
                        <p:par>
                          <p:cTn id="12" fill="hold" nodeType="afterGroup">
                            <p:stCondLst>
                              <p:cond delay="1000"/>
                            </p:stCondLst>
                            <p:childTnLst>
                              <p:par>
                                <p:cTn id="13" presetID="19" presetClass="entr" presetSubtype="10" fill="hold" nodeType="afterEffect">
                                  <p:stCondLst>
                                    <p:cond delay="0"/>
                                  </p:stCondLst>
                                  <p:childTnLst>
                                    <p:set>
                                      <p:cBhvr>
                                        <p:cTn id="14" dur="1" fill="hold">
                                          <p:stCondLst>
                                            <p:cond delay="0"/>
                                          </p:stCondLst>
                                        </p:cTn>
                                        <p:tgtEl>
                                          <p:spTgt spid="851048"/>
                                        </p:tgtEl>
                                        <p:attrNameLst>
                                          <p:attrName>style.visibility</p:attrName>
                                        </p:attrNameLst>
                                      </p:cBhvr>
                                      <p:to>
                                        <p:strVal val="visible"/>
                                      </p:to>
                                    </p:set>
                                    <p:anim calcmode="lin" valueType="num">
                                      <p:cBhvr>
                                        <p:cTn id="15" dur="5000" fill="hold"/>
                                        <p:tgtEl>
                                          <p:spTgt spid="851048"/>
                                        </p:tgtEl>
                                        <p:attrNameLst>
                                          <p:attrName>ppt_w</p:attrName>
                                        </p:attrNameLst>
                                      </p:cBhvr>
                                      <p:tavLst>
                                        <p:tav tm="0" fmla="#ppt_w*sin(2.5*pi*$)">
                                          <p:val>
                                            <p:fltVal val="0"/>
                                          </p:val>
                                        </p:tav>
                                        <p:tav tm="100000">
                                          <p:val>
                                            <p:fltVal val="1"/>
                                          </p:val>
                                        </p:tav>
                                      </p:tavLst>
                                    </p:anim>
                                    <p:anim calcmode="lin" valueType="num">
                                      <p:cBhvr>
                                        <p:cTn id="16" dur="5000" fill="hold"/>
                                        <p:tgtEl>
                                          <p:spTgt spid="851048"/>
                                        </p:tgtEl>
                                        <p:attrNameLst>
                                          <p:attrName>ppt_h</p:attrName>
                                        </p:attrNameLst>
                                      </p:cBhvr>
                                      <p:tavLst>
                                        <p:tav tm="0">
                                          <p:val>
                                            <p:strVal val="#ppt_h"/>
                                          </p:val>
                                        </p:tav>
                                        <p:tav tm="100000">
                                          <p:val>
                                            <p:strVal val="#ppt_h"/>
                                          </p:val>
                                        </p:tav>
                                      </p:tavLst>
                                    </p:anim>
                                  </p:childTnLst>
                                </p:cTn>
                              </p:par>
                            </p:childTnLst>
                          </p:cTn>
                        </p:par>
                        <p:par>
                          <p:cTn id="17" fill="hold" nodeType="afterGroup">
                            <p:stCondLst>
                              <p:cond delay="6000"/>
                            </p:stCondLst>
                            <p:childTnLst>
                              <p:par>
                                <p:cTn id="18" presetID="23" presetClass="entr" presetSubtype="36" fill="hold" nodeType="afterEffect">
                                  <p:stCondLst>
                                    <p:cond delay="0"/>
                                  </p:stCondLst>
                                  <p:childTnLst>
                                    <p:set>
                                      <p:cBhvr>
                                        <p:cTn id="19" dur="1" fill="hold">
                                          <p:stCondLst>
                                            <p:cond delay="0"/>
                                          </p:stCondLst>
                                        </p:cTn>
                                        <p:tgtEl>
                                          <p:spTgt spid="851055"/>
                                        </p:tgtEl>
                                        <p:attrNameLst>
                                          <p:attrName>style.visibility</p:attrName>
                                        </p:attrNameLst>
                                      </p:cBhvr>
                                      <p:to>
                                        <p:strVal val="visible"/>
                                      </p:to>
                                    </p:set>
                                    <p:anim calcmode="lin" valueType="num">
                                      <p:cBhvr>
                                        <p:cTn id="20" dur="500" fill="hold"/>
                                        <p:tgtEl>
                                          <p:spTgt spid="851055"/>
                                        </p:tgtEl>
                                        <p:attrNameLst>
                                          <p:attrName>ppt_w</p:attrName>
                                        </p:attrNameLst>
                                      </p:cBhvr>
                                      <p:tavLst>
                                        <p:tav tm="0">
                                          <p:val>
                                            <p:strVal val="(6*min(max(#ppt_w*#ppt_h,.3),1)-7.4)/-.7*#ppt_w"/>
                                          </p:val>
                                        </p:tav>
                                        <p:tav tm="100000">
                                          <p:val>
                                            <p:strVal val="#ppt_w"/>
                                          </p:val>
                                        </p:tav>
                                      </p:tavLst>
                                    </p:anim>
                                    <p:anim calcmode="lin" valueType="num">
                                      <p:cBhvr>
                                        <p:cTn id="21" dur="500" fill="hold"/>
                                        <p:tgtEl>
                                          <p:spTgt spid="851055"/>
                                        </p:tgtEl>
                                        <p:attrNameLst>
                                          <p:attrName>ppt_h</p:attrName>
                                        </p:attrNameLst>
                                      </p:cBhvr>
                                      <p:tavLst>
                                        <p:tav tm="0">
                                          <p:val>
                                            <p:strVal val="(6*min(max(#ppt_w*#ppt_h,.3),1)-7.4)/-.7*#ppt_h"/>
                                          </p:val>
                                        </p:tav>
                                        <p:tav tm="100000">
                                          <p:val>
                                            <p:strVal val="#ppt_h"/>
                                          </p:val>
                                        </p:tav>
                                      </p:tavLst>
                                    </p:anim>
                                    <p:anim calcmode="lin" valueType="num">
                                      <p:cBhvr>
                                        <p:cTn id="22" dur="500" fill="hold"/>
                                        <p:tgtEl>
                                          <p:spTgt spid="851055"/>
                                        </p:tgtEl>
                                        <p:attrNameLst>
                                          <p:attrName>ppt_x</p:attrName>
                                        </p:attrNameLst>
                                      </p:cBhvr>
                                      <p:tavLst>
                                        <p:tav tm="0">
                                          <p:val>
                                            <p:fltVal val="0.5"/>
                                          </p:val>
                                        </p:tav>
                                        <p:tav tm="100000">
                                          <p:val>
                                            <p:strVal val="#ppt_x"/>
                                          </p:val>
                                        </p:tav>
                                      </p:tavLst>
                                    </p:anim>
                                    <p:anim calcmode="lin" valueType="num">
                                      <p:cBhvr>
                                        <p:cTn id="23" dur="500" fill="hold"/>
                                        <p:tgtEl>
                                          <p:spTgt spid="851055"/>
                                        </p:tgtEl>
                                        <p:attrNameLst>
                                          <p:attrName>ppt_y</p:attrName>
                                        </p:attrNameLst>
                                      </p:cBhvr>
                                      <p:tavLst>
                                        <p:tav tm="0">
                                          <p:val>
                                            <p:strVal val="1+(6*min(max(#ppt_w*#ppt_h,.3),1)-7.4)/-.7*#ppt_h/2"/>
                                          </p:val>
                                        </p:tav>
                                        <p:tav tm="100000">
                                          <p:val>
                                            <p:strVal val="#ppt_y"/>
                                          </p:val>
                                        </p:tav>
                                      </p:tavLst>
                                    </p:anim>
                                  </p:childTnLst>
                                </p:cTn>
                              </p:par>
                            </p:childTnLst>
                          </p:cTn>
                        </p:par>
                        <p:par>
                          <p:cTn id="24" fill="hold" nodeType="afterGroup">
                            <p:stCondLst>
                              <p:cond delay="6500"/>
                            </p:stCondLst>
                            <p:childTnLst>
                              <p:par>
                                <p:cTn id="25" presetID="4" presetClass="entr" presetSubtype="32" fill="hold" grpId="0" nodeType="afterEffect">
                                  <p:stCondLst>
                                    <p:cond delay="0"/>
                                  </p:stCondLst>
                                  <p:childTnLst>
                                    <p:set>
                                      <p:cBhvr>
                                        <p:cTn id="26" dur="1" fill="hold">
                                          <p:stCondLst>
                                            <p:cond delay="0"/>
                                          </p:stCondLst>
                                        </p:cTn>
                                        <p:tgtEl>
                                          <p:spTgt spid="851065"/>
                                        </p:tgtEl>
                                        <p:attrNameLst>
                                          <p:attrName>style.visibility</p:attrName>
                                        </p:attrNameLst>
                                      </p:cBhvr>
                                      <p:to>
                                        <p:strVal val="visible"/>
                                      </p:to>
                                    </p:set>
                                    <p:animEffect transition="in" filter="box(out)">
                                      <p:cBhvr>
                                        <p:cTn id="27" dur="500"/>
                                        <p:tgtEl>
                                          <p:spTgt spid="85106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ntr" presetSubtype="32" fill="hold" grpId="0" nodeType="clickEffect">
                                  <p:stCondLst>
                                    <p:cond delay="0"/>
                                  </p:stCondLst>
                                  <p:childTnLst>
                                    <p:set>
                                      <p:cBhvr>
                                        <p:cTn id="31" dur="1" fill="hold">
                                          <p:stCondLst>
                                            <p:cond delay="0"/>
                                          </p:stCondLst>
                                        </p:cTn>
                                        <p:tgtEl>
                                          <p:spTgt spid="851066"/>
                                        </p:tgtEl>
                                        <p:attrNameLst>
                                          <p:attrName>style.visibility</p:attrName>
                                        </p:attrNameLst>
                                      </p:cBhvr>
                                      <p:to>
                                        <p:strVal val="visible"/>
                                      </p:to>
                                    </p:set>
                                    <p:animEffect transition="in" filter="box(out)">
                                      <p:cBhvr>
                                        <p:cTn id="32" dur="500"/>
                                        <p:tgtEl>
                                          <p:spTgt spid="8510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1065" grpId="0" animBg="1" autoUpdateAnimBg="0"/>
      <p:bldP spid="851066"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00FF"/>
            </a:gs>
          </a:gsLst>
          <a:lin ang="5400000" scaled="1"/>
        </a:gradFill>
        <a:effectLst/>
      </p:bgPr>
    </p:bg>
    <p:spTree>
      <p:nvGrpSpPr>
        <p:cNvPr id="1" name=""/>
        <p:cNvGrpSpPr/>
        <p:nvPr/>
      </p:nvGrpSpPr>
      <p:grpSpPr>
        <a:xfrm>
          <a:off x="0" y="0"/>
          <a:ext cx="0" cy="0"/>
          <a:chOff x="0" y="0"/>
          <a:chExt cx="0" cy="0"/>
        </a:xfrm>
      </p:grpSpPr>
      <p:grpSp>
        <p:nvGrpSpPr>
          <p:cNvPr id="429058" name="Group 16"/>
          <p:cNvGrpSpPr>
            <a:grpSpLocks/>
          </p:cNvGrpSpPr>
          <p:nvPr/>
        </p:nvGrpSpPr>
        <p:grpSpPr bwMode="auto">
          <a:xfrm>
            <a:off x="0" y="0"/>
            <a:ext cx="9144000" cy="6858000"/>
            <a:chOff x="0" y="0"/>
            <a:chExt cx="5760" cy="4320"/>
          </a:xfrm>
        </p:grpSpPr>
        <p:pic>
          <p:nvPicPr>
            <p:cNvPr id="429063" name="Picture 4" descr="Ain Dara gods"/>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160" y="2452"/>
              <a:ext cx="3600" cy="18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9064" name="Picture 7" descr="Ashtera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6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9065" name="Picture 10" descr="Baa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60" y="0"/>
              <a:ext cx="1536" cy="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9066" name="Picture 13" descr="El statue"/>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96" y="0"/>
              <a:ext cx="2064" cy="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28354" name="Rectangle 2"/>
          <p:cNvSpPr>
            <a:spLocks noGrp="1" noChangeArrowheads="1"/>
          </p:cNvSpPr>
          <p:nvPr>
            <p:ph type="title"/>
          </p:nvPr>
        </p:nvSpPr>
        <p:spPr>
          <a:xfrm>
            <a:off x="251520" y="44624"/>
            <a:ext cx="8229600" cy="1143000"/>
          </a:xfrm>
        </p:spPr>
        <p:txBody>
          <a:bodyPr/>
          <a:lstStyle/>
          <a:p>
            <a:pPr eaLnBrk="1" hangingPunct="1">
              <a:defRPr/>
            </a:pPr>
            <a:r>
              <a:rPr lang="zh-CN" altLang="en-US" b="1" dirty="0">
                <a:solidFill>
                  <a:schemeClr val="bg1"/>
                </a:solidFill>
                <a:effectLst>
                  <a:glow rad="254000">
                    <a:schemeClr val="tx1">
                      <a:alpha val="90000"/>
                    </a:schemeClr>
                  </a:glow>
                </a:effectLst>
                <a:latin typeface="Arial" charset="0"/>
                <a:cs typeface="Arial" charset="0"/>
              </a:rPr>
              <a:t>偶像的魅力何在？</a:t>
            </a:r>
            <a:endParaRPr lang="en-GB" b="1" dirty="0">
              <a:solidFill>
                <a:schemeClr val="bg1"/>
              </a:solidFill>
              <a:effectLst>
                <a:glow rad="254000">
                  <a:schemeClr val="tx1">
                    <a:alpha val="90000"/>
                  </a:schemeClr>
                </a:glow>
              </a:effectLst>
              <a:latin typeface="Arial" charset="0"/>
              <a:cs typeface="Arial" charset="0"/>
            </a:endParaRPr>
          </a:p>
        </p:txBody>
      </p:sp>
      <p:sp>
        <p:nvSpPr>
          <p:cNvPr id="4" name="Rectangle 3"/>
          <p:cNvSpPr txBox="1">
            <a:spLocks noChangeArrowheads="1"/>
          </p:cNvSpPr>
          <p:nvPr/>
        </p:nvSpPr>
        <p:spPr bwMode="auto">
          <a:xfrm>
            <a:off x="323850" y="1341438"/>
            <a:ext cx="6192838" cy="551656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spcBef>
                <a:spcPct val="20000"/>
              </a:spcBef>
              <a:buFontTx/>
              <a:buChar char="•"/>
            </a:pPr>
            <a:r>
              <a:rPr lang="zh-CN" altLang="en-US" sz="2800" b="1" dirty="0">
                <a:solidFill>
                  <a:schemeClr val="bg1"/>
                </a:solidFill>
                <a:cs typeface="Arial" charset="0"/>
              </a:rPr>
              <a:t>我们能够任意摆布偶像的形象和行径</a:t>
            </a:r>
          </a:p>
          <a:p>
            <a:pPr eaLnBrk="1" hangingPunct="1">
              <a:lnSpc>
                <a:spcPct val="80000"/>
              </a:lnSpc>
              <a:spcBef>
                <a:spcPct val="20000"/>
              </a:spcBef>
              <a:buFontTx/>
              <a:buChar char="•"/>
            </a:pPr>
            <a:endParaRPr lang="zh-CN" altLang="en-US" sz="2800" b="1" dirty="0">
              <a:solidFill>
                <a:schemeClr val="bg1"/>
              </a:solidFill>
              <a:cs typeface="Arial" charset="0"/>
            </a:endParaRPr>
          </a:p>
          <a:p>
            <a:pPr eaLnBrk="1" hangingPunct="1">
              <a:lnSpc>
                <a:spcPct val="80000"/>
              </a:lnSpc>
              <a:spcBef>
                <a:spcPct val="20000"/>
              </a:spcBef>
              <a:buFontTx/>
              <a:buChar char="•"/>
            </a:pPr>
            <a:r>
              <a:rPr lang="zh-CN" altLang="en-US" sz="2800" b="1" dirty="0">
                <a:solidFill>
                  <a:srgbClr val="FFFF00"/>
                </a:solidFill>
                <a:cs typeface="Arial" charset="0"/>
              </a:rPr>
              <a:t>权势</a:t>
            </a:r>
            <a:r>
              <a:rPr lang="en-US" altLang="zh-CN" sz="2800" b="1" dirty="0">
                <a:solidFill>
                  <a:schemeClr val="bg1"/>
                </a:solidFill>
                <a:cs typeface="Arial" charset="0"/>
              </a:rPr>
              <a:t>—</a:t>
            </a:r>
            <a:r>
              <a:rPr lang="zh-CN" altLang="en-US" sz="2800" b="1" dirty="0">
                <a:solidFill>
                  <a:schemeClr val="bg1"/>
                </a:solidFill>
                <a:cs typeface="Arial" charset="0"/>
              </a:rPr>
              <a:t>无需向更高的权位交代</a:t>
            </a:r>
          </a:p>
          <a:p>
            <a:pPr eaLnBrk="1" hangingPunct="1">
              <a:lnSpc>
                <a:spcPct val="80000"/>
              </a:lnSpc>
              <a:spcBef>
                <a:spcPct val="20000"/>
              </a:spcBef>
              <a:buFontTx/>
              <a:buChar char="•"/>
            </a:pPr>
            <a:endParaRPr lang="zh-CN" altLang="en-US" sz="2800" b="1" dirty="0">
              <a:solidFill>
                <a:schemeClr val="bg1"/>
              </a:solidFill>
              <a:cs typeface="Arial" charset="0"/>
            </a:endParaRPr>
          </a:p>
          <a:p>
            <a:pPr eaLnBrk="1" hangingPunct="1">
              <a:lnSpc>
                <a:spcPct val="80000"/>
              </a:lnSpc>
              <a:spcBef>
                <a:spcPct val="20000"/>
              </a:spcBef>
              <a:buFontTx/>
              <a:buChar char="•"/>
            </a:pPr>
            <a:r>
              <a:rPr lang="zh-CN" altLang="en-US" sz="2800" b="1" dirty="0">
                <a:solidFill>
                  <a:srgbClr val="FFFF00"/>
                </a:solidFill>
                <a:cs typeface="Arial" charset="0"/>
              </a:rPr>
              <a:t>属肉体</a:t>
            </a:r>
            <a:r>
              <a:rPr lang="en-US" altLang="zh-CN" sz="2800" b="1" dirty="0">
                <a:solidFill>
                  <a:srgbClr val="FFFF00"/>
                </a:solidFill>
                <a:cs typeface="Arial" charset="0"/>
              </a:rPr>
              <a:t>/</a:t>
            </a:r>
            <a:r>
              <a:rPr lang="zh-CN" altLang="en-US" sz="2800" b="1" dirty="0">
                <a:solidFill>
                  <a:srgbClr val="FFFF00"/>
                </a:solidFill>
                <a:cs typeface="Arial" charset="0"/>
              </a:rPr>
              <a:t>世界的追逐</a:t>
            </a:r>
            <a:r>
              <a:rPr lang="en-US" altLang="zh-CN" sz="2800" b="1" dirty="0">
                <a:solidFill>
                  <a:schemeClr val="bg1"/>
                </a:solidFill>
                <a:cs typeface="Arial" charset="0"/>
              </a:rPr>
              <a:t>– </a:t>
            </a:r>
            <a:r>
              <a:rPr lang="zh-CN" altLang="en-US" sz="2800" b="1" dirty="0">
                <a:solidFill>
                  <a:schemeClr val="bg1"/>
                </a:solidFill>
                <a:cs typeface="Arial" charset="0"/>
              </a:rPr>
              <a:t>物质享受成为偶像</a:t>
            </a:r>
          </a:p>
          <a:p>
            <a:pPr eaLnBrk="1" hangingPunct="1">
              <a:lnSpc>
                <a:spcPct val="80000"/>
              </a:lnSpc>
              <a:spcBef>
                <a:spcPct val="20000"/>
              </a:spcBef>
              <a:buFontTx/>
              <a:buChar char="•"/>
            </a:pPr>
            <a:endParaRPr lang="zh-CN" altLang="en-US" sz="2800" b="1" dirty="0">
              <a:solidFill>
                <a:schemeClr val="bg1"/>
              </a:solidFill>
              <a:cs typeface="Arial" charset="0"/>
            </a:endParaRPr>
          </a:p>
          <a:p>
            <a:pPr eaLnBrk="1" hangingPunct="1">
              <a:lnSpc>
                <a:spcPct val="80000"/>
              </a:lnSpc>
              <a:spcBef>
                <a:spcPct val="20000"/>
              </a:spcBef>
              <a:buFontTx/>
              <a:buChar char="•"/>
            </a:pPr>
            <a:r>
              <a:rPr lang="zh-CN" altLang="en-US" sz="2800" b="1" dirty="0">
                <a:solidFill>
                  <a:srgbClr val="FFFF00"/>
                </a:solidFill>
                <a:cs typeface="Arial" charset="0"/>
              </a:rPr>
              <a:t>敬拜 </a:t>
            </a:r>
            <a:r>
              <a:rPr lang="en-US" altLang="zh-CN" sz="2800" b="1" dirty="0">
                <a:solidFill>
                  <a:schemeClr val="bg1"/>
                </a:solidFill>
                <a:cs typeface="Arial" charset="0"/>
              </a:rPr>
              <a:t>– </a:t>
            </a:r>
            <a:r>
              <a:rPr lang="zh-CN" altLang="en-US" sz="2800" b="1" dirty="0">
                <a:solidFill>
                  <a:schemeClr val="bg1"/>
                </a:solidFill>
                <a:cs typeface="Arial" charset="0"/>
              </a:rPr>
              <a:t>不将自己的生命献给神为祭，反而去安抚其他诸神 </a:t>
            </a:r>
            <a:r>
              <a:rPr lang="en-US" altLang="zh-CN" sz="2800" b="1" dirty="0">
                <a:solidFill>
                  <a:schemeClr val="bg1"/>
                </a:solidFill>
                <a:cs typeface="Arial" charset="0"/>
              </a:rPr>
              <a:t>(</a:t>
            </a:r>
            <a:r>
              <a:rPr lang="zh-CN" altLang="en-US" sz="2800" b="1" dirty="0">
                <a:solidFill>
                  <a:schemeClr val="bg1"/>
                </a:solidFill>
                <a:cs typeface="Arial" charset="0"/>
              </a:rPr>
              <a:t>罗</a:t>
            </a:r>
            <a:r>
              <a:rPr lang="en-US" altLang="zh-CN" sz="2800" b="1" dirty="0">
                <a:solidFill>
                  <a:schemeClr val="bg1"/>
                </a:solidFill>
                <a:cs typeface="Arial" charset="0"/>
              </a:rPr>
              <a:t>12:1)</a:t>
            </a:r>
          </a:p>
        </p:txBody>
      </p:sp>
      <p:sp>
        <p:nvSpPr>
          <p:cNvPr id="429061" name="TextBox 1"/>
          <p:cNvSpPr txBox="1">
            <a:spLocks noChangeArrowheads="1"/>
          </p:cNvSpPr>
          <p:nvPr/>
        </p:nvSpPr>
        <p:spPr bwMode="auto">
          <a:xfrm>
            <a:off x="8388350" y="14288"/>
            <a:ext cx="698500" cy="46196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248</a:t>
            </a:r>
          </a:p>
        </p:txBody>
      </p:sp>
      <p:sp>
        <p:nvSpPr>
          <p:cNvPr id="3" name="TextBox 2"/>
          <p:cNvSpPr txBox="1"/>
          <p:nvPr/>
        </p:nvSpPr>
        <p:spPr>
          <a:xfrm>
            <a:off x="2814508" y="894730"/>
            <a:ext cx="3103624" cy="369332"/>
          </a:xfrm>
          <a:prstGeom prst="rect">
            <a:avLst/>
          </a:prstGeom>
          <a:noFill/>
        </p:spPr>
        <p:txBody>
          <a:bodyPr wrap="none">
            <a:spAutoFit/>
          </a:bodyPr>
          <a:lstStyle/>
          <a:p>
            <a:pPr>
              <a:defRPr/>
            </a:pPr>
            <a:r>
              <a:rPr lang="en-US" b="1" i="1" dirty="0">
                <a:solidFill>
                  <a:srgbClr val="FFFFFF"/>
                </a:solidFill>
                <a:effectLst>
                  <a:glow rad="101600">
                    <a:srgbClr val="000000">
                      <a:alpha val="75000"/>
                    </a:srgbClr>
                  </a:glow>
                </a:effectLst>
              </a:rPr>
              <a:t>Life Application Bible</a:t>
            </a:r>
            <a:r>
              <a:rPr lang="en-US" b="1" dirty="0">
                <a:solidFill>
                  <a:srgbClr val="FFFFFF"/>
                </a:solidFill>
                <a:effectLst>
                  <a:glow rad="101600">
                    <a:srgbClr val="000000">
                      <a:alpha val="75000"/>
                    </a:srgbClr>
                  </a:glow>
                </a:effectLst>
              </a:rPr>
              <a:t>, 575</a:t>
            </a:r>
            <a:endParaRPr lang="en-GB" sz="2400" b="1" i="1" dirty="0">
              <a:solidFill>
                <a:srgbClr val="FFFFFF"/>
              </a:solidFill>
              <a:effectLst>
                <a:glow rad="101600">
                  <a:srgbClr val="000000">
                    <a:alpha val="75000"/>
                  </a:srgbClr>
                </a:glow>
              </a:effectLst>
            </a:endParaRPr>
          </a:p>
        </p:txBody>
      </p:sp>
    </p:spTree>
    <p:extLst>
      <p:ext uri="{BB962C8B-B14F-4D97-AF65-F5344CB8AC3E}">
        <p14:creationId xmlns:p14="http://schemas.microsoft.com/office/powerpoint/2010/main" val="3416001343"/>
      </p:ext>
    </p:extLst>
  </p:cSld>
  <p:clrMapOvr>
    <a:masterClrMapping/>
  </p:clrMapOvr>
  <p:transition>
    <p:circl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cs typeface="Arial" charset="0"/>
            </a:endParaRPr>
          </a:p>
        </p:txBody>
      </p:sp>
      <p:sp>
        <p:nvSpPr>
          <p:cNvPr id="2" name="Rectangle 1"/>
          <p:cNvSpPr/>
          <p:nvPr/>
        </p:nvSpPr>
        <p:spPr>
          <a:xfrm>
            <a:off x="1828800" y="0"/>
            <a:ext cx="5638800" cy="838200"/>
          </a:xfrm>
          <a:prstGeom prst="rect">
            <a:avLst/>
          </a:prstGeom>
          <a:solidFill>
            <a:srgbClr val="000000"/>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charset="0"/>
              <a:ea typeface="ＭＳ Ｐゴシック" charset="0"/>
              <a:cs typeface="Arial" charset="0"/>
            </a:endParaRPr>
          </a:p>
        </p:txBody>
      </p:sp>
      <p:sp>
        <p:nvSpPr>
          <p:cNvPr id="207876" name="Text Box 3"/>
          <p:cNvSpPr txBox="1">
            <a:spLocks noChangeArrowheads="1"/>
          </p:cNvSpPr>
          <p:nvPr/>
        </p:nvSpPr>
        <p:spPr bwMode="auto">
          <a:xfrm>
            <a:off x="381000" y="0"/>
            <a:ext cx="8534400" cy="5324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以色列的 </a:t>
            </a:r>
            <a:r>
              <a:rPr lang="en-US" sz="4000" b="1">
                <a:solidFill>
                  <a:schemeClr val="bg1"/>
                </a:solidFill>
                <a:latin typeface="Times New Roman" charset="0"/>
                <a:cs typeface="Times New Roman" charset="0"/>
              </a:rPr>
              <a:t>____ </a:t>
            </a:r>
            <a:r>
              <a:rPr lang="zh-CN" altLang="en-US" sz="4000" b="1">
                <a:solidFill>
                  <a:schemeClr val="bg1"/>
                </a:solidFill>
                <a:latin typeface="Times New Roman" charset="0"/>
                <a:cs typeface="Times New Roman" charset="0"/>
              </a:rPr>
              <a:t>王驱逐 </a:t>
            </a:r>
            <a:r>
              <a:rPr lang="en-US" sz="4000" b="1">
                <a:solidFill>
                  <a:schemeClr val="bg1"/>
                </a:solidFill>
                <a:latin typeface="Times New Roman" charset="0"/>
                <a:cs typeface="Times New Roman" charset="0"/>
              </a:rPr>
              <a:t>_____ </a:t>
            </a:r>
            <a:r>
              <a:rPr lang="zh-CN" altLang="en-US" sz="4000" b="1">
                <a:solidFill>
                  <a:schemeClr val="bg1"/>
                </a:solidFill>
                <a:latin typeface="Times New Roman" charset="0"/>
                <a:cs typeface="Times New Roman" charset="0"/>
              </a:rPr>
              <a:t>的家族并膜拜</a:t>
            </a:r>
            <a:r>
              <a:rPr lang="en-US" altLang="ja-JP" sz="4000" b="1">
                <a:solidFill>
                  <a:schemeClr val="bg1"/>
                </a:solidFill>
                <a:latin typeface="Times New Roman" charset="0"/>
                <a:cs typeface="Times New Roman" charset="0"/>
              </a:rPr>
              <a:t> _______.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以色列和犹大国难缠的邻国是 </a:t>
            </a:r>
            <a:r>
              <a:rPr lang="en-US" sz="4000" b="1">
                <a:solidFill>
                  <a:schemeClr val="bg1"/>
                </a:solidFill>
                <a:latin typeface="Times New Roman" charset="0"/>
                <a:cs typeface="Times New Roman" charset="0"/>
              </a:rPr>
              <a:t>_____ </a:t>
            </a:r>
            <a:r>
              <a:rPr lang="zh-CN" altLang="en-US" sz="4000" b="1">
                <a:solidFill>
                  <a:schemeClr val="bg1"/>
                </a:solidFill>
                <a:latin typeface="Times New Roman" charset="0"/>
                <a:cs typeface="Times New Roman" charset="0"/>
              </a:rPr>
              <a:t>和</a:t>
            </a:r>
            <a:r>
              <a:rPr lang="en-US" altLang="ja-JP" sz="4000" b="1">
                <a:solidFill>
                  <a:schemeClr val="bg1"/>
                </a:solidFill>
                <a:latin typeface="Times New Roman" charset="0"/>
                <a:cs typeface="Times New Roman" charset="0"/>
              </a:rPr>
              <a:t> ______. </a:t>
            </a:r>
            <a:r>
              <a:rPr lang="zh-CN" altLang="en-US" sz="4000" b="1">
                <a:solidFill>
                  <a:schemeClr val="bg1"/>
                </a:solidFill>
                <a:latin typeface="Times New Roman" charset="0"/>
                <a:cs typeface="Times New Roman" charset="0"/>
              </a:rPr>
              <a:t>当时的超级强国是</a:t>
            </a:r>
            <a:r>
              <a:rPr lang="en-US" altLang="ja-JP" sz="4000" b="1">
                <a:solidFill>
                  <a:schemeClr val="bg1"/>
                </a:solidFill>
                <a:latin typeface="Times New Roman" charset="0"/>
                <a:cs typeface="Times New Roman" charset="0"/>
              </a:rPr>
              <a:t> _______.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以色列最后的一位国王是</a:t>
            </a:r>
            <a:r>
              <a:rPr lang="en-US" altLang="ja-JP" sz="4000" b="1">
                <a:solidFill>
                  <a:schemeClr val="bg1"/>
                </a:solidFill>
                <a:latin typeface="Times New Roman" charset="0"/>
                <a:cs typeface="Times New Roman" charset="0"/>
              </a:rPr>
              <a:t> ______.</a:t>
            </a:r>
            <a:endParaRPr lang="en-US" sz="4000" b="1">
              <a:solidFill>
                <a:schemeClr val="bg1"/>
              </a:solidFill>
              <a:latin typeface="Times New Roman" charset="0"/>
              <a:cs typeface="Times New Roman" charset="0"/>
            </a:endParaRPr>
          </a:p>
        </p:txBody>
      </p:sp>
      <p:pic>
        <p:nvPicPr>
          <p:cNvPr id="413700"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chimes.wav"/>
      </p:stSnd>
    </p:sndAc>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cs typeface="Arial" charset="0"/>
            </a:endParaRPr>
          </a:p>
        </p:txBody>
      </p:sp>
      <p:sp>
        <p:nvSpPr>
          <p:cNvPr id="5" name="Rectangle 4"/>
          <p:cNvSpPr/>
          <p:nvPr/>
        </p:nvSpPr>
        <p:spPr>
          <a:xfrm>
            <a:off x="1828800" y="0"/>
            <a:ext cx="5638800" cy="838200"/>
          </a:xfrm>
          <a:prstGeom prst="rect">
            <a:avLst/>
          </a:prstGeom>
          <a:solidFill>
            <a:srgbClr val="000000"/>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charset="0"/>
              <a:ea typeface="ＭＳ Ｐゴシック" charset="0"/>
              <a:cs typeface="Arial" charset="0"/>
            </a:endParaRPr>
          </a:p>
        </p:txBody>
      </p:sp>
      <p:sp>
        <p:nvSpPr>
          <p:cNvPr id="208900" name="Text Box 3"/>
          <p:cNvSpPr txBox="1">
            <a:spLocks noChangeArrowheads="1"/>
          </p:cNvSpPr>
          <p:nvPr/>
        </p:nvSpPr>
        <p:spPr bwMode="auto">
          <a:xfrm>
            <a:off x="381000" y="0"/>
            <a:ext cx="8534400" cy="5324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以色列的  </a:t>
            </a:r>
            <a:r>
              <a:rPr lang="zh-CN" altLang="en-US" sz="4000" b="1" u="sng">
                <a:solidFill>
                  <a:schemeClr val="bg1"/>
                </a:solidFill>
                <a:latin typeface="Times New Roman" charset="0"/>
                <a:cs typeface="Times New Roman" charset="0"/>
              </a:rPr>
              <a:t>耶户</a:t>
            </a:r>
            <a:r>
              <a:rPr lang="zh-CN" altLang="en-US" sz="4000" b="1">
                <a:solidFill>
                  <a:schemeClr val="bg1"/>
                </a:solidFill>
                <a:latin typeface="Times New Roman" charset="0"/>
                <a:cs typeface="Times New Roman" charset="0"/>
              </a:rPr>
              <a:t> 王驱逐 </a:t>
            </a:r>
            <a:r>
              <a:rPr lang="en-US" altLang="ja-JP" sz="4000" b="1">
                <a:solidFill>
                  <a:schemeClr val="bg1"/>
                </a:solidFill>
                <a:latin typeface="Times New Roman" charset="0"/>
                <a:cs typeface="Times New Roman" charset="0"/>
              </a:rPr>
              <a:t>_____ </a:t>
            </a:r>
            <a:r>
              <a:rPr lang="zh-CN" altLang="en-US" sz="4000" b="1">
                <a:solidFill>
                  <a:schemeClr val="bg1"/>
                </a:solidFill>
                <a:latin typeface="Times New Roman" charset="0"/>
                <a:cs typeface="Times New Roman" charset="0"/>
              </a:rPr>
              <a:t>的家族并膜拜</a:t>
            </a:r>
            <a:r>
              <a:rPr lang="en-US" altLang="ja-JP" sz="4000" b="1">
                <a:solidFill>
                  <a:schemeClr val="bg1"/>
                </a:solidFill>
                <a:latin typeface="Times New Roman" charset="0"/>
                <a:cs typeface="Times New Roman" charset="0"/>
              </a:rPr>
              <a:t> _______.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以色列和犹大国难缠的邻国是 </a:t>
            </a:r>
            <a:r>
              <a:rPr lang="en-US" sz="4000" b="1">
                <a:solidFill>
                  <a:schemeClr val="bg1"/>
                </a:solidFill>
                <a:latin typeface="Times New Roman" charset="0"/>
                <a:cs typeface="Times New Roman" charset="0"/>
              </a:rPr>
              <a:t>_____ </a:t>
            </a:r>
            <a:r>
              <a:rPr lang="zh-CN" altLang="en-US" sz="4000" b="1">
                <a:solidFill>
                  <a:schemeClr val="bg1"/>
                </a:solidFill>
                <a:latin typeface="Times New Roman" charset="0"/>
                <a:cs typeface="Times New Roman" charset="0"/>
              </a:rPr>
              <a:t>和</a:t>
            </a:r>
            <a:r>
              <a:rPr lang="en-US" altLang="ja-JP" sz="4000" b="1">
                <a:solidFill>
                  <a:schemeClr val="bg1"/>
                </a:solidFill>
                <a:latin typeface="Times New Roman" charset="0"/>
                <a:cs typeface="Times New Roman" charset="0"/>
              </a:rPr>
              <a:t> ______. </a:t>
            </a:r>
            <a:r>
              <a:rPr lang="zh-CN" altLang="en-US" sz="4000" b="1">
                <a:solidFill>
                  <a:schemeClr val="bg1"/>
                </a:solidFill>
                <a:latin typeface="Times New Roman" charset="0"/>
                <a:cs typeface="Times New Roman" charset="0"/>
              </a:rPr>
              <a:t>当时的超级强国是</a:t>
            </a:r>
            <a:r>
              <a:rPr lang="en-US" altLang="ja-JP" sz="4000" b="1">
                <a:solidFill>
                  <a:schemeClr val="bg1"/>
                </a:solidFill>
                <a:latin typeface="Times New Roman" charset="0"/>
                <a:cs typeface="Times New Roman" charset="0"/>
              </a:rPr>
              <a:t> _______.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以色列最后的一位国王是</a:t>
            </a:r>
            <a:r>
              <a:rPr lang="en-US" altLang="ja-JP" sz="4000" b="1">
                <a:solidFill>
                  <a:schemeClr val="bg1"/>
                </a:solidFill>
                <a:latin typeface="Times New Roman" charset="0"/>
                <a:cs typeface="Times New Roman" charset="0"/>
              </a:rPr>
              <a:t> ______.</a:t>
            </a:r>
            <a:endParaRPr lang="en-US" sz="4000" b="1">
              <a:solidFill>
                <a:schemeClr val="bg1"/>
              </a:solidFill>
              <a:latin typeface="Times New Roman" charset="0"/>
              <a:cs typeface="Times New Roman" charset="0"/>
            </a:endParaRPr>
          </a:p>
        </p:txBody>
      </p:sp>
      <p:pic>
        <p:nvPicPr>
          <p:cNvPr id="415748"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chimes.wav"/>
      </p:stSnd>
    </p:sndAc>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cs typeface="Arial" charset="0"/>
            </a:endParaRPr>
          </a:p>
        </p:txBody>
      </p:sp>
      <p:sp>
        <p:nvSpPr>
          <p:cNvPr id="5" name="Rectangle 4"/>
          <p:cNvSpPr/>
          <p:nvPr/>
        </p:nvSpPr>
        <p:spPr>
          <a:xfrm>
            <a:off x="1828800" y="0"/>
            <a:ext cx="5638800" cy="838200"/>
          </a:xfrm>
          <a:prstGeom prst="rect">
            <a:avLst/>
          </a:prstGeom>
          <a:solidFill>
            <a:srgbClr val="000000"/>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charset="0"/>
              <a:ea typeface="ＭＳ Ｐゴシック" charset="0"/>
              <a:cs typeface="Arial" charset="0"/>
            </a:endParaRPr>
          </a:p>
        </p:txBody>
      </p:sp>
      <p:sp>
        <p:nvSpPr>
          <p:cNvPr id="209924" name="Text Box 3"/>
          <p:cNvSpPr txBox="1">
            <a:spLocks noChangeArrowheads="1"/>
          </p:cNvSpPr>
          <p:nvPr/>
        </p:nvSpPr>
        <p:spPr bwMode="auto">
          <a:xfrm>
            <a:off x="381000" y="0"/>
            <a:ext cx="8534400" cy="5324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以色列的  </a:t>
            </a:r>
            <a:r>
              <a:rPr lang="zh-CN" altLang="en-US" sz="4000" b="1" u="sng">
                <a:solidFill>
                  <a:schemeClr val="bg1"/>
                </a:solidFill>
                <a:latin typeface="Times New Roman" charset="0"/>
                <a:cs typeface="Times New Roman" charset="0"/>
              </a:rPr>
              <a:t>耶户</a:t>
            </a:r>
            <a:r>
              <a:rPr lang="zh-CN" altLang="en-US" sz="4000" b="1">
                <a:solidFill>
                  <a:schemeClr val="bg1"/>
                </a:solidFill>
                <a:latin typeface="Times New Roman" charset="0"/>
                <a:cs typeface="Times New Roman" charset="0"/>
              </a:rPr>
              <a:t> 王驱逐 </a:t>
            </a:r>
            <a:r>
              <a:rPr lang="zh-CN" altLang="en-US" sz="4000" b="1" u="sng">
                <a:solidFill>
                  <a:schemeClr val="bg1"/>
                </a:solidFill>
                <a:latin typeface="Times New Roman" charset="0"/>
                <a:cs typeface="Times New Roman" charset="0"/>
              </a:rPr>
              <a:t>亚哈</a:t>
            </a:r>
            <a:r>
              <a:rPr lang="zh-CN" altLang="en-US" sz="4000" b="1">
                <a:solidFill>
                  <a:schemeClr val="bg1"/>
                </a:solidFill>
                <a:latin typeface="Times New Roman" charset="0"/>
                <a:cs typeface="Times New Roman" charset="0"/>
              </a:rPr>
              <a:t>的家族并膜拜</a:t>
            </a:r>
            <a:r>
              <a:rPr lang="en-US" altLang="ja-JP" sz="4000" b="1">
                <a:solidFill>
                  <a:schemeClr val="bg1"/>
                </a:solidFill>
                <a:latin typeface="Times New Roman" charset="0"/>
                <a:cs typeface="Times New Roman" charset="0"/>
              </a:rPr>
              <a:t> _______.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以色列和犹大国难缠的邻国是 </a:t>
            </a:r>
            <a:r>
              <a:rPr lang="en-US" sz="4000" b="1">
                <a:solidFill>
                  <a:schemeClr val="bg1"/>
                </a:solidFill>
                <a:latin typeface="Times New Roman" charset="0"/>
                <a:cs typeface="Times New Roman" charset="0"/>
              </a:rPr>
              <a:t>_____ </a:t>
            </a:r>
            <a:r>
              <a:rPr lang="zh-CN" altLang="en-US" sz="4000" b="1">
                <a:solidFill>
                  <a:schemeClr val="bg1"/>
                </a:solidFill>
                <a:latin typeface="Times New Roman" charset="0"/>
                <a:cs typeface="Times New Roman" charset="0"/>
              </a:rPr>
              <a:t>和</a:t>
            </a:r>
            <a:r>
              <a:rPr lang="en-US" altLang="ja-JP" sz="4000" b="1">
                <a:solidFill>
                  <a:schemeClr val="bg1"/>
                </a:solidFill>
                <a:latin typeface="Times New Roman" charset="0"/>
                <a:cs typeface="Times New Roman" charset="0"/>
              </a:rPr>
              <a:t> ______. </a:t>
            </a:r>
            <a:r>
              <a:rPr lang="zh-CN" altLang="en-US" sz="4000" b="1">
                <a:solidFill>
                  <a:schemeClr val="bg1"/>
                </a:solidFill>
                <a:latin typeface="Times New Roman" charset="0"/>
                <a:cs typeface="Times New Roman" charset="0"/>
              </a:rPr>
              <a:t>当时的超级强国是</a:t>
            </a:r>
            <a:r>
              <a:rPr lang="en-US" altLang="ja-JP" sz="4000" b="1">
                <a:solidFill>
                  <a:schemeClr val="bg1"/>
                </a:solidFill>
                <a:latin typeface="Times New Roman" charset="0"/>
                <a:cs typeface="Times New Roman" charset="0"/>
              </a:rPr>
              <a:t> _______.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以色列最后的一位国王是</a:t>
            </a:r>
            <a:r>
              <a:rPr lang="en-US" altLang="ja-JP" sz="4000" b="1">
                <a:solidFill>
                  <a:schemeClr val="bg1"/>
                </a:solidFill>
                <a:latin typeface="Times New Roman" charset="0"/>
                <a:cs typeface="Times New Roman" charset="0"/>
              </a:rPr>
              <a:t> ______.</a:t>
            </a:r>
            <a:endParaRPr lang="en-US" sz="4000" b="1">
              <a:solidFill>
                <a:schemeClr val="bg1"/>
              </a:solidFill>
              <a:latin typeface="Times New Roman" charset="0"/>
              <a:cs typeface="Times New Roman" charset="0"/>
            </a:endParaRPr>
          </a:p>
        </p:txBody>
      </p:sp>
      <p:pic>
        <p:nvPicPr>
          <p:cNvPr id="417796"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chimes.wav"/>
      </p:stSnd>
    </p:sndAc>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cs typeface="Arial" charset="0"/>
            </a:endParaRPr>
          </a:p>
        </p:txBody>
      </p:sp>
      <p:sp>
        <p:nvSpPr>
          <p:cNvPr id="5" name="Rectangle 4"/>
          <p:cNvSpPr/>
          <p:nvPr/>
        </p:nvSpPr>
        <p:spPr>
          <a:xfrm>
            <a:off x="1828800" y="0"/>
            <a:ext cx="5638800" cy="838200"/>
          </a:xfrm>
          <a:prstGeom prst="rect">
            <a:avLst/>
          </a:prstGeom>
          <a:solidFill>
            <a:srgbClr val="000000"/>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charset="0"/>
              <a:ea typeface="ＭＳ Ｐゴシック" charset="0"/>
              <a:cs typeface="Arial" charset="0"/>
            </a:endParaRPr>
          </a:p>
        </p:txBody>
      </p:sp>
      <p:sp>
        <p:nvSpPr>
          <p:cNvPr id="210948" name="Text Box 3"/>
          <p:cNvSpPr txBox="1">
            <a:spLocks noChangeArrowheads="1"/>
          </p:cNvSpPr>
          <p:nvPr/>
        </p:nvSpPr>
        <p:spPr bwMode="auto">
          <a:xfrm>
            <a:off x="381000" y="0"/>
            <a:ext cx="8534400" cy="5324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以色列的  </a:t>
            </a:r>
            <a:r>
              <a:rPr lang="zh-CN" altLang="en-US" sz="4000" b="1" u="sng">
                <a:solidFill>
                  <a:schemeClr val="bg1"/>
                </a:solidFill>
                <a:latin typeface="Times New Roman" charset="0"/>
                <a:cs typeface="Times New Roman" charset="0"/>
              </a:rPr>
              <a:t>耶户</a:t>
            </a:r>
            <a:r>
              <a:rPr lang="zh-CN" altLang="en-US" sz="4000" b="1">
                <a:solidFill>
                  <a:schemeClr val="bg1"/>
                </a:solidFill>
                <a:latin typeface="Times New Roman" charset="0"/>
                <a:cs typeface="Times New Roman" charset="0"/>
              </a:rPr>
              <a:t> 王驱逐 </a:t>
            </a:r>
            <a:r>
              <a:rPr lang="zh-CN" altLang="en-US" sz="4000" b="1" u="sng">
                <a:solidFill>
                  <a:schemeClr val="bg1"/>
                </a:solidFill>
                <a:latin typeface="Times New Roman" charset="0"/>
                <a:cs typeface="Times New Roman" charset="0"/>
              </a:rPr>
              <a:t>亚哈</a:t>
            </a:r>
            <a:r>
              <a:rPr lang="zh-CN" altLang="en-US" sz="4000" b="1">
                <a:solidFill>
                  <a:schemeClr val="bg1"/>
                </a:solidFill>
                <a:latin typeface="Times New Roman" charset="0"/>
                <a:cs typeface="Times New Roman" charset="0"/>
              </a:rPr>
              <a:t>的家族并膜拜</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巴立</a:t>
            </a:r>
            <a:r>
              <a:rPr lang="zh-CN" altLang="en-US" sz="4000" b="1">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以色列和犹大国难缠的邻国是 </a:t>
            </a:r>
            <a:r>
              <a:rPr lang="en-US" sz="4000" b="1">
                <a:solidFill>
                  <a:schemeClr val="bg1"/>
                </a:solidFill>
                <a:latin typeface="Times New Roman" charset="0"/>
                <a:cs typeface="Times New Roman" charset="0"/>
              </a:rPr>
              <a:t>_____ </a:t>
            </a:r>
            <a:r>
              <a:rPr lang="zh-CN" altLang="en-US" sz="4000" b="1">
                <a:solidFill>
                  <a:schemeClr val="bg1"/>
                </a:solidFill>
                <a:latin typeface="Times New Roman" charset="0"/>
                <a:cs typeface="Times New Roman" charset="0"/>
              </a:rPr>
              <a:t>和</a:t>
            </a:r>
            <a:r>
              <a:rPr lang="en-US" altLang="ja-JP" sz="4000" b="1">
                <a:solidFill>
                  <a:schemeClr val="bg1"/>
                </a:solidFill>
                <a:latin typeface="Times New Roman" charset="0"/>
                <a:cs typeface="Times New Roman" charset="0"/>
              </a:rPr>
              <a:t> ______. </a:t>
            </a:r>
            <a:r>
              <a:rPr lang="zh-CN" altLang="en-US" sz="4000" b="1">
                <a:solidFill>
                  <a:schemeClr val="bg1"/>
                </a:solidFill>
                <a:latin typeface="Times New Roman" charset="0"/>
                <a:cs typeface="Times New Roman" charset="0"/>
              </a:rPr>
              <a:t>当时的超级强国是</a:t>
            </a:r>
            <a:r>
              <a:rPr lang="en-US" altLang="ja-JP" sz="4000" b="1">
                <a:solidFill>
                  <a:schemeClr val="bg1"/>
                </a:solidFill>
                <a:latin typeface="Times New Roman" charset="0"/>
                <a:cs typeface="Times New Roman" charset="0"/>
              </a:rPr>
              <a:t> _______.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以色列最后的一位国王是</a:t>
            </a:r>
            <a:r>
              <a:rPr lang="en-US" altLang="ja-JP" sz="4000" b="1">
                <a:solidFill>
                  <a:schemeClr val="bg1"/>
                </a:solidFill>
                <a:latin typeface="Times New Roman" charset="0"/>
                <a:cs typeface="Times New Roman" charset="0"/>
              </a:rPr>
              <a:t> ______.</a:t>
            </a:r>
            <a:endParaRPr lang="en-US" sz="4000" b="1">
              <a:solidFill>
                <a:schemeClr val="bg1"/>
              </a:solidFill>
              <a:latin typeface="Times New Roman" charset="0"/>
              <a:cs typeface="Times New Roman" charset="0"/>
            </a:endParaRPr>
          </a:p>
        </p:txBody>
      </p:sp>
      <p:pic>
        <p:nvPicPr>
          <p:cNvPr id="419844"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chimes.wav"/>
      </p:stSnd>
    </p:sndAc>
  </p:transition>
</p:sld>
</file>

<file path=ppt/slides/slide18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2188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cs typeface="Arial" charset="0"/>
            </a:endParaRPr>
          </a:p>
        </p:txBody>
      </p:sp>
      <p:sp>
        <p:nvSpPr>
          <p:cNvPr id="5" name="Rectangle 4"/>
          <p:cNvSpPr/>
          <p:nvPr/>
        </p:nvSpPr>
        <p:spPr>
          <a:xfrm>
            <a:off x="1828800" y="0"/>
            <a:ext cx="5638800" cy="838200"/>
          </a:xfrm>
          <a:prstGeom prst="rect">
            <a:avLst/>
          </a:prstGeom>
          <a:solidFill>
            <a:srgbClr val="000000"/>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charset="0"/>
              <a:ea typeface="ＭＳ Ｐゴシック" charset="0"/>
              <a:cs typeface="Arial" charset="0"/>
            </a:endParaRPr>
          </a:p>
        </p:txBody>
      </p:sp>
      <p:sp>
        <p:nvSpPr>
          <p:cNvPr id="211972" name="Text Box 3"/>
          <p:cNvSpPr txBox="1">
            <a:spLocks noChangeArrowheads="1"/>
          </p:cNvSpPr>
          <p:nvPr/>
        </p:nvSpPr>
        <p:spPr bwMode="auto">
          <a:xfrm>
            <a:off x="381000" y="0"/>
            <a:ext cx="8534400" cy="5324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以色列的  </a:t>
            </a:r>
            <a:r>
              <a:rPr lang="zh-CN" altLang="en-US" sz="4000" b="1" u="sng">
                <a:solidFill>
                  <a:schemeClr val="bg1"/>
                </a:solidFill>
                <a:latin typeface="Times New Roman" charset="0"/>
                <a:cs typeface="Times New Roman" charset="0"/>
              </a:rPr>
              <a:t>耶户</a:t>
            </a:r>
            <a:r>
              <a:rPr lang="zh-CN" altLang="en-US" sz="4000" b="1">
                <a:solidFill>
                  <a:schemeClr val="bg1"/>
                </a:solidFill>
                <a:latin typeface="Times New Roman" charset="0"/>
                <a:cs typeface="Times New Roman" charset="0"/>
              </a:rPr>
              <a:t> 王驱逐 </a:t>
            </a:r>
            <a:r>
              <a:rPr lang="zh-CN" altLang="en-US" sz="4000" b="1" u="sng">
                <a:solidFill>
                  <a:schemeClr val="bg1"/>
                </a:solidFill>
                <a:latin typeface="Times New Roman" charset="0"/>
                <a:cs typeface="Times New Roman" charset="0"/>
              </a:rPr>
              <a:t>亚哈</a:t>
            </a:r>
            <a:r>
              <a:rPr lang="zh-CN" altLang="en-US" sz="4000" b="1">
                <a:solidFill>
                  <a:schemeClr val="bg1"/>
                </a:solidFill>
                <a:latin typeface="Times New Roman" charset="0"/>
                <a:cs typeface="Times New Roman" charset="0"/>
              </a:rPr>
              <a:t>的家族并膜拜</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巴立</a:t>
            </a:r>
            <a:r>
              <a:rPr lang="zh-CN" altLang="en-US" sz="4000" b="1">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以色列和犹大国难缠的邻国是 </a:t>
            </a:r>
            <a:r>
              <a:rPr lang="zh-CN" altLang="en-US" sz="4000" b="1" u="sng">
                <a:solidFill>
                  <a:schemeClr val="bg1"/>
                </a:solidFill>
                <a:latin typeface="Times New Roman" charset="0"/>
                <a:cs typeface="Times New Roman" charset="0"/>
              </a:rPr>
              <a:t>摩押</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和</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亚兰</a:t>
            </a:r>
            <a:r>
              <a:rPr lang="zh-CN" altLang="en-US" sz="4000" b="1">
                <a:solidFill>
                  <a:schemeClr val="bg1"/>
                </a:solidFill>
                <a:latin typeface="Times New Roman" charset="0"/>
                <a:cs typeface="Times New Roman" charset="0"/>
              </a:rPr>
              <a:t>。</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当时的超级强国是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亚述国</a:t>
            </a:r>
            <a:r>
              <a:rPr lang="en-US" altLang="ja-JP" sz="4000" b="1">
                <a:solidFill>
                  <a:schemeClr val="bg1"/>
                </a:solidFill>
                <a:latin typeface="Times New Roman" charset="0"/>
                <a:cs typeface="Times New Roman" charset="0"/>
              </a:rPr>
              <a:t>.</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以色列最后的一位国王是</a:t>
            </a:r>
            <a:r>
              <a:rPr lang="en-US" altLang="ja-JP" sz="4000" b="1">
                <a:solidFill>
                  <a:schemeClr val="bg1"/>
                </a:solidFill>
                <a:latin typeface="Times New Roman" charset="0"/>
                <a:cs typeface="Times New Roman" charset="0"/>
              </a:rPr>
              <a:t> ______.</a:t>
            </a:r>
            <a:endParaRPr lang="en-US" sz="4000" b="1">
              <a:solidFill>
                <a:schemeClr val="bg1"/>
              </a:solidFill>
              <a:latin typeface="Times New Roman" charset="0"/>
              <a:cs typeface="Times New Roman" charset="0"/>
            </a:endParaRPr>
          </a:p>
        </p:txBody>
      </p:sp>
      <p:pic>
        <p:nvPicPr>
          <p:cNvPr id="421892"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chimes.wav"/>
      </p:stSnd>
    </p:sndAc>
  </p:transition>
</p:sld>
</file>

<file path=ppt/slides/slide18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2393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cs typeface="Arial" charset="0"/>
            </a:endParaRPr>
          </a:p>
        </p:txBody>
      </p:sp>
      <p:sp>
        <p:nvSpPr>
          <p:cNvPr id="5" name="Rectangle 4"/>
          <p:cNvSpPr/>
          <p:nvPr/>
        </p:nvSpPr>
        <p:spPr>
          <a:xfrm>
            <a:off x="1828800" y="0"/>
            <a:ext cx="5638800" cy="838200"/>
          </a:xfrm>
          <a:prstGeom prst="rect">
            <a:avLst/>
          </a:prstGeom>
          <a:solidFill>
            <a:srgbClr val="000000"/>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charset="0"/>
              <a:ea typeface="ＭＳ Ｐゴシック" charset="0"/>
              <a:cs typeface="Arial" charset="0"/>
            </a:endParaRPr>
          </a:p>
        </p:txBody>
      </p:sp>
      <p:sp>
        <p:nvSpPr>
          <p:cNvPr id="212996" name="Text Box 3"/>
          <p:cNvSpPr txBox="1">
            <a:spLocks noChangeArrowheads="1"/>
          </p:cNvSpPr>
          <p:nvPr/>
        </p:nvSpPr>
        <p:spPr bwMode="auto">
          <a:xfrm>
            <a:off x="381000" y="0"/>
            <a:ext cx="8534400" cy="5324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以色列的  </a:t>
            </a:r>
            <a:r>
              <a:rPr lang="zh-CN" altLang="en-US" sz="4000" b="1" u="sng">
                <a:solidFill>
                  <a:schemeClr val="bg1"/>
                </a:solidFill>
                <a:latin typeface="Times New Roman" charset="0"/>
                <a:cs typeface="Times New Roman" charset="0"/>
              </a:rPr>
              <a:t>耶户</a:t>
            </a:r>
            <a:r>
              <a:rPr lang="zh-CN" altLang="en-US" sz="4000" b="1">
                <a:solidFill>
                  <a:schemeClr val="bg1"/>
                </a:solidFill>
                <a:latin typeface="Times New Roman" charset="0"/>
                <a:cs typeface="Times New Roman" charset="0"/>
              </a:rPr>
              <a:t> 王驱逐 </a:t>
            </a:r>
            <a:r>
              <a:rPr lang="zh-CN" altLang="en-US" sz="4000" b="1" u="sng">
                <a:solidFill>
                  <a:schemeClr val="bg1"/>
                </a:solidFill>
                <a:latin typeface="Times New Roman" charset="0"/>
                <a:cs typeface="Times New Roman" charset="0"/>
              </a:rPr>
              <a:t>亚哈</a:t>
            </a:r>
            <a:r>
              <a:rPr lang="zh-CN" altLang="en-US" sz="4000" b="1">
                <a:solidFill>
                  <a:schemeClr val="bg1"/>
                </a:solidFill>
                <a:latin typeface="Times New Roman" charset="0"/>
                <a:cs typeface="Times New Roman" charset="0"/>
              </a:rPr>
              <a:t>的家族并膜拜</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巴立</a:t>
            </a:r>
            <a:r>
              <a:rPr lang="zh-CN" altLang="en-US" sz="4000" b="1">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以色列和犹大国难缠的邻国是 </a:t>
            </a:r>
            <a:r>
              <a:rPr lang="zh-CN" altLang="en-US" sz="4000" b="1" u="sng">
                <a:solidFill>
                  <a:schemeClr val="bg1"/>
                </a:solidFill>
                <a:latin typeface="Times New Roman" charset="0"/>
                <a:cs typeface="Times New Roman" charset="0"/>
              </a:rPr>
              <a:t>摩押</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和</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亚兰</a:t>
            </a:r>
            <a:r>
              <a:rPr lang="zh-CN" altLang="en-US" sz="4000" b="1">
                <a:solidFill>
                  <a:schemeClr val="bg1"/>
                </a:solidFill>
                <a:latin typeface="Times New Roman" charset="0"/>
                <a:cs typeface="Times New Roman" charset="0"/>
              </a:rPr>
              <a:t>。</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当时的超级强国是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亚述国</a:t>
            </a:r>
            <a:r>
              <a:rPr lang="en-US" altLang="ja-JP" sz="4000" b="1">
                <a:solidFill>
                  <a:schemeClr val="bg1"/>
                </a:solidFill>
                <a:latin typeface="Times New Roman" charset="0"/>
                <a:cs typeface="Times New Roman" charset="0"/>
              </a:rPr>
              <a:t>.</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以色列最后的一位国王是</a:t>
            </a:r>
            <a:r>
              <a:rPr lang="zh-CN" altLang="en-US" sz="4000" b="1" u="sng">
                <a:solidFill>
                  <a:schemeClr val="bg1"/>
                </a:solidFill>
                <a:latin typeface="Times New Roman" charset="0"/>
                <a:cs typeface="Times New Roman" charset="0"/>
              </a:rPr>
              <a:t>何细亚</a:t>
            </a:r>
            <a:r>
              <a:rPr lang="zh-CN" altLang="en-US" sz="4000" b="1">
                <a:solidFill>
                  <a:schemeClr val="bg1"/>
                </a:solidFill>
                <a:latin typeface="Times New Roman" charset="0"/>
                <a:cs typeface="Times New Roman" charset="0"/>
              </a:rPr>
              <a:t>。</a:t>
            </a:r>
            <a:endParaRPr lang="en-US" sz="4000" b="1">
              <a:solidFill>
                <a:schemeClr val="bg1"/>
              </a:solidFill>
              <a:latin typeface="Times New Roman" charset="0"/>
              <a:cs typeface="Times New Roman" charset="0"/>
            </a:endParaRPr>
          </a:p>
        </p:txBody>
      </p:sp>
      <p:pic>
        <p:nvPicPr>
          <p:cNvPr id="423940"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applause.wav"/>
      </p:stSnd>
    </p:sndAc>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5" name="Rectangle 2"/>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425986" name="Rectangle 3"/>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425987" name="Rectangle 4"/>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4259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425989" name="Rectangle 6"/>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425990" name="Rectangle 7"/>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425991" name="Rectangle 8"/>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425992" name="Text Box 9"/>
          <p:cNvSpPr txBox="1">
            <a:spLocks noChangeArrowheads="1"/>
          </p:cNvSpPr>
          <p:nvPr/>
        </p:nvSpPr>
        <p:spPr bwMode="auto">
          <a:xfrm>
            <a:off x="8382000" y="76200"/>
            <a:ext cx="641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latin typeface="Times New Roman" charset="0"/>
                <a:cs typeface="Arial" charset="0"/>
              </a:rPr>
              <a:t>342</a:t>
            </a:r>
          </a:p>
        </p:txBody>
      </p:sp>
      <p:sp>
        <p:nvSpPr>
          <p:cNvPr id="357386" name="Rectangle 10"/>
          <p:cNvSpPr>
            <a:spLocks noChangeArrowheads="1"/>
          </p:cNvSpPr>
          <p:nvPr/>
        </p:nvSpPr>
        <p:spPr bwMode="auto">
          <a:xfrm>
            <a:off x="4038600" y="16002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en-US" sz="3200">
                <a:solidFill>
                  <a:srgbClr val="FFFFFF"/>
                </a:solidFill>
                <a:latin typeface="Times New Roman" charset="0"/>
                <a:cs typeface="Arial" charset="0"/>
              </a:rPr>
              <a:t>931</a:t>
            </a:r>
          </a:p>
        </p:txBody>
      </p:sp>
      <p:sp>
        <p:nvSpPr>
          <p:cNvPr id="357387" name="Rectangle 11"/>
          <p:cNvSpPr>
            <a:spLocks noChangeArrowheads="1"/>
          </p:cNvSpPr>
          <p:nvPr/>
        </p:nvSpPr>
        <p:spPr bwMode="auto">
          <a:xfrm>
            <a:off x="3581400" y="30480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en-US" sz="3200">
                <a:solidFill>
                  <a:srgbClr val="FFFFFF"/>
                </a:solidFill>
                <a:latin typeface="Times New Roman" charset="0"/>
                <a:cs typeface="Arial" charset="0"/>
              </a:rPr>
              <a:t>722</a:t>
            </a:r>
          </a:p>
        </p:txBody>
      </p:sp>
      <p:sp>
        <p:nvSpPr>
          <p:cNvPr id="357388" name="Rectangle 12"/>
          <p:cNvSpPr>
            <a:spLocks noChangeArrowheads="1"/>
          </p:cNvSpPr>
          <p:nvPr/>
        </p:nvSpPr>
        <p:spPr bwMode="auto">
          <a:xfrm>
            <a:off x="1524000" y="6248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en-US" sz="3200">
                <a:solidFill>
                  <a:srgbClr val="FFFFFF"/>
                </a:solidFill>
                <a:latin typeface="Times New Roman" charset="0"/>
                <a:cs typeface="Arial" charset="0"/>
              </a:rPr>
              <a:t>586</a:t>
            </a:r>
          </a:p>
        </p:txBody>
      </p:sp>
      <p:sp>
        <p:nvSpPr>
          <p:cNvPr id="357389" name="Rectangle 13"/>
          <p:cNvSpPr>
            <a:spLocks noChangeArrowheads="1"/>
          </p:cNvSpPr>
          <p:nvPr/>
        </p:nvSpPr>
        <p:spPr bwMode="auto">
          <a:xfrm>
            <a:off x="6934200" y="1676400"/>
            <a:ext cx="1981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俄巴底亚</a:t>
            </a:r>
            <a:endParaRPr lang="en-US" sz="3200">
              <a:solidFill>
                <a:srgbClr val="FFFFFF"/>
              </a:solidFill>
              <a:latin typeface="Times New Roman" charset="0"/>
              <a:cs typeface="Arial" charset="0"/>
            </a:endParaRPr>
          </a:p>
        </p:txBody>
      </p:sp>
      <p:sp>
        <p:nvSpPr>
          <p:cNvPr id="357390" name="Rectangle 14"/>
          <p:cNvSpPr>
            <a:spLocks noChangeArrowheads="1"/>
          </p:cNvSpPr>
          <p:nvPr/>
        </p:nvSpPr>
        <p:spPr bwMode="auto">
          <a:xfrm>
            <a:off x="-762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约拿</a:t>
            </a:r>
            <a:endParaRPr lang="en-US" sz="3200">
              <a:solidFill>
                <a:srgbClr val="FFFFFF"/>
              </a:solidFill>
              <a:latin typeface="Times New Roman" charset="0"/>
              <a:cs typeface="Arial" charset="0"/>
            </a:endParaRPr>
          </a:p>
        </p:txBody>
      </p:sp>
      <p:sp>
        <p:nvSpPr>
          <p:cNvPr id="357391" name="Rectangle 15"/>
          <p:cNvSpPr>
            <a:spLocks noChangeArrowheads="1"/>
          </p:cNvSpPr>
          <p:nvPr/>
        </p:nvSpPr>
        <p:spPr bwMode="auto">
          <a:xfrm>
            <a:off x="11430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阿摩司</a:t>
            </a:r>
            <a:endParaRPr lang="en-US" sz="3200">
              <a:solidFill>
                <a:srgbClr val="FFFFFF"/>
              </a:solidFill>
              <a:latin typeface="Times New Roman" charset="0"/>
              <a:cs typeface="Arial" charset="0"/>
            </a:endParaRPr>
          </a:p>
        </p:txBody>
      </p:sp>
      <p:sp>
        <p:nvSpPr>
          <p:cNvPr id="357392" name="Rectangle 16"/>
          <p:cNvSpPr>
            <a:spLocks noChangeArrowheads="1"/>
          </p:cNvSpPr>
          <p:nvPr/>
        </p:nvSpPr>
        <p:spPr bwMode="auto">
          <a:xfrm>
            <a:off x="24384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何西阿</a:t>
            </a:r>
            <a:endParaRPr lang="en-US" sz="3200">
              <a:solidFill>
                <a:srgbClr val="FFFFFF"/>
              </a:solidFill>
              <a:latin typeface="Times New Roman" charset="0"/>
              <a:cs typeface="Arial" charset="0"/>
            </a:endParaRPr>
          </a:p>
        </p:txBody>
      </p:sp>
      <p:sp>
        <p:nvSpPr>
          <p:cNvPr id="357393" name="Rectangle 17"/>
          <p:cNvSpPr>
            <a:spLocks noChangeArrowheads="1"/>
          </p:cNvSpPr>
          <p:nvPr/>
        </p:nvSpPr>
        <p:spPr bwMode="auto">
          <a:xfrm>
            <a:off x="2743200" y="37719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以赛亚</a:t>
            </a:r>
            <a:endParaRPr lang="en-US" sz="3200">
              <a:solidFill>
                <a:srgbClr val="FFFFFF"/>
              </a:solidFill>
              <a:latin typeface="Times New Roman" charset="0"/>
              <a:cs typeface="Arial" charset="0"/>
            </a:endParaRPr>
          </a:p>
        </p:txBody>
      </p:sp>
      <p:sp>
        <p:nvSpPr>
          <p:cNvPr id="357394" name="Rectangle 18"/>
          <p:cNvSpPr>
            <a:spLocks noChangeArrowheads="1"/>
          </p:cNvSpPr>
          <p:nvPr/>
        </p:nvSpPr>
        <p:spPr bwMode="auto">
          <a:xfrm>
            <a:off x="2971800" y="41148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弥迦</a:t>
            </a:r>
            <a:endParaRPr lang="en-US" sz="3200">
              <a:solidFill>
                <a:srgbClr val="FFFFFF"/>
              </a:solidFill>
              <a:latin typeface="Times New Roman" charset="0"/>
              <a:cs typeface="Arial" charset="0"/>
            </a:endParaRPr>
          </a:p>
        </p:txBody>
      </p:sp>
      <p:sp>
        <p:nvSpPr>
          <p:cNvPr id="357395" name="Rectangle 19"/>
          <p:cNvSpPr>
            <a:spLocks noChangeArrowheads="1"/>
          </p:cNvSpPr>
          <p:nvPr/>
        </p:nvSpPr>
        <p:spPr bwMode="auto">
          <a:xfrm>
            <a:off x="5334000" y="40386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那鸿</a:t>
            </a:r>
            <a:endParaRPr lang="en-US" sz="3200">
              <a:solidFill>
                <a:srgbClr val="FFFFFF"/>
              </a:solidFill>
              <a:latin typeface="Times New Roman" charset="0"/>
              <a:cs typeface="Arial" charset="0"/>
            </a:endParaRPr>
          </a:p>
        </p:txBody>
      </p:sp>
      <p:sp>
        <p:nvSpPr>
          <p:cNvPr id="357396" name="Rectangle 20"/>
          <p:cNvSpPr>
            <a:spLocks noChangeArrowheads="1"/>
          </p:cNvSpPr>
          <p:nvPr/>
        </p:nvSpPr>
        <p:spPr bwMode="auto">
          <a:xfrm>
            <a:off x="6781800" y="4038600"/>
            <a:ext cx="2057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西番亚</a:t>
            </a:r>
            <a:endParaRPr lang="en-US" sz="3200">
              <a:solidFill>
                <a:srgbClr val="FFFFFF"/>
              </a:solidFill>
              <a:latin typeface="Times New Roman" charset="0"/>
              <a:cs typeface="Arial" charset="0"/>
            </a:endParaRPr>
          </a:p>
        </p:txBody>
      </p:sp>
      <p:sp>
        <p:nvSpPr>
          <p:cNvPr id="357397" name="Rectangle 21"/>
          <p:cNvSpPr>
            <a:spLocks noChangeArrowheads="1"/>
          </p:cNvSpPr>
          <p:nvPr/>
        </p:nvSpPr>
        <p:spPr bwMode="auto">
          <a:xfrm>
            <a:off x="-76200" y="5867400"/>
            <a:ext cx="2057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哈巴谷</a:t>
            </a:r>
            <a:endParaRPr lang="en-US" sz="3200">
              <a:solidFill>
                <a:srgbClr val="FFFFFF"/>
              </a:solidFill>
              <a:latin typeface="Times New Roman" charset="0"/>
              <a:cs typeface="Arial" charset="0"/>
            </a:endParaRPr>
          </a:p>
        </p:txBody>
      </p:sp>
      <p:sp>
        <p:nvSpPr>
          <p:cNvPr id="357398" name="Rectangle 22"/>
          <p:cNvSpPr>
            <a:spLocks noChangeArrowheads="1"/>
          </p:cNvSpPr>
          <p:nvPr/>
        </p:nvSpPr>
        <p:spPr bwMode="auto">
          <a:xfrm>
            <a:off x="-76200" y="5486400"/>
            <a:ext cx="1219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约珥</a:t>
            </a:r>
            <a:endParaRPr lang="en-US" sz="3200">
              <a:solidFill>
                <a:srgbClr val="FFFFFF"/>
              </a:solidFill>
              <a:latin typeface="Times New Roman" charset="0"/>
              <a:cs typeface="Arial" charset="0"/>
            </a:endParaRPr>
          </a:p>
        </p:txBody>
      </p:sp>
      <p:sp>
        <p:nvSpPr>
          <p:cNvPr id="357399" name="Rectangle 23"/>
          <p:cNvSpPr>
            <a:spLocks noChangeArrowheads="1"/>
          </p:cNvSpPr>
          <p:nvPr/>
        </p:nvSpPr>
        <p:spPr bwMode="auto">
          <a:xfrm>
            <a:off x="533400" y="4800600"/>
            <a:ext cx="2057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耶利米</a:t>
            </a:r>
            <a:endParaRPr lang="en-US" sz="3200">
              <a:solidFill>
                <a:srgbClr val="FFFFFF"/>
              </a:solidFill>
              <a:latin typeface="Times New Roman" charset="0"/>
              <a:cs typeface="Arial" charset="0"/>
            </a:endParaRPr>
          </a:p>
        </p:txBody>
      </p:sp>
      <p:sp>
        <p:nvSpPr>
          <p:cNvPr id="357400" name="Rectangle 24"/>
          <p:cNvSpPr>
            <a:spLocks noChangeArrowheads="1"/>
          </p:cNvSpPr>
          <p:nvPr/>
        </p:nvSpPr>
        <p:spPr bwMode="auto">
          <a:xfrm>
            <a:off x="1066800" y="5105400"/>
            <a:ext cx="25908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耶利米哀歌</a:t>
            </a:r>
            <a:endParaRPr lang="en-US" sz="3200">
              <a:solidFill>
                <a:srgbClr val="FFFFFF"/>
              </a:solidFill>
              <a:latin typeface="Times New Roman" charset="0"/>
              <a:cs typeface="Arial" charset="0"/>
            </a:endParaRPr>
          </a:p>
        </p:txBody>
      </p:sp>
      <p:sp>
        <p:nvSpPr>
          <p:cNvPr id="357401" name="Rectangle 25"/>
          <p:cNvSpPr>
            <a:spLocks noChangeArrowheads="1"/>
          </p:cNvSpPr>
          <p:nvPr/>
        </p:nvSpPr>
        <p:spPr bwMode="auto">
          <a:xfrm>
            <a:off x="1447800" y="5486400"/>
            <a:ext cx="1524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但以理</a:t>
            </a:r>
            <a:endParaRPr lang="en-US" sz="3200">
              <a:solidFill>
                <a:srgbClr val="FFFFFF"/>
              </a:solidFill>
              <a:latin typeface="Times New Roman" charset="0"/>
              <a:cs typeface="Arial" charset="0"/>
            </a:endParaRPr>
          </a:p>
        </p:txBody>
      </p:sp>
      <p:sp>
        <p:nvSpPr>
          <p:cNvPr id="357402" name="Rectangle 26"/>
          <p:cNvSpPr>
            <a:spLocks noChangeArrowheads="1"/>
          </p:cNvSpPr>
          <p:nvPr/>
        </p:nvSpPr>
        <p:spPr bwMode="auto">
          <a:xfrm>
            <a:off x="1828800" y="5867400"/>
            <a:ext cx="152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以西结</a:t>
            </a:r>
            <a:endParaRPr lang="en-US" sz="3200">
              <a:solidFill>
                <a:srgbClr val="FFFFFF"/>
              </a:solidFill>
              <a:latin typeface="Times New Roman" charset="0"/>
              <a:cs typeface="Arial" charset="0"/>
            </a:endParaRPr>
          </a:p>
        </p:txBody>
      </p:sp>
      <p:sp>
        <p:nvSpPr>
          <p:cNvPr id="357403" name="Rectangle 27"/>
          <p:cNvSpPr>
            <a:spLocks noChangeArrowheads="1"/>
          </p:cNvSpPr>
          <p:nvPr/>
        </p:nvSpPr>
        <p:spPr bwMode="auto">
          <a:xfrm>
            <a:off x="3657600" y="5524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chemeClr val="accent2"/>
              </a:buClr>
              <a:buSzPct val="110000"/>
            </a:pPr>
            <a:r>
              <a:rPr lang="zh-CN" altLang="en-US" sz="3200">
                <a:solidFill>
                  <a:srgbClr val="FFFFFF"/>
                </a:solidFill>
                <a:latin typeface="Times New Roman" charset="0"/>
                <a:cs typeface="Arial" charset="0"/>
              </a:rPr>
              <a:t>哈该</a:t>
            </a:r>
            <a:endParaRPr lang="en-US" sz="3200">
              <a:solidFill>
                <a:srgbClr val="FFFFFF"/>
              </a:solidFill>
              <a:latin typeface="Times New Roman" charset="0"/>
              <a:cs typeface="Arial" charset="0"/>
            </a:endParaRPr>
          </a:p>
        </p:txBody>
      </p:sp>
      <p:sp>
        <p:nvSpPr>
          <p:cNvPr id="357404" name="Rectangle 28"/>
          <p:cNvSpPr>
            <a:spLocks noChangeArrowheads="1"/>
          </p:cNvSpPr>
          <p:nvPr/>
        </p:nvSpPr>
        <p:spPr bwMode="auto">
          <a:xfrm>
            <a:off x="3657600" y="5867400"/>
            <a:ext cx="1905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chemeClr val="accent2"/>
              </a:buClr>
              <a:buSzPct val="110000"/>
            </a:pPr>
            <a:r>
              <a:rPr lang="zh-CN" altLang="en-US" sz="3200">
                <a:solidFill>
                  <a:srgbClr val="FFFFFF"/>
                </a:solidFill>
                <a:latin typeface="Times New Roman" charset="0"/>
                <a:cs typeface="Arial" charset="0"/>
              </a:rPr>
              <a:t>撒迦利亚</a:t>
            </a:r>
            <a:endParaRPr lang="en-US" sz="3200">
              <a:solidFill>
                <a:srgbClr val="FFFFFF"/>
              </a:solidFill>
              <a:latin typeface="Times New Roman" charset="0"/>
              <a:cs typeface="Arial" charset="0"/>
            </a:endParaRPr>
          </a:p>
        </p:txBody>
      </p:sp>
      <p:sp>
        <p:nvSpPr>
          <p:cNvPr id="357405" name="Rectangle 29"/>
          <p:cNvSpPr>
            <a:spLocks noChangeArrowheads="1"/>
          </p:cNvSpPr>
          <p:nvPr/>
        </p:nvSpPr>
        <p:spPr bwMode="auto">
          <a:xfrm>
            <a:off x="6248400" y="58674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200">
                <a:solidFill>
                  <a:srgbClr val="FFFFFF"/>
                </a:solidFill>
                <a:latin typeface="Times New Roman" charset="0"/>
                <a:cs typeface="Arial" charset="0"/>
              </a:rPr>
              <a:t>玛拉基</a:t>
            </a:r>
            <a:endParaRPr lang="en-US" sz="3200">
              <a:solidFill>
                <a:srgbClr val="FFFFFF"/>
              </a:solidFill>
              <a:latin typeface="Times New Roman" charset="0"/>
              <a:cs typeface="Arial" charset="0"/>
            </a:endParaRPr>
          </a:p>
        </p:txBody>
      </p:sp>
      <p:sp>
        <p:nvSpPr>
          <p:cNvPr id="426013"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a:solidFill>
                  <a:srgbClr val="000000"/>
                </a:solidFill>
                <a:latin typeface="Times New Roman" charset="0"/>
              </a:rPr>
              <a:t>Placing the Prophets</a:t>
            </a:r>
            <a:endParaRPr kumimoji="1" lang="en-US">
              <a:latin typeface="Times New Roman" charset="0"/>
            </a:endParaRPr>
          </a:p>
        </p:txBody>
      </p:sp>
      <p:sp>
        <p:nvSpPr>
          <p:cNvPr id="426014" name="Rectangle 31"/>
          <p:cNvSpPr>
            <a:spLocks noChangeArrowheads="1"/>
          </p:cNvSpPr>
          <p:nvPr/>
        </p:nvSpPr>
        <p:spPr bwMode="auto">
          <a:xfrm>
            <a:off x="0" y="762000"/>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kumimoji="1" lang="zh-CN" altLang="en-US" sz="3200">
                <a:latin typeface="Times New Roman" charset="0"/>
                <a:cs typeface="Arial" charset="0"/>
              </a:rPr>
              <a:t>主要日期</a:t>
            </a:r>
            <a:endParaRPr kumimoji="1" lang="en-US" sz="3200">
              <a:latin typeface="Times New Roman" charset="0"/>
              <a:cs typeface="Arial" charset="0"/>
            </a:endParaRPr>
          </a:p>
        </p:txBody>
      </p:sp>
      <p:sp>
        <p:nvSpPr>
          <p:cNvPr id="426015" name="WordArt 32"/>
          <p:cNvSpPr>
            <a:spLocks noChangeArrowheads="1" noChangeShapeType="1" noTextEdit="1"/>
          </p:cNvSpPr>
          <p:nvPr/>
        </p:nvSpPr>
        <p:spPr bwMode="auto">
          <a:xfrm>
            <a:off x="2362200" y="0"/>
            <a:ext cx="4876800" cy="906463"/>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r>
              <a:rPr lang="zh-CHT" altLang="en-US" sz="3600" kern="10">
                <a:ln w="9525">
                  <a:round/>
                  <a:headEnd/>
                  <a:tailEnd/>
                </a:ln>
                <a:gradFill rotWithShape="1">
                  <a:gsLst>
                    <a:gs pos="0">
                      <a:srgbClr val="FFFFCC"/>
                    </a:gs>
                    <a:gs pos="100000">
                      <a:srgbClr val="FF9999"/>
                    </a:gs>
                  </a:gsLst>
                  <a:lin ang="5400000" scaled="1"/>
                </a:gradFill>
                <a:latin typeface="+mn-ea"/>
                <a:ea typeface="+mn-ea"/>
                <a:cs typeface="+mn-ea"/>
              </a:rPr>
              <a:t>先知的年代</a:t>
            </a:r>
            <a:endParaRPr lang="en-US" sz="3600" kern="10">
              <a:ln w="9525">
                <a:round/>
                <a:headEnd/>
                <a:tailEnd/>
              </a:ln>
              <a:gradFill rotWithShape="1">
                <a:gsLst>
                  <a:gs pos="0">
                    <a:srgbClr val="FFFFCC"/>
                  </a:gs>
                  <a:gs pos="100000">
                    <a:srgbClr val="FF9999"/>
                  </a:gs>
                </a:gsLst>
                <a:lin ang="5400000" scaled="1"/>
              </a:gradFill>
              <a:latin typeface="+mn-ea"/>
              <a:ea typeface="+mn-ea"/>
              <a:cs typeface="+mn-ea"/>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57386"/>
                                        </p:tgtEl>
                                        <p:attrNameLst>
                                          <p:attrName>style.visibility</p:attrName>
                                        </p:attrNameLst>
                                      </p:cBhvr>
                                      <p:to>
                                        <p:strVal val="visible"/>
                                      </p:to>
                                    </p:set>
                                    <p:anim calcmode="lin" valueType="num">
                                      <p:cBhvr additive="base">
                                        <p:cTn id="7" dur="500" fill="hold"/>
                                        <p:tgtEl>
                                          <p:spTgt spid="357386"/>
                                        </p:tgtEl>
                                        <p:attrNameLst>
                                          <p:attrName>ppt_x</p:attrName>
                                        </p:attrNameLst>
                                      </p:cBhvr>
                                      <p:tavLst>
                                        <p:tav tm="0">
                                          <p:val>
                                            <p:strVal val="0-#ppt_w/2"/>
                                          </p:val>
                                        </p:tav>
                                        <p:tav tm="100000">
                                          <p:val>
                                            <p:strVal val="#ppt_x"/>
                                          </p:val>
                                        </p:tav>
                                      </p:tavLst>
                                    </p:anim>
                                    <p:anim calcmode="lin" valueType="num">
                                      <p:cBhvr additive="base">
                                        <p:cTn id="8" dur="500" fill="hold"/>
                                        <p:tgtEl>
                                          <p:spTgt spid="35738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57387"/>
                                        </p:tgtEl>
                                        <p:attrNameLst>
                                          <p:attrName>style.visibility</p:attrName>
                                        </p:attrNameLst>
                                      </p:cBhvr>
                                      <p:to>
                                        <p:strVal val="visible"/>
                                      </p:to>
                                    </p:set>
                                    <p:anim calcmode="lin" valueType="num">
                                      <p:cBhvr additive="base">
                                        <p:cTn id="13" dur="500" fill="hold"/>
                                        <p:tgtEl>
                                          <p:spTgt spid="357387"/>
                                        </p:tgtEl>
                                        <p:attrNameLst>
                                          <p:attrName>ppt_x</p:attrName>
                                        </p:attrNameLst>
                                      </p:cBhvr>
                                      <p:tavLst>
                                        <p:tav tm="0">
                                          <p:val>
                                            <p:strVal val="0-#ppt_w/2"/>
                                          </p:val>
                                        </p:tav>
                                        <p:tav tm="100000">
                                          <p:val>
                                            <p:strVal val="#ppt_x"/>
                                          </p:val>
                                        </p:tav>
                                      </p:tavLst>
                                    </p:anim>
                                    <p:anim calcmode="lin" valueType="num">
                                      <p:cBhvr additive="base">
                                        <p:cTn id="14" dur="500" fill="hold"/>
                                        <p:tgtEl>
                                          <p:spTgt spid="357387"/>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57388"/>
                                        </p:tgtEl>
                                        <p:attrNameLst>
                                          <p:attrName>style.visibility</p:attrName>
                                        </p:attrNameLst>
                                      </p:cBhvr>
                                      <p:to>
                                        <p:strVal val="visible"/>
                                      </p:to>
                                    </p:set>
                                    <p:anim calcmode="lin" valueType="num">
                                      <p:cBhvr additive="base">
                                        <p:cTn id="19" dur="500" fill="hold"/>
                                        <p:tgtEl>
                                          <p:spTgt spid="357388"/>
                                        </p:tgtEl>
                                        <p:attrNameLst>
                                          <p:attrName>ppt_x</p:attrName>
                                        </p:attrNameLst>
                                      </p:cBhvr>
                                      <p:tavLst>
                                        <p:tav tm="0">
                                          <p:val>
                                            <p:strVal val="0-#ppt_w/2"/>
                                          </p:val>
                                        </p:tav>
                                        <p:tav tm="100000">
                                          <p:val>
                                            <p:strVal val="#ppt_x"/>
                                          </p:val>
                                        </p:tav>
                                      </p:tavLst>
                                    </p:anim>
                                    <p:anim calcmode="lin" valueType="num">
                                      <p:cBhvr additive="base">
                                        <p:cTn id="20" dur="500" fill="hold"/>
                                        <p:tgtEl>
                                          <p:spTgt spid="357388"/>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57389"/>
                                        </p:tgtEl>
                                        <p:attrNameLst>
                                          <p:attrName>style.visibility</p:attrName>
                                        </p:attrNameLst>
                                      </p:cBhvr>
                                      <p:to>
                                        <p:strVal val="visible"/>
                                      </p:to>
                                    </p:set>
                                    <p:anim calcmode="lin" valueType="num">
                                      <p:cBhvr additive="base">
                                        <p:cTn id="25" dur="500" fill="hold"/>
                                        <p:tgtEl>
                                          <p:spTgt spid="357389"/>
                                        </p:tgtEl>
                                        <p:attrNameLst>
                                          <p:attrName>ppt_x</p:attrName>
                                        </p:attrNameLst>
                                      </p:cBhvr>
                                      <p:tavLst>
                                        <p:tav tm="0">
                                          <p:val>
                                            <p:strVal val="0-#ppt_w/2"/>
                                          </p:val>
                                        </p:tav>
                                        <p:tav tm="100000">
                                          <p:val>
                                            <p:strVal val="#ppt_x"/>
                                          </p:val>
                                        </p:tav>
                                      </p:tavLst>
                                    </p:anim>
                                    <p:anim calcmode="lin" valueType="num">
                                      <p:cBhvr additive="base">
                                        <p:cTn id="26" dur="500" fill="hold"/>
                                        <p:tgtEl>
                                          <p:spTgt spid="357389"/>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57390"/>
                                        </p:tgtEl>
                                        <p:attrNameLst>
                                          <p:attrName>style.visibility</p:attrName>
                                        </p:attrNameLst>
                                      </p:cBhvr>
                                      <p:to>
                                        <p:strVal val="visible"/>
                                      </p:to>
                                    </p:set>
                                    <p:anim calcmode="lin" valueType="num">
                                      <p:cBhvr additive="base">
                                        <p:cTn id="31" dur="500" fill="hold"/>
                                        <p:tgtEl>
                                          <p:spTgt spid="357390"/>
                                        </p:tgtEl>
                                        <p:attrNameLst>
                                          <p:attrName>ppt_x</p:attrName>
                                        </p:attrNameLst>
                                      </p:cBhvr>
                                      <p:tavLst>
                                        <p:tav tm="0">
                                          <p:val>
                                            <p:strVal val="0-#ppt_w/2"/>
                                          </p:val>
                                        </p:tav>
                                        <p:tav tm="100000">
                                          <p:val>
                                            <p:strVal val="#ppt_x"/>
                                          </p:val>
                                        </p:tav>
                                      </p:tavLst>
                                    </p:anim>
                                    <p:anim calcmode="lin" valueType="num">
                                      <p:cBhvr additive="base">
                                        <p:cTn id="32" dur="500" fill="hold"/>
                                        <p:tgtEl>
                                          <p:spTgt spid="357390"/>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57391"/>
                                        </p:tgtEl>
                                        <p:attrNameLst>
                                          <p:attrName>style.visibility</p:attrName>
                                        </p:attrNameLst>
                                      </p:cBhvr>
                                      <p:to>
                                        <p:strVal val="visible"/>
                                      </p:to>
                                    </p:set>
                                    <p:anim calcmode="lin" valueType="num">
                                      <p:cBhvr additive="base">
                                        <p:cTn id="37" dur="500" fill="hold"/>
                                        <p:tgtEl>
                                          <p:spTgt spid="357391"/>
                                        </p:tgtEl>
                                        <p:attrNameLst>
                                          <p:attrName>ppt_x</p:attrName>
                                        </p:attrNameLst>
                                      </p:cBhvr>
                                      <p:tavLst>
                                        <p:tav tm="0">
                                          <p:val>
                                            <p:strVal val="0-#ppt_w/2"/>
                                          </p:val>
                                        </p:tav>
                                        <p:tav tm="100000">
                                          <p:val>
                                            <p:strVal val="#ppt_x"/>
                                          </p:val>
                                        </p:tav>
                                      </p:tavLst>
                                    </p:anim>
                                    <p:anim calcmode="lin" valueType="num">
                                      <p:cBhvr additive="base">
                                        <p:cTn id="38" dur="500" fill="hold"/>
                                        <p:tgtEl>
                                          <p:spTgt spid="357391"/>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57392"/>
                                        </p:tgtEl>
                                        <p:attrNameLst>
                                          <p:attrName>style.visibility</p:attrName>
                                        </p:attrNameLst>
                                      </p:cBhvr>
                                      <p:to>
                                        <p:strVal val="visible"/>
                                      </p:to>
                                    </p:set>
                                    <p:anim calcmode="lin" valueType="num">
                                      <p:cBhvr additive="base">
                                        <p:cTn id="43" dur="500" fill="hold"/>
                                        <p:tgtEl>
                                          <p:spTgt spid="357392"/>
                                        </p:tgtEl>
                                        <p:attrNameLst>
                                          <p:attrName>ppt_x</p:attrName>
                                        </p:attrNameLst>
                                      </p:cBhvr>
                                      <p:tavLst>
                                        <p:tav tm="0">
                                          <p:val>
                                            <p:strVal val="0-#ppt_w/2"/>
                                          </p:val>
                                        </p:tav>
                                        <p:tav tm="100000">
                                          <p:val>
                                            <p:strVal val="#ppt_x"/>
                                          </p:val>
                                        </p:tav>
                                      </p:tavLst>
                                    </p:anim>
                                    <p:anim calcmode="lin" valueType="num">
                                      <p:cBhvr additive="base">
                                        <p:cTn id="44" dur="500" fill="hold"/>
                                        <p:tgtEl>
                                          <p:spTgt spid="357392"/>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57393"/>
                                        </p:tgtEl>
                                        <p:attrNameLst>
                                          <p:attrName>style.visibility</p:attrName>
                                        </p:attrNameLst>
                                      </p:cBhvr>
                                      <p:to>
                                        <p:strVal val="visible"/>
                                      </p:to>
                                    </p:set>
                                    <p:anim calcmode="lin" valueType="num">
                                      <p:cBhvr additive="base">
                                        <p:cTn id="49" dur="500" fill="hold"/>
                                        <p:tgtEl>
                                          <p:spTgt spid="357393"/>
                                        </p:tgtEl>
                                        <p:attrNameLst>
                                          <p:attrName>ppt_x</p:attrName>
                                        </p:attrNameLst>
                                      </p:cBhvr>
                                      <p:tavLst>
                                        <p:tav tm="0">
                                          <p:val>
                                            <p:strVal val="0-#ppt_w/2"/>
                                          </p:val>
                                        </p:tav>
                                        <p:tav tm="100000">
                                          <p:val>
                                            <p:strVal val="#ppt_x"/>
                                          </p:val>
                                        </p:tav>
                                      </p:tavLst>
                                    </p:anim>
                                    <p:anim calcmode="lin" valueType="num">
                                      <p:cBhvr additive="base">
                                        <p:cTn id="50" dur="500" fill="hold"/>
                                        <p:tgtEl>
                                          <p:spTgt spid="357393"/>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357394"/>
                                        </p:tgtEl>
                                        <p:attrNameLst>
                                          <p:attrName>style.visibility</p:attrName>
                                        </p:attrNameLst>
                                      </p:cBhvr>
                                      <p:to>
                                        <p:strVal val="visible"/>
                                      </p:to>
                                    </p:set>
                                    <p:anim calcmode="lin" valueType="num">
                                      <p:cBhvr additive="base">
                                        <p:cTn id="55" dur="500" fill="hold"/>
                                        <p:tgtEl>
                                          <p:spTgt spid="357394"/>
                                        </p:tgtEl>
                                        <p:attrNameLst>
                                          <p:attrName>ppt_x</p:attrName>
                                        </p:attrNameLst>
                                      </p:cBhvr>
                                      <p:tavLst>
                                        <p:tav tm="0">
                                          <p:val>
                                            <p:strVal val="0-#ppt_w/2"/>
                                          </p:val>
                                        </p:tav>
                                        <p:tav tm="100000">
                                          <p:val>
                                            <p:strVal val="#ppt_x"/>
                                          </p:val>
                                        </p:tav>
                                      </p:tavLst>
                                    </p:anim>
                                    <p:anim calcmode="lin" valueType="num">
                                      <p:cBhvr additive="base">
                                        <p:cTn id="56" dur="500" fill="hold"/>
                                        <p:tgtEl>
                                          <p:spTgt spid="35739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357395"/>
                                        </p:tgtEl>
                                        <p:attrNameLst>
                                          <p:attrName>style.visibility</p:attrName>
                                        </p:attrNameLst>
                                      </p:cBhvr>
                                      <p:to>
                                        <p:strVal val="visible"/>
                                      </p:to>
                                    </p:set>
                                    <p:anim calcmode="lin" valueType="num">
                                      <p:cBhvr additive="base">
                                        <p:cTn id="61" dur="500" fill="hold"/>
                                        <p:tgtEl>
                                          <p:spTgt spid="357395"/>
                                        </p:tgtEl>
                                        <p:attrNameLst>
                                          <p:attrName>ppt_x</p:attrName>
                                        </p:attrNameLst>
                                      </p:cBhvr>
                                      <p:tavLst>
                                        <p:tav tm="0">
                                          <p:val>
                                            <p:strVal val="0-#ppt_w/2"/>
                                          </p:val>
                                        </p:tav>
                                        <p:tav tm="100000">
                                          <p:val>
                                            <p:strVal val="#ppt_x"/>
                                          </p:val>
                                        </p:tav>
                                      </p:tavLst>
                                    </p:anim>
                                    <p:anim calcmode="lin" valueType="num">
                                      <p:cBhvr additive="base">
                                        <p:cTn id="62" dur="500" fill="hold"/>
                                        <p:tgtEl>
                                          <p:spTgt spid="357395"/>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357396"/>
                                        </p:tgtEl>
                                        <p:attrNameLst>
                                          <p:attrName>style.visibility</p:attrName>
                                        </p:attrNameLst>
                                      </p:cBhvr>
                                      <p:to>
                                        <p:strVal val="visible"/>
                                      </p:to>
                                    </p:set>
                                    <p:anim calcmode="lin" valueType="num">
                                      <p:cBhvr additive="base">
                                        <p:cTn id="67" dur="500" fill="hold"/>
                                        <p:tgtEl>
                                          <p:spTgt spid="357396"/>
                                        </p:tgtEl>
                                        <p:attrNameLst>
                                          <p:attrName>ppt_x</p:attrName>
                                        </p:attrNameLst>
                                      </p:cBhvr>
                                      <p:tavLst>
                                        <p:tav tm="0">
                                          <p:val>
                                            <p:strVal val="0-#ppt_w/2"/>
                                          </p:val>
                                        </p:tav>
                                        <p:tav tm="100000">
                                          <p:val>
                                            <p:strVal val="#ppt_x"/>
                                          </p:val>
                                        </p:tav>
                                      </p:tavLst>
                                    </p:anim>
                                    <p:anim calcmode="lin" valueType="num">
                                      <p:cBhvr additive="base">
                                        <p:cTn id="68" dur="500" fill="hold"/>
                                        <p:tgtEl>
                                          <p:spTgt spid="357396"/>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357398"/>
                                        </p:tgtEl>
                                        <p:attrNameLst>
                                          <p:attrName>style.visibility</p:attrName>
                                        </p:attrNameLst>
                                      </p:cBhvr>
                                      <p:to>
                                        <p:strVal val="visible"/>
                                      </p:to>
                                    </p:set>
                                    <p:anim calcmode="lin" valueType="num">
                                      <p:cBhvr additive="base">
                                        <p:cTn id="73" dur="500" fill="hold"/>
                                        <p:tgtEl>
                                          <p:spTgt spid="357398"/>
                                        </p:tgtEl>
                                        <p:attrNameLst>
                                          <p:attrName>ppt_x</p:attrName>
                                        </p:attrNameLst>
                                      </p:cBhvr>
                                      <p:tavLst>
                                        <p:tav tm="0">
                                          <p:val>
                                            <p:strVal val="0-#ppt_w/2"/>
                                          </p:val>
                                        </p:tav>
                                        <p:tav tm="100000">
                                          <p:val>
                                            <p:strVal val="#ppt_x"/>
                                          </p:val>
                                        </p:tav>
                                      </p:tavLst>
                                    </p:anim>
                                    <p:anim calcmode="lin" valueType="num">
                                      <p:cBhvr additive="base">
                                        <p:cTn id="74" dur="500" fill="hold"/>
                                        <p:tgtEl>
                                          <p:spTgt spid="35739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357397"/>
                                        </p:tgtEl>
                                        <p:attrNameLst>
                                          <p:attrName>style.visibility</p:attrName>
                                        </p:attrNameLst>
                                      </p:cBhvr>
                                      <p:to>
                                        <p:strVal val="visible"/>
                                      </p:to>
                                    </p:set>
                                    <p:anim calcmode="lin" valueType="num">
                                      <p:cBhvr additive="base">
                                        <p:cTn id="79" dur="500" fill="hold"/>
                                        <p:tgtEl>
                                          <p:spTgt spid="357397"/>
                                        </p:tgtEl>
                                        <p:attrNameLst>
                                          <p:attrName>ppt_x</p:attrName>
                                        </p:attrNameLst>
                                      </p:cBhvr>
                                      <p:tavLst>
                                        <p:tav tm="0">
                                          <p:val>
                                            <p:strVal val="0-#ppt_w/2"/>
                                          </p:val>
                                        </p:tav>
                                        <p:tav tm="100000">
                                          <p:val>
                                            <p:strVal val="#ppt_x"/>
                                          </p:val>
                                        </p:tav>
                                      </p:tavLst>
                                    </p:anim>
                                    <p:anim calcmode="lin" valueType="num">
                                      <p:cBhvr additive="base">
                                        <p:cTn id="80" dur="500" fill="hold"/>
                                        <p:tgtEl>
                                          <p:spTgt spid="357397"/>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357399"/>
                                        </p:tgtEl>
                                        <p:attrNameLst>
                                          <p:attrName>style.visibility</p:attrName>
                                        </p:attrNameLst>
                                      </p:cBhvr>
                                      <p:to>
                                        <p:strVal val="visible"/>
                                      </p:to>
                                    </p:set>
                                    <p:anim calcmode="lin" valueType="num">
                                      <p:cBhvr additive="base">
                                        <p:cTn id="85" dur="500" fill="hold"/>
                                        <p:tgtEl>
                                          <p:spTgt spid="357399"/>
                                        </p:tgtEl>
                                        <p:attrNameLst>
                                          <p:attrName>ppt_x</p:attrName>
                                        </p:attrNameLst>
                                      </p:cBhvr>
                                      <p:tavLst>
                                        <p:tav tm="0">
                                          <p:val>
                                            <p:strVal val="0-#ppt_w/2"/>
                                          </p:val>
                                        </p:tav>
                                        <p:tav tm="100000">
                                          <p:val>
                                            <p:strVal val="#ppt_x"/>
                                          </p:val>
                                        </p:tav>
                                      </p:tavLst>
                                    </p:anim>
                                    <p:anim calcmode="lin" valueType="num">
                                      <p:cBhvr additive="base">
                                        <p:cTn id="86" dur="500" fill="hold"/>
                                        <p:tgtEl>
                                          <p:spTgt spid="357399"/>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357400"/>
                                        </p:tgtEl>
                                        <p:attrNameLst>
                                          <p:attrName>style.visibility</p:attrName>
                                        </p:attrNameLst>
                                      </p:cBhvr>
                                      <p:to>
                                        <p:strVal val="visible"/>
                                      </p:to>
                                    </p:set>
                                    <p:anim calcmode="lin" valueType="num">
                                      <p:cBhvr additive="base">
                                        <p:cTn id="91" dur="500" fill="hold"/>
                                        <p:tgtEl>
                                          <p:spTgt spid="357400"/>
                                        </p:tgtEl>
                                        <p:attrNameLst>
                                          <p:attrName>ppt_x</p:attrName>
                                        </p:attrNameLst>
                                      </p:cBhvr>
                                      <p:tavLst>
                                        <p:tav tm="0">
                                          <p:val>
                                            <p:strVal val="0-#ppt_w/2"/>
                                          </p:val>
                                        </p:tav>
                                        <p:tav tm="100000">
                                          <p:val>
                                            <p:strVal val="#ppt_x"/>
                                          </p:val>
                                        </p:tav>
                                      </p:tavLst>
                                    </p:anim>
                                    <p:anim calcmode="lin" valueType="num">
                                      <p:cBhvr additive="base">
                                        <p:cTn id="92" dur="500" fill="hold"/>
                                        <p:tgtEl>
                                          <p:spTgt spid="357400"/>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357401"/>
                                        </p:tgtEl>
                                        <p:attrNameLst>
                                          <p:attrName>style.visibility</p:attrName>
                                        </p:attrNameLst>
                                      </p:cBhvr>
                                      <p:to>
                                        <p:strVal val="visible"/>
                                      </p:to>
                                    </p:set>
                                    <p:anim calcmode="lin" valueType="num">
                                      <p:cBhvr additive="base">
                                        <p:cTn id="97" dur="500" fill="hold"/>
                                        <p:tgtEl>
                                          <p:spTgt spid="357401"/>
                                        </p:tgtEl>
                                        <p:attrNameLst>
                                          <p:attrName>ppt_x</p:attrName>
                                        </p:attrNameLst>
                                      </p:cBhvr>
                                      <p:tavLst>
                                        <p:tav tm="0">
                                          <p:val>
                                            <p:strVal val="0-#ppt_w/2"/>
                                          </p:val>
                                        </p:tav>
                                        <p:tav tm="100000">
                                          <p:val>
                                            <p:strVal val="#ppt_x"/>
                                          </p:val>
                                        </p:tav>
                                      </p:tavLst>
                                    </p:anim>
                                    <p:anim calcmode="lin" valueType="num">
                                      <p:cBhvr additive="base">
                                        <p:cTn id="98" dur="500" fill="hold"/>
                                        <p:tgtEl>
                                          <p:spTgt spid="357401"/>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357402"/>
                                        </p:tgtEl>
                                        <p:attrNameLst>
                                          <p:attrName>style.visibility</p:attrName>
                                        </p:attrNameLst>
                                      </p:cBhvr>
                                      <p:to>
                                        <p:strVal val="visible"/>
                                      </p:to>
                                    </p:set>
                                    <p:anim calcmode="lin" valueType="num">
                                      <p:cBhvr additive="base">
                                        <p:cTn id="103" dur="500" fill="hold"/>
                                        <p:tgtEl>
                                          <p:spTgt spid="357402"/>
                                        </p:tgtEl>
                                        <p:attrNameLst>
                                          <p:attrName>ppt_x</p:attrName>
                                        </p:attrNameLst>
                                      </p:cBhvr>
                                      <p:tavLst>
                                        <p:tav tm="0">
                                          <p:val>
                                            <p:strVal val="0-#ppt_w/2"/>
                                          </p:val>
                                        </p:tav>
                                        <p:tav tm="100000">
                                          <p:val>
                                            <p:strVal val="#ppt_x"/>
                                          </p:val>
                                        </p:tav>
                                      </p:tavLst>
                                    </p:anim>
                                    <p:anim calcmode="lin" valueType="num">
                                      <p:cBhvr additive="base">
                                        <p:cTn id="104" dur="500" fill="hold"/>
                                        <p:tgtEl>
                                          <p:spTgt spid="357402"/>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357403"/>
                                        </p:tgtEl>
                                        <p:attrNameLst>
                                          <p:attrName>style.visibility</p:attrName>
                                        </p:attrNameLst>
                                      </p:cBhvr>
                                      <p:to>
                                        <p:strVal val="visible"/>
                                      </p:to>
                                    </p:set>
                                    <p:anim calcmode="lin" valueType="num">
                                      <p:cBhvr additive="base">
                                        <p:cTn id="109" dur="500" fill="hold"/>
                                        <p:tgtEl>
                                          <p:spTgt spid="357403"/>
                                        </p:tgtEl>
                                        <p:attrNameLst>
                                          <p:attrName>ppt_x</p:attrName>
                                        </p:attrNameLst>
                                      </p:cBhvr>
                                      <p:tavLst>
                                        <p:tav tm="0">
                                          <p:val>
                                            <p:strVal val="0-#ppt_w/2"/>
                                          </p:val>
                                        </p:tav>
                                        <p:tav tm="100000">
                                          <p:val>
                                            <p:strVal val="#ppt_x"/>
                                          </p:val>
                                        </p:tav>
                                      </p:tavLst>
                                    </p:anim>
                                    <p:anim calcmode="lin" valueType="num">
                                      <p:cBhvr additive="base">
                                        <p:cTn id="110" dur="500" fill="hold"/>
                                        <p:tgtEl>
                                          <p:spTgt spid="357403"/>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357404"/>
                                        </p:tgtEl>
                                        <p:attrNameLst>
                                          <p:attrName>style.visibility</p:attrName>
                                        </p:attrNameLst>
                                      </p:cBhvr>
                                      <p:to>
                                        <p:strVal val="visible"/>
                                      </p:to>
                                    </p:set>
                                    <p:anim calcmode="lin" valueType="num">
                                      <p:cBhvr additive="base">
                                        <p:cTn id="115" dur="500" fill="hold"/>
                                        <p:tgtEl>
                                          <p:spTgt spid="357404"/>
                                        </p:tgtEl>
                                        <p:attrNameLst>
                                          <p:attrName>ppt_x</p:attrName>
                                        </p:attrNameLst>
                                      </p:cBhvr>
                                      <p:tavLst>
                                        <p:tav tm="0">
                                          <p:val>
                                            <p:strVal val="0-#ppt_w/2"/>
                                          </p:val>
                                        </p:tav>
                                        <p:tav tm="100000">
                                          <p:val>
                                            <p:strVal val="#ppt_x"/>
                                          </p:val>
                                        </p:tav>
                                      </p:tavLst>
                                    </p:anim>
                                    <p:anim calcmode="lin" valueType="num">
                                      <p:cBhvr additive="base">
                                        <p:cTn id="116" dur="500" fill="hold"/>
                                        <p:tgtEl>
                                          <p:spTgt spid="357404"/>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357405"/>
                                        </p:tgtEl>
                                        <p:attrNameLst>
                                          <p:attrName>style.visibility</p:attrName>
                                        </p:attrNameLst>
                                      </p:cBhvr>
                                      <p:to>
                                        <p:strVal val="visible"/>
                                      </p:to>
                                    </p:set>
                                    <p:anim calcmode="lin" valueType="num">
                                      <p:cBhvr additive="base">
                                        <p:cTn id="121" dur="500" fill="hold"/>
                                        <p:tgtEl>
                                          <p:spTgt spid="357405"/>
                                        </p:tgtEl>
                                        <p:attrNameLst>
                                          <p:attrName>ppt_x</p:attrName>
                                        </p:attrNameLst>
                                      </p:cBhvr>
                                      <p:tavLst>
                                        <p:tav tm="0">
                                          <p:val>
                                            <p:strVal val="0-#ppt_w/2"/>
                                          </p:val>
                                        </p:tav>
                                        <p:tav tm="100000">
                                          <p:val>
                                            <p:strVal val="#ppt_x"/>
                                          </p:val>
                                        </p:tav>
                                      </p:tavLst>
                                    </p:anim>
                                    <p:anim calcmode="lin" valueType="num">
                                      <p:cBhvr additive="base">
                                        <p:cTn id="122" dur="500" fill="hold"/>
                                        <p:tgtEl>
                                          <p:spTgt spid="3574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86" grpId="0" autoUpdateAnimBg="0"/>
      <p:bldP spid="357387" grpId="0" autoUpdateAnimBg="0"/>
      <p:bldP spid="357388" grpId="0" autoUpdateAnimBg="0"/>
      <p:bldP spid="357389" grpId="0" autoUpdateAnimBg="0"/>
      <p:bldP spid="357390" grpId="0" autoUpdateAnimBg="0"/>
      <p:bldP spid="357391" grpId="0" autoUpdateAnimBg="0"/>
      <p:bldP spid="357392" grpId="0" autoUpdateAnimBg="0"/>
      <p:bldP spid="357393" grpId="0" autoUpdateAnimBg="0"/>
      <p:bldP spid="357394" grpId="0" autoUpdateAnimBg="0"/>
      <p:bldP spid="357395" grpId="0" autoUpdateAnimBg="0"/>
      <p:bldP spid="357396" grpId="0" autoUpdateAnimBg="0"/>
      <p:bldP spid="357397" grpId="0" autoUpdateAnimBg="0"/>
      <p:bldP spid="357398" grpId="0" autoUpdateAnimBg="0"/>
      <p:bldP spid="357399" grpId="0" autoUpdateAnimBg="0"/>
      <p:bldP spid="357400" grpId="0" autoUpdateAnimBg="0"/>
      <p:bldP spid="357401" grpId="0" autoUpdateAnimBg="0"/>
      <p:bldP spid="357402" grpId="0" autoUpdateAnimBg="0"/>
      <p:bldP spid="357403" grpId="0" autoUpdateAnimBg="0"/>
      <p:bldP spid="357404" grpId="0" autoUpdateAnimBg="0"/>
      <p:bldP spid="357405" grpId="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9144000" cy="6853735"/>
          </a:xfrm>
          <a:prstGeom prst="rect">
            <a:avLst/>
          </a:prstGeom>
        </p:spPr>
      </p:pic>
      <p:sp>
        <p:nvSpPr>
          <p:cNvPr id="409601" name="Title 1"/>
          <p:cNvSpPr>
            <a:spLocks noGrp="1"/>
          </p:cNvSpPr>
          <p:nvPr>
            <p:ph type="title"/>
          </p:nvPr>
        </p:nvSpPr>
        <p:spPr>
          <a:xfrm>
            <a:off x="27713" y="5698872"/>
            <a:ext cx="9143999" cy="1124744"/>
          </a:xfrm>
        </p:spPr>
        <p:txBody>
          <a:bodyPr/>
          <a:lstStyle/>
          <a:p>
            <a:r>
              <a:rPr lang="zh-CN" altLang="en-US" sz="5400" b="1" dirty="0">
                <a:effectLst>
                  <a:glow rad="228600">
                    <a:schemeClr val="tx1">
                      <a:alpha val="75000"/>
                    </a:schemeClr>
                  </a:glow>
                </a:effectLst>
              </a:rPr>
              <a:t>我们今天所戴的冠冕</a:t>
            </a:r>
            <a:endParaRPr lang="en-US" sz="4800" b="1" dirty="0">
              <a:effectLst>
                <a:glow rad="228600">
                  <a:schemeClr val="tx1">
                    <a:alpha val="75000"/>
                  </a:schemeClr>
                </a:glow>
              </a:effectLst>
              <a:latin typeface="Arial" charset="0"/>
              <a:ea typeface="ＭＳ Ｐゴシック" charset="0"/>
            </a:endParaRPr>
          </a:p>
        </p:txBody>
      </p:sp>
      <p:sp>
        <p:nvSpPr>
          <p:cNvPr id="4" name="Title 1"/>
          <p:cNvSpPr txBox="1">
            <a:spLocks/>
          </p:cNvSpPr>
          <p:nvPr/>
        </p:nvSpPr>
        <p:spPr bwMode="auto">
          <a:xfrm>
            <a:off x="0" y="45720"/>
            <a:ext cx="9143999" cy="2773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128"/>
                <a:cs typeface="Arial"/>
              </a:rPr>
              <a:t>不可敬拜</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rPr>
              <a:t>家庭</a:t>
            </a:r>
            <a:endParaRPr kumimoji="0" 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128"/>
                <a:cs typeface="Arial"/>
              </a:rPr>
              <a:t>不可敬拜</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rPr>
              <a:t>时间</a:t>
            </a:r>
            <a:endParaRPr kumimoji="0" lang="en-SG" altLang="zh-CN"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128"/>
                <a:cs typeface="Arial"/>
              </a:rPr>
              <a:t>不可敬拜</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rPr>
              <a:t>健康</a:t>
            </a:r>
            <a:endParaRPr kumimoji="0" lang="en-SG" altLang="zh-CN"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128"/>
                <a:cs typeface="Arial"/>
              </a:rPr>
              <a:t>不可敬拜</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rPr>
              <a:t>老师</a:t>
            </a:r>
            <a:endParaRPr kumimoji="0" lang="en-SG" altLang="zh-CN"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endParaRPr>
          </a:p>
        </p:txBody>
      </p:sp>
    </p:spTree>
    <p:extLst>
      <p:ext uri="{BB962C8B-B14F-4D97-AF65-F5344CB8AC3E}">
        <p14:creationId xmlns:p14="http://schemas.microsoft.com/office/powerpoint/2010/main" val="4292886760"/>
      </p:ext>
    </p:extLst>
  </p:cSld>
  <p:clrMapOvr>
    <a:masterClrMapping/>
  </p:clrMapOvr>
  <p:transition spd="med">
    <p:randomBar dir="vert"/>
  </p:transition>
</p:sld>
</file>

<file path=ppt/slides/slide1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descr="Divided Kingdom Region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027" y="-8182"/>
            <a:ext cx="9141064" cy="6866182"/>
          </a:xfrm>
          <a:prstGeom prst="rect">
            <a:avLst/>
          </a:prstGeom>
        </p:spPr>
      </p:pic>
      <p:sp>
        <p:nvSpPr>
          <p:cNvPr id="900098" name="Rectangle 2"/>
          <p:cNvSpPr>
            <a:spLocks noGrp="1" noChangeArrowheads="1"/>
          </p:cNvSpPr>
          <p:nvPr>
            <p:ph type="ctrTitle"/>
          </p:nvPr>
        </p:nvSpPr>
        <p:spPr>
          <a:xfrm>
            <a:off x="510393" y="43012"/>
            <a:ext cx="3452843" cy="2203339"/>
          </a:xfrm>
          <a:effectLst>
            <a:outerShdw blurRad="63500" dist="35921" dir="2700000" algn="ctr" rotWithShape="0">
              <a:schemeClr val="tx2">
                <a:alpha val="74998"/>
              </a:schemeClr>
            </a:outerShdw>
          </a:effectLst>
        </p:spPr>
        <p:txBody>
          <a:bodyPr anchor="t"/>
          <a:lstStyle/>
          <a:p>
            <a:pPr eaLnBrk="1" hangingPunct="1">
              <a:defRPr/>
            </a:pPr>
            <a:r>
              <a:rPr lang="en-US" altLang="ja-JP" b="1" dirty="0">
                <a:solidFill>
                  <a:srgbClr val="FFFFFF"/>
                </a:solidFill>
                <a:effectLst>
                  <a:glow rad="228600">
                    <a:schemeClr val="tx1"/>
                  </a:glow>
                </a:effectLst>
                <a:latin typeface="Trebuchet MS" charset="0"/>
                <a:ea typeface="Osaka" charset="0"/>
                <a:cs typeface="Osaka" charset="0"/>
              </a:rPr>
              <a:t>Downfalls in </a:t>
            </a:r>
            <a:r>
              <a:rPr lang="zh-TW" altLang="en-US" b="1" dirty="0">
                <a:solidFill>
                  <a:srgbClr val="FFFFFF"/>
                </a:solidFill>
                <a:effectLst>
                  <a:glow rad="228600">
                    <a:schemeClr val="tx1"/>
                  </a:glow>
                </a:effectLst>
                <a:latin typeface="Trebuchet MS" charset="0"/>
                <a:ea typeface="Osaka" charset="0"/>
                <a:cs typeface="Osaka" charset="0"/>
              </a:rPr>
              <a:t>列王纪下</a:t>
            </a:r>
            <a:endParaRPr lang="en-US" b="1" dirty="0">
              <a:effectLst>
                <a:glow rad="228600">
                  <a:schemeClr val="tx1"/>
                </a:glow>
              </a:effectLst>
              <a:latin typeface="Trebuchet MS" charset="0"/>
              <a:ea typeface="Osaka" charset="0"/>
              <a:cs typeface="Osaka" charset="0"/>
            </a:endParaRPr>
          </a:p>
        </p:txBody>
      </p:sp>
      <p:sp>
        <p:nvSpPr>
          <p:cNvPr id="10" name="Text Box 6"/>
          <p:cNvSpPr txBox="1">
            <a:spLocks noChangeArrowheads="1"/>
          </p:cNvSpPr>
          <p:nvPr/>
        </p:nvSpPr>
        <p:spPr bwMode="auto">
          <a:xfrm>
            <a:off x="3999708" y="448441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Judah</a:t>
            </a:r>
          </a:p>
        </p:txBody>
      </p:sp>
      <p:sp>
        <p:nvSpPr>
          <p:cNvPr id="49" name="Text Box 2"/>
          <p:cNvSpPr txBox="1">
            <a:spLocks noChangeArrowheads="1"/>
          </p:cNvSpPr>
          <p:nvPr/>
        </p:nvSpPr>
        <p:spPr bwMode="auto">
          <a:xfrm>
            <a:off x="8391686" y="89445"/>
            <a:ext cx="698178"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140</a:t>
            </a:r>
          </a:p>
        </p:txBody>
      </p:sp>
      <p:sp>
        <p:nvSpPr>
          <p:cNvPr id="15" name="Text Box 6"/>
          <p:cNvSpPr txBox="1">
            <a:spLocks noChangeArrowheads="1"/>
          </p:cNvSpPr>
          <p:nvPr/>
        </p:nvSpPr>
        <p:spPr bwMode="auto">
          <a:xfrm>
            <a:off x="5129690" y="1395819"/>
            <a:ext cx="2468216"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Israel</a:t>
            </a:r>
          </a:p>
        </p:txBody>
      </p:sp>
      <p:grpSp>
        <p:nvGrpSpPr>
          <p:cNvPr id="16" name="Group 15"/>
          <p:cNvGrpSpPr/>
          <p:nvPr/>
        </p:nvGrpSpPr>
        <p:grpSpPr>
          <a:xfrm rot="1383093">
            <a:off x="3866120" y="2636367"/>
            <a:ext cx="4167425" cy="3877055"/>
            <a:chOff x="1561511" y="1594177"/>
            <a:chExt cx="4167425" cy="3877055"/>
          </a:xfrm>
        </p:grpSpPr>
        <p:sp>
          <p:nvSpPr>
            <p:cNvPr id="17" name="Rectangle 3"/>
            <p:cNvSpPr txBox="1">
              <a:spLocks noChangeArrowheads="1"/>
            </p:cNvSpPr>
            <p:nvPr/>
          </p:nvSpPr>
          <p:spPr bwMode="auto">
            <a:xfrm>
              <a:off x="1561511" y="4206249"/>
              <a:ext cx="4069387" cy="126498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sp>
          <p:nvSpPr>
            <p:cNvPr id="18" name="Isosceles Triangle 17"/>
            <p:cNvSpPr/>
            <p:nvPr/>
          </p:nvSpPr>
          <p:spPr bwMode="auto">
            <a:xfrm>
              <a:off x="1824073" y="1594177"/>
              <a:ext cx="3904863" cy="2877624"/>
            </a:xfrm>
            <a:prstGeom prst="triangle">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9" name="Rectangle 3"/>
            <p:cNvSpPr txBox="1">
              <a:spLocks noChangeArrowheads="1"/>
            </p:cNvSpPr>
            <p:nvPr/>
          </p:nvSpPr>
          <p:spPr bwMode="auto">
            <a:xfrm>
              <a:off x="2448272" y="2564904"/>
              <a:ext cx="2736304" cy="18722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ja-JP" sz="4400" b="1" i="0" u="none" strike="noStrike" kern="1200" cap="none" spc="0" normalizeH="0" baseline="0" noProof="0" dirty="0">
                  <a:ln>
                    <a:noFill/>
                  </a:ln>
                  <a:solidFill>
                    <a:srgbClr val="FFFFFF"/>
                  </a:solidFill>
                  <a:effectLst>
                    <a:glow rad="228600">
                      <a:srgbClr val="000000"/>
                    </a:glow>
                  </a:effectLst>
                  <a:uLnTx/>
                  <a:uFillTx/>
                  <a:latin typeface="Trebuchet MS" charset="0"/>
                  <a:ea typeface="Osaka" charset="0"/>
                  <a:cs typeface="Osaka" charset="0"/>
                </a:rPr>
                <a:t>Judah to Babylon</a:t>
              </a: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grpSp>
      <p:grpSp>
        <p:nvGrpSpPr>
          <p:cNvPr id="5" name="Group 4"/>
          <p:cNvGrpSpPr/>
          <p:nvPr/>
        </p:nvGrpSpPr>
        <p:grpSpPr>
          <a:xfrm rot="1383093">
            <a:off x="4329744" y="-528087"/>
            <a:ext cx="4167425" cy="3877055"/>
            <a:chOff x="1561511" y="1594177"/>
            <a:chExt cx="4167425" cy="3877055"/>
          </a:xfrm>
        </p:grpSpPr>
        <p:sp>
          <p:nvSpPr>
            <p:cNvPr id="22" name="Rectangle 3"/>
            <p:cNvSpPr txBox="1">
              <a:spLocks noChangeArrowheads="1"/>
            </p:cNvSpPr>
            <p:nvPr/>
          </p:nvSpPr>
          <p:spPr bwMode="auto">
            <a:xfrm>
              <a:off x="1561511" y="4206249"/>
              <a:ext cx="4138666" cy="126498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sp>
          <p:nvSpPr>
            <p:cNvPr id="3" name="Isosceles Triangle 2"/>
            <p:cNvSpPr/>
            <p:nvPr/>
          </p:nvSpPr>
          <p:spPr bwMode="auto">
            <a:xfrm>
              <a:off x="1824073" y="1594177"/>
              <a:ext cx="3904863" cy="2877624"/>
            </a:xfrm>
            <a:prstGeom prst="triangle">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3" name="Rectangle 3"/>
            <p:cNvSpPr txBox="1">
              <a:spLocks noChangeArrowheads="1"/>
            </p:cNvSpPr>
            <p:nvPr/>
          </p:nvSpPr>
          <p:spPr bwMode="auto">
            <a:xfrm>
              <a:off x="2448272" y="2564904"/>
              <a:ext cx="2736304" cy="18722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ja-JP" sz="4400" b="1" i="0" u="none" strike="noStrike" kern="1200" cap="none" spc="0" normalizeH="0" baseline="0" noProof="0" dirty="0">
                  <a:ln>
                    <a:noFill/>
                  </a:ln>
                  <a:solidFill>
                    <a:srgbClr val="FFFFFF"/>
                  </a:solidFill>
                  <a:effectLst>
                    <a:glow rad="228600">
                      <a:srgbClr val="000000"/>
                    </a:glow>
                  </a:effectLst>
                  <a:uLnTx/>
                  <a:uFillTx/>
                  <a:latin typeface="Trebuchet MS" charset="0"/>
                  <a:ea typeface="Osaka" charset="0"/>
                  <a:cs typeface="Osaka" charset="0"/>
                </a:rPr>
                <a:t>Israel to Assyria</a:t>
              </a: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grpSp>
      <p:sp>
        <p:nvSpPr>
          <p:cNvPr id="20" name="Rectangle 2"/>
          <p:cNvSpPr txBox="1">
            <a:spLocks noChangeArrowheads="1"/>
          </p:cNvSpPr>
          <p:nvPr/>
        </p:nvSpPr>
        <p:spPr bwMode="auto">
          <a:xfrm>
            <a:off x="-26364" y="1844824"/>
            <a:ext cx="4526356"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judged idolatry by destroying Judah</a:t>
            </a:r>
            <a:b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TW" alt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列王纪下</a:t>
            </a: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18–25). </a:t>
            </a:r>
          </a:p>
        </p:txBody>
      </p:sp>
    </p:spTree>
    <p:extLst>
      <p:ext uri="{BB962C8B-B14F-4D97-AF65-F5344CB8AC3E}">
        <p14:creationId xmlns:p14="http://schemas.microsoft.com/office/powerpoint/2010/main" val="30318991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ppt_x"/>
                                          </p:val>
                                        </p:tav>
                                        <p:tav tm="100000">
                                          <p:val>
                                            <p:strVal val="#ppt_x"/>
                                          </p:val>
                                        </p:tav>
                                      </p:tavLst>
                                    </p:anim>
                                    <p:anim calcmode="lin" valueType="num">
                                      <p:cBhvr additive="base">
                                        <p:cTn id="1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18</a:t>
            </a:r>
          </a:p>
        </p:txBody>
      </p:sp>
    </p:spTree>
    <p:extLst>
      <p:ext uri="{BB962C8B-B14F-4D97-AF65-F5344CB8AC3E}">
        <p14:creationId xmlns:p14="http://schemas.microsoft.com/office/powerpoint/2010/main" val="3599257962"/>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extLst>
              <p:ext uri="{D42A27DB-BD31-4B8C-83A1-F6EECF244321}">
                <p14:modId xmlns:p14="http://schemas.microsoft.com/office/powerpoint/2010/main" val="1743950339"/>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FFFF"/>
                          </a:solidFill>
                          <a:effectLst/>
                          <a:latin typeface="Arial" charset="0"/>
                          <a:ea typeface="ＭＳ Ｐゴシック" charset="0"/>
                          <a:cs typeface="ＭＳ Ｐゴシック" charset="0"/>
                        </a:rPr>
                        <a:t>列王纪下</a:t>
                      </a:r>
                      <a:r>
                        <a:rPr kumimoji="0" lang="en-US" altLang="ja-JP" sz="2800" b="0" i="0" u="none" strike="noStrike" cap="none" normalizeH="0" baseline="0">
                          <a:ln>
                            <a:noFill/>
                          </a:ln>
                          <a:solidFill>
                            <a:srgbClr val="FFFFFF"/>
                          </a:solidFill>
                          <a:effectLst/>
                          <a:latin typeface="Arial" charset="0"/>
                          <a:ea typeface="ＭＳ Ｐゴシック" charset="0"/>
                          <a:cs typeface="ＭＳ Ｐゴシック" charset="0"/>
                        </a:rPr>
                        <a:t>- </a:t>
                      </a:r>
                      <a:r>
                        <a:rPr kumimoji="0" lang="zh-CN" altLang="en-US" sz="2800" b="0" i="0" u="none" strike="noStrike" cap="none" normalizeH="0" baseline="0">
                          <a:ln>
                            <a:noFill/>
                          </a:ln>
                          <a:solidFill>
                            <a:srgbClr val="FFFFFF"/>
                          </a:solidFill>
                          <a:effectLst/>
                          <a:latin typeface="Arial" charset="0"/>
                          <a:ea typeface="ＭＳ Ｐゴシック" charset="0"/>
                          <a:cs typeface="ＭＳ Ｐゴシック" charset="0"/>
                        </a:rPr>
                        <a:t>王国的灭亡</a:t>
                      </a:r>
                      <a:endParaRPr kumimoji="0" lang="en-GB" sz="2800" b="0" i="0" u="none" strike="noStrike" cap="none" normalizeH="0" baseline="0">
                        <a:ln>
                          <a:noFill/>
                        </a:ln>
                        <a:solidFill>
                          <a:srgbClr val="FFFFFF"/>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分裂王国晚期</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存留的王国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以色列及犹大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1-17</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18-25</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以色列被虏到亚述国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犹大被虏到巴比伦</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亚哈谢王至何西阿王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希西家王至西底家王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130</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zh-CN"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852-722)</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163</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722-560)</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两个败坏的以色列王和以利沙的事工</a:t>
                      </a:r>
                      <a:endParaRPr kumimoji="0" lang="en-US" altLang="ja-JP"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1:1-8:15</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十个败坏的以色列王和四好</a:t>
                      </a:r>
                      <a:r>
                        <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四坏的犹大王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8:16-16:20</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败坏的何西阿王引致以色列国的灭亡</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17</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好王希西家和两个败坏的犹大王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18-21</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bl>
          </a:graphicData>
        </a:graphic>
      </p:graphicFrame>
      <p:sp>
        <p:nvSpPr>
          <p:cNvPr id="335909" name="Text Box 38"/>
          <p:cNvSpPr txBox="1">
            <a:spLocks noChangeArrowheads="1"/>
          </p:cNvSpPr>
          <p:nvPr/>
        </p:nvSpPr>
        <p:spPr bwMode="auto">
          <a:xfrm>
            <a:off x="8229600" y="73025"/>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Tahoma" charset="0"/>
                <a:ea typeface="ＭＳ Ｐゴシック" charset="0"/>
                <a:cs typeface="Arial" charset="0"/>
              </a:rPr>
              <a:t>249</a:t>
            </a:r>
            <a:endParaRPr kumimoji="0" lang="en-GB" sz="2400" b="1" i="0" u="none" strike="noStrike" kern="1200" cap="none" spc="0" normalizeH="0" baseline="0" noProof="0">
              <a:ln>
                <a:noFill/>
              </a:ln>
              <a:solidFill>
                <a:srgbClr val="FF0000"/>
              </a:solidFill>
              <a:effectLst/>
              <a:uLnTx/>
              <a:uFillTx/>
              <a:latin typeface="Tahoma" charset="0"/>
              <a:ea typeface="ＭＳ Ｐゴシック" charset="0"/>
              <a:cs typeface="Arial" charset="0"/>
            </a:endParaRPr>
          </a:p>
        </p:txBody>
      </p:sp>
    </p:spTree>
    <p:extLst>
      <p:ext uri="{BB962C8B-B14F-4D97-AF65-F5344CB8AC3E}">
        <p14:creationId xmlns:p14="http://schemas.microsoft.com/office/powerpoint/2010/main" val="983245477"/>
      </p:ext>
    </p:extLst>
  </p:cSld>
  <p:clrMapOvr>
    <a:masterClrMapping/>
  </p:clrMapOvr>
  <p:transition>
    <p:blinds/>
  </p:transition>
</p:sld>
</file>

<file path=ppt/slides/slide1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4572000" y="116632"/>
            <a:ext cx="4572000" cy="944562"/>
          </a:xfrm>
        </p:spPr>
        <p:txBody>
          <a:bodyPr/>
          <a:lstStyle/>
          <a:p>
            <a:pPr eaLnBrk="1" hangingPunct="1"/>
            <a:r>
              <a:rPr lang="en-US" b="1">
                <a:solidFill>
                  <a:srgbClr val="FFFFFF"/>
                </a:solidFill>
                <a:latin typeface="Arial" charset="0"/>
              </a:rPr>
              <a:t>Hezekiah</a:t>
            </a:r>
            <a:endParaRPr lang="en-GB" b="1">
              <a:solidFill>
                <a:srgbClr val="FFFFFF"/>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4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3432" name="Text Box 8"/>
          <p:cNvSpPr txBox="1">
            <a:spLocks noChangeArrowheads="1"/>
          </p:cNvSpPr>
          <p:nvPr/>
        </p:nvSpPr>
        <p:spPr bwMode="auto">
          <a:xfrm>
            <a:off x="4788024" y="1700808"/>
            <a:ext cx="4211960" cy="1384995"/>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66700" marR="0" lvl="0" indent="-266700" algn="l" defTabSz="914400" rtl="0" eaLnBrk="1" fontAlgn="base" latinLnBrk="0" hangingPunct="1">
              <a:lnSpc>
                <a:spcPct val="100000"/>
              </a:lnSpc>
              <a:spcBef>
                <a:spcPct val="0"/>
              </a:spcBef>
              <a:spcAft>
                <a:spcPct val="0"/>
              </a:spcAft>
              <a:buClrTx/>
              <a:buSzTx/>
              <a:buFontTx/>
              <a:buChar char="•"/>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He became king at age 25 and ruled well for 29 years</a:t>
            </a:r>
            <a:endParaRPr kumimoji="0" lang="en-GB" sz="28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46471" name="Text Box 32"/>
          <p:cNvSpPr txBox="1">
            <a:spLocks noChangeArrowheads="1"/>
          </p:cNvSpPr>
          <p:nvPr/>
        </p:nvSpPr>
        <p:spPr bwMode="auto">
          <a:xfrm>
            <a:off x="5940152" y="6309320"/>
            <a:ext cx="3048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TW" altLang="en-US" sz="2800" b="1" i="0" u="none" strike="noStrike" kern="1200" cap="none" spc="0" normalizeH="0" baseline="0" noProof="0">
                <a:ln>
                  <a:noFill/>
                </a:ln>
                <a:solidFill>
                  <a:srgbClr val="FFFFFF"/>
                </a:solidFill>
                <a:effectLst/>
                <a:uLnTx/>
                <a:uFillTx/>
                <a:latin typeface="Arial" charset="0"/>
                <a:ea typeface="ＭＳ Ｐゴシック" charset="0"/>
              </a:rPr>
              <a:t>列王纪下</a:t>
            </a: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 18:2</a:t>
            </a:r>
            <a:endParaRPr kumimoji="0" lang="en-GB" sz="2800" b="1"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4572000" cy="5412154"/>
          </a:xfrm>
          <a:prstGeom prst="rect">
            <a:avLst/>
          </a:prstGeom>
        </p:spPr>
      </p:pic>
    </p:spTree>
    <p:extLst>
      <p:ext uri="{BB962C8B-B14F-4D97-AF65-F5344CB8AC3E}">
        <p14:creationId xmlns:p14="http://schemas.microsoft.com/office/powerpoint/2010/main" val="244517442"/>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1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409601" name="Title 1"/>
          <p:cNvSpPr>
            <a:spLocks noGrp="1"/>
          </p:cNvSpPr>
          <p:nvPr>
            <p:ph type="title"/>
          </p:nvPr>
        </p:nvSpPr>
        <p:spPr>
          <a:xfrm>
            <a:off x="6228184" y="3933056"/>
            <a:ext cx="2843807" cy="1700808"/>
          </a:xfrm>
          <a:solidFill>
            <a:schemeClr val="tx1"/>
          </a:solidFill>
        </p:spPr>
        <p:txBody>
          <a:bodyPr/>
          <a:lstStyle/>
          <a:p>
            <a:r>
              <a:rPr lang="en-US" sz="2800" b="1">
                <a:effectLst>
                  <a:glow rad="228600">
                    <a:schemeClr val="tx1">
                      <a:alpha val="75000"/>
                    </a:schemeClr>
                  </a:glow>
                </a:effectLst>
              </a:rPr>
              <a:t>Hezekiah destroyed idols (18:4)</a:t>
            </a:r>
            <a:endParaRPr lang="en-US" sz="2400" b="1">
              <a:effectLst>
                <a:glow rad="228600">
                  <a:schemeClr val="tx1">
                    <a:alpha val="75000"/>
                  </a:schemeClr>
                </a:glow>
              </a:effectLst>
              <a:latin typeface="Arial" charset="0"/>
              <a:ea typeface="ＭＳ Ｐゴシック" charset="0"/>
            </a:endParaRPr>
          </a:p>
        </p:txBody>
      </p:sp>
    </p:spTree>
    <p:extLst>
      <p:ext uri="{BB962C8B-B14F-4D97-AF65-F5344CB8AC3E}">
        <p14:creationId xmlns:p14="http://schemas.microsoft.com/office/powerpoint/2010/main" val="740826932"/>
      </p:ext>
    </p:extLst>
  </p:cSld>
  <p:clrMapOvr>
    <a:masterClrMapping/>
  </p:clrMapOvr>
  <p:transition spd="med">
    <p:randomBar dir="vert"/>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Grp="1" noChangeArrowheads="1"/>
          </p:cNvSpPr>
          <p:nvPr>
            <p:ph type="title"/>
          </p:nvPr>
        </p:nvSpPr>
        <p:spPr>
          <a:xfrm>
            <a:off x="1981200" y="274638"/>
            <a:ext cx="4953000" cy="1143000"/>
          </a:xfrm>
          <a:solidFill>
            <a:srgbClr val="FFFF66"/>
          </a:solidFill>
        </p:spPr>
        <p:txBody>
          <a:bodyPr/>
          <a:lstStyle/>
          <a:p>
            <a:pPr eaLnBrk="1" hangingPunct="1"/>
            <a:r>
              <a:rPr lang="zh-CN" altLang="en-US" sz="3600" b="1">
                <a:solidFill>
                  <a:srgbClr val="3333FF"/>
                </a:solidFill>
                <a:latin typeface="Arial" charset="0"/>
              </a:rPr>
              <a:t>好王希西家和两个败坏的犹大王</a:t>
            </a:r>
            <a:endParaRPr lang="en-GB" sz="3600" b="1">
              <a:solidFill>
                <a:srgbClr val="3333FF"/>
              </a:solidFill>
              <a:latin typeface="Arial" charset="0"/>
            </a:endParaRPr>
          </a:p>
        </p:txBody>
      </p:sp>
      <p:pic>
        <p:nvPicPr>
          <p:cNvPr id="154632" name="SN00459_.mid">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0" y="0"/>
            <a:ext cx="3048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0083" name="Picture 9" descr="j0324658"/>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304800" y="0"/>
            <a:ext cx="1566863"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4" name="Text Box 11"/>
          <p:cNvSpPr txBox="1">
            <a:spLocks noChangeArrowheads="1"/>
          </p:cNvSpPr>
          <p:nvPr/>
        </p:nvSpPr>
        <p:spPr bwMode="auto">
          <a:xfrm>
            <a:off x="228600" y="2514600"/>
            <a:ext cx="5257800" cy="3416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3600" b="1" i="1">
                <a:solidFill>
                  <a:srgbClr val="CC0066"/>
                </a:solidFill>
                <a:cs typeface="Arial" charset="0"/>
              </a:rPr>
              <a:t>最义的王</a:t>
            </a:r>
            <a:endParaRPr lang="en-US" altLang="zh-CN" sz="3600" b="1" i="1">
              <a:solidFill>
                <a:srgbClr val="CC0066"/>
              </a:solidFill>
              <a:cs typeface="Arial" charset="0"/>
            </a:endParaRPr>
          </a:p>
          <a:p>
            <a:pPr eaLnBrk="1" hangingPunct="1"/>
            <a:endParaRPr lang="en-US" sz="3600" b="1" i="1">
              <a:solidFill>
                <a:srgbClr val="CC0066"/>
              </a:solidFill>
              <a:cs typeface="Arial" charset="0"/>
            </a:endParaRPr>
          </a:p>
          <a:p>
            <a:pPr eaLnBrk="1" hangingPunct="1"/>
            <a:r>
              <a:rPr lang="zh-CN" altLang="en-US" sz="3600" b="1" i="1">
                <a:solidFill>
                  <a:srgbClr val="CC0066"/>
                </a:solidFill>
                <a:cs typeface="Arial" charset="0"/>
              </a:rPr>
              <a:t>拆毁偶像</a:t>
            </a:r>
            <a:endParaRPr lang="en-US" altLang="ja-JP" sz="3600" b="1" i="1">
              <a:solidFill>
                <a:srgbClr val="CC0066"/>
              </a:solidFill>
              <a:cs typeface="Arial" charset="0"/>
            </a:endParaRPr>
          </a:p>
          <a:p>
            <a:pPr eaLnBrk="1" hangingPunct="1"/>
            <a:endParaRPr lang="en-US" sz="3600" b="1" i="1">
              <a:solidFill>
                <a:srgbClr val="CC0066"/>
              </a:solidFill>
              <a:cs typeface="Arial" charset="0"/>
            </a:endParaRPr>
          </a:p>
          <a:p>
            <a:pPr eaLnBrk="1" hangingPunct="1"/>
            <a:r>
              <a:rPr lang="zh-CN" altLang="en-US" sz="3600" b="1" i="1">
                <a:solidFill>
                  <a:srgbClr val="CC0066"/>
                </a:solidFill>
                <a:cs typeface="Arial" charset="0"/>
              </a:rPr>
              <a:t>顺服，信靠并事奉神</a:t>
            </a:r>
            <a:endParaRPr lang="en-US" altLang="ja-JP" sz="3600" b="1" i="1">
              <a:solidFill>
                <a:srgbClr val="CC0066"/>
              </a:solidFill>
              <a:cs typeface="Arial" charset="0"/>
            </a:endParaRPr>
          </a:p>
          <a:p>
            <a:pPr eaLnBrk="1" hangingPunct="1"/>
            <a:endParaRPr lang="en-GB" sz="3600">
              <a:cs typeface="Arial" charset="0"/>
            </a:endParaRPr>
          </a:p>
        </p:txBody>
      </p:sp>
      <p:pic>
        <p:nvPicPr>
          <p:cNvPr id="430085" name="Picture 13" descr="j0281072"/>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7615238" y="0"/>
            <a:ext cx="1528762"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30086" name="Group 20"/>
          <p:cNvGrpSpPr>
            <a:grpSpLocks/>
          </p:cNvGrpSpPr>
          <p:nvPr/>
        </p:nvGrpSpPr>
        <p:grpSpPr bwMode="auto">
          <a:xfrm>
            <a:off x="5713413" y="3429000"/>
            <a:ext cx="3430587" cy="3429000"/>
            <a:chOff x="0" y="2160"/>
            <a:chExt cx="2161" cy="2160"/>
          </a:xfrm>
        </p:grpSpPr>
        <p:pic>
          <p:nvPicPr>
            <p:cNvPr id="430090" name="Picture 16" descr="Ain Dara gods"/>
            <p:cNvPicPr>
              <a:picLocks noChangeAspect="1" noChangeArrowheads="1"/>
            </p:cNvPicPr>
            <p:nvPr/>
          </p:nvPicPr>
          <p:blipFill>
            <a:blip r:embed="rId8" cstate="email">
              <a:extLst>
                <a:ext uri="{28A0092B-C50C-407E-A947-70E740481C1C}">
                  <a14:useLocalDpi xmlns:a14="http://schemas.microsoft.com/office/drawing/2010/main" val="0"/>
                </a:ext>
              </a:extLst>
            </a:blip>
            <a:srcRect/>
            <a:stretch>
              <a:fillRect/>
            </a:stretch>
          </p:blipFill>
          <p:spPr bwMode="auto">
            <a:xfrm>
              <a:off x="0" y="3120"/>
              <a:ext cx="2160" cy="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0091" name="Picture 17" descr="Ashterah"/>
            <p:cNvPicPr>
              <a:picLocks noChangeAspect="1" noChangeArrowheads="1"/>
            </p:cNvPicPr>
            <p:nvPr/>
          </p:nvPicPr>
          <p:blipFill>
            <a:blip r:embed="rId9" cstate="screen">
              <a:extLst>
                <a:ext uri="{28A0092B-C50C-407E-A947-70E740481C1C}">
                  <a14:useLocalDpi xmlns:a14="http://schemas.microsoft.com/office/drawing/2010/main" val="0"/>
                </a:ext>
              </a:extLst>
            </a:blip>
            <a:srcRect/>
            <a:stretch>
              <a:fillRect/>
            </a:stretch>
          </p:blipFill>
          <p:spPr bwMode="auto">
            <a:xfrm>
              <a:off x="576" y="2160"/>
              <a:ext cx="807"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0092" name="Picture 18" descr="Baal"/>
            <p:cNvPicPr>
              <a:picLocks noChangeAspect="1" noChangeArrowheads="1"/>
            </p:cNvPicPr>
            <p:nvPr/>
          </p:nvPicPr>
          <p:blipFill>
            <a:blip r:embed="rId10" cstate="screen">
              <a:extLst>
                <a:ext uri="{28A0092B-C50C-407E-A947-70E740481C1C}">
                  <a14:useLocalDpi xmlns:a14="http://schemas.microsoft.com/office/drawing/2010/main" val="0"/>
                </a:ext>
              </a:extLst>
            </a:blip>
            <a:srcRect/>
            <a:stretch>
              <a:fillRect/>
            </a:stretch>
          </p:blipFill>
          <p:spPr bwMode="auto">
            <a:xfrm>
              <a:off x="0" y="2160"/>
              <a:ext cx="602"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0093" name="Picture 19" descr="El statue"/>
            <p:cNvPicPr>
              <a:picLocks noChangeAspect="1" noChangeArrowheads="1"/>
            </p:cNvPicPr>
            <p:nvPr/>
          </p:nvPicPr>
          <p:blipFill>
            <a:blip r:embed="rId11" cstate="screen">
              <a:extLst>
                <a:ext uri="{28A0092B-C50C-407E-A947-70E740481C1C}">
                  <a14:useLocalDpi xmlns:a14="http://schemas.microsoft.com/office/drawing/2010/main" val="0"/>
                </a:ext>
              </a:extLst>
            </a:blip>
            <a:srcRect/>
            <a:stretch>
              <a:fillRect/>
            </a:stretch>
          </p:blipFill>
          <p:spPr bwMode="auto">
            <a:xfrm>
              <a:off x="1352" y="2160"/>
              <a:ext cx="809"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30087" name="Text Box 21"/>
          <p:cNvSpPr txBox="1">
            <a:spLocks noChangeArrowheads="1"/>
          </p:cNvSpPr>
          <p:nvPr/>
        </p:nvSpPr>
        <p:spPr bwMode="auto">
          <a:xfrm>
            <a:off x="0" y="6491288"/>
            <a:ext cx="1006475"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18-20</a:t>
            </a:r>
            <a:r>
              <a:rPr lang="zh-CN" altLang="en-US" sz="1800" b="1">
                <a:cs typeface="Arial" charset="0"/>
              </a:rPr>
              <a:t>章</a:t>
            </a:r>
            <a:endParaRPr lang="en-GB" sz="1800" b="1">
              <a:cs typeface="Arial" charset="0"/>
            </a:endParaRPr>
          </a:p>
        </p:txBody>
      </p:sp>
      <p:sp>
        <p:nvSpPr>
          <p:cNvPr id="430088" name="WordArt 24"/>
          <p:cNvSpPr>
            <a:spLocks noChangeArrowheads="1" noChangeShapeType="1" noTextEdit="1"/>
          </p:cNvSpPr>
          <p:nvPr/>
        </p:nvSpPr>
        <p:spPr bwMode="auto">
          <a:xfrm>
            <a:off x="6324600" y="3505200"/>
            <a:ext cx="2362200" cy="3124200"/>
          </a:xfrm>
          <a:prstGeom prst="rect">
            <a:avLst/>
          </a:prstGeom>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FF0000"/>
                </a:solidFill>
                <a:latin typeface="Arial Black"/>
                <a:ea typeface="Arial Black"/>
                <a:cs typeface="Arial Black"/>
              </a:rPr>
              <a:t>X</a:t>
            </a:r>
          </a:p>
        </p:txBody>
      </p:sp>
      <p:sp>
        <p:nvSpPr>
          <p:cNvPr id="430089" name="WordArt 25"/>
          <p:cNvSpPr>
            <a:spLocks noChangeArrowheads="1" noChangeShapeType="1" noTextEdit="1"/>
          </p:cNvSpPr>
          <p:nvPr/>
        </p:nvSpPr>
        <p:spPr bwMode="auto">
          <a:xfrm>
            <a:off x="7620000" y="1295400"/>
            <a:ext cx="1295400" cy="1752600"/>
          </a:xfrm>
          <a:prstGeom prst="rect">
            <a:avLst/>
          </a:prstGeom>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FF0000"/>
                </a:solidFill>
                <a:latin typeface="Arial Black"/>
                <a:ea typeface="Arial Black"/>
                <a:cs typeface="Arial Black"/>
              </a:rPr>
              <a:t>X</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27725" fill="hold"/>
                                        <p:tgtEl>
                                          <p:spTgt spid="15463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p:cTn id="7" fill="hold" display="0">
                  <p:stCondLst>
                    <p:cond delay="indefinite"/>
                  </p:stCondLst>
                  <p:endCondLst>
                    <p:cond evt="onNext" delay="0">
                      <p:tgtEl>
                        <p:sldTgt/>
                      </p:tgtEl>
                    </p:cond>
                    <p:cond evt="onPrev" delay="0">
                      <p:tgtEl>
                        <p:sldTgt/>
                      </p:tgtEl>
                    </p:cond>
                    <p:cond evt="onStopAudio" delay="0">
                      <p:tgtEl>
                        <p:sldTgt/>
                      </p:tgtEl>
                    </p:cond>
                  </p:endCondLst>
                </p:cTn>
                <p:tgtEl>
                  <p:spTgt spid="154632"/>
                </p:tgtEl>
              </p:cMediaNode>
            </p:audio>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19</a:t>
            </a:r>
          </a:p>
        </p:txBody>
      </p:sp>
    </p:spTree>
    <p:extLst>
      <p:ext uri="{BB962C8B-B14F-4D97-AF65-F5344CB8AC3E}">
        <p14:creationId xmlns:p14="http://schemas.microsoft.com/office/powerpoint/2010/main" val="1621103556"/>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2129"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257800"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2130" name="Text Box 5"/>
          <p:cNvSpPr txBox="1">
            <a:spLocks noChangeArrowheads="1"/>
          </p:cNvSpPr>
          <p:nvPr/>
        </p:nvSpPr>
        <p:spPr bwMode="auto">
          <a:xfrm>
            <a:off x="5410200" y="1447800"/>
            <a:ext cx="3733800" cy="3108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2800" b="1">
                <a:solidFill>
                  <a:srgbClr val="CC0066"/>
                </a:solidFill>
                <a:cs typeface="Arial" charset="0"/>
              </a:rPr>
              <a:t>亚述大军在主前</a:t>
            </a:r>
            <a:r>
              <a:rPr lang="en-US" altLang="zh-CN" sz="2800" b="1">
                <a:solidFill>
                  <a:srgbClr val="CC0066"/>
                </a:solidFill>
                <a:cs typeface="Arial" charset="0"/>
              </a:rPr>
              <a:t>701 </a:t>
            </a:r>
            <a:r>
              <a:rPr lang="zh-CN" altLang="en-US" sz="2800" b="1">
                <a:solidFill>
                  <a:srgbClr val="CC0066"/>
                </a:solidFill>
                <a:cs typeface="Arial" charset="0"/>
              </a:rPr>
              <a:t>围攻耶路撒冷</a:t>
            </a:r>
            <a:endParaRPr lang="en-US" altLang="zh-CN" sz="2800" b="1">
              <a:solidFill>
                <a:srgbClr val="CC0066"/>
              </a:solidFill>
              <a:cs typeface="Arial" charset="0"/>
            </a:endParaRPr>
          </a:p>
          <a:p>
            <a:pPr eaLnBrk="1" hangingPunct="1"/>
            <a:endParaRPr lang="en-US" sz="2800" b="1">
              <a:solidFill>
                <a:srgbClr val="CC0066"/>
              </a:solidFill>
              <a:cs typeface="Arial" charset="0"/>
            </a:endParaRPr>
          </a:p>
          <a:p>
            <a:pPr eaLnBrk="1" hangingPunct="1"/>
            <a:r>
              <a:rPr lang="zh-CN" altLang="en-US" sz="2800" b="1">
                <a:solidFill>
                  <a:srgbClr val="CC0066"/>
                </a:solidFill>
                <a:cs typeface="Arial" charset="0"/>
              </a:rPr>
              <a:t>希西家向神求拯救：</a:t>
            </a:r>
            <a:endParaRPr lang="en-US" altLang="zh-CN" sz="2800" b="1">
              <a:solidFill>
                <a:srgbClr val="CC0066"/>
              </a:solidFill>
              <a:cs typeface="Arial" charset="0"/>
            </a:endParaRPr>
          </a:p>
          <a:p>
            <a:pPr eaLnBrk="1" hangingPunct="1"/>
            <a:endParaRPr lang="en-US" sz="2800" b="1">
              <a:cs typeface="Arial" charset="0"/>
            </a:endParaRPr>
          </a:p>
          <a:p>
            <a:pPr eaLnBrk="1" hangingPunct="1"/>
            <a:r>
              <a:rPr lang="ja-JP" altLang="en-US" sz="2800" b="1" i="1">
                <a:solidFill>
                  <a:srgbClr val="3333FF"/>
                </a:solidFill>
                <a:cs typeface="Arial" charset="0"/>
              </a:rPr>
              <a:t>“</a:t>
            </a:r>
            <a:r>
              <a:rPr lang="zh-CN" altLang="en-US" sz="2800" b="1" i="1">
                <a:solidFill>
                  <a:srgbClr val="3333FF"/>
                </a:solidFill>
                <a:cs typeface="Arial" charset="0"/>
              </a:rPr>
              <a:t>使天下万国都知道唯独你</a:t>
            </a:r>
            <a:r>
              <a:rPr lang="en-US" altLang="zh-CN" sz="2800" b="1" i="1">
                <a:solidFill>
                  <a:srgbClr val="3333FF"/>
                </a:solidFill>
                <a:cs typeface="Arial" charset="0"/>
              </a:rPr>
              <a:t>—</a:t>
            </a:r>
            <a:r>
              <a:rPr lang="zh-CN" altLang="en-US" sz="2800" b="1" i="1">
                <a:solidFill>
                  <a:srgbClr val="3333FF"/>
                </a:solidFill>
                <a:cs typeface="Arial" charset="0"/>
              </a:rPr>
              <a:t>耶和华是神。</a:t>
            </a:r>
            <a:r>
              <a:rPr lang="en-US" altLang="ja-JP" sz="2800" b="1" i="1">
                <a:solidFill>
                  <a:srgbClr val="3333FF"/>
                </a:solidFill>
                <a:cs typeface="Arial" charset="0"/>
              </a:rPr>
              <a:t>”</a:t>
            </a:r>
            <a:endParaRPr lang="en-GB" sz="2800" b="1" i="1">
              <a:solidFill>
                <a:srgbClr val="3333FF"/>
              </a:solidFill>
              <a:cs typeface="Arial" charset="0"/>
            </a:endParaRPr>
          </a:p>
        </p:txBody>
      </p:sp>
      <p:pic>
        <p:nvPicPr>
          <p:cNvPr id="432131" name="Picture 6"/>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0" y="3200400"/>
            <a:ext cx="5273675"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2132" name="Text Box 9"/>
          <p:cNvSpPr txBox="1">
            <a:spLocks noChangeArrowheads="1"/>
          </p:cNvSpPr>
          <p:nvPr/>
        </p:nvSpPr>
        <p:spPr bwMode="auto">
          <a:xfrm>
            <a:off x="5257800" y="0"/>
            <a:ext cx="3886200" cy="646113"/>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3600" b="1">
                <a:solidFill>
                  <a:srgbClr val="3333FF"/>
                </a:solidFill>
                <a:cs typeface="Arial" charset="0"/>
              </a:rPr>
              <a:t>希西家严峻的考验</a:t>
            </a:r>
            <a:endParaRPr lang="en-GB" sz="3600" b="1">
              <a:solidFill>
                <a:srgbClr val="3333FF"/>
              </a:solidFill>
              <a:cs typeface="Arial" charset="0"/>
            </a:endParaRPr>
          </a:p>
        </p:txBody>
      </p:sp>
      <p:sp>
        <p:nvSpPr>
          <p:cNvPr id="432133" name="Text Box 10"/>
          <p:cNvSpPr txBox="1">
            <a:spLocks noChangeArrowheads="1"/>
          </p:cNvSpPr>
          <p:nvPr/>
        </p:nvSpPr>
        <p:spPr bwMode="auto">
          <a:xfrm>
            <a:off x="7467600" y="6491288"/>
            <a:ext cx="1006475"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18-20</a:t>
            </a:r>
            <a:r>
              <a:rPr lang="zh-CN" altLang="en-US" sz="1800" b="1">
                <a:cs typeface="Arial" charset="0"/>
              </a:rPr>
              <a:t>章</a:t>
            </a:r>
            <a:endParaRPr lang="en-GB" sz="1800" b="1">
              <a:cs typeface="Arial" charset="0"/>
            </a:endParaRPr>
          </a:p>
        </p:txBody>
      </p:sp>
      <p:sp>
        <p:nvSpPr>
          <p:cNvPr id="7" name="TextBox 6"/>
          <p:cNvSpPr txBox="1">
            <a:spLocks noChangeArrowheads="1"/>
          </p:cNvSpPr>
          <p:nvPr/>
        </p:nvSpPr>
        <p:spPr bwMode="auto">
          <a:xfrm>
            <a:off x="3276600" y="762000"/>
            <a:ext cx="1143000" cy="381000"/>
          </a:xfrm>
          <a:prstGeom prst="rect">
            <a:avLst/>
          </a:prstGeom>
          <a:gradFill rotWithShape="1">
            <a:gsLst>
              <a:gs pos="0">
                <a:srgbClr val="9FB2B3"/>
              </a:gs>
              <a:gs pos="80000">
                <a:srgbClr val="D0E8EB"/>
              </a:gs>
              <a:gs pos="100000">
                <a:srgbClr val="D1EAEC"/>
              </a:gs>
            </a:gsLst>
            <a:lin ang="16200000"/>
          </a:gradFill>
          <a:ln w="9525">
            <a:solidFill>
              <a:srgbClr val="D5E8EA"/>
            </a:solidFill>
            <a:miter lim="800000"/>
            <a:headEnd/>
            <a:tailEnd/>
          </a:ln>
          <a:effectLst>
            <a:outerShdw blurRad="63500" dist="23000" dir="5400000" rotWithShape="0">
              <a:srgbClr val="000000">
                <a:alpha val="3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1800">
                <a:solidFill>
                  <a:srgbClr val="000000"/>
                </a:solidFill>
                <a:ea typeface="SimSun" charset="0"/>
              </a:rPr>
              <a:t>尼尼微</a:t>
            </a:r>
            <a:endParaRPr lang="en-US" sz="1800">
              <a:solidFill>
                <a:srgbClr val="000000"/>
              </a:solidFill>
              <a:ea typeface="Arial" charset="0"/>
              <a:cs typeface="Arial" charset="0"/>
            </a:endParaRPr>
          </a:p>
        </p:txBody>
      </p:sp>
      <p:sp>
        <p:nvSpPr>
          <p:cNvPr id="8" name="TextBox 7"/>
          <p:cNvSpPr txBox="1">
            <a:spLocks noChangeArrowheads="1"/>
          </p:cNvSpPr>
          <p:nvPr/>
        </p:nvSpPr>
        <p:spPr bwMode="auto">
          <a:xfrm>
            <a:off x="1295400" y="1752600"/>
            <a:ext cx="1143000" cy="381000"/>
          </a:xfrm>
          <a:prstGeom prst="rect">
            <a:avLst/>
          </a:prstGeom>
          <a:gradFill rotWithShape="1">
            <a:gsLst>
              <a:gs pos="0">
                <a:srgbClr val="9FB2B3"/>
              </a:gs>
              <a:gs pos="80000">
                <a:srgbClr val="D0E8EB"/>
              </a:gs>
              <a:gs pos="100000">
                <a:srgbClr val="D1EAEC"/>
              </a:gs>
            </a:gsLst>
            <a:lin ang="16200000"/>
          </a:gradFill>
          <a:ln w="9525">
            <a:solidFill>
              <a:srgbClr val="D5E8EA"/>
            </a:solidFill>
            <a:miter lim="800000"/>
            <a:headEnd/>
            <a:tailEnd/>
          </a:ln>
          <a:effectLst>
            <a:outerShdw blurRad="63500" dist="23000" dir="5400000" rotWithShape="0">
              <a:srgbClr val="000000">
                <a:alpha val="3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1800">
                <a:solidFill>
                  <a:srgbClr val="000000"/>
                </a:solidFill>
                <a:ea typeface="SimSun" charset="0"/>
              </a:rPr>
              <a:t>耶路撒冷</a:t>
            </a:r>
            <a:endParaRPr lang="en-US" sz="1800">
              <a:solidFill>
                <a:srgbClr val="000000"/>
              </a:solidFill>
              <a:ea typeface="Arial" charset="0"/>
              <a:cs typeface="Arial" charset="0"/>
            </a:endParaRPr>
          </a:p>
        </p:txBody>
      </p:sp>
      <p:sp>
        <p:nvSpPr>
          <p:cNvPr id="9" name="TextBox 8"/>
          <p:cNvSpPr txBox="1">
            <a:spLocks noChangeArrowheads="1"/>
          </p:cNvSpPr>
          <p:nvPr/>
        </p:nvSpPr>
        <p:spPr bwMode="auto">
          <a:xfrm>
            <a:off x="533400" y="2209800"/>
            <a:ext cx="3352800" cy="1016000"/>
          </a:xfrm>
          <a:prstGeom prst="rect">
            <a:avLst/>
          </a:prstGeom>
          <a:gradFill rotWithShape="1">
            <a:gsLst>
              <a:gs pos="0">
                <a:srgbClr val="9FB2B3"/>
              </a:gs>
              <a:gs pos="80000">
                <a:srgbClr val="D0E8EB"/>
              </a:gs>
              <a:gs pos="100000">
                <a:srgbClr val="D1EAEC"/>
              </a:gs>
            </a:gsLst>
            <a:lin ang="16200000"/>
          </a:gradFill>
          <a:ln w="9525">
            <a:solidFill>
              <a:srgbClr val="D5E8EA"/>
            </a:solidFill>
            <a:miter lim="800000"/>
            <a:headEnd/>
            <a:tailEnd/>
          </a:ln>
          <a:effectLst>
            <a:outerShdw blurRad="63500" dist="23000" dir="5400000" rotWithShape="0">
              <a:srgbClr val="000000">
                <a:alpha val="34998"/>
              </a:srgbClr>
            </a:outerShdw>
          </a:effectLst>
        </p:spPr>
        <p:txBody>
          <a:bodyPr>
            <a:spAutoFit/>
          </a:bodyPr>
          <a:lstStyle>
            <a:lvl1pPr eaLnBrk="0" hangingPunct="0">
              <a:spcBef>
                <a:spcPct val="20000"/>
              </a:spcBef>
              <a:buChar char="•"/>
              <a:defRPr sz="3200">
                <a:solidFill>
                  <a:schemeClr val="tx1"/>
                </a:solidFill>
                <a:latin typeface="Arial" pitchFamily="34" charset="0"/>
                <a:ea typeface="ＭＳ Ｐゴシック" pitchFamily="34" charset="-128"/>
                <a:cs typeface="Arial" pitchFamily="34" charset="0"/>
              </a:defRPr>
            </a:lvl1pPr>
            <a:lvl2pPr marL="742950" indent="-285750" eaLnBrk="0" hangingPunct="0">
              <a:spcBef>
                <a:spcPct val="20000"/>
              </a:spcBef>
              <a:buChar char="–"/>
              <a:defRPr sz="2800">
                <a:solidFill>
                  <a:schemeClr val="tx1"/>
                </a:solidFill>
                <a:latin typeface="Arial" pitchFamily="34" charset="0"/>
                <a:ea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ea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ea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ea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9pPr>
          </a:lstStyle>
          <a:p>
            <a:pPr eaLnBrk="1" hangingPunct="1">
              <a:spcBef>
                <a:spcPct val="0"/>
              </a:spcBef>
              <a:buFontTx/>
              <a:buNone/>
              <a:defRPr/>
            </a:pPr>
            <a:r>
              <a:rPr lang="zh-CN" altLang="en-US" sz="2000" b="1">
                <a:solidFill>
                  <a:srgbClr val="000000"/>
                </a:solidFill>
                <a:ea typeface="SimSun" pitchFamily="2" charset="-122"/>
              </a:rPr>
              <a:t>西 拿 基 立攻打犹大的坚固城并围困耶路撒冷。（王下</a:t>
            </a:r>
            <a:r>
              <a:rPr lang="en-US" altLang="zh-CN" sz="2000" b="1">
                <a:solidFill>
                  <a:srgbClr val="000000"/>
                </a:solidFill>
                <a:ea typeface="SimSun" pitchFamily="2" charset="-122"/>
              </a:rPr>
              <a:t>18-19</a:t>
            </a:r>
            <a:r>
              <a:rPr lang="zh-CN" altLang="en-US" sz="2000" b="1">
                <a:solidFill>
                  <a:srgbClr val="000000"/>
                </a:solidFill>
                <a:ea typeface="SimSun" pitchFamily="2" charset="-122"/>
              </a:rPr>
              <a:t>）</a:t>
            </a:r>
            <a:endParaRPr lang="en-US" altLang="en-US" sz="2000" b="1">
              <a:solidFill>
                <a:srgbClr val="000000"/>
              </a:solidFill>
            </a:endParaRPr>
          </a:p>
        </p:txBody>
      </p:sp>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20</a:t>
            </a:r>
          </a:p>
        </p:txBody>
      </p:sp>
    </p:spTree>
    <p:extLst>
      <p:ext uri="{BB962C8B-B14F-4D97-AF65-F5344CB8AC3E}">
        <p14:creationId xmlns:p14="http://schemas.microsoft.com/office/powerpoint/2010/main" val="3381795388"/>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3"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en-US">
              <a:cs typeface="Arial" charset="0"/>
            </a:endParaRPr>
          </a:p>
        </p:txBody>
      </p:sp>
      <p:sp>
        <p:nvSpPr>
          <p:cNvPr id="220163" name="Text Box 3"/>
          <p:cNvSpPr txBox="1">
            <a:spLocks noChangeArrowheads="1"/>
          </p:cNvSpPr>
          <p:nvPr/>
        </p:nvSpPr>
        <p:spPr bwMode="auto">
          <a:xfrm>
            <a:off x="1981200" y="381000"/>
            <a:ext cx="5105400" cy="641350"/>
          </a:xfrm>
          <a:prstGeom prst="rect">
            <a:avLst/>
          </a:prstGeom>
          <a:solidFill>
            <a:srgbClr val="000000"/>
          </a:solidFill>
          <a:ln>
            <a:noFill/>
          </a:ln>
          <a:effectLst>
            <a:outerShdw blurRad="63500" dist="38099" dir="2700000" algn="ctr" rotWithShape="0">
              <a:schemeClr val="tx1">
                <a:alpha val="74998"/>
              </a:scheme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marL="228600">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lvl="2" algn="ctr">
              <a:spcBef>
                <a:spcPct val="50000"/>
              </a:spcBef>
              <a:defRPr/>
            </a:pPr>
            <a:r>
              <a:rPr lang="zh-CN" altLang="en-US" sz="3600" b="1">
                <a:solidFill>
                  <a:schemeClr val="bg1"/>
                </a:solidFill>
                <a:latin typeface="Times" charset="0"/>
                <a:ea typeface="ＭＳ Ｐゴシック" charset="0"/>
                <a:cs typeface="ＭＳ Ｐゴシック" charset="0"/>
              </a:rPr>
              <a:t>存留的王国</a:t>
            </a:r>
            <a:endParaRPr lang="en-US" u="sng">
              <a:latin typeface="Times New Roman" charset="0"/>
              <a:ea typeface="ＭＳ Ｐゴシック" charset="0"/>
              <a:cs typeface="ＭＳ Ｐゴシック" charset="0"/>
            </a:endParaRPr>
          </a:p>
        </p:txBody>
      </p:sp>
      <p:sp>
        <p:nvSpPr>
          <p:cNvPr id="220164" name="Text Box 4"/>
          <p:cNvSpPr txBox="1">
            <a:spLocks noChangeArrowheads="1"/>
          </p:cNvSpPr>
          <p:nvPr/>
        </p:nvSpPr>
        <p:spPr bwMode="auto">
          <a:xfrm>
            <a:off x="2743200" y="1066800"/>
            <a:ext cx="3505200" cy="579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b="1">
                <a:solidFill>
                  <a:schemeClr val="bg1"/>
                </a:solidFill>
                <a:latin typeface="Times" charset="0"/>
              </a:rPr>
              <a:t>王下</a:t>
            </a:r>
            <a:r>
              <a:rPr lang="en-US" altLang="ja-JP" b="1">
                <a:solidFill>
                  <a:schemeClr val="bg1"/>
                </a:solidFill>
                <a:latin typeface="Times" charset="0"/>
                <a:cs typeface="Times New Roman" charset="0"/>
              </a:rPr>
              <a:t>18-25</a:t>
            </a:r>
            <a:endParaRPr lang="en-US" b="1">
              <a:solidFill>
                <a:schemeClr val="bg1"/>
              </a:solidFill>
              <a:latin typeface="Times" charset="0"/>
              <a:cs typeface="Times New Roman" charset="0"/>
            </a:endParaRPr>
          </a:p>
        </p:txBody>
      </p:sp>
      <p:sp>
        <p:nvSpPr>
          <p:cNvPr id="220165" name="Text Box 5"/>
          <p:cNvSpPr txBox="1">
            <a:spLocks noChangeArrowheads="1"/>
          </p:cNvSpPr>
          <p:nvPr/>
        </p:nvSpPr>
        <p:spPr bwMode="auto">
          <a:xfrm>
            <a:off x="533400" y="1752600"/>
            <a:ext cx="4724400" cy="45243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spcBef>
                <a:spcPct val="50000"/>
              </a:spcBef>
              <a:defRPr/>
            </a:pPr>
            <a:r>
              <a:rPr lang="en-US" b="1">
                <a:solidFill>
                  <a:schemeClr val="bg1"/>
                </a:solidFill>
                <a:latin typeface="Times" charset="0"/>
                <a:cs typeface="Times New Roman" charset="0"/>
              </a:rPr>
              <a:t>                 </a:t>
            </a:r>
            <a:r>
              <a:rPr lang="zh-CN" altLang="en-US" b="1">
                <a:solidFill>
                  <a:schemeClr val="bg1"/>
                </a:solidFill>
                <a:latin typeface="Times" charset="0"/>
                <a:cs typeface="Times New Roman" charset="0"/>
              </a:rPr>
              <a:t>犹大</a:t>
            </a:r>
            <a:r>
              <a:rPr lang="en-US" altLang="ja-JP" b="1">
                <a:solidFill>
                  <a:schemeClr val="bg1"/>
                </a:solidFill>
                <a:latin typeface="Times" charset="0"/>
                <a:cs typeface="Times New Roman" charset="0"/>
              </a:rPr>
              <a:t>              </a:t>
            </a:r>
            <a:r>
              <a:rPr lang="zh-CN" altLang="en-US" b="1">
                <a:solidFill>
                  <a:schemeClr val="bg1"/>
                </a:solidFill>
                <a:latin typeface="Times" charset="0"/>
                <a:cs typeface="Times New Roman" charset="0"/>
              </a:rPr>
              <a:t>希西家</a:t>
            </a:r>
            <a:r>
              <a:rPr lang="en-US" altLang="ja-JP" b="1">
                <a:solidFill>
                  <a:srgbClr val="00FFFF"/>
                </a:solidFill>
                <a:latin typeface="Times New Roman" charset="0"/>
                <a:cs typeface="Times New Roman" charset="0"/>
              </a:rPr>
              <a:t>		</a:t>
            </a:r>
            <a:r>
              <a:rPr lang="en-US" altLang="ja-JP" b="1">
                <a:solidFill>
                  <a:schemeClr val="bg1"/>
                </a:solidFill>
                <a:latin typeface="Times New Roman" charset="0"/>
                <a:cs typeface="Times New Roman" charset="0"/>
              </a:rPr>
              <a:t>(29)  </a:t>
            </a:r>
            <a:r>
              <a:rPr lang="en-US" altLang="ja-JP" b="1">
                <a:solidFill>
                  <a:schemeClr val="bg1"/>
                </a:solidFill>
                <a:latin typeface="Times" charset="0"/>
                <a:cs typeface="Times New Roman" charset="0"/>
              </a:rPr>
              <a:t>     </a:t>
            </a:r>
            <a:r>
              <a:rPr lang="zh-CN" altLang="en-US" b="1">
                <a:solidFill>
                  <a:schemeClr val="bg1"/>
                </a:solidFill>
                <a:latin typeface="Times" charset="0"/>
                <a:cs typeface="Times New Roman" charset="0"/>
              </a:rPr>
              <a:t>玛拿西</a:t>
            </a:r>
            <a:r>
              <a:rPr lang="en-US" altLang="ja-JP" b="1">
                <a:solidFill>
                  <a:schemeClr val="bg1"/>
                </a:solidFill>
                <a:latin typeface="Times New Roman" charset="0"/>
                <a:cs typeface="Times New Roman" charset="0"/>
              </a:rPr>
              <a:t>		(55)     </a:t>
            </a:r>
            <a:r>
              <a:rPr lang="en-US" altLang="ja-JP" b="1">
                <a:solidFill>
                  <a:schemeClr val="bg1"/>
                </a:solidFill>
                <a:latin typeface="Times" charset="0"/>
                <a:cs typeface="Times New Roman" charset="0"/>
              </a:rPr>
              <a:t>     </a:t>
            </a:r>
            <a:r>
              <a:rPr lang="zh-CN" altLang="en-US" b="1">
                <a:solidFill>
                  <a:schemeClr val="bg1"/>
                </a:solidFill>
                <a:latin typeface="Times" charset="0"/>
                <a:cs typeface="Times New Roman" charset="0"/>
              </a:rPr>
              <a:t>亚们</a:t>
            </a:r>
            <a:r>
              <a:rPr lang="en-US" altLang="zh-CN" b="1">
                <a:solidFill>
                  <a:schemeClr val="bg1"/>
                </a:solidFill>
                <a:latin typeface="Times" charset="0"/>
                <a:cs typeface="Times New Roman" charset="0"/>
              </a:rPr>
              <a:t>	</a:t>
            </a:r>
            <a:r>
              <a:rPr lang="en-US" altLang="ja-JP" b="1">
                <a:solidFill>
                  <a:schemeClr val="bg1"/>
                </a:solidFill>
                <a:latin typeface="Times New Roman" charset="0"/>
                <a:cs typeface="Times New Roman" charset="0"/>
              </a:rPr>
              <a:t>		(2)      </a:t>
            </a:r>
            <a:r>
              <a:rPr lang="en-US" altLang="ja-JP" sz="2800" b="1">
                <a:solidFill>
                  <a:schemeClr val="bg1"/>
                </a:solidFill>
                <a:latin typeface="Times" charset="0"/>
                <a:cs typeface="Times New Roman" charset="0"/>
              </a:rPr>
              <a:t>            </a:t>
            </a:r>
            <a:r>
              <a:rPr lang="zh-CN" altLang="en-US" sz="2800" b="1">
                <a:solidFill>
                  <a:schemeClr val="bg1"/>
                </a:solidFill>
                <a:latin typeface="Times" charset="0"/>
                <a:cs typeface="Times New Roman" charset="0"/>
              </a:rPr>
              <a:t>约西亚</a:t>
            </a:r>
            <a:r>
              <a:rPr lang="en-US" altLang="ja-JP" b="1">
                <a:solidFill>
                  <a:srgbClr val="00FFFF"/>
                </a:solidFill>
                <a:latin typeface="Times New Roman" charset="0"/>
                <a:cs typeface="Times New Roman" charset="0"/>
              </a:rPr>
              <a:t>		</a:t>
            </a:r>
            <a:r>
              <a:rPr lang="en-US" altLang="ja-JP" b="1">
                <a:solidFill>
                  <a:schemeClr val="bg1"/>
                </a:solidFill>
                <a:latin typeface="Times New Roman" charset="0"/>
                <a:cs typeface="Times New Roman" charset="0"/>
              </a:rPr>
              <a:t>(31)</a:t>
            </a:r>
            <a:r>
              <a:rPr lang="en-US" altLang="ja-JP" sz="2800" b="1">
                <a:solidFill>
                  <a:schemeClr val="bg1"/>
                </a:solidFill>
                <a:latin typeface="Times" charset="0"/>
                <a:cs typeface="Times New Roman" charset="0"/>
              </a:rPr>
              <a:t>         </a:t>
            </a:r>
            <a:r>
              <a:rPr lang="zh-CN" altLang="en-US" sz="2800" b="1">
                <a:solidFill>
                  <a:schemeClr val="bg1"/>
                </a:solidFill>
                <a:latin typeface="Times" charset="0"/>
                <a:cs typeface="Times New Roman" charset="0"/>
              </a:rPr>
              <a:t>约哈斯</a:t>
            </a:r>
            <a:r>
              <a:rPr lang="en-US" altLang="ja-JP" b="1">
                <a:solidFill>
                  <a:schemeClr val="bg1"/>
                </a:solidFill>
                <a:latin typeface="Times New Roman" charset="0"/>
                <a:cs typeface="Times New Roman" charset="0"/>
              </a:rPr>
              <a:t>		(3 </a:t>
            </a:r>
            <a:r>
              <a:rPr lang="zh-CN" altLang="en-US" b="1">
                <a:solidFill>
                  <a:schemeClr val="bg1"/>
                </a:solidFill>
                <a:latin typeface="Times New Roman" charset="0"/>
                <a:cs typeface="Times New Roman" charset="0"/>
              </a:rPr>
              <a:t>个月</a:t>
            </a:r>
            <a:r>
              <a:rPr lang="en-US" altLang="ja-JP" b="1">
                <a:solidFill>
                  <a:schemeClr val="bg1"/>
                </a:solidFill>
                <a:latin typeface="Times New Roman" charset="0"/>
                <a:cs typeface="Times New Roman" charset="0"/>
              </a:rPr>
              <a:t>)</a:t>
            </a:r>
            <a:r>
              <a:rPr lang="en-US" altLang="ja-JP" sz="2800" b="1">
                <a:solidFill>
                  <a:schemeClr val="bg1"/>
                </a:solidFill>
                <a:latin typeface="Times" charset="0"/>
                <a:cs typeface="Times New Roman" charset="0"/>
              </a:rPr>
              <a:t>      </a:t>
            </a:r>
            <a:r>
              <a:rPr lang="zh-CN" altLang="en-US" sz="2800" b="1">
                <a:solidFill>
                  <a:schemeClr val="bg1"/>
                </a:solidFill>
                <a:latin typeface="Times" charset="0"/>
                <a:cs typeface="Times New Roman" charset="0"/>
              </a:rPr>
              <a:t>约雅敬</a:t>
            </a:r>
            <a:r>
              <a:rPr lang="en-US" altLang="ja-JP" b="1">
                <a:solidFill>
                  <a:schemeClr val="bg1"/>
                </a:solidFill>
                <a:latin typeface="Times New Roman" charset="0"/>
                <a:cs typeface="Times New Roman" charset="0"/>
              </a:rPr>
              <a:t>		(11) </a:t>
            </a:r>
            <a:r>
              <a:rPr lang="en-US" altLang="ja-JP" sz="2800" b="1">
                <a:solidFill>
                  <a:schemeClr val="bg1"/>
                </a:solidFill>
                <a:latin typeface="Times" charset="0"/>
                <a:cs typeface="Times New Roman" charset="0"/>
              </a:rPr>
              <a:t>        </a:t>
            </a:r>
            <a:r>
              <a:rPr lang="zh-CN" altLang="en-US" sz="2800" b="1">
                <a:solidFill>
                  <a:schemeClr val="bg1"/>
                </a:solidFill>
                <a:latin typeface="Times" charset="0"/>
                <a:cs typeface="Times New Roman" charset="0"/>
              </a:rPr>
              <a:t>约雅斤</a:t>
            </a:r>
            <a:r>
              <a:rPr lang="en-US" altLang="ja-JP" b="1">
                <a:solidFill>
                  <a:schemeClr val="bg1"/>
                </a:solidFill>
                <a:latin typeface="Times New Roman" charset="0"/>
                <a:cs typeface="Times New Roman" charset="0"/>
              </a:rPr>
              <a:t>		(3 </a:t>
            </a:r>
            <a:r>
              <a:rPr lang="zh-CN" altLang="en-US" b="1">
                <a:solidFill>
                  <a:schemeClr val="bg1"/>
                </a:solidFill>
                <a:latin typeface="Times New Roman" charset="0"/>
                <a:cs typeface="Times New Roman" charset="0"/>
              </a:rPr>
              <a:t>个月</a:t>
            </a:r>
            <a:r>
              <a:rPr lang="en-US" altLang="ja-JP" b="1">
                <a:solidFill>
                  <a:schemeClr val="bg1"/>
                </a:solidFill>
                <a:latin typeface="Times New Roman" charset="0"/>
                <a:cs typeface="Times New Roman" charset="0"/>
              </a:rPr>
              <a:t>)</a:t>
            </a:r>
            <a:r>
              <a:rPr lang="en-US" altLang="ja-JP" sz="2800" b="1">
                <a:solidFill>
                  <a:schemeClr val="bg1"/>
                </a:solidFill>
                <a:latin typeface="Times" charset="0"/>
                <a:cs typeface="Times New Roman" charset="0"/>
              </a:rPr>
              <a:t>           </a:t>
            </a:r>
            <a:r>
              <a:rPr lang="zh-CN" altLang="en-US" sz="2800" b="1">
                <a:solidFill>
                  <a:schemeClr val="bg1"/>
                </a:solidFill>
                <a:latin typeface="Times" charset="0"/>
                <a:cs typeface="Times New Roman" charset="0"/>
              </a:rPr>
              <a:t>西底家</a:t>
            </a:r>
            <a:r>
              <a:rPr lang="en-US" altLang="ja-JP" b="1">
                <a:solidFill>
                  <a:schemeClr val="bg1"/>
                </a:solidFill>
                <a:latin typeface="Times" charset="0"/>
                <a:cs typeface="Times New Roman" charset="0"/>
              </a:rPr>
              <a:t>		(11) </a:t>
            </a:r>
            <a:endParaRPr lang="en-US" b="1">
              <a:solidFill>
                <a:schemeClr val="bg1"/>
              </a:solidFill>
              <a:latin typeface="Times" charset="0"/>
              <a:cs typeface="Times New Roman" charset="0"/>
            </a:endParaRPr>
          </a:p>
        </p:txBody>
      </p:sp>
      <p:sp>
        <p:nvSpPr>
          <p:cNvPr id="225287" name="AutoShape 7"/>
          <p:cNvSpPr>
            <a:spLocks noChangeArrowheads="1"/>
          </p:cNvSpPr>
          <p:nvPr/>
        </p:nvSpPr>
        <p:spPr bwMode="auto">
          <a:xfrm>
            <a:off x="5715000" y="56388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sp>
        <p:nvSpPr>
          <p:cNvPr id="438278" name="Text Box 8"/>
          <p:cNvSpPr txBox="1">
            <a:spLocks noChangeArrowheads="1"/>
          </p:cNvSpPr>
          <p:nvPr/>
        </p:nvSpPr>
        <p:spPr bwMode="auto">
          <a:xfrm>
            <a:off x="6172200" y="5638800"/>
            <a:ext cx="1114425" cy="369888"/>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1800" b="1">
                <a:cs typeface="Arial" charset="0"/>
              </a:rPr>
              <a:t>影响历史</a:t>
            </a:r>
            <a:endParaRPr lang="en-GB" sz="1800" b="1">
              <a:cs typeface="Arial" charset="0"/>
            </a:endParaRPr>
          </a:p>
        </p:txBody>
      </p:sp>
      <p:sp>
        <p:nvSpPr>
          <p:cNvPr id="225291" name="AutoShape 11"/>
          <p:cNvSpPr>
            <a:spLocks noChangeArrowheads="1"/>
          </p:cNvSpPr>
          <p:nvPr/>
        </p:nvSpPr>
        <p:spPr bwMode="auto">
          <a:xfrm>
            <a:off x="0" y="28956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sp>
        <p:nvSpPr>
          <p:cNvPr id="225292" name="AutoShape 12"/>
          <p:cNvSpPr>
            <a:spLocks noChangeArrowheads="1"/>
          </p:cNvSpPr>
          <p:nvPr/>
        </p:nvSpPr>
        <p:spPr bwMode="auto">
          <a:xfrm>
            <a:off x="0" y="57912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ea typeface="Arial" charset="0"/>
              <a:cs typeface="+mn-cs"/>
            </a:endParaRPr>
          </a:p>
        </p:txBody>
      </p:sp>
      <p:pic>
        <p:nvPicPr>
          <p:cNvPr id="438281" name="Picture 14" descr="j0237940"/>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7200" b="1" dirty="0">
                <a:solidFill>
                  <a:srgbClr val="FFFFFF"/>
                </a:solidFill>
                <a:effectLst>
                  <a:glow rad="127000">
                    <a:srgbClr val="000000"/>
                  </a:glow>
                </a:effectLst>
                <a:latin typeface="Arial" charset="0"/>
                <a:ea typeface="ＭＳ Ｐゴシック" charset="0"/>
                <a:cs typeface="ＭＳ Ｐゴシック" charset="0"/>
              </a:rPr>
              <a:t>衰败</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列王纪下</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249</a:t>
            </a:r>
          </a:p>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760468750"/>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94571733"/>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21</a:t>
            </a:r>
          </a:p>
        </p:txBody>
      </p:sp>
    </p:spTree>
    <p:extLst>
      <p:ext uri="{BB962C8B-B14F-4D97-AF65-F5344CB8AC3E}">
        <p14:creationId xmlns:p14="http://schemas.microsoft.com/office/powerpoint/2010/main" val="457791424"/>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34177" name="Rectangle 2"/>
          <p:cNvSpPr>
            <a:spLocks noGrp="1" noChangeArrowheads="1"/>
          </p:cNvSpPr>
          <p:nvPr>
            <p:ph type="title"/>
          </p:nvPr>
        </p:nvSpPr>
        <p:spPr>
          <a:xfrm>
            <a:off x="2362200" y="274638"/>
            <a:ext cx="6324600" cy="1143000"/>
          </a:xfrm>
          <a:solidFill>
            <a:srgbClr val="FFFF66"/>
          </a:solidFill>
          <a:ln w="76200">
            <a:solidFill>
              <a:schemeClr val="tx1"/>
            </a:solidFill>
            <a:miter lim="800000"/>
            <a:headEnd/>
            <a:tailEnd/>
          </a:ln>
        </p:spPr>
        <p:txBody>
          <a:bodyPr/>
          <a:lstStyle/>
          <a:p>
            <a:pPr eaLnBrk="1" hangingPunct="1"/>
            <a:r>
              <a:rPr lang="zh-CN" altLang="en-US" b="1">
                <a:latin typeface="Arial" charset="0"/>
              </a:rPr>
              <a:t>恶毒的玛拿西</a:t>
            </a:r>
            <a:endParaRPr lang="en-GB" b="1">
              <a:latin typeface="Arial" charset="0"/>
            </a:endParaRPr>
          </a:p>
        </p:txBody>
      </p:sp>
      <p:pic>
        <p:nvPicPr>
          <p:cNvPr id="7" name="Picture 6">
            <a:extLst>
              <a:ext uri="{FF2B5EF4-FFF2-40B4-BE49-F238E27FC236}">
                <a16:creationId xmlns:a16="http://schemas.microsoft.com/office/drawing/2014/main" id="{E677DFA4-6A7F-439E-A972-05F251FB7B2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494533"/>
            <a:ext cx="9144000" cy="4440031"/>
          </a:xfrm>
          <a:prstGeom prst="rect">
            <a:avLst/>
          </a:prstGeom>
        </p:spPr>
      </p:pic>
      <p:sp>
        <p:nvSpPr>
          <p:cNvPr id="434178" name="Rectangle 3"/>
          <p:cNvSpPr>
            <a:spLocks noGrp="1" noChangeArrowheads="1"/>
          </p:cNvSpPr>
          <p:nvPr>
            <p:ph type="body" idx="1"/>
          </p:nvPr>
        </p:nvSpPr>
        <p:spPr>
          <a:xfrm>
            <a:off x="285750" y="2300288"/>
            <a:ext cx="4114800" cy="4191000"/>
          </a:xfrm>
          <a:noFill/>
          <a:ln>
            <a:noFill/>
          </a:ln>
        </p:spPr>
        <p:txBody>
          <a:bodyPr/>
          <a:lstStyle/>
          <a:p>
            <a:pPr eaLnBrk="1" hangingPunct="1"/>
            <a:r>
              <a:rPr lang="zh-CN" altLang="en-US" sz="2800" b="1" kern="1200">
                <a:solidFill>
                  <a:schemeClr val="bg1"/>
                </a:solidFill>
                <a:effectLst>
                  <a:glow rad="228600">
                    <a:schemeClr val="tx1">
                      <a:alpha val="99000"/>
                    </a:schemeClr>
                  </a:glow>
                </a:effectLst>
                <a:latin typeface="Arial" charset="0"/>
                <a:cs typeface="Arial" charset="0"/>
              </a:rPr>
              <a:t>玛拿西长达</a:t>
            </a:r>
            <a:r>
              <a:rPr lang="en-US" altLang="zh-CN" sz="2800" b="1" kern="1200">
                <a:solidFill>
                  <a:schemeClr val="bg1"/>
                </a:solidFill>
                <a:effectLst>
                  <a:glow rad="228600">
                    <a:schemeClr val="tx1">
                      <a:alpha val="99000"/>
                    </a:schemeClr>
                  </a:glow>
                </a:effectLst>
                <a:latin typeface="Arial" charset="0"/>
                <a:cs typeface="Arial" charset="0"/>
              </a:rPr>
              <a:t>55</a:t>
            </a:r>
            <a:r>
              <a:rPr lang="zh-CN" altLang="en-US" sz="2800" b="1" kern="1200">
                <a:solidFill>
                  <a:schemeClr val="bg1"/>
                </a:solidFill>
                <a:effectLst>
                  <a:glow rad="228600">
                    <a:schemeClr val="tx1">
                      <a:alpha val="99000"/>
                    </a:schemeClr>
                  </a:glow>
                </a:effectLst>
                <a:latin typeface="Arial" charset="0"/>
                <a:cs typeface="Arial" charset="0"/>
              </a:rPr>
              <a:t>年的统治不但恶贯满盈，而且也恢复了所有他父亲希西家所拆毁的偶像拜祭。结果，神及时的审判</a:t>
            </a:r>
            <a:r>
              <a:rPr lang="en-US" altLang="ja-JP" sz="2800" b="1" kern="1200">
                <a:solidFill>
                  <a:schemeClr val="bg1"/>
                </a:solidFill>
                <a:effectLst>
                  <a:glow rad="228600">
                    <a:schemeClr val="tx1">
                      <a:alpha val="99000"/>
                    </a:schemeClr>
                  </a:glow>
                </a:effectLst>
                <a:latin typeface="Arial" charset="0"/>
                <a:cs typeface="Arial" charset="0"/>
              </a:rPr>
              <a:t> </a:t>
            </a:r>
            <a:r>
              <a:rPr lang="zh-CN" altLang="en-US" sz="2800" b="1" kern="1200">
                <a:solidFill>
                  <a:schemeClr val="bg1"/>
                </a:solidFill>
                <a:effectLst>
                  <a:glow rad="228600">
                    <a:schemeClr val="tx1">
                      <a:alpha val="99000"/>
                    </a:schemeClr>
                  </a:glow>
                </a:effectLst>
                <a:latin typeface="Arial" charset="0"/>
                <a:cs typeface="Arial" charset="0"/>
              </a:rPr>
              <a:t>临到；既是犹大被虏到巴比伦。</a:t>
            </a:r>
            <a:endParaRPr lang="en-GB" sz="2800" b="1" kern="1200">
              <a:solidFill>
                <a:schemeClr val="bg1"/>
              </a:solidFill>
              <a:effectLst>
                <a:glow rad="228600">
                  <a:schemeClr val="tx1">
                    <a:alpha val="99000"/>
                  </a:schemeClr>
                </a:glow>
              </a:effectLst>
              <a:latin typeface="Arial" charset="0"/>
              <a:cs typeface="Arial" charset="0"/>
            </a:endParaRPr>
          </a:p>
        </p:txBody>
      </p:sp>
      <p:pic>
        <p:nvPicPr>
          <p:cNvPr id="434179" name="Picture 6" descr="j0234760"/>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7874000" y="5257800"/>
            <a:ext cx="1270000"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4180" name="Text Box 7"/>
          <p:cNvSpPr txBox="1">
            <a:spLocks noChangeArrowheads="1"/>
          </p:cNvSpPr>
          <p:nvPr/>
        </p:nvSpPr>
        <p:spPr bwMode="auto">
          <a:xfrm>
            <a:off x="6705600" y="6491288"/>
            <a:ext cx="673100"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21</a:t>
            </a:r>
            <a:r>
              <a:rPr lang="zh-CN" altLang="en-US" sz="1800" b="1">
                <a:cs typeface="Arial" charset="0"/>
              </a:rPr>
              <a:t>章</a:t>
            </a:r>
            <a:endParaRPr lang="en-GB" sz="1800" b="1">
              <a:cs typeface="Arial" charset="0"/>
            </a:endParaRPr>
          </a:p>
        </p:txBody>
      </p:sp>
      <p:pic>
        <p:nvPicPr>
          <p:cNvPr id="434181" name="Picture 8" descr="j0290973"/>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462951" y="204441"/>
            <a:ext cx="1668463" cy="20574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0" y="1"/>
            <a:ext cx="9144000" cy="1412775"/>
          </a:xfrm>
          <a:solidFill>
            <a:schemeClr val="tx2"/>
          </a:solidFill>
        </p:spPr>
        <p:txBody>
          <a:bodyPr/>
          <a:lstStyle/>
          <a:p>
            <a:r>
              <a:rPr lang="en-US" sz="3600" b="1">
                <a:solidFill>
                  <a:schemeClr val="bg1"/>
                </a:solidFill>
                <a:effectLst/>
              </a:rPr>
              <a:t>Zephaniah preached just after Manasseh filled both courts with idols</a:t>
            </a:r>
          </a:p>
        </p:txBody>
      </p:sp>
    </p:spTree>
    <p:extLst>
      <p:ext uri="{BB962C8B-B14F-4D97-AF65-F5344CB8AC3E}">
        <p14:creationId xmlns:p14="http://schemas.microsoft.com/office/powerpoint/2010/main" val="1671727528"/>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80528" y="-17796"/>
            <a:ext cx="6858000" cy="6858000"/>
          </a:xfrm>
          <a:prstGeom prst="rect">
            <a:avLst/>
          </a:prstGeom>
        </p:spPr>
      </p:pic>
      <p:sp>
        <p:nvSpPr>
          <p:cNvPr id="446466" name="Rectangle 4"/>
          <p:cNvSpPr>
            <a:spLocks noGrp="1" noChangeArrowheads="1"/>
          </p:cNvSpPr>
          <p:nvPr>
            <p:ph type="title"/>
          </p:nvPr>
        </p:nvSpPr>
        <p:spPr>
          <a:xfrm>
            <a:off x="2411760" y="-171400"/>
            <a:ext cx="4464496" cy="836712"/>
          </a:xfrm>
        </p:spPr>
        <p:txBody>
          <a:bodyPr/>
          <a:lstStyle/>
          <a:p>
            <a:pPr eaLnBrk="1" hangingPunct="1"/>
            <a:r>
              <a:rPr lang="en-US" b="1">
                <a:solidFill>
                  <a:schemeClr val="tx1"/>
                </a:solidFill>
                <a:latin typeface="Arial" charset="0"/>
              </a:rPr>
              <a:t>Manasseh</a:t>
            </a:r>
            <a:endParaRPr lang="en-GB" b="1">
              <a:solidFill>
                <a:schemeClr val="tx1"/>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4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3432" name="Text Box 8"/>
          <p:cNvSpPr txBox="1">
            <a:spLocks noChangeArrowheads="1"/>
          </p:cNvSpPr>
          <p:nvPr/>
        </p:nvSpPr>
        <p:spPr bwMode="auto">
          <a:xfrm>
            <a:off x="6084168" y="3645024"/>
            <a:ext cx="3059832" cy="1815882"/>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66700" marR="0" lvl="0" indent="-266700" algn="l" defTabSz="914400" rtl="0" eaLnBrk="1" fontAlgn="base" latinLnBrk="0" hangingPunct="1">
              <a:lnSpc>
                <a:spcPct val="100000"/>
              </a:lnSpc>
              <a:spcBef>
                <a:spcPct val="0"/>
              </a:spcBef>
              <a:spcAft>
                <a:spcPct val="0"/>
              </a:spcAft>
              <a:buClrTx/>
              <a:buSzTx/>
              <a:buFontTx/>
              <a:buChar char="•"/>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Manasseh was taken to Babylon in chains</a:t>
            </a:r>
            <a:endParaRPr kumimoji="0" lang="en-GB" sz="28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2 Chron 33:11-17</a:t>
            </a:r>
            <a:endParaRPr kumimoji="0" lang="en-GB" sz="2000" b="1" i="0" u="none" strike="noStrike" kern="1200" cap="none" spc="0" normalizeH="0" baseline="0" noProof="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161085500"/>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0" y="116632"/>
            <a:ext cx="8950424" cy="944562"/>
          </a:xfrm>
        </p:spPr>
        <p:txBody>
          <a:bodyPr/>
          <a:lstStyle/>
          <a:p>
            <a:pPr algn="r" eaLnBrk="1" hangingPunct="1"/>
            <a:r>
              <a:rPr lang="en-US" b="1">
                <a:solidFill>
                  <a:srgbClr val="FFFFFF"/>
                </a:solidFill>
                <a:latin typeface="Arial" charset="0"/>
              </a:rPr>
              <a:t>The Prayer of Manasseh</a:t>
            </a:r>
            <a:endParaRPr lang="en-GB" b="1">
              <a:solidFill>
                <a:srgbClr val="FFFFFF"/>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4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3432" name="Text Box 8"/>
          <p:cNvSpPr txBox="1">
            <a:spLocks noChangeArrowheads="1"/>
          </p:cNvSpPr>
          <p:nvPr/>
        </p:nvSpPr>
        <p:spPr bwMode="auto">
          <a:xfrm>
            <a:off x="0" y="5733256"/>
            <a:ext cx="9144000"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66700" marR="0" lvl="0" indent="-266700" algn="l" defTabSz="914400" rtl="0" eaLnBrk="1" fontAlgn="base" latinLnBrk="0" hangingPunct="1">
              <a:lnSpc>
                <a:spcPct val="100000"/>
              </a:lnSpc>
              <a:spcBef>
                <a:spcPct val="0"/>
              </a:spcBef>
              <a:spcAft>
                <a:spcPct val="0"/>
              </a:spcAft>
              <a:buClrTx/>
              <a:buSzTx/>
              <a:buFontTx/>
              <a:buChar char="•"/>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Manasseh </a:t>
            </a:r>
            <a:endParaRPr kumimoji="0" lang="en-GB" sz="2800" b="1"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2" name="Picture 1"/>
          <p:cNvPicPr>
            <a:picLocks noChangeAspect="1"/>
          </p:cNvPicPr>
          <p:nvPr/>
        </p:nvPicPr>
        <p:blipFill>
          <a:blip r:embed="rId4"/>
          <a:stretch>
            <a:fillRect/>
          </a:stretch>
        </p:blipFill>
        <p:spPr>
          <a:xfrm>
            <a:off x="18116" y="1196751"/>
            <a:ext cx="9125883" cy="5114297"/>
          </a:xfrm>
          <a:prstGeom prst="rect">
            <a:avLst/>
          </a:prstGeom>
        </p:spPr>
      </p:pic>
      <p:sp>
        <p:nvSpPr>
          <p:cNvPr id="7"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2 Chron 33:11-17</a:t>
            </a:r>
            <a:endParaRPr kumimoji="0" lang="en-GB" sz="2000" b="1" i="0" u="none" strike="noStrike" kern="1200" cap="none" spc="0" normalizeH="0" baseline="0" noProof="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2672075150"/>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extLst>
              <p:ext uri="{D42A27DB-BD31-4B8C-83A1-F6EECF244321}">
                <p14:modId xmlns:p14="http://schemas.microsoft.com/office/powerpoint/2010/main" val="782244189"/>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FFFF"/>
                          </a:solidFill>
                          <a:effectLst/>
                          <a:latin typeface="Arial" charset="0"/>
                          <a:ea typeface="ＭＳ Ｐゴシック" charset="0"/>
                          <a:cs typeface="ＭＳ Ｐゴシック" charset="0"/>
                        </a:rPr>
                        <a:t>列王纪下</a:t>
                      </a:r>
                      <a:r>
                        <a:rPr kumimoji="0" lang="en-US" altLang="ja-JP" sz="2800" b="0" i="0" u="none" strike="noStrike" cap="none" normalizeH="0" baseline="0">
                          <a:ln>
                            <a:noFill/>
                          </a:ln>
                          <a:solidFill>
                            <a:srgbClr val="FFFFFF"/>
                          </a:solidFill>
                          <a:effectLst/>
                          <a:latin typeface="Arial" charset="0"/>
                          <a:ea typeface="ＭＳ Ｐゴシック" charset="0"/>
                          <a:cs typeface="ＭＳ Ｐゴシック" charset="0"/>
                        </a:rPr>
                        <a:t>- </a:t>
                      </a:r>
                      <a:r>
                        <a:rPr kumimoji="0" lang="zh-CN" altLang="en-US" sz="2800" b="0" i="0" u="none" strike="noStrike" cap="none" normalizeH="0" baseline="0">
                          <a:ln>
                            <a:noFill/>
                          </a:ln>
                          <a:solidFill>
                            <a:srgbClr val="FFFFFF"/>
                          </a:solidFill>
                          <a:effectLst/>
                          <a:latin typeface="Arial" charset="0"/>
                          <a:ea typeface="ＭＳ Ｐゴシック" charset="0"/>
                          <a:cs typeface="ＭＳ Ｐゴシック" charset="0"/>
                        </a:rPr>
                        <a:t>王国的灭亡</a:t>
                      </a:r>
                      <a:endParaRPr kumimoji="0" lang="en-GB" sz="2800" b="0" i="0" u="none" strike="noStrike" cap="none" normalizeH="0" baseline="0">
                        <a:ln>
                          <a:noFill/>
                        </a:ln>
                        <a:solidFill>
                          <a:srgbClr val="FFFFFF"/>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分裂王国晚期</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存留的王国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以色列及犹大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1-17</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18-25</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以色列被虏到亚述国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犹大被虏到巴比伦</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亚哈谢王至何西阿王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希西家王至西底家王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130</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zh-CN"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852-722)</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163</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722-560)</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两个败坏的以色列王和以利沙的事工</a:t>
                      </a:r>
                      <a:endParaRPr kumimoji="0" lang="en-US" altLang="ja-JP"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1:1-8:15</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十个败坏的以色列王和四好</a:t>
                      </a:r>
                      <a:r>
                        <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四坏的犹大王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8:16-16:20</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败坏的何西阿王引致以色列国的灭亡</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17</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好王希西家和两个败坏的犹大王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18-21</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好王约西亚和四个败坏的犹大王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22:1-24:16</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bl>
          </a:graphicData>
        </a:graphic>
      </p:graphicFrame>
      <p:sp>
        <p:nvSpPr>
          <p:cNvPr id="335909" name="Text Box 38"/>
          <p:cNvSpPr txBox="1">
            <a:spLocks noChangeArrowheads="1"/>
          </p:cNvSpPr>
          <p:nvPr/>
        </p:nvSpPr>
        <p:spPr bwMode="auto">
          <a:xfrm>
            <a:off x="8229600" y="73025"/>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Tahoma" charset="0"/>
                <a:ea typeface="ＭＳ Ｐゴシック" charset="0"/>
                <a:cs typeface="Arial" charset="0"/>
              </a:rPr>
              <a:t>249</a:t>
            </a:r>
            <a:endParaRPr kumimoji="0" lang="en-GB" sz="2400" b="1" i="0" u="none" strike="noStrike" kern="1200" cap="none" spc="0" normalizeH="0" baseline="0" noProof="0">
              <a:ln>
                <a:noFill/>
              </a:ln>
              <a:solidFill>
                <a:srgbClr val="FF0000"/>
              </a:solidFill>
              <a:effectLst/>
              <a:uLnTx/>
              <a:uFillTx/>
              <a:latin typeface="Tahoma" charset="0"/>
              <a:ea typeface="ＭＳ Ｐゴシック" charset="0"/>
              <a:cs typeface="Arial" charset="0"/>
            </a:endParaRPr>
          </a:p>
        </p:txBody>
      </p:sp>
    </p:spTree>
    <p:extLst>
      <p:ext uri="{BB962C8B-B14F-4D97-AF65-F5344CB8AC3E}">
        <p14:creationId xmlns:p14="http://schemas.microsoft.com/office/powerpoint/2010/main" val="917924296"/>
      </p:ext>
    </p:extLst>
  </p:cSld>
  <p:clrMapOvr>
    <a:masterClrMapping/>
  </p:clrMapOvr>
  <p:transition>
    <p:blinds/>
  </p:transition>
</p:sld>
</file>

<file path=ppt/slides/slide2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22</a:t>
            </a:r>
          </a:p>
        </p:txBody>
      </p:sp>
    </p:spTree>
    <p:extLst>
      <p:ext uri="{BB962C8B-B14F-4D97-AF65-F5344CB8AC3E}">
        <p14:creationId xmlns:p14="http://schemas.microsoft.com/office/powerpoint/2010/main" val="2689249232"/>
      </p:ext>
    </p:extLst>
  </p:cSld>
  <p:clrMapOvr>
    <a:overrideClrMapping bg1="lt1" tx1="dk1" bg2="lt2" tx2="dk2" accent1="accent1" accent2="accent2" accent3="accent3" accent4="accent4" accent5="accent5" accent6="accent6" hlink="hlink" folHlink="folHlink"/>
  </p:clrMapOvr>
</p:sld>
</file>

<file path=ppt/slides/slide2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80728"/>
            <a:ext cx="9144000" cy="5143500"/>
          </a:xfrm>
          <a:prstGeom prst="rect">
            <a:avLst/>
          </a:prstGeom>
        </p:spPr>
      </p:pic>
      <p:sp>
        <p:nvSpPr>
          <p:cNvPr id="446466" name="Rectangle 4"/>
          <p:cNvSpPr>
            <a:spLocks noGrp="1" noChangeArrowheads="1"/>
          </p:cNvSpPr>
          <p:nvPr>
            <p:ph type="title"/>
          </p:nvPr>
        </p:nvSpPr>
        <p:spPr>
          <a:xfrm>
            <a:off x="2987824" y="116632"/>
            <a:ext cx="5962600" cy="944562"/>
          </a:xfrm>
        </p:spPr>
        <p:txBody>
          <a:bodyPr/>
          <a:lstStyle/>
          <a:p>
            <a:pPr algn="r" eaLnBrk="1" hangingPunct="1"/>
            <a:r>
              <a:rPr lang="en-US" b="1">
                <a:solidFill>
                  <a:srgbClr val="FFFFFF"/>
                </a:solidFill>
                <a:latin typeface="Arial" charset="0"/>
              </a:rPr>
              <a:t>Josiah</a:t>
            </a:r>
            <a:endParaRPr lang="en-GB" b="1">
              <a:solidFill>
                <a:srgbClr val="FFFFFF"/>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4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3432" name="Text Box 8"/>
          <p:cNvSpPr txBox="1">
            <a:spLocks noChangeArrowheads="1"/>
          </p:cNvSpPr>
          <p:nvPr/>
        </p:nvSpPr>
        <p:spPr bwMode="auto">
          <a:xfrm>
            <a:off x="0" y="5733256"/>
            <a:ext cx="9144000" cy="954107"/>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66700" marR="0" lvl="0" indent="-266700" algn="l" defTabSz="914400" rtl="0" eaLnBrk="1" fontAlgn="base" latinLnBrk="0" hangingPunct="1">
              <a:lnSpc>
                <a:spcPct val="100000"/>
              </a:lnSpc>
              <a:spcBef>
                <a:spcPct val="0"/>
              </a:spcBef>
              <a:spcAft>
                <a:spcPct val="0"/>
              </a:spcAft>
              <a:buClrTx/>
              <a:buSzTx/>
              <a:buFontTx/>
              <a:buChar char="•"/>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At age 8, Josiah became the last of the good kings of Judah </a:t>
            </a:r>
            <a:endParaRPr kumimoji="0" lang="en-GB" sz="28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TW" altLang="en-US" sz="2000" b="1" i="0" u="none" strike="noStrike" kern="1200" cap="none" spc="0" normalizeH="0" baseline="0" noProof="0">
                <a:ln>
                  <a:noFill/>
                </a:ln>
                <a:solidFill>
                  <a:srgbClr val="FFFFFF"/>
                </a:solidFill>
                <a:effectLst/>
                <a:uLnTx/>
                <a:uFillTx/>
                <a:latin typeface="Arial" charset="0"/>
                <a:ea typeface="ＭＳ Ｐゴシック" charset="0"/>
              </a:rPr>
              <a:t>列王纪下</a:t>
            </a: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 22</a:t>
            </a:r>
            <a:endParaRPr kumimoji="0" lang="en-GB" sz="2000" b="1" i="0" u="none" strike="noStrike" kern="1200" cap="none" spc="0" normalizeH="0" baseline="0" noProof="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2660923069"/>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16375" y="26326"/>
            <a:ext cx="9144000" cy="5143500"/>
          </a:xfrm>
          <a:prstGeom prst="rect">
            <a:avLst/>
          </a:prstGeom>
        </p:spPr>
      </p:pic>
      <p:sp>
        <p:nvSpPr>
          <p:cNvPr id="446466" name="Rectangle 4"/>
          <p:cNvSpPr>
            <a:spLocks noGrp="1" noChangeArrowheads="1"/>
          </p:cNvSpPr>
          <p:nvPr>
            <p:ph type="title"/>
          </p:nvPr>
        </p:nvSpPr>
        <p:spPr>
          <a:xfrm>
            <a:off x="6588224" y="116632"/>
            <a:ext cx="2362200" cy="944562"/>
          </a:xfrm>
        </p:spPr>
        <p:txBody>
          <a:bodyPr/>
          <a:lstStyle/>
          <a:p>
            <a:pPr eaLnBrk="1" hangingPunct="1"/>
            <a:r>
              <a:rPr lang="en-US" b="1">
                <a:solidFill>
                  <a:srgbClr val="FFFFFF"/>
                </a:solidFill>
                <a:latin typeface="Arial" charset="0"/>
              </a:rPr>
              <a:t>Josiah</a:t>
            </a:r>
            <a:endParaRPr lang="en-GB" b="1">
              <a:solidFill>
                <a:srgbClr val="FFFFFF"/>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4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3432" name="Text Box 8"/>
          <p:cNvSpPr txBox="1">
            <a:spLocks noChangeArrowheads="1"/>
          </p:cNvSpPr>
          <p:nvPr/>
        </p:nvSpPr>
        <p:spPr bwMode="auto">
          <a:xfrm>
            <a:off x="0" y="5151383"/>
            <a:ext cx="9144000" cy="954107"/>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66700" marR="0" lvl="0" indent="-266700" algn="l" defTabSz="914400" rtl="0" eaLnBrk="1" fontAlgn="base" latinLnBrk="0" hangingPunct="1">
              <a:lnSpc>
                <a:spcPct val="100000"/>
              </a:lnSpc>
              <a:spcBef>
                <a:spcPct val="0"/>
              </a:spcBef>
              <a:spcAft>
                <a:spcPct val="0"/>
              </a:spcAft>
              <a:buClrTx/>
              <a:buSzTx/>
              <a:buFontTx/>
              <a:buChar char="•"/>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At age 26, Josiah initiated temple repairs that made a remarkable discovery </a:t>
            </a:r>
            <a:endParaRPr kumimoji="0" lang="en-GB" sz="28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TW" altLang="en-US" sz="2000" b="1" i="0" u="none" strike="noStrike" kern="1200" cap="none" spc="0" normalizeH="0" baseline="0" noProof="0">
                <a:ln>
                  <a:noFill/>
                </a:ln>
                <a:solidFill>
                  <a:srgbClr val="FFFFFF"/>
                </a:solidFill>
                <a:effectLst/>
                <a:uLnTx/>
                <a:uFillTx/>
                <a:latin typeface="Arial" charset="0"/>
                <a:ea typeface="ＭＳ Ｐゴシック" charset="0"/>
              </a:rPr>
              <a:t>列王纪下</a:t>
            </a: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 22:8</a:t>
            </a:r>
            <a:endParaRPr kumimoji="0" lang="en-GB" sz="2000" b="1" i="0" u="none" strike="noStrike" kern="1200" cap="none" spc="0" normalizeH="0" baseline="0" noProof="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3580506733"/>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2"/>
          <p:cNvPicPr>
            <a:picLocks noChangeAspect="1"/>
          </p:cNvPicPr>
          <p:nvPr/>
        </p:nvPicPr>
        <p:blipFill>
          <a:blip r:embed="rId3" cstate="email">
            <a:extLst>
              <a:ext uri="{28A0092B-C50C-407E-A947-70E740481C1C}">
                <a14:useLocalDpi xmlns:a14="http://schemas.microsoft.com/office/drawing/2010/main" val="0"/>
              </a:ext>
            </a:extLst>
          </a:blip>
          <a:srcRect r="4073"/>
          <a:stretch>
            <a:fillRect/>
          </a:stretch>
        </p:blipFill>
        <p:spPr bwMode="auto">
          <a:xfrm>
            <a:off x="0" y="765175"/>
            <a:ext cx="9144000" cy="6119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22" name="Title 1"/>
          <p:cNvSpPr>
            <a:spLocks noGrp="1"/>
          </p:cNvSpPr>
          <p:nvPr>
            <p:ph type="title"/>
          </p:nvPr>
        </p:nvSpPr>
        <p:spPr>
          <a:xfrm>
            <a:off x="0" y="-34925"/>
            <a:ext cx="9144000" cy="800100"/>
          </a:xfrm>
        </p:spPr>
        <p:txBody>
          <a:bodyPr/>
          <a:lstStyle/>
          <a:p>
            <a:r>
              <a:rPr lang="zh-CN" altLang="en-US" sz="3200" b="1">
                <a:latin typeface="Arial" charset="0"/>
                <a:ea typeface="ＭＳ Ｐゴシック" charset="0"/>
              </a:rPr>
              <a:t>“律法书”激励了约西亚</a:t>
            </a:r>
            <a:endParaRPr lang="en-US" sz="3200" b="1">
              <a:latin typeface="Arial" charset="0"/>
              <a:ea typeface="ＭＳ Ｐゴシック" charset="0"/>
            </a:endParaRPr>
          </a:p>
        </p:txBody>
      </p:sp>
      <p:pic>
        <p:nvPicPr>
          <p:cNvPr id="440323" name="Picture 3"/>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1913" y="2060575"/>
            <a:ext cx="4365625" cy="4752975"/>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pic>
      <p:sp>
        <p:nvSpPr>
          <p:cNvPr id="5" name="Title 1"/>
          <p:cNvSpPr txBox="1">
            <a:spLocks/>
          </p:cNvSpPr>
          <p:nvPr/>
        </p:nvSpPr>
        <p:spPr bwMode="auto">
          <a:xfrm>
            <a:off x="35496" y="685222"/>
            <a:ext cx="9001000" cy="10155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a:defRPr/>
            </a:pPr>
            <a:r>
              <a:rPr lang="zh-CN" altLang="en-US" sz="2000" b="1" i="1" dirty="0">
                <a:solidFill>
                  <a:srgbClr val="FFFFFF"/>
                </a:solidFill>
                <a:effectLst>
                  <a:glow rad="139700">
                    <a:srgbClr val="000000">
                      <a:alpha val="99000"/>
                    </a:srgbClr>
                  </a:glow>
                </a:effectLst>
              </a:rPr>
              <a:t>“书记沙番又对王说，祭司希勒家递给我一卷书。沙番就在王面前读那书。王听见律法上的话，就撕裂衣服 （代下</a:t>
            </a:r>
            <a:r>
              <a:rPr lang="en-US" altLang="zh-CN" sz="2000" b="1" i="1" dirty="0">
                <a:solidFill>
                  <a:srgbClr val="FFFFFF"/>
                </a:solidFill>
                <a:effectLst>
                  <a:glow rad="139700">
                    <a:srgbClr val="000000">
                      <a:alpha val="99000"/>
                    </a:srgbClr>
                  </a:glow>
                </a:effectLst>
              </a:rPr>
              <a:t>34</a:t>
            </a:r>
            <a:r>
              <a:rPr lang="zh-CN" altLang="en-US" sz="2000" b="1" i="1" dirty="0">
                <a:solidFill>
                  <a:srgbClr val="FFFFFF"/>
                </a:solidFill>
                <a:effectLst>
                  <a:glow rad="139700">
                    <a:srgbClr val="000000">
                      <a:alpha val="99000"/>
                    </a:srgbClr>
                  </a:glow>
                </a:effectLst>
              </a:rPr>
              <a:t>：</a:t>
            </a:r>
            <a:r>
              <a:rPr lang="en-US" altLang="zh-CN" sz="2000" b="1" i="1" dirty="0">
                <a:solidFill>
                  <a:srgbClr val="FFFFFF"/>
                </a:solidFill>
                <a:effectLst>
                  <a:glow rad="139700">
                    <a:srgbClr val="000000">
                      <a:alpha val="99000"/>
                    </a:srgbClr>
                  </a:glow>
                </a:effectLst>
              </a:rPr>
              <a:t>19</a:t>
            </a:r>
            <a:r>
              <a:rPr lang="zh-CN" altLang="en-US" sz="2000" b="1" i="1" dirty="0">
                <a:solidFill>
                  <a:srgbClr val="FFFFFF"/>
                </a:solidFill>
                <a:effectLst>
                  <a:glow rad="139700">
                    <a:srgbClr val="000000">
                      <a:alpha val="99000"/>
                    </a:srgbClr>
                  </a:glow>
                </a:effectLst>
              </a:rPr>
              <a:t>）</a:t>
            </a:r>
            <a:endParaRPr lang="en-US" sz="2000" b="1" dirty="0">
              <a:solidFill>
                <a:srgbClr val="FFFFFF"/>
              </a:solidFill>
              <a:effectLst>
                <a:glow rad="139700">
                  <a:srgbClr val="000000">
                    <a:alpha val="99000"/>
                  </a:srgbClr>
                </a:glow>
              </a:effectLst>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2" descr="Purple mesh"/>
          <p:cNvSpPr>
            <a:spLocks noChangeArrowheads="1"/>
          </p:cNvSpPr>
          <p:nvPr/>
        </p:nvSpPr>
        <p:spPr bwMode="auto">
          <a:xfrm>
            <a:off x="0" y="0"/>
            <a:ext cx="9448800" cy="6858000"/>
          </a:xfrm>
          <a:prstGeom prst="rect">
            <a:avLst/>
          </a:prstGeom>
          <a:blipFill dpi="0" rotWithShape="0">
            <a:blip r:embed="rId4"/>
            <a:srcRect/>
            <a:tile tx="0" ty="0" sx="100000" sy="100000" flip="none" algn="tl"/>
          </a:blipFill>
          <a:ln w="9525">
            <a:solidFill>
              <a:schemeClr val="tx1"/>
            </a:solidFill>
            <a:miter lim="800000"/>
            <a:headEnd/>
            <a:tailEnd/>
          </a:ln>
        </p:spPr>
        <p:txBody>
          <a:bodyPr wrap="none" anchor="ctr"/>
          <a:lstStyle/>
          <a:p>
            <a:endParaRPr lang="en-US">
              <a:cs typeface="Arial" charset="0"/>
            </a:endParaRPr>
          </a:p>
        </p:txBody>
      </p:sp>
      <p:sp>
        <p:nvSpPr>
          <p:cNvPr id="227331"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dist="35921" dir="2700000" algn="ctr" rotWithShape="0">
              <a:schemeClr val="tx1"/>
            </a:outerShdw>
          </a:effectLst>
        </p:spPr>
        <p:txBody>
          <a:bodyPr wrap="none" anchor="ctr"/>
          <a:lstStyle/>
          <a:p>
            <a:pPr>
              <a:defRPr/>
            </a:pPr>
            <a:endParaRPr lang="en-US">
              <a:cs typeface="Arial" charset="0"/>
            </a:endParaRPr>
          </a:p>
        </p:txBody>
      </p:sp>
      <p:sp>
        <p:nvSpPr>
          <p:cNvPr id="227332"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dist="35921" dir="2700000" algn="ctr" rotWithShape="0">
              <a:schemeClr val="tx1"/>
            </a:outerShdw>
          </a:effectLst>
        </p:spPr>
        <p:txBody>
          <a:bodyPr wrap="none" anchor="ctr"/>
          <a:lstStyle/>
          <a:p>
            <a:pPr>
              <a:defRPr/>
            </a:pPr>
            <a:endParaRPr lang="en-US">
              <a:cs typeface="Arial" charset="0"/>
            </a:endParaRPr>
          </a:p>
        </p:txBody>
      </p:sp>
      <p:sp>
        <p:nvSpPr>
          <p:cNvPr id="121861"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noFill/>
              </a14:hiddenFill>
            </a:ext>
          </a:extLst>
        </p:spPr>
        <p:txBody>
          <a:bodyPr/>
          <a:lstStyle/>
          <a:p>
            <a:pPr>
              <a:defRPr/>
            </a:pPr>
            <a:endParaRPr lang="en-US"/>
          </a:p>
        </p:txBody>
      </p:sp>
      <p:sp>
        <p:nvSpPr>
          <p:cNvPr id="121862"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noFill/>
              </a14:hiddenFill>
            </a:ext>
          </a:extLst>
        </p:spPr>
        <p:txBody>
          <a:bodyPr/>
          <a:lstStyle/>
          <a:p>
            <a:pPr>
              <a:defRPr/>
            </a:pPr>
            <a:endParaRPr lang="en-US"/>
          </a:p>
        </p:txBody>
      </p:sp>
      <p:sp>
        <p:nvSpPr>
          <p:cNvPr id="121863"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noFill/>
              </a14:hiddenFill>
            </a:ext>
          </a:extLst>
        </p:spPr>
        <p:txBody>
          <a:bodyPr/>
          <a:lstStyle/>
          <a:p>
            <a:pPr>
              <a:defRPr/>
            </a:pPr>
            <a:endParaRPr lang="en-US"/>
          </a:p>
        </p:txBody>
      </p:sp>
      <p:sp>
        <p:nvSpPr>
          <p:cNvPr id="121864"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noFill/>
              </a14:hiddenFill>
            </a:ext>
          </a:extLst>
        </p:spPr>
        <p:txBody>
          <a:bodyPr/>
          <a:lstStyle/>
          <a:p>
            <a:pPr>
              <a:defRPr/>
            </a:pPr>
            <a:endParaRPr lang="en-US"/>
          </a:p>
        </p:txBody>
      </p:sp>
      <p:sp>
        <p:nvSpPr>
          <p:cNvPr id="121865"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noFill/>
              </a14:hiddenFill>
            </a:ext>
          </a:extLst>
        </p:spPr>
        <p:txBody>
          <a:bodyPr/>
          <a:lstStyle/>
          <a:p>
            <a:pPr>
              <a:defRPr/>
            </a:pPr>
            <a:endParaRPr lang="en-US"/>
          </a:p>
        </p:txBody>
      </p:sp>
      <p:sp>
        <p:nvSpPr>
          <p:cNvPr id="121866"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noFill/>
              </a14:hiddenFill>
            </a:ext>
          </a:extLst>
        </p:spPr>
        <p:txBody>
          <a:bodyPr/>
          <a:lstStyle/>
          <a:p>
            <a:pPr>
              <a:defRPr/>
            </a:pPr>
            <a:endParaRPr lang="en-US"/>
          </a:p>
        </p:txBody>
      </p:sp>
      <p:sp>
        <p:nvSpPr>
          <p:cNvPr id="121867"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noFill/>
              </a14:hiddenFill>
            </a:ext>
          </a:extLst>
        </p:spPr>
        <p:txBody>
          <a:bodyPr/>
          <a:lstStyle/>
          <a:p>
            <a:pPr>
              <a:defRPr/>
            </a:pPr>
            <a:endParaRPr lang="en-US"/>
          </a:p>
        </p:txBody>
      </p:sp>
      <p:grpSp>
        <p:nvGrpSpPr>
          <p:cNvPr id="260107" name="Group 12"/>
          <p:cNvGrpSpPr>
            <a:grpSpLocks/>
          </p:cNvGrpSpPr>
          <p:nvPr/>
        </p:nvGrpSpPr>
        <p:grpSpPr bwMode="auto">
          <a:xfrm>
            <a:off x="457200" y="3825875"/>
            <a:ext cx="8229600" cy="0"/>
            <a:chOff x="288" y="2208"/>
            <a:chExt cx="5184" cy="0"/>
          </a:xfrm>
        </p:grpSpPr>
        <p:sp>
          <p:nvSpPr>
            <p:cNvPr id="121895" name="Line 13"/>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noFill/>
                </a14:hiddenFill>
              </a:ext>
            </a:extLst>
          </p:spPr>
          <p:txBody>
            <a:bodyPr/>
            <a:lstStyle/>
            <a:p>
              <a:pPr>
                <a:defRPr/>
              </a:pPr>
              <a:endParaRPr lang="en-US"/>
            </a:p>
          </p:txBody>
        </p:sp>
        <p:sp>
          <p:nvSpPr>
            <p:cNvPr id="260135" name="Line 14"/>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260108" name="Group 15"/>
          <p:cNvGrpSpPr>
            <a:grpSpLocks/>
          </p:cNvGrpSpPr>
          <p:nvPr/>
        </p:nvGrpSpPr>
        <p:grpSpPr bwMode="auto">
          <a:xfrm>
            <a:off x="2286000" y="4435475"/>
            <a:ext cx="5581650" cy="1800225"/>
            <a:chOff x="1440" y="2794"/>
            <a:chExt cx="3516" cy="1134"/>
          </a:xfrm>
        </p:grpSpPr>
        <p:sp>
          <p:nvSpPr>
            <p:cNvPr id="227344" name="Text Box 16"/>
            <p:cNvSpPr txBox="1">
              <a:spLocks noChangeArrowheads="1"/>
            </p:cNvSpPr>
            <p:nvPr/>
          </p:nvSpPr>
          <p:spPr bwMode="auto">
            <a:xfrm>
              <a:off x="4044" y="2794"/>
              <a:ext cx="240" cy="1134"/>
            </a:xfrm>
            <a:prstGeom prst="rect">
              <a:avLst/>
            </a:prstGeom>
            <a:noFill/>
            <a:ln>
              <a:noFill/>
            </a:ln>
            <a:effectLst>
              <a:outerShdw dist="35921" dir="2700000" algn="ctr" rotWithShape="0">
                <a:schemeClr val="tx1"/>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spcBef>
                  <a:spcPct val="50000"/>
                </a:spcBef>
                <a:defRPr/>
              </a:pPr>
              <a:r>
                <a:rPr lang="en-US" sz="2800" b="1">
                  <a:solidFill>
                    <a:schemeClr val="bg1"/>
                  </a:solidFill>
                  <a:latin typeface="Times New Roman" pitchFamily="-128" charset="0"/>
                  <a:ea typeface="+mn-ea"/>
                  <a:cs typeface="+mn-cs"/>
                </a:rPr>
                <a:t>1000</a:t>
              </a:r>
            </a:p>
          </p:txBody>
        </p:sp>
        <p:sp>
          <p:nvSpPr>
            <p:cNvPr id="227345" name="Text Box 17"/>
            <p:cNvSpPr txBox="1">
              <a:spLocks noChangeArrowheads="1"/>
            </p:cNvSpPr>
            <p:nvPr/>
          </p:nvSpPr>
          <p:spPr bwMode="auto">
            <a:xfrm>
              <a:off x="4716" y="2794"/>
              <a:ext cx="240" cy="1134"/>
            </a:xfrm>
            <a:prstGeom prst="rect">
              <a:avLst/>
            </a:prstGeom>
            <a:noFill/>
            <a:ln>
              <a:noFill/>
            </a:ln>
            <a:effectLst>
              <a:outerShdw dist="35921" dir="2700000" algn="ctr" rotWithShape="0">
                <a:schemeClr val="tx1"/>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spcBef>
                  <a:spcPct val="50000"/>
                </a:spcBef>
                <a:defRPr/>
              </a:pPr>
              <a:r>
                <a:rPr lang="en-US" sz="2800" b="1">
                  <a:solidFill>
                    <a:schemeClr val="bg1"/>
                  </a:solidFill>
                  <a:latin typeface="Times New Roman" pitchFamily="-128" charset="0"/>
                  <a:ea typeface="+mn-ea"/>
                  <a:cs typeface="+mn-cs"/>
                </a:rPr>
                <a:t>2000</a:t>
              </a:r>
            </a:p>
          </p:txBody>
        </p:sp>
        <p:sp>
          <p:nvSpPr>
            <p:cNvPr id="121891" name="Text Box 18"/>
            <p:cNvSpPr txBox="1">
              <a:spLocks noChangeArrowheads="1"/>
            </p:cNvSpPr>
            <p:nvPr/>
          </p:nvSpPr>
          <p:spPr bwMode="auto">
            <a:xfrm>
              <a:off x="3420" y="2794"/>
              <a:ext cx="240" cy="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spcBef>
                  <a:spcPct val="50000"/>
                </a:spcBef>
                <a:defRPr/>
              </a:pPr>
              <a:r>
                <a:rPr lang="en-US" sz="2800" b="1">
                  <a:solidFill>
                    <a:schemeClr val="bg1"/>
                  </a:solidFill>
                  <a:latin typeface="Times New Roman" charset="0"/>
                </a:rPr>
                <a:t>0</a:t>
              </a:r>
            </a:p>
          </p:txBody>
        </p:sp>
        <p:sp>
          <p:nvSpPr>
            <p:cNvPr id="227347" name="Text Box 19"/>
            <p:cNvSpPr txBox="1">
              <a:spLocks noChangeArrowheads="1"/>
            </p:cNvSpPr>
            <p:nvPr/>
          </p:nvSpPr>
          <p:spPr bwMode="auto">
            <a:xfrm>
              <a:off x="2748" y="2794"/>
              <a:ext cx="240" cy="1134"/>
            </a:xfrm>
            <a:prstGeom prst="rect">
              <a:avLst/>
            </a:prstGeom>
            <a:noFill/>
            <a:ln>
              <a:noFill/>
            </a:ln>
            <a:effectLst>
              <a:outerShdw dist="35921" dir="2700000" algn="ctr" rotWithShape="0">
                <a:schemeClr val="tx1"/>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spcBef>
                  <a:spcPct val="50000"/>
                </a:spcBef>
                <a:defRPr/>
              </a:pPr>
              <a:r>
                <a:rPr lang="en-US" sz="2800" b="1">
                  <a:solidFill>
                    <a:schemeClr val="bg1"/>
                  </a:solidFill>
                  <a:latin typeface="Times New Roman" pitchFamily="-128" charset="0"/>
                  <a:ea typeface="+mn-ea"/>
                  <a:cs typeface="+mn-cs"/>
                </a:rPr>
                <a:t>1000</a:t>
              </a:r>
            </a:p>
          </p:txBody>
        </p:sp>
        <p:sp>
          <p:nvSpPr>
            <p:cNvPr id="227348" name="Text Box 20"/>
            <p:cNvSpPr txBox="1">
              <a:spLocks noChangeArrowheads="1"/>
            </p:cNvSpPr>
            <p:nvPr/>
          </p:nvSpPr>
          <p:spPr bwMode="auto">
            <a:xfrm>
              <a:off x="2124" y="2794"/>
              <a:ext cx="240" cy="1134"/>
            </a:xfrm>
            <a:prstGeom prst="rect">
              <a:avLst/>
            </a:prstGeom>
            <a:noFill/>
            <a:ln>
              <a:noFill/>
            </a:ln>
            <a:effectLst>
              <a:outerShdw dist="35921" dir="2700000" algn="ctr" rotWithShape="0">
                <a:schemeClr val="tx1"/>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spcBef>
                  <a:spcPct val="50000"/>
                </a:spcBef>
                <a:defRPr/>
              </a:pPr>
              <a:r>
                <a:rPr lang="en-US" sz="2800" b="1">
                  <a:solidFill>
                    <a:schemeClr val="bg1"/>
                  </a:solidFill>
                  <a:latin typeface="Times New Roman" pitchFamily="-128" charset="0"/>
                  <a:ea typeface="+mn-ea"/>
                  <a:cs typeface="+mn-cs"/>
                </a:rPr>
                <a:t>2000</a:t>
              </a:r>
            </a:p>
          </p:txBody>
        </p:sp>
        <p:sp>
          <p:nvSpPr>
            <p:cNvPr id="227349" name="Text Box 21"/>
            <p:cNvSpPr txBox="1">
              <a:spLocks noChangeArrowheads="1"/>
            </p:cNvSpPr>
            <p:nvPr/>
          </p:nvSpPr>
          <p:spPr bwMode="auto">
            <a:xfrm>
              <a:off x="1440" y="2794"/>
              <a:ext cx="240" cy="1134"/>
            </a:xfrm>
            <a:prstGeom prst="rect">
              <a:avLst/>
            </a:prstGeom>
            <a:noFill/>
            <a:ln>
              <a:noFill/>
            </a:ln>
            <a:effectLst>
              <a:outerShdw dist="35921" dir="2700000" algn="ctr" rotWithShape="0">
                <a:schemeClr val="tx1"/>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spcBef>
                  <a:spcPct val="50000"/>
                </a:spcBef>
                <a:defRPr/>
              </a:pPr>
              <a:r>
                <a:rPr lang="en-US" sz="2800" b="1">
                  <a:solidFill>
                    <a:schemeClr val="bg1"/>
                  </a:solidFill>
                  <a:latin typeface="Times New Roman" pitchFamily="-128" charset="0"/>
                  <a:ea typeface="+mn-ea"/>
                  <a:cs typeface="+mn-cs"/>
                </a:rPr>
                <a:t>3000</a:t>
              </a:r>
            </a:p>
          </p:txBody>
        </p:sp>
      </p:grpSp>
      <p:sp>
        <p:nvSpPr>
          <p:cNvPr id="121870" name="Text Box 22"/>
          <p:cNvSpPr txBox="1">
            <a:spLocks noChangeArrowheads="1"/>
          </p:cNvSpPr>
          <p:nvPr/>
        </p:nvSpPr>
        <p:spPr bwMode="auto">
          <a:xfrm>
            <a:off x="381000" y="2743200"/>
            <a:ext cx="24384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3600" b="1">
                <a:solidFill>
                  <a:schemeClr val="bg1"/>
                </a:solidFill>
                <a:latin typeface="Times New Roman" charset="0"/>
              </a:rPr>
              <a:t>洪水</a:t>
            </a:r>
            <a:endParaRPr lang="en-US" sz="3600" b="1">
              <a:solidFill>
                <a:schemeClr val="bg1"/>
              </a:solidFill>
              <a:latin typeface="Times New Roman" charset="0"/>
            </a:endParaRPr>
          </a:p>
        </p:txBody>
      </p:sp>
      <p:sp>
        <p:nvSpPr>
          <p:cNvPr id="121871" name="Text Box 23"/>
          <p:cNvSpPr txBox="1">
            <a:spLocks noChangeArrowheads="1"/>
          </p:cNvSpPr>
          <p:nvPr/>
        </p:nvSpPr>
        <p:spPr bwMode="auto">
          <a:xfrm>
            <a:off x="-609600" y="5591175"/>
            <a:ext cx="32766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3600" b="1">
                <a:solidFill>
                  <a:srgbClr val="FF9933"/>
                </a:solidFill>
                <a:latin typeface="Times New Roman" charset="0"/>
              </a:rPr>
              <a:t>创造</a:t>
            </a:r>
            <a:endParaRPr lang="en-US" sz="3600" b="1">
              <a:solidFill>
                <a:srgbClr val="FF9933"/>
              </a:solidFill>
              <a:latin typeface="Times New Roman" charset="0"/>
            </a:endParaRPr>
          </a:p>
        </p:txBody>
      </p:sp>
      <p:sp>
        <p:nvSpPr>
          <p:cNvPr id="121872" name="Text Box 24"/>
          <p:cNvSpPr txBox="1">
            <a:spLocks noChangeArrowheads="1"/>
          </p:cNvSpPr>
          <p:nvPr/>
        </p:nvSpPr>
        <p:spPr bwMode="auto">
          <a:xfrm>
            <a:off x="2362200" y="2438400"/>
            <a:ext cx="23622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3600" b="1">
                <a:solidFill>
                  <a:schemeClr val="bg1"/>
                </a:solidFill>
                <a:latin typeface="Times New Roman" charset="0"/>
              </a:rPr>
              <a:t>亚伯拉罕</a:t>
            </a:r>
            <a:endParaRPr lang="en-US" sz="3600" b="1">
              <a:solidFill>
                <a:schemeClr val="bg1"/>
              </a:solidFill>
              <a:latin typeface="Times New Roman" charset="0"/>
            </a:endParaRPr>
          </a:p>
        </p:txBody>
      </p:sp>
      <p:sp>
        <p:nvSpPr>
          <p:cNvPr id="121873" name="Text Box 25"/>
          <p:cNvSpPr txBox="1">
            <a:spLocks noChangeArrowheads="1"/>
          </p:cNvSpPr>
          <p:nvPr/>
        </p:nvSpPr>
        <p:spPr bwMode="auto">
          <a:xfrm>
            <a:off x="4572000" y="1568450"/>
            <a:ext cx="20574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3600" b="1">
                <a:solidFill>
                  <a:schemeClr val="bg1"/>
                </a:solidFill>
                <a:latin typeface="Times New Roman" charset="0"/>
              </a:rPr>
              <a:t>耶稣</a:t>
            </a:r>
            <a:endParaRPr lang="en-US" sz="3600" b="1">
              <a:solidFill>
                <a:schemeClr val="bg1"/>
              </a:solidFill>
              <a:latin typeface="Times New Roman" charset="0"/>
            </a:endParaRPr>
          </a:p>
        </p:txBody>
      </p:sp>
      <p:sp>
        <p:nvSpPr>
          <p:cNvPr id="121874" name="Text Box 26"/>
          <p:cNvSpPr txBox="1">
            <a:spLocks noChangeArrowheads="1"/>
          </p:cNvSpPr>
          <p:nvPr/>
        </p:nvSpPr>
        <p:spPr bwMode="auto">
          <a:xfrm>
            <a:off x="6781800" y="2667000"/>
            <a:ext cx="17526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3600" b="1">
                <a:solidFill>
                  <a:schemeClr val="bg1"/>
                </a:solidFill>
                <a:latin typeface="Times New Roman" charset="0"/>
              </a:rPr>
              <a:t>今日</a:t>
            </a:r>
            <a:endParaRPr lang="en-US" sz="3600" b="1">
              <a:solidFill>
                <a:schemeClr val="bg1"/>
              </a:solidFill>
              <a:latin typeface="Times New Roman" charset="0"/>
            </a:endParaRPr>
          </a:p>
        </p:txBody>
      </p:sp>
      <p:sp>
        <p:nvSpPr>
          <p:cNvPr id="121875" name="Text Box 27"/>
          <p:cNvSpPr txBox="1">
            <a:spLocks noChangeArrowheads="1"/>
          </p:cNvSpPr>
          <p:nvPr/>
        </p:nvSpPr>
        <p:spPr bwMode="auto">
          <a:xfrm>
            <a:off x="6705600" y="5380038"/>
            <a:ext cx="2438400" cy="147796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r">
              <a:spcBef>
                <a:spcPct val="50000"/>
              </a:spcBef>
              <a:defRPr/>
            </a:pPr>
            <a:endParaRPr lang="en-US" altLang="zh-CN" sz="3600" b="1">
              <a:solidFill>
                <a:srgbClr val="FF9933"/>
              </a:solidFill>
              <a:latin typeface="Times New Roman" charset="0"/>
            </a:endParaRPr>
          </a:p>
          <a:p>
            <a:pPr algn="r">
              <a:spcBef>
                <a:spcPct val="50000"/>
              </a:spcBef>
              <a:defRPr/>
            </a:pPr>
            <a:r>
              <a:rPr lang="zh-CN" altLang="en-US" sz="3600" b="1">
                <a:solidFill>
                  <a:srgbClr val="FF9933"/>
                </a:solidFill>
                <a:latin typeface="Times New Roman" charset="0"/>
              </a:rPr>
              <a:t>全新创造</a:t>
            </a:r>
            <a:endParaRPr lang="en-US" sz="3600" b="1">
              <a:solidFill>
                <a:srgbClr val="FF9933"/>
              </a:solidFill>
              <a:latin typeface="Times New Roman" charset="0"/>
            </a:endParaRPr>
          </a:p>
        </p:txBody>
      </p:sp>
      <p:grpSp>
        <p:nvGrpSpPr>
          <p:cNvPr id="260115" name="Group 28"/>
          <p:cNvGrpSpPr>
            <a:grpSpLocks/>
          </p:cNvGrpSpPr>
          <p:nvPr/>
        </p:nvGrpSpPr>
        <p:grpSpPr bwMode="auto">
          <a:xfrm>
            <a:off x="5715000" y="3429000"/>
            <a:ext cx="1828800" cy="762000"/>
            <a:chOff x="3648" y="1824"/>
            <a:chExt cx="1152" cy="480"/>
          </a:xfrm>
        </p:grpSpPr>
        <p:sp>
          <p:nvSpPr>
            <p:cNvPr id="121887" name="Oval 29"/>
            <p:cNvSpPr>
              <a:spLocks noChangeArrowheads="1"/>
            </p:cNvSpPr>
            <p:nvPr/>
          </p:nvSpPr>
          <p:spPr bwMode="auto">
            <a:xfrm>
              <a:off x="3648" y="1824"/>
              <a:ext cx="1152" cy="480"/>
            </a:xfrm>
            <a:prstGeom prst="ellipse">
              <a:avLst/>
            </a:prstGeom>
            <a:solidFill>
              <a:schemeClr val="accent1"/>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cs typeface="Arial" charset="0"/>
              </a:endParaRPr>
            </a:p>
          </p:txBody>
        </p:sp>
        <p:sp>
          <p:nvSpPr>
            <p:cNvPr id="260127" name="Text Box 30"/>
            <p:cNvSpPr txBox="1">
              <a:spLocks noChangeArrowheads="1"/>
            </p:cNvSpPr>
            <p:nvPr/>
          </p:nvSpPr>
          <p:spPr bwMode="auto">
            <a:xfrm>
              <a:off x="3720" y="1872"/>
              <a:ext cx="1008"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zh-CN" altLang="en-US" sz="3200" b="1">
                  <a:solidFill>
                    <a:srgbClr val="000000"/>
                  </a:solidFill>
                  <a:latin typeface="Times New Roman" charset="0"/>
                  <a:cs typeface="Arial" charset="0"/>
                </a:rPr>
                <a:t>   教会</a:t>
              </a:r>
              <a:endParaRPr lang="en-US" sz="3200" b="1">
                <a:solidFill>
                  <a:srgbClr val="000000"/>
                </a:solidFill>
                <a:latin typeface="Times New Roman" charset="0"/>
                <a:cs typeface="Arial" charset="0"/>
              </a:endParaRPr>
            </a:p>
          </p:txBody>
        </p:sp>
      </p:grpSp>
      <p:grpSp>
        <p:nvGrpSpPr>
          <p:cNvPr id="260116" name="Group 31"/>
          <p:cNvGrpSpPr>
            <a:grpSpLocks/>
          </p:cNvGrpSpPr>
          <p:nvPr/>
        </p:nvGrpSpPr>
        <p:grpSpPr bwMode="auto">
          <a:xfrm>
            <a:off x="4491038" y="3200400"/>
            <a:ext cx="1219200" cy="609600"/>
            <a:chOff x="2829" y="2016"/>
            <a:chExt cx="768" cy="384"/>
          </a:xfrm>
        </p:grpSpPr>
        <p:sp>
          <p:nvSpPr>
            <p:cNvPr id="121885" name="Oval 32"/>
            <p:cNvSpPr>
              <a:spLocks noChangeArrowheads="1"/>
            </p:cNvSpPr>
            <p:nvPr/>
          </p:nvSpPr>
          <p:spPr bwMode="auto">
            <a:xfrm>
              <a:off x="2850" y="2016"/>
              <a:ext cx="726" cy="384"/>
            </a:xfrm>
            <a:prstGeom prst="ellipse">
              <a:avLst/>
            </a:prstGeom>
            <a:solidFill>
              <a:schemeClr val="accent1"/>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cs typeface="Arial" charset="0"/>
              </a:endParaRPr>
            </a:p>
          </p:txBody>
        </p:sp>
        <p:sp>
          <p:nvSpPr>
            <p:cNvPr id="260125" name="Text Box 33"/>
            <p:cNvSpPr txBox="1">
              <a:spLocks noChangeArrowheads="1"/>
            </p:cNvSpPr>
            <p:nvPr/>
          </p:nvSpPr>
          <p:spPr bwMode="auto">
            <a:xfrm>
              <a:off x="2829" y="2016"/>
              <a:ext cx="768"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zh-CN" altLang="en-US" sz="3200" b="1">
                  <a:solidFill>
                    <a:srgbClr val="000000"/>
                  </a:solidFill>
                  <a:latin typeface="Times New Roman" charset="0"/>
                  <a:cs typeface="Arial" charset="0"/>
                </a:rPr>
                <a:t>列王</a:t>
              </a:r>
              <a:endParaRPr lang="en-US" sz="3200" b="1">
                <a:solidFill>
                  <a:srgbClr val="000000"/>
                </a:solidFill>
                <a:latin typeface="Times New Roman" charset="0"/>
                <a:cs typeface="Arial" charset="0"/>
              </a:endParaRPr>
            </a:p>
          </p:txBody>
        </p:sp>
      </p:grpSp>
      <p:grpSp>
        <p:nvGrpSpPr>
          <p:cNvPr id="260117" name="Group 34"/>
          <p:cNvGrpSpPr>
            <a:grpSpLocks/>
          </p:cNvGrpSpPr>
          <p:nvPr/>
        </p:nvGrpSpPr>
        <p:grpSpPr bwMode="auto">
          <a:xfrm>
            <a:off x="3352800" y="3763963"/>
            <a:ext cx="1371600" cy="655637"/>
            <a:chOff x="2112" y="2371"/>
            <a:chExt cx="864" cy="413"/>
          </a:xfrm>
        </p:grpSpPr>
        <p:sp>
          <p:nvSpPr>
            <p:cNvPr id="121883" name="Oval 35"/>
            <p:cNvSpPr>
              <a:spLocks noChangeArrowheads="1"/>
            </p:cNvSpPr>
            <p:nvPr/>
          </p:nvSpPr>
          <p:spPr bwMode="auto">
            <a:xfrm>
              <a:off x="2181" y="2400"/>
              <a:ext cx="726" cy="384"/>
            </a:xfrm>
            <a:prstGeom prst="ellipse">
              <a:avLst/>
            </a:prstGeom>
            <a:solidFill>
              <a:schemeClr val="accent1"/>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cs typeface="Arial" charset="0"/>
              </a:endParaRPr>
            </a:p>
          </p:txBody>
        </p:sp>
        <p:sp>
          <p:nvSpPr>
            <p:cNvPr id="260123" name="Text Box 36"/>
            <p:cNvSpPr txBox="1">
              <a:spLocks noChangeArrowheads="1"/>
            </p:cNvSpPr>
            <p:nvPr/>
          </p:nvSpPr>
          <p:spPr bwMode="auto">
            <a:xfrm>
              <a:off x="2112" y="2371"/>
              <a:ext cx="864"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zh-CN" altLang="en-US" sz="3200" b="1">
                  <a:solidFill>
                    <a:srgbClr val="000000"/>
                  </a:solidFill>
                  <a:latin typeface="Times New Roman" charset="0"/>
                  <a:cs typeface="Arial" charset="0"/>
                </a:rPr>
                <a:t>支派</a:t>
              </a:r>
              <a:endParaRPr lang="en-US" sz="3200" b="1">
                <a:solidFill>
                  <a:srgbClr val="000000"/>
                </a:solidFill>
                <a:latin typeface="Times New Roman" charset="0"/>
                <a:cs typeface="Arial" charset="0"/>
              </a:endParaRPr>
            </a:p>
          </p:txBody>
        </p:sp>
      </p:grpSp>
      <p:sp>
        <p:nvSpPr>
          <p:cNvPr id="121879" name="Text Box 37"/>
          <p:cNvSpPr txBox="1">
            <a:spLocks noChangeArrowheads="1"/>
          </p:cNvSpPr>
          <p:nvPr/>
        </p:nvSpPr>
        <p:spPr bwMode="auto">
          <a:xfrm>
            <a:off x="2438400" y="365125"/>
            <a:ext cx="47244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rgbClr val="FFFF00"/>
                </a:solidFill>
                <a:latin typeface="Times New Roman" charset="0"/>
              </a:rPr>
              <a:t>列王纪上下</a:t>
            </a:r>
            <a:endParaRPr lang="en-US" sz="4000" b="1">
              <a:solidFill>
                <a:srgbClr val="FFFF00"/>
              </a:solidFill>
              <a:latin typeface="Times New Roman" charset="0"/>
            </a:endParaRPr>
          </a:p>
        </p:txBody>
      </p:sp>
      <p:sp>
        <p:nvSpPr>
          <p:cNvPr id="121880" name="Text Box 38"/>
          <p:cNvSpPr txBox="1">
            <a:spLocks noChangeArrowheads="1"/>
          </p:cNvSpPr>
          <p:nvPr/>
        </p:nvSpPr>
        <p:spPr bwMode="auto">
          <a:xfrm>
            <a:off x="3429000" y="1981200"/>
            <a:ext cx="22098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3600" b="1">
                <a:solidFill>
                  <a:schemeClr val="bg1"/>
                </a:solidFill>
                <a:latin typeface="Times New Roman" charset="0"/>
              </a:rPr>
              <a:t>大卫</a:t>
            </a:r>
            <a:endParaRPr lang="en-US" sz="3600" b="1">
              <a:solidFill>
                <a:schemeClr val="bg1"/>
              </a:solidFill>
              <a:latin typeface="Times New Roman" charset="0"/>
            </a:endParaRPr>
          </a:p>
        </p:txBody>
      </p:sp>
      <p:sp>
        <p:nvSpPr>
          <p:cNvPr id="227367" name="AutoShape 39"/>
          <p:cNvSpPr>
            <a:spLocks noChangeArrowheads="1"/>
          </p:cNvSpPr>
          <p:nvPr/>
        </p:nvSpPr>
        <p:spPr bwMode="auto">
          <a:xfrm>
            <a:off x="4603750" y="2667000"/>
            <a:ext cx="806450" cy="533400"/>
          </a:xfrm>
          <a:prstGeom prst="leftRightArrow">
            <a:avLst>
              <a:gd name="adj1" fmla="val 50000"/>
              <a:gd name="adj2" fmla="val 30238"/>
            </a:avLst>
          </a:prstGeom>
          <a:solidFill>
            <a:srgbClr val="FFFF00"/>
          </a:solidFill>
          <a:ln w="9525">
            <a:solidFill>
              <a:schemeClr val="tx1"/>
            </a:solidFill>
            <a:miter lim="800000"/>
            <a:headEnd/>
            <a:tailEnd/>
          </a:ln>
        </p:spPr>
        <p:txBody>
          <a:bodyPr wrap="none" anchor="ctr"/>
          <a:lstStyle/>
          <a:p>
            <a:endParaRPr lang="en-US">
              <a:cs typeface="Arial" charset="0"/>
            </a:endParaRPr>
          </a:p>
        </p:txBody>
      </p:sp>
      <p:sp>
        <p:nvSpPr>
          <p:cNvPr id="17434" name="WordArt 40"/>
          <p:cNvSpPr>
            <a:spLocks noChangeArrowheads="1" noChangeShapeType="1" noTextEdit="1"/>
          </p:cNvSpPr>
          <p:nvPr/>
        </p:nvSpPr>
        <p:spPr bwMode="auto">
          <a:xfrm>
            <a:off x="228600" y="-381000"/>
            <a:ext cx="3200400" cy="2819400"/>
          </a:xfrm>
          <a:prstGeom prst="rect">
            <a:avLst/>
          </a:prstGeom>
        </p:spPr>
        <p:txBody>
          <a:bodyPr wrap="none" fromWordArt="1">
            <a:prstTxWarp prst="textSlantUp">
              <a:avLst>
                <a:gd name="adj" fmla="val 55556"/>
              </a:avLst>
            </a:prstTxWarp>
          </a:bodyPr>
          <a:lstStyle/>
          <a:p>
            <a:pPr algn="ctr">
              <a:defRPr/>
            </a:pPr>
            <a:r>
              <a:rPr lang="zh-CN" altLang="en-US" sz="3600" kern="10" dirty="0">
                <a:ln w="9525">
                  <a:solidFill>
                    <a:srgbClr val="000000"/>
                  </a:solidFill>
                  <a:round/>
                  <a:headEnd/>
                  <a:tailEnd/>
                </a:ln>
                <a:solidFill>
                  <a:schemeClr val="folHlink"/>
                </a:solidFill>
                <a:latin typeface="Arial Black"/>
                <a:ea typeface="+mn-ea"/>
                <a:cs typeface="+mn-cs"/>
              </a:rPr>
              <a:t>年表</a:t>
            </a:r>
            <a:r>
              <a:rPr lang="en-US" sz="3600" kern="10" dirty="0">
                <a:ln w="9525">
                  <a:solidFill>
                    <a:srgbClr val="000000"/>
                  </a:solidFill>
                  <a:round/>
                  <a:headEnd/>
                  <a:tailEnd/>
                </a:ln>
                <a:solidFill>
                  <a:schemeClr val="folHlink"/>
                </a:solidFill>
                <a:latin typeface="Arial Black"/>
                <a:ea typeface="+mn-ea"/>
                <a:cs typeface="+mn-cs"/>
              </a:rPr>
              <a:t> </a:t>
            </a:r>
          </a:p>
        </p:txBody>
      </p:sp>
    </p:spTree>
  </p:cSld>
  <p:clrMapOvr>
    <a:masterClrMapping/>
  </p:clrMapOvr>
  <p:transition>
    <p:zoom/>
    <p:sndAc>
      <p:stSnd>
        <p:snd r:embed="rId3" name="camera.wav"/>
      </p:stSnd>
    </p:sndAc>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afterEffect">
                                  <p:stCondLst>
                                    <p:cond delay="2000"/>
                                  </p:stCondLst>
                                  <p:childTnLst>
                                    <p:set>
                                      <p:cBhvr>
                                        <p:cTn id="6" dur="1" fill="hold">
                                          <p:stCondLst>
                                            <p:cond delay="0"/>
                                          </p:stCondLst>
                                        </p:cTn>
                                        <p:tgtEl>
                                          <p:spTgt spid="227367"/>
                                        </p:tgtEl>
                                        <p:attrNameLst>
                                          <p:attrName>style.visibility</p:attrName>
                                        </p:attrNameLst>
                                      </p:cBhvr>
                                      <p:to>
                                        <p:strVal val="visible"/>
                                      </p:to>
                                    </p:set>
                                    <p:anim calcmode="lin" valueType="num">
                                      <p:cBhvr>
                                        <p:cTn id="7" dur="500" fill="hold"/>
                                        <p:tgtEl>
                                          <p:spTgt spid="227367"/>
                                        </p:tgtEl>
                                        <p:attrNameLst>
                                          <p:attrName>ppt_w</p:attrName>
                                        </p:attrNameLst>
                                      </p:cBhvr>
                                      <p:tavLst>
                                        <p:tav tm="0">
                                          <p:val>
                                            <p:fltVal val="0"/>
                                          </p:val>
                                        </p:tav>
                                        <p:tav tm="100000">
                                          <p:val>
                                            <p:strVal val="#ppt_w"/>
                                          </p:val>
                                        </p:tav>
                                      </p:tavLst>
                                    </p:anim>
                                    <p:anim calcmode="lin" valueType="num">
                                      <p:cBhvr>
                                        <p:cTn id="8" dur="500" fill="hold"/>
                                        <p:tgtEl>
                                          <p:spTgt spid="22736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367"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23</a:t>
            </a:r>
          </a:p>
        </p:txBody>
      </p:sp>
    </p:spTree>
    <p:extLst>
      <p:ext uri="{BB962C8B-B14F-4D97-AF65-F5344CB8AC3E}">
        <p14:creationId xmlns:p14="http://schemas.microsoft.com/office/powerpoint/2010/main" val="1312056450"/>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1676400" y="274638"/>
            <a:ext cx="2362200" cy="944562"/>
          </a:xfrm>
        </p:spPr>
        <p:txBody>
          <a:bodyPr/>
          <a:lstStyle/>
          <a:p>
            <a:pPr eaLnBrk="1" hangingPunct="1"/>
            <a:r>
              <a:rPr lang="en-US">
                <a:solidFill>
                  <a:srgbClr val="3333FF"/>
                </a:solidFill>
                <a:latin typeface="Arial" charset="0"/>
              </a:rPr>
              <a:t>Josiah</a:t>
            </a:r>
            <a:endParaRPr lang="en-GB">
              <a:solidFill>
                <a:srgbClr val="3333FF"/>
              </a:solidFill>
              <a:latin typeface="Arial" charset="0"/>
            </a:endParaRPr>
          </a:p>
        </p:txBody>
      </p:sp>
      <p:pic>
        <p:nvPicPr>
          <p:cNvPr id="3" name="Content Placeholder 2"/>
          <p:cNvPicPr>
            <a:picLocks noGrp="1" noChangeAspect="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3484" y="0"/>
            <a:ext cx="9115504" cy="5013176"/>
          </a:xfrm>
        </p:spPr>
      </p:pic>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4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3432" name="Text Box 8"/>
          <p:cNvSpPr txBox="1">
            <a:spLocks noChangeArrowheads="1"/>
          </p:cNvSpPr>
          <p:nvPr/>
        </p:nvSpPr>
        <p:spPr bwMode="auto">
          <a:xfrm>
            <a:off x="0" y="5065122"/>
            <a:ext cx="9144000" cy="1815882"/>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eaLnBrk="1" hangingPunct="1">
              <a:buFontTx/>
              <a:buChar char="•"/>
            </a:pPr>
            <a:r>
              <a:rPr lang="zh-CN" altLang="en-US" sz="2800" b="1">
                <a:solidFill>
                  <a:srgbClr val="FFFFFF"/>
                </a:solidFill>
              </a:rPr>
              <a:t>在约西亚正直的统治下寻回了律法书</a:t>
            </a:r>
          </a:p>
          <a:p>
            <a:pPr lvl="0" eaLnBrk="1" hangingPunct="1">
              <a:buFontTx/>
              <a:buChar char="•"/>
            </a:pPr>
            <a:endParaRPr lang="zh-CN" altLang="en-US" sz="2800" b="1">
              <a:solidFill>
                <a:srgbClr val="FFFFFF"/>
              </a:solidFill>
            </a:endParaRPr>
          </a:p>
          <a:p>
            <a:pPr lvl="0" eaLnBrk="1" hangingPunct="1">
              <a:buFontTx/>
              <a:buChar char="•"/>
            </a:pPr>
            <a:r>
              <a:rPr lang="zh-CN" altLang="en-US" sz="2800" b="1">
                <a:solidFill>
                  <a:srgbClr val="FFFFFF"/>
                </a:solidFill>
              </a:rPr>
              <a:t> 他带领百姓重新遵行摩西之约并拆毁所有他祖父所建造拜偶像的祭坛</a:t>
            </a:r>
            <a:r>
              <a:rPr lang="en-US" altLang="zh-CN" sz="2800" b="1">
                <a:solidFill>
                  <a:srgbClr val="FFFFFF"/>
                </a:solidFill>
              </a:rPr>
              <a:t>.</a:t>
            </a:r>
          </a:p>
        </p:txBody>
      </p:sp>
      <p:sp>
        <p:nvSpPr>
          <p:cNvPr id="446471" name="Text Box 32"/>
          <p:cNvSpPr txBox="1">
            <a:spLocks noChangeArrowheads="1"/>
          </p:cNvSpPr>
          <p:nvPr/>
        </p:nvSpPr>
        <p:spPr bwMode="auto">
          <a:xfrm>
            <a:off x="6068392" y="45091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Arial" charset="0"/>
                <a:ea typeface="ＭＳ Ｐゴシック" charset="0"/>
              </a:rPr>
              <a:t>王下 </a:t>
            </a:r>
            <a:r>
              <a:rPr kumimoji="0" lang="en-US" sz="2000" b="1" i="0" u="none" strike="noStrike" kern="1200" cap="none" spc="0" normalizeH="0" baseline="0" noProof="0">
                <a:ln>
                  <a:noFill/>
                </a:ln>
                <a:solidFill>
                  <a:srgbClr val="000000"/>
                </a:solidFill>
                <a:effectLst/>
                <a:uLnTx/>
                <a:uFillTx/>
                <a:latin typeface="Arial" charset="0"/>
                <a:ea typeface="ＭＳ Ｐゴシック" charset="0"/>
              </a:rPr>
              <a:t>22–23</a:t>
            </a:r>
            <a:endParaRPr kumimoji="0" lang="en-GB" sz="2000" b="1"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631573387"/>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4802"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03" name="Freeform 3"/>
          <p:cNvSpPr>
            <a:spLocks/>
          </p:cNvSpPr>
          <p:nvPr/>
        </p:nvSpPr>
        <p:spPr bwMode="auto">
          <a:xfrm>
            <a:off x="1616075" y="858838"/>
            <a:ext cx="1620838" cy="3049587"/>
          </a:xfrm>
          <a:custGeom>
            <a:avLst/>
            <a:gdLst>
              <a:gd name="T0" fmla="*/ 2147483647 w 1021"/>
              <a:gd name="T1" fmla="*/ 60483740 h 1921"/>
              <a:gd name="T2" fmla="*/ 2147483647 w 1021"/>
              <a:gd name="T3" fmla="*/ 181451220 h 1921"/>
              <a:gd name="T4" fmla="*/ 2147483647 w 1021"/>
              <a:gd name="T5" fmla="*/ 302418700 h 1921"/>
              <a:gd name="T6" fmla="*/ 2147483647 w 1021"/>
              <a:gd name="T7" fmla="*/ 453628051 h 1921"/>
              <a:gd name="T8" fmla="*/ 2147483647 w 1021"/>
              <a:gd name="T9" fmla="*/ 604837401 h 1921"/>
              <a:gd name="T10" fmla="*/ 2147483647 w 1021"/>
              <a:gd name="T11" fmla="*/ 756046751 h 1921"/>
              <a:gd name="T12" fmla="*/ 2147483647 w 1021"/>
              <a:gd name="T13" fmla="*/ 877014231 h 1921"/>
              <a:gd name="T14" fmla="*/ 2147483647 w 1021"/>
              <a:gd name="T15" fmla="*/ 997981711 h 1921"/>
              <a:gd name="T16" fmla="*/ 2147483647 w 1021"/>
              <a:gd name="T17" fmla="*/ 1149191062 h 1921"/>
              <a:gd name="T18" fmla="*/ 2147483647 w 1021"/>
              <a:gd name="T19" fmla="*/ 1300400412 h 1921"/>
              <a:gd name="T20" fmla="*/ 2147483647 w 1021"/>
              <a:gd name="T21" fmla="*/ 1421367892 h 1921"/>
              <a:gd name="T22" fmla="*/ 2147483647 w 1021"/>
              <a:gd name="T23" fmla="*/ 1602819112 h 1921"/>
              <a:gd name="T24" fmla="*/ 2147483647 w 1021"/>
              <a:gd name="T25" fmla="*/ 1754028462 h 1921"/>
              <a:gd name="T26" fmla="*/ 2147483647 w 1021"/>
              <a:gd name="T27" fmla="*/ 1874995943 h 1921"/>
              <a:gd name="T28" fmla="*/ 2147483647 w 1021"/>
              <a:gd name="T29" fmla="*/ 1995963423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16931903 w 1021"/>
              <a:gd name="T39" fmla="*/ 2147483647 h 1921"/>
              <a:gd name="T40" fmla="*/ 2086690019 w 1021"/>
              <a:gd name="T41" fmla="*/ 2147483647 h 1921"/>
              <a:gd name="T42" fmla="*/ 1995964366 w 1021"/>
              <a:gd name="T43" fmla="*/ 2147483647 h 1921"/>
              <a:gd name="T44" fmla="*/ 1935480597 w 1021"/>
              <a:gd name="T45" fmla="*/ 2147483647 h 1921"/>
              <a:gd name="T46" fmla="*/ 1844754944 w 1021"/>
              <a:gd name="T47" fmla="*/ 2147483647 h 1921"/>
              <a:gd name="T48" fmla="*/ 1754029291 w 1021"/>
              <a:gd name="T49" fmla="*/ 2147483647 h 1921"/>
              <a:gd name="T50" fmla="*/ 1663303638 w 1021"/>
              <a:gd name="T51" fmla="*/ 2147483647 h 1921"/>
              <a:gd name="T52" fmla="*/ 1602819869 w 1021"/>
              <a:gd name="T53" fmla="*/ 2147483647 h 1921"/>
              <a:gd name="T54" fmla="*/ 1512094216 w 1021"/>
              <a:gd name="T55" fmla="*/ 2147483647 h 1921"/>
              <a:gd name="T56" fmla="*/ 1421368563 w 1021"/>
              <a:gd name="T57" fmla="*/ 2147483647 h 1921"/>
              <a:gd name="T58" fmla="*/ 1360884795 w 1021"/>
              <a:gd name="T59" fmla="*/ 2147483647 h 1921"/>
              <a:gd name="T60" fmla="*/ 1300401026 w 1021"/>
              <a:gd name="T61" fmla="*/ 2147483647 h 1921"/>
              <a:gd name="T62" fmla="*/ 1209675373 w 1021"/>
              <a:gd name="T63" fmla="*/ 2147483647 h 1921"/>
              <a:gd name="T64" fmla="*/ 1088707836 w 1021"/>
              <a:gd name="T65" fmla="*/ 2147483647 h 1921"/>
              <a:gd name="T66" fmla="*/ 997982183 w 1021"/>
              <a:gd name="T67" fmla="*/ 2147483647 h 1921"/>
              <a:gd name="T68" fmla="*/ 846772761 w 1021"/>
              <a:gd name="T69" fmla="*/ 2147483647 h 1921"/>
              <a:gd name="T70" fmla="*/ 725805224 w 1021"/>
              <a:gd name="T71" fmla="*/ 2147483647 h 1921"/>
              <a:gd name="T72" fmla="*/ 574595802 w 1021"/>
              <a:gd name="T73" fmla="*/ 2147483647 h 1921"/>
              <a:gd name="T74" fmla="*/ 423386381 w 1021"/>
              <a:gd name="T75" fmla="*/ 2147483647 h 1921"/>
              <a:gd name="T76" fmla="*/ 241935075 w 1021"/>
              <a:gd name="T77" fmla="*/ 2147483647 h 1921"/>
              <a:gd name="T78" fmla="*/ 12096753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804" name="Rectangle 4"/>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05" name="Rectangle 5"/>
          <p:cNvSpPr>
            <a:spLocks noChangeArrowheads="1"/>
          </p:cNvSpPr>
          <p:nvPr/>
        </p:nvSpPr>
        <p:spPr bwMode="auto">
          <a:xfrm>
            <a:off x="590550" y="2020888"/>
            <a:ext cx="1695450" cy="4227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06" name="Freeform 6"/>
          <p:cNvSpPr>
            <a:spLocks/>
          </p:cNvSpPr>
          <p:nvPr/>
        </p:nvSpPr>
        <p:spPr bwMode="auto">
          <a:xfrm>
            <a:off x="6991350" y="3978275"/>
            <a:ext cx="1430338" cy="2097088"/>
          </a:xfrm>
          <a:custGeom>
            <a:avLst/>
            <a:gdLst>
              <a:gd name="T0" fmla="*/ 2147483647 w 901"/>
              <a:gd name="T1" fmla="*/ 0 h 1321"/>
              <a:gd name="T2" fmla="*/ 2147483647 w 901"/>
              <a:gd name="T3" fmla="*/ 30241882 h 1321"/>
              <a:gd name="T4" fmla="*/ 2147173876 w 901"/>
              <a:gd name="T5" fmla="*/ 60483764 h 1321"/>
              <a:gd name="T6" fmla="*/ 2086690104 w 901"/>
              <a:gd name="T7" fmla="*/ 90725647 h 1321"/>
              <a:gd name="T8" fmla="*/ 2026206333 w 901"/>
              <a:gd name="T9" fmla="*/ 120967529 h 1321"/>
              <a:gd name="T10" fmla="*/ 1965722562 w 901"/>
              <a:gd name="T11" fmla="*/ 151209411 h 1321"/>
              <a:gd name="T12" fmla="*/ 1935480677 w 901"/>
              <a:gd name="T13" fmla="*/ 211693175 h 1321"/>
              <a:gd name="T14" fmla="*/ 1874996905 w 901"/>
              <a:gd name="T15" fmla="*/ 241935058 h 1321"/>
              <a:gd name="T16" fmla="*/ 1814513134 w 901"/>
              <a:gd name="T17" fmla="*/ 302418822 h 1321"/>
              <a:gd name="T18" fmla="*/ 1754029363 w 901"/>
              <a:gd name="T19" fmla="*/ 332660704 h 1321"/>
              <a:gd name="T20" fmla="*/ 1723787478 w 901"/>
              <a:gd name="T21" fmla="*/ 393144469 h 1321"/>
              <a:gd name="T22" fmla="*/ 1663303706 w 901"/>
              <a:gd name="T23" fmla="*/ 423386351 h 1321"/>
              <a:gd name="T24" fmla="*/ 1633061821 w 901"/>
              <a:gd name="T25" fmla="*/ 483870115 h 1321"/>
              <a:gd name="T26" fmla="*/ 1572578050 w 901"/>
              <a:gd name="T27" fmla="*/ 544353880 h 1321"/>
              <a:gd name="T28" fmla="*/ 1542336164 w 901"/>
              <a:gd name="T29" fmla="*/ 604837644 h 1321"/>
              <a:gd name="T30" fmla="*/ 1481852393 w 901"/>
              <a:gd name="T31" fmla="*/ 635079526 h 1321"/>
              <a:gd name="T32" fmla="*/ 1451610507 w 901"/>
              <a:gd name="T33" fmla="*/ 695563291 h 1321"/>
              <a:gd name="T34" fmla="*/ 1391126736 w 901"/>
              <a:gd name="T35" fmla="*/ 725805173 h 1321"/>
              <a:gd name="T36" fmla="*/ 1330642965 w 901"/>
              <a:gd name="T37" fmla="*/ 786288937 h 1321"/>
              <a:gd name="T38" fmla="*/ 1300401080 w 901"/>
              <a:gd name="T39" fmla="*/ 846772702 h 1321"/>
              <a:gd name="T40" fmla="*/ 1239917308 w 901"/>
              <a:gd name="T41" fmla="*/ 907256466 h 1321"/>
              <a:gd name="T42" fmla="*/ 1179433537 w 901"/>
              <a:gd name="T43" fmla="*/ 937498349 h 1321"/>
              <a:gd name="T44" fmla="*/ 1149191652 w 901"/>
              <a:gd name="T45" fmla="*/ 997982113 h 1321"/>
              <a:gd name="T46" fmla="*/ 1088707881 w 901"/>
              <a:gd name="T47" fmla="*/ 1058465877 h 1321"/>
              <a:gd name="T48" fmla="*/ 1028224109 w 901"/>
              <a:gd name="T49" fmla="*/ 1118949642 h 1321"/>
              <a:gd name="T50" fmla="*/ 997982224 w 901"/>
              <a:gd name="T51" fmla="*/ 1179433406 h 1321"/>
              <a:gd name="T52" fmla="*/ 937498453 w 901"/>
              <a:gd name="T53" fmla="*/ 1239917171 h 1321"/>
              <a:gd name="T54" fmla="*/ 907256567 w 901"/>
              <a:gd name="T55" fmla="*/ 1300400935 h 1321"/>
              <a:gd name="T56" fmla="*/ 846772796 w 901"/>
              <a:gd name="T57" fmla="*/ 1360884699 h 1321"/>
              <a:gd name="T58" fmla="*/ 816530910 w 901"/>
              <a:gd name="T59" fmla="*/ 1421368464 h 1321"/>
              <a:gd name="T60" fmla="*/ 786289025 w 901"/>
              <a:gd name="T61" fmla="*/ 1481852228 h 1321"/>
              <a:gd name="T62" fmla="*/ 725805254 w 901"/>
              <a:gd name="T63" fmla="*/ 1572577875 h 1321"/>
              <a:gd name="T64" fmla="*/ 695563368 w 901"/>
              <a:gd name="T65" fmla="*/ 1633061639 h 1321"/>
              <a:gd name="T66" fmla="*/ 665321483 w 901"/>
              <a:gd name="T67" fmla="*/ 1723787286 h 1321"/>
              <a:gd name="T68" fmla="*/ 604837711 w 901"/>
              <a:gd name="T69" fmla="*/ 1784271050 h 1321"/>
              <a:gd name="T70" fmla="*/ 574595826 w 901"/>
              <a:gd name="T71" fmla="*/ 1844754815 h 1321"/>
              <a:gd name="T72" fmla="*/ 544353940 w 901"/>
              <a:gd name="T73" fmla="*/ 1905238579 h 1321"/>
              <a:gd name="T74" fmla="*/ 514112055 w 901"/>
              <a:gd name="T75" fmla="*/ 1965722344 h 1321"/>
              <a:gd name="T76" fmla="*/ 483870169 w 901"/>
              <a:gd name="T77" fmla="*/ 2026206108 h 1321"/>
              <a:gd name="T78" fmla="*/ 453628284 w 901"/>
              <a:gd name="T79" fmla="*/ 2086689873 h 1321"/>
              <a:gd name="T80" fmla="*/ 423386398 w 901"/>
              <a:gd name="T81" fmla="*/ 2147173637 h 1321"/>
              <a:gd name="T82" fmla="*/ 393144512 w 901"/>
              <a:gd name="T83" fmla="*/ 2147483647 h 1321"/>
              <a:gd name="T84" fmla="*/ 362902627 w 901"/>
              <a:gd name="T85" fmla="*/ 2147483647 h 1321"/>
              <a:gd name="T86" fmla="*/ 332660741 w 901"/>
              <a:gd name="T87" fmla="*/ 2147483647 h 1321"/>
              <a:gd name="T88" fmla="*/ 302418856 w 901"/>
              <a:gd name="T89" fmla="*/ 2147483647 h 1321"/>
              <a:gd name="T90" fmla="*/ 302418856 w 901"/>
              <a:gd name="T91" fmla="*/ 2147483647 h 1321"/>
              <a:gd name="T92" fmla="*/ 272176970 w 901"/>
              <a:gd name="T93" fmla="*/ 2147483647 h 1321"/>
              <a:gd name="T94" fmla="*/ 241935085 w 901"/>
              <a:gd name="T95" fmla="*/ 2147483647 h 1321"/>
              <a:gd name="T96" fmla="*/ 241935085 w 901"/>
              <a:gd name="T97" fmla="*/ 2147483647 h 1321"/>
              <a:gd name="T98" fmla="*/ 211693199 w 901"/>
              <a:gd name="T99" fmla="*/ 2147483647 h 1321"/>
              <a:gd name="T100" fmla="*/ 181451313 w 901"/>
              <a:gd name="T101" fmla="*/ 2147483647 h 1321"/>
              <a:gd name="T102" fmla="*/ 151209428 w 901"/>
              <a:gd name="T103" fmla="*/ 2147483647 h 1321"/>
              <a:gd name="T104" fmla="*/ 151209428 w 901"/>
              <a:gd name="T105" fmla="*/ 2147483647 h 1321"/>
              <a:gd name="T106" fmla="*/ 120967542 w 901"/>
              <a:gd name="T107" fmla="*/ 2147483647 h 1321"/>
              <a:gd name="T108" fmla="*/ 90725657 w 901"/>
              <a:gd name="T109" fmla="*/ 2147483647 h 1321"/>
              <a:gd name="T110" fmla="*/ 90725657 w 901"/>
              <a:gd name="T111" fmla="*/ 2147483647 h 1321"/>
              <a:gd name="T112" fmla="*/ 60483771 w 901"/>
              <a:gd name="T113" fmla="*/ 2147483647 h 1321"/>
              <a:gd name="T114" fmla="*/ 30241886 w 901"/>
              <a:gd name="T115" fmla="*/ 2147483647 h 1321"/>
              <a:gd name="T116" fmla="*/ 30241886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807"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4654130 h 1837"/>
              <a:gd name="T56" fmla="*/ 2147483647 w 2581"/>
              <a:gd name="T57" fmla="*/ 2053928490 h 1837"/>
              <a:gd name="T58" fmla="*/ 2147483647 w 2581"/>
              <a:gd name="T59" fmla="*/ 1930440018 h 1837"/>
              <a:gd name="T60" fmla="*/ 2147483647 w 2581"/>
              <a:gd name="T61" fmla="*/ 1839714378 h 1837"/>
              <a:gd name="T62" fmla="*/ 2147483647 w 2581"/>
              <a:gd name="T63" fmla="*/ 1716227494 h 1837"/>
              <a:gd name="T64" fmla="*/ 2147483647 w 2581"/>
              <a:gd name="T65" fmla="*/ 1622980903 h 1837"/>
              <a:gd name="T66" fmla="*/ 2147483647 w 2581"/>
              <a:gd name="T67" fmla="*/ 1502013383 h 1837"/>
              <a:gd name="T68" fmla="*/ 2147483647 w 2581"/>
              <a:gd name="T69" fmla="*/ 1408768379 h 1837"/>
              <a:gd name="T70" fmla="*/ 2147483647 w 2581"/>
              <a:gd name="T71" fmla="*/ 1287800858 h 1837"/>
              <a:gd name="T72" fmla="*/ 2147173387 w 2581"/>
              <a:gd name="T73" fmla="*/ 1164312387 h 1837"/>
              <a:gd name="T74" fmla="*/ 2053928388 w 2581"/>
              <a:gd name="T75" fmla="*/ 1040825503 h 1837"/>
              <a:gd name="T76" fmla="*/ 1990923680 w 2581"/>
              <a:gd name="T77" fmla="*/ 919857983 h 1837"/>
              <a:gd name="T78" fmla="*/ 1897678682 w 2581"/>
              <a:gd name="T79" fmla="*/ 826611392 h 1837"/>
              <a:gd name="T80" fmla="*/ 1774190217 w 2581"/>
              <a:gd name="T81" fmla="*/ 672882628 h 1837"/>
              <a:gd name="T82" fmla="*/ 1680945218 w 2581"/>
              <a:gd name="T83" fmla="*/ 551915107 h 1837"/>
              <a:gd name="T84" fmla="*/ 1587698631 w 2581"/>
              <a:gd name="T85" fmla="*/ 458668516 h 1837"/>
              <a:gd name="T86" fmla="*/ 1461690803 w 2581"/>
              <a:gd name="T87" fmla="*/ 367942876 h 1837"/>
              <a:gd name="T88" fmla="*/ 1368445804 w 2581"/>
              <a:gd name="T89" fmla="*/ 307459115 h 1837"/>
              <a:gd name="T90" fmla="*/ 1244957339 w 2581"/>
              <a:gd name="T91" fmla="*/ 183972232 h 1837"/>
              <a:gd name="T92" fmla="*/ 1118949512 w 2581"/>
              <a:gd name="T93" fmla="*/ 153730351 h 1837"/>
              <a:gd name="T94" fmla="*/ 965220755 w 2581"/>
              <a:gd name="T95" fmla="*/ 90725641 h 1837"/>
              <a:gd name="T96" fmla="*/ 808971049 w 2581"/>
              <a:gd name="T97" fmla="*/ 60483760 h 1837"/>
              <a:gd name="T98" fmla="*/ 685482584 w 2581"/>
              <a:gd name="T99" fmla="*/ 30241880 h 1837"/>
              <a:gd name="T100" fmla="*/ 559474756 w 2581"/>
              <a:gd name="T101" fmla="*/ 0 h 1837"/>
              <a:gd name="T102" fmla="*/ 435987878 w 2581"/>
              <a:gd name="T103" fmla="*/ 0 h 1837"/>
              <a:gd name="T104" fmla="*/ 309980050 w 2581"/>
              <a:gd name="T105" fmla="*/ 30241880 h 1837"/>
              <a:gd name="T106" fmla="*/ 186491585 w 2581"/>
              <a:gd name="T107" fmla="*/ 60483760 h 1837"/>
              <a:gd name="T108" fmla="*/ 63004708 w 2581"/>
              <a:gd name="T109" fmla="*/ 123488471 h 1837"/>
              <a:gd name="T110" fmla="*/ 0 w 2581"/>
              <a:gd name="T111" fmla="*/ 244455992 h 1837"/>
              <a:gd name="T112" fmla="*/ 0 w 2581"/>
              <a:gd name="T113" fmla="*/ 367942876 h 1837"/>
              <a:gd name="T114" fmla="*/ 30241879 w 2581"/>
              <a:gd name="T115" fmla="*/ 491431347 h 1837"/>
              <a:gd name="T116" fmla="*/ 93246586 w 2581"/>
              <a:gd name="T117" fmla="*/ 612398867 h 1837"/>
              <a:gd name="T118" fmla="*/ 186491585 w 2581"/>
              <a:gd name="T119" fmla="*/ 705643871 h 1837"/>
              <a:gd name="T120" fmla="*/ 342741292 w 2581"/>
              <a:gd name="T121" fmla="*/ 766127631 h 1837"/>
              <a:gd name="T122" fmla="*/ 466229757 w 2581"/>
              <a:gd name="T123" fmla="*/ 796369512 h 1837"/>
              <a:gd name="T124" fmla="*/ 592237585 w 2581"/>
              <a:gd name="T125" fmla="*/ 826611392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808" name="Rectangle 8"/>
          <p:cNvSpPr>
            <a:spLocks noChangeArrowheads="1"/>
          </p:cNvSpPr>
          <p:nvPr/>
        </p:nvSpPr>
        <p:spPr bwMode="auto">
          <a:xfrm>
            <a:off x="4630738" y="2649538"/>
            <a:ext cx="15208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幼</a:t>
            </a:r>
          </a:p>
        </p:txBody>
      </p:sp>
      <p:sp>
        <p:nvSpPr>
          <p:cNvPr id="844810" name="Rectangle 10"/>
          <p:cNvSpPr>
            <a:spLocks noChangeArrowheads="1"/>
          </p:cNvSpPr>
          <p:nvPr/>
        </p:nvSpPr>
        <p:spPr bwMode="auto">
          <a:xfrm>
            <a:off x="7259638" y="5259388"/>
            <a:ext cx="13112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波</a:t>
            </a:r>
          </a:p>
        </p:txBody>
      </p:sp>
      <p:sp>
        <p:nvSpPr>
          <p:cNvPr id="844811" name="Freeform 11"/>
          <p:cNvSpPr>
            <a:spLocks/>
          </p:cNvSpPr>
          <p:nvPr/>
        </p:nvSpPr>
        <p:spPr bwMode="auto">
          <a:xfrm>
            <a:off x="3257550" y="2628900"/>
            <a:ext cx="268288" cy="306388"/>
          </a:xfrm>
          <a:custGeom>
            <a:avLst/>
            <a:gdLst>
              <a:gd name="T0" fmla="*/ 272177382 w 169"/>
              <a:gd name="T1" fmla="*/ 30241924 h 193"/>
              <a:gd name="T2" fmla="*/ 211693520 w 169"/>
              <a:gd name="T3" fmla="*/ 60483849 h 193"/>
              <a:gd name="T4" fmla="*/ 151209657 w 169"/>
              <a:gd name="T5" fmla="*/ 90725773 h 193"/>
              <a:gd name="T6" fmla="*/ 90725794 w 169"/>
              <a:gd name="T7" fmla="*/ 120967697 h 193"/>
              <a:gd name="T8" fmla="*/ 60483863 w 169"/>
              <a:gd name="T9" fmla="*/ 181451546 h 193"/>
              <a:gd name="T10" fmla="*/ 0 w 169"/>
              <a:gd name="T11" fmla="*/ 241935395 h 193"/>
              <a:gd name="T12" fmla="*/ 0 w 169"/>
              <a:gd name="T13" fmla="*/ 302419244 h 193"/>
              <a:gd name="T14" fmla="*/ 0 w 169"/>
              <a:gd name="T15" fmla="*/ 362903092 h 193"/>
              <a:gd name="T16" fmla="*/ 60483863 w 169"/>
              <a:gd name="T17" fmla="*/ 393145017 h 193"/>
              <a:gd name="T18" fmla="*/ 90725794 w 169"/>
              <a:gd name="T19" fmla="*/ 453628865 h 193"/>
              <a:gd name="T20" fmla="*/ 151209657 w 169"/>
              <a:gd name="T21" fmla="*/ 483870790 h 193"/>
              <a:gd name="T22" fmla="*/ 211693520 w 169"/>
              <a:gd name="T23" fmla="*/ 483870790 h 193"/>
              <a:gd name="T24" fmla="*/ 272177382 w 169"/>
              <a:gd name="T25" fmla="*/ 483870790 h 193"/>
              <a:gd name="T26" fmla="*/ 332661245 w 169"/>
              <a:gd name="T27" fmla="*/ 453628865 h 193"/>
              <a:gd name="T28" fmla="*/ 362903176 w 169"/>
              <a:gd name="T29" fmla="*/ 393145017 h 193"/>
              <a:gd name="T30" fmla="*/ 393145108 w 169"/>
              <a:gd name="T31" fmla="*/ 332661168 h 193"/>
              <a:gd name="T32" fmla="*/ 423387039 w 169"/>
              <a:gd name="T33" fmla="*/ 272177319 h 193"/>
              <a:gd name="T34" fmla="*/ 423387039 w 169"/>
              <a:gd name="T35" fmla="*/ 211693470 h 193"/>
              <a:gd name="T36" fmla="*/ 423387039 w 169"/>
              <a:gd name="T37" fmla="*/ 151209622 h 193"/>
              <a:gd name="T38" fmla="*/ 393145108 w 169"/>
              <a:gd name="T39" fmla="*/ 90725773 h 193"/>
              <a:gd name="T40" fmla="*/ 362903176 w 169"/>
              <a:gd name="T41" fmla="*/ 30241924 h 193"/>
              <a:gd name="T42" fmla="*/ 302419314 w 169"/>
              <a:gd name="T43" fmla="*/ 0 h 193"/>
              <a:gd name="T44" fmla="*/ 272177382 w 169"/>
              <a:gd name="T45" fmla="*/ 30241924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812" name="Freeform 12"/>
          <p:cNvSpPr>
            <a:spLocks/>
          </p:cNvSpPr>
          <p:nvPr/>
        </p:nvSpPr>
        <p:spPr bwMode="auto">
          <a:xfrm>
            <a:off x="3067050" y="3333750"/>
            <a:ext cx="439738" cy="915988"/>
          </a:xfrm>
          <a:custGeom>
            <a:avLst/>
            <a:gdLst>
              <a:gd name="T0" fmla="*/ 453628641 w 277"/>
              <a:gd name="T1" fmla="*/ 0 h 577"/>
              <a:gd name="T2" fmla="*/ 514112460 w 277"/>
              <a:gd name="T3" fmla="*/ 60483783 h 577"/>
              <a:gd name="T4" fmla="*/ 574596278 w 277"/>
              <a:gd name="T5" fmla="*/ 90725675 h 577"/>
              <a:gd name="T6" fmla="*/ 604838188 w 277"/>
              <a:gd name="T7" fmla="*/ 151209458 h 577"/>
              <a:gd name="T8" fmla="*/ 665322006 w 277"/>
              <a:gd name="T9" fmla="*/ 211693241 h 577"/>
              <a:gd name="T10" fmla="*/ 695563916 w 277"/>
              <a:gd name="T11" fmla="*/ 272177024 h 577"/>
              <a:gd name="T12" fmla="*/ 695563916 w 277"/>
              <a:gd name="T13" fmla="*/ 332660807 h 577"/>
              <a:gd name="T14" fmla="*/ 695563916 w 277"/>
              <a:gd name="T15" fmla="*/ 393144590 h 577"/>
              <a:gd name="T16" fmla="*/ 695563916 w 277"/>
              <a:gd name="T17" fmla="*/ 453628373 h 577"/>
              <a:gd name="T18" fmla="*/ 695563916 w 277"/>
              <a:gd name="T19" fmla="*/ 514112156 h 577"/>
              <a:gd name="T20" fmla="*/ 695563916 w 277"/>
              <a:gd name="T21" fmla="*/ 574595939 h 577"/>
              <a:gd name="T22" fmla="*/ 695563916 w 277"/>
              <a:gd name="T23" fmla="*/ 635079722 h 577"/>
              <a:gd name="T24" fmla="*/ 695563916 w 277"/>
              <a:gd name="T25" fmla="*/ 695563505 h 577"/>
              <a:gd name="T26" fmla="*/ 695563916 w 277"/>
              <a:gd name="T27" fmla="*/ 756047288 h 577"/>
              <a:gd name="T28" fmla="*/ 665322006 w 277"/>
              <a:gd name="T29" fmla="*/ 816531071 h 577"/>
              <a:gd name="T30" fmla="*/ 665322006 w 277"/>
              <a:gd name="T31" fmla="*/ 877014854 h 577"/>
              <a:gd name="T32" fmla="*/ 635080097 w 277"/>
              <a:gd name="T33" fmla="*/ 937498637 h 577"/>
              <a:gd name="T34" fmla="*/ 604838188 w 277"/>
              <a:gd name="T35" fmla="*/ 997982420 h 577"/>
              <a:gd name="T36" fmla="*/ 544354369 w 277"/>
              <a:gd name="T37" fmla="*/ 1058466203 h 577"/>
              <a:gd name="T38" fmla="*/ 514112460 w 277"/>
              <a:gd name="T39" fmla="*/ 1118949986 h 577"/>
              <a:gd name="T40" fmla="*/ 483870550 w 277"/>
              <a:gd name="T41" fmla="*/ 1179433769 h 577"/>
              <a:gd name="T42" fmla="*/ 423386731 w 277"/>
              <a:gd name="T43" fmla="*/ 1209675660 h 577"/>
              <a:gd name="T44" fmla="*/ 423386731 w 277"/>
              <a:gd name="T45" fmla="*/ 1270159443 h 577"/>
              <a:gd name="T46" fmla="*/ 362902913 w 277"/>
              <a:gd name="T47" fmla="*/ 1300401335 h 577"/>
              <a:gd name="T48" fmla="*/ 332661003 w 277"/>
              <a:gd name="T49" fmla="*/ 1360885118 h 577"/>
              <a:gd name="T50" fmla="*/ 272177184 w 277"/>
              <a:gd name="T51" fmla="*/ 1391127009 h 577"/>
              <a:gd name="T52" fmla="*/ 241935275 w 277"/>
              <a:gd name="T53" fmla="*/ 1451610792 h 577"/>
              <a:gd name="T54" fmla="*/ 181451456 w 277"/>
              <a:gd name="T55" fmla="*/ 1451610792 h 577"/>
              <a:gd name="T56" fmla="*/ 120967638 w 277"/>
              <a:gd name="T57" fmla="*/ 1451610792 h 577"/>
              <a:gd name="T58" fmla="*/ 30241909 w 277"/>
              <a:gd name="T59" fmla="*/ 1391127009 h 577"/>
              <a:gd name="T60" fmla="*/ 30241909 w 277"/>
              <a:gd name="T61" fmla="*/ 1330643226 h 577"/>
              <a:gd name="T62" fmla="*/ 0 w 277"/>
              <a:gd name="T63" fmla="*/ 1270159443 h 577"/>
              <a:gd name="T64" fmla="*/ 30241909 w 277"/>
              <a:gd name="T65" fmla="*/ 1209675660 h 577"/>
              <a:gd name="T66" fmla="*/ 60483819 w 277"/>
              <a:gd name="T67" fmla="*/ 1149191877 h 577"/>
              <a:gd name="T68" fmla="*/ 60483819 w 277"/>
              <a:gd name="T69" fmla="*/ 1088708094 h 577"/>
              <a:gd name="T70" fmla="*/ 120967638 w 277"/>
              <a:gd name="T71" fmla="*/ 1058466203 h 577"/>
              <a:gd name="T72" fmla="*/ 151209547 w 277"/>
              <a:gd name="T73" fmla="*/ 997982420 h 577"/>
              <a:gd name="T74" fmla="*/ 181451456 w 277"/>
              <a:gd name="T75" fmla="*/ 937498637 h 577"/>
              <a:gd name="T76" fmla="*/ 241935275 w 277"/>
              <a:gd name="T77" fmla="*/ 907256745 h 577"/>
              <a:gd name="T78" fmla="*/ 241935275 w 277"/>
              <a:gd name="T79" fmla="*/ 846772962 h 577"/>
              <a:gd name="T80" fmla="*/ 302419094 w 277"/>
              <a:gd name="T81" fmla="*/ 786289179 h 577"/>
              <a:gd name="T82" fmla="*/ 332661003 w 277"/>
              <a:gd name="T83" fmla="*/ 695563505 h 577"/>
              <a:gd name="T84" fmla="*/ 362902913 w 277"/>
              <a:gd name="T85" fmla="*/ 635079722 h 577"/>
              <a:gd name="T86" fmla="*/ 393144822 w 277"/>
              <a:gd name="T87" fmla="*/ 574595939 h 577"/>
              <a:gd name="T88" fmla="*/ 423386731 w 277"/>
              <a:gd name="T89" fmla="*/ 514112156 h 577"/>
              <a:gd name="T90" fmla="*/ 453628641 w 277"/>
              <a:gd name="T91" fmla="*/ 453628373 h 577"/>
              <a:gd name="T92" fmla="*/ 453628641 w 277"/>
              <a:gd name="T93" fmla="*/ 393144590 h 577"/>
              <a:gd name="T94" fmla="*/ 453628641 w 277"/>
              <a:gd name="T95" fmla="*/ 332660807 h 577"/>
              <a:gd name="T96" fmla="*/ 453628641 w 277"/>
              <a:gd name="T97" fmla="*/ 272177024 h 577"/>
              <a:gd name="T98" fmla="*/ 453628641 w 277"/>
              <a:gd name="T99" fmla="*/ 211693241 h 577"/>
              <a:gd name="T100" fmla="*/ 453628641 w 277"/>
              <a:gd name="T101" fmla="*/ 151209458 h 577"/>
              <a:gd name="T102" fmla="*/ 453628641 w 277"/>
              <a:gd name="T103" fmla="*/ 90725675 h 577"/>
              <a:gd name="T104" fmla="*/ 453628641 w 277"/>
              <a:gd name="T105" fmla="*/ 30241892 h 577"/>
              <a:gd name="T106" fmla="*/ 514112460 w 277"/>
              <a:gd name="T107" fmla="*/ 0 h 577"/>
              <a:gd name="T108" fmla="*/ 453628641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813" name="Freeform 13"/>
          <p:cNvSpPr>
            <a:spLocks/>
          </p:cNvSpPr>
          <p:nvPr/>
        </p:nvSpPr>
        <p:spPr bwMode="auto">
          <a:xfrm>
            <a:off x="3333750" y="2933700"/>
            <a:ext cx="58738" cy="420688"/>
          </a:xfrm>
          <a:custGeom>
            <a:avLst/>
            <a:gdLst>
              <a:gd name="T0" fmla="*/ 30242132 w 37"/>
              <a:gd name="T1" fmla="*/ 30241911 h 265"/>
              <a:gd name="T2" fmla="*/ 90726397 w 37"/>
              <a:gd name="T3" fmla="*/ 0 h 265"/>
              <a:gd name="T4" fmla="*/ 90726397 w 37"/>
              <a:gd name="T5" fmla="*/ 60483822 h 265"/>
              <a:gd name="T6" fmla="*/ 90726397 w 37"/>
              <a:gd name="T7" fmla="*/ 120967644 h 265"/>
              <a:gd name="T8" fmla="*/ 90726397 w 37"/>
              <a:gd name="T9" fmla="*/ 181451466 h 265"/>
              <a:gd name="T10" fmla="*/ 90726397 w 37"/>
              <a:gd name="T11" fmla="*/ 241935288 h 265"/>
              <a:gd name="T12" fmla="*/ 60484265 w 37"/>
              <a:gd name="T13" fmla="*/ 302419109 h 265"/>
              <a:gd name="T14" fmla="*/ 30242132 w 37"/>
              <a:gd name="T15" fmla="*/ 362902931 h 265"/>
              <a:gd name="T16" fmla="*/ 0 w 37"/>
              <a:gd name="T17" fmla="*/ 423386753 h 265"/>
              <a:gd name="T18" fmla="*/ 0 w 37"/>
              <a:gd name="T19" fmla="*/ 483870575 h 265"/>
              <a:gd name="T20" fmla="*/ 0 w 37"/>
              <a:gd name="T21" fmla="*/ 544354397 h 265"/>
              <a:gd name="T22" fmla="*/ 0 w 37"/>
              <a:gd name="T23" fmla="*/ 604838219 h 265"/>
              <a:gd name="T24" fmla="*/ 30242132 w 37"/>
              <a:gd name="T25" fmla="*/ 665322041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814" name="Rectangle 14"/>
          <p:cNvSpPr>
            <a:spLocks noChangeArrowheads="1"/>
          </p:cNvSpPr>
          <p:nvPr/>
        </p:nvSpPr>
        <p:spPr bwMode="auto">
          <a:xfrm>
            <a:off x="3449638" y="2382838"/>
            <a:ext cx="12731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加</a:t>
            </a:r>
          </a:p>
        </p:txBody>
      </p:sp>
      <p:sp>
        <p:nvSpPr>
          <p:cNvPr id="844815" name="Rectangle 15"/>
          <p:cNvSpPr>
            <a:spLocks noChangeArrowheads="1"/>
          </p:cNvSpPr>
          <p:nvPr/>
        </p:nvSpPr>
        <p:spPr bwMode="auto">
          <a:xfrm>
            <a:off x="2516188" y="5640388"/>
            <a:ext cx="7016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红</a:t>
            </a:r>
          </a:p>
        </p:txBody>
      </p:sp>
      <p:sp>
        <p:nvSpPr>
          <p:cNvPr id="844816" name="Rectangle 16"/>
          <p:cNvSpPr>
            <a:spLocks noChangeArrowheads="1"/>
          </p:cNvSpPr>
          <p:nvPr/>
        </p:nvSpPr>
        <p:spPr bwMode="auto">
          <a:xfrm>
            <a:off x="1741488" y="992188"/>
            <a:ext cx="12033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地</a:t>
            </a:r>
          </a:p>
        </p:txBody>
      </p:sp>
      <p:sp>
        <p:nvSpPr>
          <p:cNvPr id="844817" name="Rectangle 17"/>
          <p:cNvSpPr>
            <a:spLocks noChangeArrowheads="1"/>
          </p:cNvSpPr>
          <p:nvPr/>
        </p:nvSpPr>
        <p:spPr bwMode="auto">
          <a:xfrm>
            <a:off x="3086100" y="4381500"/>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18" name="Line 18"/>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819" name="Line 19"/>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820" name="Rectangle 20"/>
          <p:cNvSpPr>
            <a:spLocks noChangeArrowheads="1"/>
          </p:cNvSpPr>
          <p:nvPr/>
        </p:nvSpPr>
        <p:spPr bwMode="auto">
          <a:xfrm>
            <a:off x="2613025" y="3613150"/>
            <a:ext cx="17303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死</a:t>
            </a:r>
          </a:p>
        </p:txBody>
      </p:sp>
      <p:sp>
        <p:nvSpPr>
          <p:cNvPr id="844821" name="Line 21"/>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 uri="{91240B29-F687-4f45-9708-019B960494DF}">
              <a14:hiddenLine xmlns="" xmlns:a14="http://schemas.microsoft.com/office/drawing/2010/main" w="25400">
                <a:solidFill>
                  <a:schemeClr val="tx1"/>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22" name="Rectangle 22"/>
          <p:cNvSpPr>
            <a:spLocks noChangeArrowheads="1"/>
          </p:cNvSpPr>
          <p:nvPr/>
        </p:nvSpPr>
        <p:spPr bwMode="auto">
          <a:xfrm>
            <a:off x="4081463" y="1125538"/>
            <a:ext cx="812800" cy="51911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23" name="Rectangle 23"/>
          <p:cNvSpPr>
            <a:spLocks noChangeArrowheads="1"/>
          </p:cNvSpPr>
          <p:nvPr/>
        </p:nvSpPr>
        <p:spPr bwMode="auto">
          <a:xfrm>
            <a:off x="6896100" y="439578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吾</a:t>
            </a:r>
          </a:p>
        </p:txBody>
      </p:sp>
      <p:sp>
        <p:nvSpPr>
          <p:cNvPr id="844824" name="Rectangle 24"/>
          <p:cNvSpPr>
            <a:spLocks noChangeArrowheads="1"/>
          </p:cNvSpPr>
          <p:nvPr/>
        </p:nvSpPr>
        <p:spPr bwMode="auto">
          <a:xfrm>
            <a:off x="5830888" y="288448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巴</a:t>
            </a:r>
          </a:p>
        </p:txBody>
      </p:sp>
      <p:sp>
        <p:nvSpPr>
          <p:cNvPr id="844825" name="Rectangle 25"/>
          <p:cNvSpPr>
            <a:spLocks noChangeArrowheads="1"/>
          </p:cNvSpPr>
          <p:nvPr/>
        </p:nvSpPr>
        <p:spPr bwMode="auto">
          <a:xfrm>
            <a:off x="5487988" y="181133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哈</a:t>
            </a:r>
          </a:p>
        </p:txBody>
      </p:sp>
      <p:sp>
        <p:nvSpPr>
          <p:cNvPr id="844827" name="Rectangle 27"/>
          <p:cNvSpPr>
            <a:spLocks noChangeArrowheads="1"/>
          </p:cNvSpPr>
          <p:nvPr/>
        </p:nvSpPr>
        <p:spPr bwMode="auto">
          <a:xfrm>
            <a:off x="7088188" y="1525588"/>
            <a:ext cx="12922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charset="0"/>
                <a:cs typeface="SimSun" charset="0"/>
              </a:rPr>
              <a:t>尼</a:t>
            </a:r>
            <a:r>
              <a:rPr kumimoji="0" lang="en-US" altLang="zh-CN" sz="2400" b="1" i="0" u="none" strike="noStrike" kern="1200" cap="none" spc="0" normalizeH="0" baseline="0" noProof="0">
                <a:ln>
                  <a:noFill/>
                </a:ln>
                <a:solidFill>
                  <a:srgbClr val="CECECE"/>
                </a:solidFill>
                <a:effectLst/>
                <a:uLnTx/>
                <a:uFillTx/>
                <a:latin typeface="Times" charset="0"/>
                <a:ea typeface="SimSun" charset="0"/>
                <a:cs typeface="SimSun" charset="0"/>
              </a:rPr>
              <a:t>(</a:t>
            </a:r>
            <a:r>
              <a:rPr kumimoji="0" lang="zh-CN" altLang="en-US" sz="2400" b="1" i="0" u="none" strike="noStrike" kern="1200" cap="none" spc="0" normalizeH="0" baseline="0" noProof="0">
                <a:ln>
                  <a:noFill/>
                </a:ln>
                <a:solidFill>
                  <a:srgbClr val="CECECE"/>
                </a:solidFill>
                <a:effectLst/>
                <a:uLnTx/>
                <a:uFillTx/>
                <a:latin typeface="Times" charset="0"/>
                <a:ea typeface="SimSun" charset="0"/>
                <a:cs typeface="SimSun" charset="0"/>
              </a:rPr>
              <a:t>亚</a:t>
            </a:r>
            <a:r>
              <a:rPr kumimoji="0" lang="en-US" altLang="zh-CN" sz="2400" b="1" i="0" u="none" strike="noStrike" kern="1200" cap="none" spc="0" normalizeH="0" baseline="0" noProof="0">
                <a:ln>
                  <a:noFill/>
                </a:ln>
                <a:solidFill>
                  <a:srgbClr val="CECECE"/>
                </a:solidFill>
                <a:effectLst/>
                <a:uLnTx/>
                <a:uFillTx/>
                <a:latin typeface="Times" charset="0"/>
                <a:ea typeface="SimSun" charset="0"/>
                <a:cs typeface="SimSun" charset="0"/>
              </a:rPr>
              <a:t>)</a:t>
            </a:r>
          </a:p>
        </p:txBody>
      </p:sp>
      <p:sp>
        <p:nvSpPr>
          <p:cNvPr id="844828" name="Rectangle 28"/>
          <p:cNvSpPr>
            <a:spLocks noChangeArrowheads="1"/>
          </p:cNvSpPr>
          <p:nvPr/>
        </p:nvSpPr>
        <p:spPr bwMode="auto">
          <a:xfrm>
            <a:off x="3040063" y="2568575"/>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迦</a:t>
            </a:r>
          </a:p>
        </p:txBody>
      </p:sp>
      <p:sp>
        <p:nvSpPr>
          <p:cNvPr id="844829" name="Rectangle 29"/>
          <p:cNvSpPr>
            <a:spLocks noChangeArrowheads="1"/>
          </p:cNvSpPr>
          <p:nvPr/>
        </p:nvSpPr>
        <p:spPr bwMode="auto">
          <a:xfrm>
            <a:off x="2579688" y="3078163"/>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耶</a:t>
            </a:r>
          </a:p>
        </p:txBody>
      </p:sp>
      <p:sp>
        <p:nvSpPr>
          <p:cNvPr id="844830" name="Rectangle 30"/>
          <p:cNvSpPr>
            <a:spLocks noChangeArrowheads="1"/>
          </p:cNvSpPr>
          <p:nvPr/>
        </p:nvSpPr>
        <p:spPr bwMode="auto">
          <a:xfrm>
            <a:off x="2930525" y="4451350"/>
            <a:ext cx="895350"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加</a:t>
            </a:r>
            <a:r>
              <a:rPr kumimoji="0" lang="en-US" altLang="zh-CN" sz="2400" b="1" i="0" u="none" strike="noStrike" kern="1200" cap="none" spc="0" normalizeH="0" baseline="0" noProof="0">
                <a:ln>
                  <a:noFill/>
                </a:ln>
                <a:solidFill>
                  <a:srgbClr val="CECECE"/>
                </a:solidFill>
                <a:effectLst/>
                <a:uLnTx/>
                <a:uFillTx/>
                <a:latin typeface="Times" charset="0"/>
                <a:ea typeface="SimSun" pitchFamily="2" charset="-122"/>
                <a:cs typeface="+mn-cs"/>
              </a:rPr>
              <a:t>-</a:t>
            </a: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巴</a:t>
            </a:r>
            <a:endParaRPr kumimoji="0" lang="en-US" altLang="zh-CN" sz="2400" b="1" i="0" u="none" strike="noStrike" kern="1200" cap="none" spc="0" normalizeH="0" baseline="0" noProof="0">
              <a:ln>
                <a:noFill/>
              </a:ln>
              <a:solidFill>
                <a:srgbClr val="CECECE"/>
              </a:solidFill>
              <a:effectLst/>
              <a:uLnTx/>
              <a:uFillTx/>
              <a:latin typeface="Times" charset="0"/>
              <a:ea typeface="SimSun" pitchFamily="2" charset="-122"/>
              <a:cs typeface="+mn-cs"/>
            </a:endParaRPr>
          </a:p>
        </p:txBody>
      </p:sp>
      <p:sp>
        <p:nvSpPr>
          <p:cNvPr id="844831" name="Rectangle 31"/>
          <p:cNvSpPr>
            <a:spLocks noChangeArrowheads="1"/>
          </p:cNvSpPr>
          <p:nvPr/>
        </p:nvSpPr>
        <p:spPr bwMode="auto">
          <a:xfrm>
            <a:off x="3255963" y="5164138"/>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西</a:t>
            </a:r>
            <a:endParaRPr kumimoji="0" lang="en-US" altLang="zh-CN" sz="2400" b="1" i="0" u="none" strike="noStrike" kern="1200" cap="none" spc="0" normalizeH="0" baseline="0" noProof="0">
              <a:ln>
                <a:noFill/>
              </a:ln>
              <a:solidFill>
                <a:srgbClr val="CECECE"/>
              </a:solidFill>
              <a:effectLst/>
              <a:uLnTx/>
              <a:uFillTx/>
              <a:latin typeface="Times" charset="0"/>
              <a:ea typeface="SimSun" pitchFamily="2" charset="-122"/>
              <a:cs typeface="+mn-cs"/>
            </a:endParaRPr>
          </a:p>
        </p:txBody>
      </p:sp>
      <p:sp>
        <p:nvSpPr>
          <p:cNvPr id="844832" name="Rectangle 32"/>
          <p:cNvSpPr>
            <a:spLocks noChangeArrowheads="1"/>
          </p:cNvSpPr>
          <p:nvPr/>
        </p:nvSpPr>
        <p:spPr bwMode="auto">
          <a:xfrm>
            <a:off x="1758950" y="4081463"/>
            <a:ext cx="487363"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埃</a:t>
            </a:r>
          </a:p>
        </p:txBody>
      </p:sp>
      <p:sp>
        <p:nvSpPr>
          <p:cNvPr id="844833" name="Rectangle 33"/>
          <p:cNvSpPr>
            <a:spLocks noChangeArrowheads="1"/>
          </p:cNvSpPr>
          <p:nvPr/>
        </p:nvSpPr>
        <p:spPr bwMode="auto">
          <a:xfrm>
            <a:off x="3852863" y="3078163"/>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尼</a:t>
            </a:r>
          </a:p>
        </p:txBody>
      </p:sp>
      <p:sp>
        <p:nvSpPr>
          <p:cNvPr id="844841" name="Text Box 41"/>
          <p:cNvSpPr txBox="1">
            <a:spLocks noChangeArrowheads="1"/>
          </p:cNvSpPr>
          <p:nvPr/>
        </p:nvSpPr>
        <p:spPr bwMode="auto">
          <a:xfrm>
            <a:off x="533400" y="6483350"/>
            <a:ext cx="1993900" cy="3746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zh-CN" altLang="en-US" sz="1600" b="1" i="0" u="none" strike="noStrike" kern="1200" cap="none" spc="0" normalizeH="0" baseline="0" noProof="0">
              <a:ln>
                <a:noFill/>
              </a:ln>
              <a:solidFill>
                <a:srgbClr val="FFFFFF"/>
              </a:solidFill>
              <a:effectLst/>
              <a:uLnTx/>
              <a:uFillTx/>
              <a:latin typeface="Comic Sans MS" charset="0"/>
              <a:ea typeface="SimSun" charset="0"/>
              <a:cs typeface="SimSun" charset="0"/>
            </a:endParaRPr>
          </a:p>
        </p:txBody>
      </p:sp>
      <p:sp>
        <p:nvSpPr>
          <p:cNvPr id="844843" name="Oval 43"/>
          <p:cNvSpPr>
            <a:spLocks noChangeArrowheads="1"/>
          </p:cNvSpPr>
          <p:nvPr/>
        </p:nvSpPr>
        <p:spPr bwMode="auto">
          <a:xfrm>
            <a:off x="2906713" y="45735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46" name="Oval 46"/>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51" name="Oval 51"/>
          <p:cNvSpPr>
            <a:spLocks noChangeArrowheads="1"/>
          </p:cNvSpPr>
          <p:nvPr/>
        </p:nvSpPr>
        <p:spPr bwMode="auto">
          <a:xfrm>
            <a:off x="6735763" y="4508500"/>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53" name="Oval 53"/>
          <p:cNvSpPr>
            <a:spLocks noChangeArrowheads="1"/>
          </p:cNvSpPr>
          <p:nvPr/>
        </p:nvSpPr>
        <p:spPr bwMode="auto">
          <a:xfrm>
            <a:off x="6921500" y="1644650"/>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56" name="Text Box 56"/>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2000" b="0" i="0" u="none" strike="noStrike" kern="1200" cap="none" spc="0" normalizeH="0" baseline="0" noProof="0">
                <a:ln>
                  <a:noFill/>
                </a:ln>
                <a:solidFill>
                  <a:srgbClr val="FFA27C"/>
                </a:solidFill>
                <a:effectLst/>
                <a:uLnTx/>
                <a:uFillTx/>
                <a:latin typeface="B VAG Rounded Bold" charset="0"/>
                <a:ea typeface="宋体" charset="0"/>
                <a:cs typeface="宋体" charset="0"/>
              </a:rPr>
              <a:t> </a:t>
            </a:r>
          </a:p>
        </p:txBody>
      </p:sp>
      <p:sp>
        <p:nvSpPr>
          <p:cNvPr id="844858" name="Rectangle 58"/>
          <p:cNvSpPr>
            <a:spLocks noChangeArrowheads="1"/>
          </p:cNvSpPr>
          <p:nvPr/>
        </p:nvSpPr>
        <p:spPr bwMode="auto">
          <a:xfrm>
            <a:off x="8078788" y="6542088"/>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SimSun" charset="0"/>
                <a:cs typeface="SimSun" charset="0"/>
              </a:rPr>
              <a:t>49</a:t>
            </a:r>
          </a:p>
        </p:txBody>
      </p:sp>
      <p:sp>
        <p:nvSpPr>
          <p:cNvPr id="844860" name="Text Box 60"/>
          <p:cNvSpPr txBox="1">
            <a:spLocks noChangeArrowheads="1"/>
          </p:cNvSpPr>
          <p:nvPr/>
        </p:nvSpPr>
        <p:spPr bwMode="auto">
          <a:xfrm>
            <a:off x="8559800" y="6384925"/>
            <a:ext cx="34448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Comic Sans MS" charset="0"/>
                <a:ea typeface="宋体" charset="0"/>
                <a:cs typeface="宋体" charset="0"/>
              </a:rPr>
              <a:t>2</a:t>
            </a:r>
          </a:p>
        </p:txBody>
      </p:sp>
      <p:sp>
        <p:nvSpPr>
          <p:cNvPr id="844861" name="Rectangle 61"/>
          <p:cNvSpPr>
            <a:spLocks noChangeArrowheads="1"/>
          </p:cNvSpPr>
          <p:nvPr/>
        </p:nvSpPr>
        <p:spPr bwMode="auto">
          <a:xfrm>
            <a:off x="0" y="0"/>
            <a:ext cx="1808163" cy="1555750"/>
          </a:xfrm>
          <a:prstGeom prst="rect">
            <a:avLst/>
          </a:prstGeom>
          <a:noFill/>
          <a:ln>
            <a:noFill/>
          </a:ln>
          <a:effectLst/>
          <a:extLst>
            <a:ext uri="{909E8E84-426E-40dd-AFC4-6F175D3DCCD1}">
              <a14:hiddenFill xmlns="" xmlns:a14="http://schemas.microsoft.com/office/drawing/2010/main">
                <a:solidFill>
                  <a:schemeClr val="accent2"/>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1" u="none" strike="noStrike" kern="1200" cap="none" spc="0" normalizeH="0" baseline="0" noProof="0">
                <a:ln>
                  <a:noFill/>
                </a:ln>
                <a:solidFill>
                  <a:srgbClr val="FFD34A"/>
                </a:solidFill>
                <a:effectLst>
                  <a:outerShdw blurRad="38100" dist="38100" dir="2700000" algn="tl">
                    <a:srgbClr val="000000"/>
                  </a:outerShdw>
                </a:effectLst>
                <a:uLnTx/>
                <a:uFillTx/>
                <a:latin typeface="Comic Sans MS" pitchFamily="66" charset="0"/>
                <a:ea typeface="SimSun" pitchFamily="2" charset="-122"/>
                <a:cs typeface="+mn-cs"/>
              </a:rPr>
              <a:t>历史</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1" u="none" strike="noStrike" kern="1200" cap="none" spc="0" normalizeH="0" baseline="0" noProof="0">
                <a:ln>
                  <a:noFill/>
                </a:ln>
                <a:solidFill>
                  <a:srgbClr val="FFD34A"/>
                </a:solidFill>
                <a:effectLst>
                  <a:outerShdw blurRad="38100" dist="38100" dir="2700000" algn="tl">
                    <a:srgbClr val="000000"/>
                  </a:outerShdw>
                </a:effectLst>
                <a:uLnTx/>
                <a:uFillTx/>
                <a:latin typeface="Comic Sans MS" pitchFamily="66" charset="0"/>
                <a:ea typeface="SimSun" pitchFamily="2" charset="-122"/>
                <a:cs typeface="+mn-cs"/>
              </a:rPr>
              <a:t>舞台</a:t>
            </a:r>
          </a:p>
        </p:txBody>
      </p:sp>
      <p:sp>
        <p:nvSpPr>
          <p:cNvPr id="844862" name="Line 62"/>
          <p:cNvSpPr>
            <a:spLocks noChangeShapeType="1"/>
          </p:cNvSpPr>
          <p:nvPr/>
        </p:nvSpPr>
        <p:spPr bwMode="auto">
          <a:xfrm>
            <a:off x="6845300" y="1473200"/>
            <a:ext cx="622300" cy="469900"/>
          </a:xfrm>
          <a:prstGeom prst="line">
            <a:avLst/>
          </a:prstGeom>
          <a:noFill/>
          <a:ln w="57150">
            <a:solidFill>
              <a:srgbClr val="D83104"/>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863" name="Line 63"/>
          <p:cNvSpPr>
            <a:spLocks noChangeShapeType="1"/>
          </p:cNvSpPr>
          <p:nvPr/>
        </p:nvSpPr>
        <p:spPr bwMode="auto">
          <a:xfrm flipH="1">
            <a:off x="6883400" y="1371600"/>
            <a:ext cx="381000" cy="762000"/>
          </a:xfrm>
          <a:prstGeom prst="line">
            <a:avLst/>
          </a:prstGeom>
          <a:noFill/>
          <a:ln w="57150">
            <a:solidFill>
              <a:srgbClr val="D83104"/>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865" name="Text Box 65"/>
          <p:cNvSpPr txBox="1">
            <a:spLocks noChangeArrowheads="1"/>
          </p:cNvSpPr>
          <p:nvPr/>
        </p:nvSpPr>
        <p:spPr bwMode="auto">
          <a:xfrm>
            <a:off x="3965575" y="3875088"/>
            <a:ext cx="2093913" cy="17399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90000"/>
              </a:lnSpc>
              <a:spcBef>
                <a:spcPct val="50000"/>
              </a:spcBef>
              <a:spcAft>
                <a:spcPct val="0"/>
              </a:spcAft>
              <a:buClrTx/>
              <a:buSzTx/>
              <a:buFontTx/>
              <a:buNone/>
              <a:tabLst/>
              <a:defRPr/>
            </a:pPr>
            <a:r>
              <a:rPr kumimoji="0" lang="ja-JP" altLang="en-US" sz="4000" b="1" i="0" u="none" strike="noStrike" kern="1200" cap="none" spc="0" normalizeH="0" baseline="0" noProof="0">
                <a:ln>
                  <a:noFill/>
                </a:ln>
                <a:solidFill>
                  <a:srgbClr val="FFEA18"/>
                </a:solidFill>
                <a:effectLst/>
                <a:uLnTx/>
                <a:uFillTx/>
                <a:latin typeface="SimSun" charset="0"/>
                <a:ea typeface="SimSun" charset="0"/>
                <a:cs typeface="SimSun" charset="0"/>
              </a:rPr>
              <a:t>巴比伦 征服      亚述</a:t>
            </a:r>
            <a:r>
              <a:rPr kumimoji="0" lang="en-US" altLang="zh-CN" sz="4000" b="1" i="0" u="none" strike="noStrike" kern="1200" cap="none" spc="0" normalizeH="0" baseline="0" noProof="0">
                <a:ln>
                  <a:noFill/>
                </a:ln>
                <a:solidFill>
                  <a:srgbClr val="FFEA18"/>
                </a:solidFill>
                <a:effectLst/>
                <a:uLnTx/>
                <a:uFillTx/>
                <a:latin typeface="SimSun" charset="0"/>
                <a:ea typeface="SimSun" charset="0"/>
                <a:cs typeface="SimSun" charset="0"/>
              </a:rPr>
              <a:t>!</a:t>
            </a:r>
          </a:p>
        </p:txBody>
      </p:sp>
      <p:sp>
        <p:nvSpPr>
          <p:cNvPr id="844866" name="Text Box 66"/>
          <p:cNvSpPr txBox="1">
            <a:spLocks noChangeArrowheads="1"/>
          </p:cNvSpPr>
          <p:nvPr/>
        </p:nvSpPr>
        <p:spPr bwMode="auto">
          <a:xfrm>
            <a:off x="1295400" y="1416050"/>
            <a:ext cx="3033713" cy="10668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FFD34A"/>
                </a:solidFill>
                <a:effectLst/>
                <a:uLnTx/>
                <a:uFillTx/>
                <a:latin typeface="SimSun" charset="0"/>
                <a:ea typeface="SimSun" charset="0"/>
                <a:cs typeface="SimSun" charset="0"/>
              </a:rPr>
              <a:t>然而</a:t>
            </a:r>
            <a:r>
              <a:rPr kumimoji="0" lang="en-US" altLang="zh-CN" sz="3200" b="1" i="0" u="none" strike="noStrike" kern="1200" cap="none" spc="0" normalizeH="0" baseline="0" noProof="0">
                <a:ln>
                  <a:noFill/>
                </a:ln>
                <a:solidFill>
                  <a:srgbClr val="FFD34A"/>
                </a:solidFill>
                <a:effectLst/>
                <a:uLnTx/>
                <a:uFillTx/>
                <a:latin typeface="SimSun" charset="0"/>
                <a:ea typeface="SimSun" charset="0"/>
                <a:cs typeface="SimSun" charset="0"/>
              </a:rPr>
              <a:t>…        </a:t>
            </a:r>
            <a:r>
              <a:rPr kumimoji="0" lang="ja-JP" altLang="en-US" sz="3200" b="1" i="0" u="none" strike="noStrike" kern="1200" cap="none" spc="0" normalizeH="0" baseline="0" noProof="0">
                <a:ln>
                  <a:noFill/>
                </a:ln>
                <a:solidFill>
                  <a:srgbClr val="FFD34A"/>
                </a:solidFill>
                <a:effectLst/>
                <a:uLnTx/>
                <a:uFillTx/>
                <a:latin typeface="SimSun" charset="0"/>
                <a:ea typeface="SimSun" charset="0"/>
                <a:cs typeface="SimSun" charset="0"/>
              </a:rPr>
              <a:t>南部的王国</a:t>
            </a:r>
            <a:r>
              <a:rPr kumimoji="0" lang="zh-CN" altLang="en-US" sz="3200" b="1" i="0" u="none" strike="noStrike" kern="1200" cap="none" spc="0" normalizeH="0" baseline="0" noProof="0">
                <a:ln>
                  <a:noFill/>
                </a:ln>
                <a:solidFill>
                  <a:srgbClr val="FFD34A"/>
                </a:solidFill>
                <a:effectLst/>
                <a:uLnTx/>
                <a:uFillTx/>
                <a:latin typeface="SimSun" charset="0"/>
                <a:ea typeface="SimSun" charset="0"/>
                <a:cs typeface="SimSun" charset="0"/>
              </a:rPr>
              <a:t>呢</a:t>
            </a:r>
            <a:r>
              <a:rPr kumimoji="0" lang="en-US" altLang="zh-CN" sz="3200" b="1" i="0" u="none" strike="noStrike" kern="1200" cap="none" spc="0" normalizeH="0" baseline="0" noProof="0">
                <a:ln>
                  <a:noFill/>
                </a:ln>
                <a:solidFill>
                  <a:srgbClr val="FFD34A"/>
                </a:solidFill>
                <a:effectLst/>
                <a:uLnTx/>
                <a:uFillTx/>
                <a:latin typeface="SimSun" charset="0"/>
                <a:ea typeface="SimSun" charset="0"/>
                <a:cs typeface="SimSun" charset="0"/>
              </a:rPr>
              <a:t>?</a:t>
            </a:r>
          </a:p>
        </p:txBody>
      </p:sp>
      <p:sp>
        <p:nvSpPr>
          <p:cNvPr id="844919" name="Oval 119"/>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920" name="Oval 120"/>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921" name="Oval 121"/>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922" name="Oval 122"/>
          <p:cNvSpPr>
            <a:spLocks noChangeArrowheads="1"/>
          </p:cNvSpPr>
          <p:nvPr/>
        </p:nvSpPr>
        <p:spPr bwMode="auto">
          <a:xfrm>
            <a:off x="2992438" y="5286375"/>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923" name="Oval 123"/>
          <p:cNvSpPr>
            <a:spLocks noChangeArrowheads="1"/>
          </p:cNvSpPr>
          <p:nvPr/>
        </p:nvSpPr>
        <p:spPr bwMode="auto">
          <a:xfrm>
            <a:off x="1671638" y="418623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924" name="Oval 124"/>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925" name="Oval 125"/>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67" name="AutoShape 67"/>
          <p:cNvSpPr>
            <a:spLocks noChangeArrowheads="1"/>
          </p:cNvSpPr>
          <p:nvPr/>
        </p:nvSpPr>
        <p:spPr bwMode="auto">
          <a:xfrm rot="-11114126">
            <a:off x="3252788" y="2940050"/>
            <a:ext cx="2389187" cy="5365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8131B"/>
          </a:solidFill>
          <a:ln w="12700">
            <a:solidFill>
              <a:schemeClr val="tx1"/>
            </a:solid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926" name="Freeform 126"/>
          <p:cNvSpPr>
            <a:spLocks/>
          </p:cNvSpPr>
          <p:nvPr/>
        </p:nvSpPr>
        <p:spPr bwMode="auto">
          <a:xfrm>
            <a:off x="2038350" y="4591050"/>
            <a:ext cx="1887538" cy="1487488"/>
          </a:xfrm>
          <a:custGeom>
            <a:avLst/>
            <a:gdLst>
              <a:gd name="T0" fmla="*/ 695563309 w 1189"/>
              <a:gd name="T1" fmla="*/ 2147483647 h 937"/>
              <a:gd name="T2" fmla="*/ 695563309 w 1189"/>
              <a:gd name="T3" fmla="*/ 2056448191 h 937"/>
              <a:gd name="T4" fmla="*/ 665321426 w 1189"/>
              <a:gd name="T5" fmla="*/ 1874996880 h 937"/>
              <a:gd name="T6" fmla="*/ 604837660 w 1189"/>
              <a:gd name="T7" fmla="*/ 1693545569 h 937"/>
              <a:gd name="T8" fmla="*/ 514112011 w 1189"/>
              <a:gd name="T9" fmla="*/ 1542336143 h 937"/>
              <a:gd name="T10" fmla="*/ 423386362 w 1189"/>
              <a:gd name="T11" fmla="*/ 1360884832 h 937"/>
              <a:gd name="T12" fmla="*/ 332660713 w 1189"/>
              <a:gd name="T13" fmla="*/ 1179433521 h 937"/>
              <a:gd name="T14" fmla="*/ 211693181 w 1189"/>
              <a:gd name="T15" fmla="*/ 967740325 h 937"/>
              <a:gd name="T16" fmla="*/ 60483766 w 1189"/>
              <a:gd name="T17" fmla="*/ 786289014 h 937"/>
              <a:gd name="T18" fmla="*/ 0 w 1189"/>
              <a:gd name="T19" fmla="*/ 604837703 h 937"/>
              <a:gd name="T20" fmla="*/ 0 w 1189"/>
              <a:gd name="T21" fmla="*/ 423386392 h 937"/>
              <a:gd name="T22" fmla="*/ 60483766 w 1189"/>
              <a:gd name="T23" fmla="*/ 241935081 h 937"/>
              <a:gd name="T24" fmla="*/ 211693181 w 1189"/>
              <a:gd name="T25" fmla="*/ 90725655 h 937"/>
              <a:gd name="T26" fmla="*/ 362902596 w 1189"/>
              <a:gd name="T27" fmla="*/ 30241885 h 937"/>
              <a:gd name="T28" fmla="*/ 574595777 w 1189"/>
              <a:gd name="T29" fmla="*/ 60483770 h 937"/>
              <a:gd name="T30" fmla="*/ 756047075 w 1189"/>
              <a:gd name="T31" fmla="*/ 151209426 h 937"/>
              <a:gd name="T32" fmla="*/ 877014607 w 1189"/>
              <a:gd name="T33" fmla="*/ 332660737 h 937"/>
              <a:gd name="T34" fmla="*/ 967740256 w 1189"/>
              <a:gd name="T35" fmla="*/ 514112048 h 937"/>
              <a:gd name="T36" fmla="*/ 1028224022 w 1189"/>
              <a:gd name="T37" fmla="*/ 695563359 h 937"/>
              <a:gd name="T38" fmla="*/ 1088707788 w 1189"/>
              <a:gd name="T39" fmla="*/ 877014670 h 937"/>
              <a:gd name="T40" fmla="*/ 1118949671 w 1189"/>
              <a:gd name="T41" fmla="*/ 1058465981 h 937"/>
              <a:gd name="T42" fmla="*/ 1149191554 w 1189"/>
              <a:gd name="T43" fmla="*/ 1239917292 h 937"/>
              <a:gd name="T44" fmla="*/ 1209675320 w 1189"/>
              <a:gd name="T45" fmla="*/ 1421368603 h 937"/>
              <a:gd name="T46" fmla="*/ 1300400969 w 1189"/>
              <a:gd name="T47" fmla="*/ 1602819914 h 937"/>
              <a:gd name="T48" fmla="*/ 1512094151 w 1189"/>
              <a:gd name="T49" fmla="*/ 1693545569 h 937"/>
              <a:gd name="T50" fmla="*/ 1693545449 w 1189"/>
              <a:gd name="T51" fmla="*/ 1723787454 h 937"/>
              <a:gd name="T52" fmla="*/ 1874996747 w 1189"/>
              <a:gd name="T53" fmla="*/ 1663303684 h 937"/>
              <a:gd name="T54" fmla="*/ 2026206162 w 1189"/>
              <a:gd name="T55" fmla="*/ 1481852373 h 937"/>
              <a:gd name="T56" fmla="*/ 2086689928 w 1189"/>
              <a:gd name="T57" fmla="*/ 1270159177 h 937"/>
              <a:gd name="T58" fmla="*/ 2116931811 w 1189"/>
              <a:gd name="T59" fmla="*/ 1088707866 h 937"/>
              <a:gd name="T60" fmla="*/ 2147483647 w 1189"/>
              <a:gd name="T61" fmla="*/ 907256555 h 937"/>
              <a:gd name="T62" fmla="*/ 2147483647 w 1189"/>
              <a:gd name="T63" fmla="*/ 725805244 h 937"/>
              <a:gd name="T64" fmla="*/ 2147483647 w 1189"/>
              <a:gd name="T65" fmla="*/ 635079588 h 937"/>
              <a:gd name="T66" fmla="*/ 2147483647 w 1189"/>
              <a:gd name="T67" fmla="*/ 604837703 h 937"/>
              <a:gd name="T68" fmla="*/ 2147483647 w 1189"/>
              <a:gd name="T69" fmla="*/ 665321474 h 937"/>
              <a:gd name="T70" fmla="*/ 2147483647 w 1189"/>
              <a:gd name="T71" fmla="*/ 816530899 h 937"/>
              <a:gd name="T72" fmla="*/ 2147483647 w 1189"/>
              <a:gd name="T73" fmla="*/ 997982210 h 937"/>
              <a:gd name="T74" fmla="*/ 2147483647 w 1189"/>
              <a:gd name="T75" fmla="*/ 1179433521 h 937"/>
              <a:gd name="T76" fmla="*/ 2147483647 w 1189"/>
              <a:gd name="T77" fmla="*/ 1360884832 h 937"/>
              <a:gd name="T78" fmla="*/ 2147483647 w 1189"/>
              <a:gd name="T79" fmla="*/ 1542336143 h 937"/>
              <a:gd name="T80" fmla="*/ 2147483647 w 1189"/>
              <a:gd name="T81" fmla="*/ 1693545569 h 937"/>
              <a:gd name="T82" fmla="*/ 2147483647 w 1189"/>
              <a:gd name="T83" fmla="*/ 1874996880 h 937"/>
              <a:gd name="T84" fmla="*/ 2147483647 w 1189"/>
              <a:gd name="T85" fmla="*/ 2056448191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nvGrpSpPr>
          <p:cNvPr id="321589" name="Group 127"/>
          <p:cNvGrpSpPr>
            <a:grpSpLocks/>
          </p:cNvGrpSpPr>
          <p:nvPr/>
        </p:nvGrpSpPr>
        <p:grpSpPr bwMode="auto">
          <a:xfrm>
            <a:off x="7842250" y="3436938"/>
            <a:ext cx="1200150" cy="2109787"/>
            <a:chOff x="4940" y="2165"/>
            <a:chExt cx="756" cy="1329"/>
          </a:xfrm>
        </p:grpSpPr>
        <p:grpSp>
          <p:nvGrpSpPr>
            <p:cNvPr id="321593" name="Group 128"/>
            <p:cNvGrpSpPr>
              <a:grpSpLocks/>
            </p:cNvGrpSpPr>
            <p:nvPr/>
          </p:nvGrpSpPr>
          <p:grpSpPr bwMode="auto">
            <a:xfrm>
              <a:off x="4940" y="2165"/>
              <a:ext cx="756" cy="1329"/>
              <a:chOff x="4940" y="2165"/>
              <a:chExt cx="756" cy="1329"/>
            </a:xfrm>
          </p:grpSpPr>
          <p:grpSp>
            <p:nvGrpSpPr>
              <p:cNvPr id="321596" name="Group 129"/>
              <p:cNvGrpSpPr>
                <a:grpSpLocks/>
              </p:cNvGrpSpPr>
              <p:nvPr/>
            </p:nvGrpSpPr>
            <p:grpSpPr bwMode="auto">
              <a:xfrm>
                <a:off x="4940" y="2165"/>
                <a:ext cx="756" cy="1329"/>
                <a:chOff x="4940" y="2165"/>
                <a:chExt cx="756" cy="1329"/>
              </a:xfrm>
            </p:grpSpPr>
            <p:grpSp>
              <p:nvGrpSpPr>
                <p:cNvPr id="321598" name="Group 130"/>
                <p:cNvGrpSpPr>
                  <a:grpSpLocks/>
                </p:cNvGrpSpPr>
                <p:nvPr/>
              </p:nvGrpSpPr>
              <p:grpSpPr bwMode="auto">
                <a:xfrm>
                  <a:off x="4940" y="2165"/>
                  <a:ext cx="756" cy="1329"/>
                  <a:chOff x="4940" y="2165"/>
                  <a:chExt cx="756" cy="1329"/>
                </a:xfrm>
              </p:grpSpPr>
              <p:grpSp>
                <p:nvGrpSpPr>
                  <p:cNvPr id="321600" name="Group 131"/>
                  <p:cNvGrpSpPr>
                    <a:grpSpLocks/>
                  </p:cNvGrpSpPr>
                  <p:nvPr/>
                </p:nvGrpSpPr>
                <p:grpSpPr bwMode="auto">
                  <a:xfrm>
                    <a:off x="4940" y="2165"/>
                    <a:ext cx="756" cy="1329"/>
                    <a:chOff x="4940" y="2165"/>
                    <a:chExt cx="756" cy="1329"/>
                  </a:xfrm>
                </p:grpSpPr>
                <p:grpSp>
                  <p:nvGrpSpPr>
                    <p:cNvPr id="321602" name="Group 132"/>
                    <p:cNvGrpSpPr>
                      <a:grpSpLocks/>
                    </p:cNvGrpSpPr>
                    <p:nvPr/>
                  </p:nvGrpSpPr>
                  <p:grpSpPr bwMode="auto">
                    <a:xfrm>
                      <a:off x="4940" y="2165"/>
                      <a:ext cx="756" cy="1329"/>
                      <a:chOff x="4940" y="2165"/>
                      <a:chExt cx="756" cy="1329"/>
                    </a:xfrm>
                  </p:grpSpPr>
                  <p:grpSp>
                    <p:nvGrpSpPr>
                      <p:cNvPr id="321604" name="Group 133"/>
                      <p:cNvGrpSpPr>
                        <a:grpSpLocks/>
                      </p:cNvGrpSpPr>
                      <p:nvPr/>
                    </p:nvGrpSpPr>
                    <p:grpSpPr bwMode="auto">
                      <a:xfrm>
                        <a:off x="4940" y="2165"/>
                        <a:ext cx="756" cy="1329"/>
                        <a:chOff x="4940" y="2165"/>
                        <a:chExt cx="756" cy="1329"/>
                      </a:xfrm>
                    </p:grpSpPr>
                    <p:grpSp>
                      <p:nvGrpSpPr>
                        <p:cNvPr id="321607" name="Group 134"/>
                        <p:cNvGrpSpPr>
                          <a:grpSpLocks/>
                        </p:cNvGrpSpPr>
                        <p:nvPr/>
                      </p:nvGrpSpPr>
                      <p:grpSpPr bwMode="auto">
                        <a:xfrm>
                          <a:off x="4940" y="2165"/>
                          <a:ext cx="756" cy="1329"/>
                          <a:chOff x="4940" y="2165"/>
                          <a:chExt cx="756" cy="1329"/>
                        </a:xfrm>
                      </p:grpSpPr>
                      <p:sp>
                        <p:nvSpPr>
                          <p:cNvPr id="844935" name="AutoShape 135"/>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936" name="Rectangle 136"/>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937" name="Line 137"/>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38" name="Rectangle 138"/>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939" name="Rectangle 139"/>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940" name="Line 140"/>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41" name="Line 141"/>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42" name="Line 142"/>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43" name="Line 143"/>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44" name="Line 144"/>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45" name="Line 145"/>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46" name="Line 146"/>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47" name="Line 147"/>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48" name="Line 148"/>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49" name="Line 149"/>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50" name="Rectangle 150"/>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2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zh-CN" altLang="en-US" sz="1000" b="1" i="0" u="none" strike="noStrike" kern="1200" cap="none" spc="0" normalizeH="0" baseline="0" noProof="0">
                                <a:ln>
                                  <a:noFill/>
                                </a:ln>
                                <a:solidFill>
                                  <a:srgbClr val="1A0004"/>
                                </a:solidFill>
                                <a:effectLst/>
                                <a:uLnTx/>
                                <a:uFillTx/>
                                <a:latin typeface="Times" charset="0"/>
                                <a:ea typeface="SimSun" pitchFamily="2" charset="-122"/>
                                <a:cs typeface="+mn-cs"/>
                              </a:rPr>
                              <a:t>王朝</a:t>
                            </a:r>
                            <a:endParaRPr kumimoji="0" lang="zh-CN" altLang="en-US" sz="2800" b="0" i="0" u="none" strike="noStrike" kern="1200" cap="none" spc="0" normalizeH="0" baseline="0" noProof="0">
                              <a:ln>
                                <a:noFill/>
                              </a:ln>
                              <a:solidFill>
                                <a:srgbClr val="00DFCA"/>
                              </a:solidFill>
                              <a:effectLst/>
                              <a:uLnTx/>
                              <a:uFillTx/>
                              <a:latin typeface="Comic Sans MS" pitchFamily="66" charset="0"/>
                              <a:ea typeface="SimSun" pitchFamily="2" charset="-122"/>
                              <a:cs typeface="+mn-cs"/>
                            </a:endParaRPr>
                          </a:p>
                        </p:txBody>
                      </p:sp>
                      <p:sp>
                        <p:nvSpPr>
                          <p:cNvPr id="844951" name="Rectangle 151"/>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4952" name="Rectangle 152"/>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4953" name="Rectangle 153"/>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4954" name="Rectangle 154"/>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4955" name="Text Box 155"/>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4956" name="Text Box 156"/>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4957" name="Text Box 157"/>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4958" name="Text Box 158"/>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4959" name="Text Box 159"/>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4960" name="Text Box 160"/>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44961" name="Rectangle 161"/>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扫</a:t>
                          </a:r>
                          <a:r>
                            <a:rPr kumimoji="0" lang="en-US" altLang="zh-CN" sz="1000" b="1" i="0" u="none" strike="noStrike" kern="1200" cap="none" spc="0" normalizeH="0" baseline="0" noProof="0">
                              <a:ln>
                                <a:noFill/>
                              </a:ln>
                              <a:solidFill>
                                <a:srgbClr val="1A0004"/>
                              </a:solidFill>
                              <a:effectLst/>
                              <a:uLnTx/>
                              <a:uFillTx/>
                              <a:latin typeface="Comic Sans MS" charset="0"/>
                              <a:ea typeface="SimSun" charset="0"/>
                              <a:cs typeface="SimSun"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卫</a:t>
                          </a:r>
                          <a:r>
                            <a:rPr kumimoji="0" lang="en-US" altLang="zh-CN" sz="1000" b="1" i="0" u="none" strike="noStrike" kern="1200" cap="none" spc="0" normalizeH="0" baseline="0" noProof="0">
                              <a:ln>
                                <a:noFill/>
                              </a:ln>
                              <a:solidFill>
                                <a:srgbClr val="1A0004"/>
                              </a:solidFill>
                              <a:effectLst/>
                              <a:uLnTx/>
                              <a:uFillTx/>
                              <a:latin typeface="Comic Sans MS" charset="0"/>
                              <a:ea typeface="SimSun" charset="0"/>
                              <a:cs typeface="SimSun"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罗</a:t>
                          </a: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44962" name="Rectangle 162"/>
                      <p:cNvSpPr>
                        <a:spLocks noChangeArrowheads="1"/>
                      </p:cNvSpPr>
                      <p:nvPr/>
                    </p:nvSpPr>
                    <p:spPr bwMode="auto">
                      <a:xfrm>
                        <a:off x="4946" y="2387"/>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r>
                          <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分裂 </a:t>
                        </a:r>
                        <a:r>
                          <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p>
                    </p:txBody>
                  </p:sp>
                  <p:sp>
                    <p:nvSpPr>
                      <p:cNvPr id="844963" name="Rectangle 163"/>
                      <p:cNvSpPr>
                        <a:spLocks noChangeArrowheads="1"/>
                      </p:cNvSpPr>
                      <p:nvPr/>
                    </p:nvSpPr>
                    <p:spPr bwMode="auto">
                      <a:xfrm>
                        <a:off x="5059" y="2497"/>
                        <a:ext cx="4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北</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南</a:t>
                        </a:r>
                        <a:endParaRPr kumimoji="0" lang="zh-CN" altLang="en-US" sz="1000" b="1" i="0" u="none" strike="noStrike" kern="1200" cap="none" spc="0" normalizeH="0" baseline="0" noProof="0">
                          <a:ln>
                            <a:noFill/>
                          </a:ln>
                          <a:solidFill>
                            <a:srgbClr val="000000"/>
                          </a:solidFill>
                          <a:effectLst/>
                          <a:uLnTx/>
                          <a:uFillTx/>
                          <a:latin typeface="SimSun" charset="0"/>
                          <a:ea typeface="SimSun" charset="0"/>
                          <a:cs typeface="SimSun" charset="0"/>
                        </a:endParaRPr>
                      </a:p>
                    </p:txBody>
                  </p:sp>
                </p:grpSp>
                <p:sp>
                  <p:nvSpPr>
                    <p:cNvPr id="844964" name="Rectangle 164"/>
                    <p:cNvSpPr>
                      <a:spLocks noChangeArrowheads="1"/>
                    </p:cNvSpPr>
                    <p:nvPr/>
                  </p:nvSpPr>
                  <p:spPr bwMode="auto">
                    <a:xfrm>
                      <a:off x="4982" y="2609"/>
                      <a:ext cx="65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以色列</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犹大</a:t>
                      </a:r>
                      <a:endPar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endParaRPr>
                    </a:p>
                  </p:txBody>
                </p:sp>
              </p:grpSp>
              <p:sp>
                <p:nvSpPr>
                  <p:cNvPr id="844965" name="Text Box 165"/>
                  <p:cNvSpPr txBox="1">
                    <a:spLocks noChangeArrowheads="1"/>
                  </p:cNvSpPr>
                  <p:nvPr/>
                </p:nvSpPr>
                <p:spPr bwMode="auto">
                  <a:xfrm>
                    <a:off x="5042" y="2727"/>
                    <a:ext cx="536"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pitchFamily="2" charset="-122"/>
                        <a:ea typeface="SimSun" pitchFamily="2" charset="-122"/>
                        <a:cs typeface="+mn-cs"/>
                      </a:rPr>
                      <a:t>10      2</a:t>
                    </a:r>
                  </a:p>
                </p:txBody>
              </p:sp>
            </p:grpSp>
            <p:sp>
              <p:nvSpPr>
                <p:cNvPr id="844966" name="Rectangle 166"/>
                <p:cNvSpPr>
                  <a:spLocks noChangeArrowheads="1"/>
                </p:cNvSpPr>
                <p:nvPr/>
              </p:nvSpPr>
              <p:spPr bwMode="auto">
                <a:xfrm>
                  <a:off x="4962" y="2826"/>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先知</a:t>
                  </a:r>
                  <a:endPar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endParaRPr>
                </a:p>
              </p:txBody>
            </p:sp>
          </p:grpSp>
          <p:sp>
            <p:nvSpPr>
              <p:cNvPr id="844967" name="Text Box 167"/>
              <p:cNvSpPr txBox="1">
                <a:spLocks noChangeArrowheads="1"/>
              </p:cNvSpPr>
              <p:nvPr/>
            </p:nvSpPr>
            <p:spPr bwMode="auto">
              <a:xfrm>
                <a:off x="5014" y="2944"/>
                <a:ext cx="5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耶</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罗</a:t>
                </a:r>
                <a:endParaRPr kumimoji="0" lang="zh-CN" altLang="en-US" sz="2800" b="0" i="0" u="none" strike="noStrike" kern="1200" cap="none" spc="0" normalizeH="0" baseline="0" noProof="0">
                  <a:ln>
                    <a:noFill/>
                  </a:ln>
                  <a:solidFill>
                    <a:srgbClr val="00DFCA"/>
                  </a:solidFill>
                  <a:effectLst/>
                  <a:uLnTx/>
                  <a:uFillTx/>
                  <a:latin typeface="SimSun" charset="0"/>
                  <a:ea typeface="SimSun" charset="0"/>
                  <a:cs typeface="SimSun" charset="0"/>
                </a:endParaRPr>
              </a:p>
            </p:txBody>
          </p:sp>
        </p:grpSp>
        <p:sp>
          <p:nvSpPr>
            <p:cNvPr id="844968" name="Text Box 168"/>
            <p:cNvSpPr txBox="1">
              <a:spLocks noChangeArrowheads="1"/>
            </p:cNvSpPr>
            <p:nvPr/>
          </p:nvSpPr>
          <p:spPr bwMode="auto">
            <a:xfrm>
              <a:off x="5031" y="3053"/>
              <a:ext cx="25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200</a:t>
              </a:r>
              <a:endPar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endParaRPr>
            </a:p>
          </p:txBody>
        </p:sp>
        <p:sp>
          <p:nvSpPr>
            <p:cNvPr id="844969" name="Text Box 169"/>
            <p:cNvSpPr txBox="1">
              <a:spLocks noChangeArrowheads="1"/>
            </p:cNvSpPr>
            <p:nvPr/>
          </p:nvSpPr>
          <p:spPr bwMode="auto">
            <a:xfrm>
              <a:off x="5020" y="3160"/>
              <a:ext cx="38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亚述</a:t>
              </a:r>
              <a:endParaRPr kumimoji="0" lang="zh-CN" altLang="en-US" sz="10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44864" name="Freeform 64"/>
          <p:cNvSpPr>
            <a:spLocks/>
          </p:cNvSpPr>
          <p:nvPr/>
        </p:nvSpPr>
        <p:spPr bwMode="auto">
          <a:xfrm>
            <a:off x="5816600" y="1792288"/>
            <a:ext cx="1358900" cy="1414462"/>
          </a:xfrm>
          <a:custGeom>
            <a:avLst/>
            <a:gdLst>
              <a:gd name="T0" fmla="*/ 0 w 856"/>
              <a:gd name="T1" fmla="*/ 891 h 891"/>
              <a:gd name="T2" fmla="*/ 24 w 856"/>
              <a:gd name="T3" fmla="*/ 779 h 891"/>
              <a:gd name="T4" fmla="*/ 96 w 856"/>
              <a:gd name="T5" fmla="*/ 675 h 891"/>
              <a:gd name="T6" fmla="*/ 560 w 856"/>
              <a:gd name="T7" fmla="*/ 435 h 891"/>
              <a:gd name="T8" fmla="*/ 752 w 856"/>
              <a:gd name="T9" fmla="*/ 267 h 891"/>
              <a:gd name="T10" fmla="*/ 824 w 856"/>
              <a:gd name="T11" fmla="*/ 179 h 891"/>
              <a:gd name="T12" fmla="*/ 856 w 856"/>
              <a:gd name="T13" fmla="*/ 99 h 891"/>
              <a:gd name="T14" fmla="*/ 848 w 856"/>
              <a:gd name="T15" fmla="*/ 27 h 891"/>
              <a:gd name="T16" fmla="*/ 832 w 856"/>
              <a:gd name="T17" fmla="*/ 3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6" h="891">
                <a:moveTo>
                  <a:pt x="0" y="891"/>
                </a:moveTo>
                <a:cubicBezTo>
                  <a:pt x="3" y="863"/>
                  <a:pt x="6" y="805"/>
                  <a:pt x="24" y="779"/>
                </a:cubicBezTo>
                <a:cubicBezTo>
                  <a:pt x="42" y="751"/>
                  <a:pt x="69" y="699"/>
                  <a:pt x="96" y="675"/>
                </a:cubicBezTo>
                <a:cubicBezTo>
                  <a:pt x="229" y="553"/>
                  <a:pt x="392" y="490"/>
                  <a:pt x="560" y="435"/>
                </a:cubicBezTo>
                <a:cubicBezTo>
                  <a:pt x="628" y="383"/>
                  <a:pt x="696" y="333"/>
                  <a:pt x="752" y="267"/>
                </a:cubicBezTo>
                <a:cubicBezTo>
                  <a:pt x="776" y="237"/>
                  <a:pt x="824" y="179"/>
                  <a:pt x="824" y="179"/>
                </a:cubicBezTo>
                <a:cubicBezTo>
                  <a:pt x="833" y="149"/>
                  <a:pt x="848" y="129"/>
                  <a:pt x="856" y="99"/>
                </a:cubicBezTo>
                <a:cubicBezTo>
                  <a:pt x="853" y="75"/>
                  <a:pt x="851" y="50"/>
                  <a:pt x="848" y="27"/>
                </a:cubicBezTo>
                <a:cubicBezTo>
                  <a:pt x="843" y="0"/>
                  <a:pt x="847" y="3"/>
                  <a:pt x="832" y="3"/>
                </a:cubicBezTo>
              </a:path>
            </a:pathLst>
          </a:custGeom>
          <a:noFill/>
          <a:ln w="57150" cap="flat" cmpd="sng">
            <a:solidFill>
              <a:srgbClr val="EEFF4B"/>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4868" name="Freeform 68"/>
          <p:cNvSpPr>
            <a:spLocks/>
          </p:cNvSpPr>
          <p:nvPr/>
        </p:nvSpPr>
        <p:spPr bwMode="auto">
          <a:xfrm>
            <a:off x="5749925" y="1641475"/>
            <a:ext cx="1346200" cy="1536700"/>
          </a:xfrm>
          <a:custGeom>
            <a:avLst/>
            <a:gdLst>
              <a:gd name="T0" fmla="*/ 2137092500 w 848"/>
              <a:gd name="T1" fmla="*/ 120967500 h 968"/>
              <a:gd name="T2" fmla="*/ 1834673750 w 848"/>
              <a:gd name="T3" fmla="*/ 0 h 968"/>
              <a:gd name="T4" fmla="*/ 1471771250 w 848"/>
              <a:gd name="T5" fmla="*/ 80645000 h 968"/>
              <a:gd name="T6" fmla="*/ 1290320000 w 848"/>
              <a:gd name="T7" fmla="*/ 181451250 h 968"/>
              <a:gd name="T8" fmla="*/ 1189513750 w 848"/>
              <a:gd name="T9" fmla="*/ 282257500 h 968"/>
              <a:gd name="T10" fmla="*/ 1068546250 w 848"/>
              <a:gd name="T11" fmla="*/ 403225000 h 968"/>
              <a:gd name="T12" fmla="*/ 826611250 w 848"/>
              <a:gd name="T13" fmla="*/ 826611250 h 968"/>
              <a:gd name="T14" fmla="*/ 524192500 w 848"/>
              <a:gd name="T15" fmla="*/ 1552416250 h 968"/>
              <a:gd name="T16" fmla="*/ 342741250 w 848"/>
              <a:gd name="T17" fmla="*/ 1794351250 h 968"/>
              <a:gd name="T18" fmla="*/ 161290000 w 848"/>
              <a:gd name="T19" fmla="*/ 2036286250 h 968"/>
              <a:gd name="T20" fmla="*/ 0 w 848"/>
              <a:gd name="T21" fmla="*/ 2147483647 h 9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48" h="968">
                <a:moveTo>
                  <a:pt x="848" y="48"/>
                </a:moveTo>
                <a:cubicBezTo>
                  <a:pt x="819" y="5"/>
                  <a:pt x="775" y="6"/>
                  <a:pt x="728" y="0"/>
                </a:cubicBezTo>
                <a:cubicBezTo>
                  <a:pt x="679" y="12"/>
                  <a:pt x="632" y="15"/>
                  <a:pt x="584" y="32"/>
                </a:cubicBezTo>
                <a:cubicBezTo>
                  <a:pt x="557" y="40"/>
                  <a:pt x="512" y="72"/>
                  <a:pt x="512" y="72"/>
                </a:cubicBezTo>
                <a:cubicBezTo>
                  <a:pt x="479" y="121"/>
                  <a:pt x="515" y="73"/>
                  <a:pt x="472" y="112"/>
                </a:cubicBezTo>
                <a:cubicBezTo>
                  <a:pt x="455" y="127"/>
                  <a:pt x="424" y="160"/>
                  <a:pt x="424" y="160"/>
                </a:cubicBezTo>
                <a:cubicBezTo>
                  <a:pt x="403" y="220"/>
                  <a:pt x="353" y="269"/>
                  <a:pt x="328" y="328"/>
                </a:cubicBezTo>
                <a:cubicBezTo>
                  <a:pt x="285" y="423"/>
                  <a:pt x="258" y="524"/>
                  <a:pt x="208" y="616"/>
                </a:cubicBezTo>
                <a:cubicBezTo>
                  <a:pt x="186" y="655"/>
                  <a:pt x="160" y="677"/>
                  <a:pt x="136" y="712"/>
                </a:cubicBezTo>
                <a:cubicBezTo>
                  <a:pt x="110" y="747"/>
                  <a:pt x="101" y="783"/>
                  <a:pt x="64" y="808"/>
                </a:cubicBezTo>
                <a:cubicBezTo>
                  <a:pt x="38" y="883"/>
                  <a:pt x="0" y="886"/>
                  <a:pt x="0" y="968"/>
                </a:cubicBezTo>
              </a:path>
            </a:pathLst>
          </a:custGeom>
          <a:noFill/>
          <a:ln w="57150" cap="flat" cmpd="sng">
            <a:solidFill>
              <a:srgbClr val="EEFF4B"/>
            </a:solidFill>
            <a:prstDash val="sysDot"/>
            <a:round/>
            <a:headEnd type="none" w="med" len="med"/>
            <a:tailEnd type="none" w="med" len="med"/>
          </a:ln>
          <a:effectLst>
            <a:outerShdw blurRad="63500" dist="117432" dir="4604261" algn="ctr" rotWithShape="0">
              <a:schemeClr val="bg2">
                <a:alpha val="74997"/>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4970" name="Text Box 170"/>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学生</a:t>
            </a:r>
            <a:r>
              <a:rPr kumimoji="0" lang="ja-JP" altLang="en-US" sz="1200" b="1" i="0" u="none" strike="noStrike" kern="1200" cap="none" spc="0" normalizeH="0" baseline="0" noProof="0">
                <a:ln>
                  <a:noFill/>
                </a:ln>
                <a:solidFill>
                  <a:srgbClr val="FFFFFF"/>
                </a:solidFill>
                <a:effectLst/>
                <a:uLnTx/>
                <a:uFillTx/>
                <a:latin typeface="SimSun" charset="0"/>
                <a:ea typeface="SimSun" charset="0"/>
                <a:cs typeface="SimSun" charset="0"/>
              </a:rPr>
              <a:t>手册</a:t>
            </a: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第</a:t>
            </a:r>
            <a:r>
              <a:rPr kumimoji="0" lang="en-US" altLang="zh-CN" sz="1200" b="1" i="0" u="none" strike="noStrike" kern="1200" cap="none" spc="0" normalizeH="0" baseline="0" noProof="0">
                <a:ln>
                  <a:noFill/>
                </a:ln>
                <a:solidFill>
                  <a:srgbClr val="FFFFFF"/>
                </a:solidFill>
                <a:effectLst/>
                <a:uLnTx/>
                <a:uFillTx/>
                <a:latin typeface="SimSun" charset="0"/>
                <a:ea typeface="SimSun" charset="0"/>
                <a:cs typeface="SimSun" charset="0"/>
              </a:rPr>
              <a:t>32-37</a:t>
            </a: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页</a:t>
            </a:r>
          </a:p>
        </p:txBody>
      </p:sp>
    </p:spTree>
    <p:extLst>
      <p:ext uri="{BB962C8B-B14F-4D97-AF65-F5344CB8AC3E}">
        <p14:creationId xmlns:p14="http://schemas.microsoft.com/office/powerpoint/2010/main" val="221770756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44866"/>
                                        </p:tgtEl>
                                        <p:attrNameLst>
                                          <p:attrName>style.visibility</p:attrName>
                                        </p:attrNameLst>
                                      </p:cBhvr>
                                      <p:to>
                                        <p:strVal val="visible"/>
                                      </p:to>
                                    </p:set>
                                    <p:anim calcmode="lin" valueType="num">
                                      <p:cBhvr additive="base">
                                        <p:cTn id="7" dur="500" fill="hold"/>
                                        <p:tgtEl>
                                          <p:spTgt spid="844866"/>
                                        </p:tgtEl>
                                        <p:attrNameLst>
                                          <p:attrName>ppt_x</p:attrName>
                                        </p:attrNameLst>
                                      </p:cBhvr>
                                      <p:tavLst>
                                        <p:tav tm="0">
                                          <p:val>
                                            <p:strVal val="0-#ppt_w/2"/>
                                          </p:val>
                                        </p:tav>
                                        <p:tav tm="100000">
                                          <p:val>
                                            <p:strVal val="#ppt_x"/>
                                          </p:val>
                                        </p:tav>
                                      </p:tavLst>
                                    </p:anim>
                                    <p:anim calcmode="lin" valueType="num">
                                      <p:cBhvr additive="base">
                                        <p:cTn id="8" dur="500" fill="hold"/>
                                        <p:tgtEl>
                                          <p:spTgt spid="84486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528" fill="hold" grpId="0" nodeType="clickEffect">
                                  <p:stCondLst>
                                    <p:cond delay="0"/>
                                  </p:stCondLst>
                                  <p:childTnLst>
                                    <p:set>
                                      <p:cBhvr>
                                        <p:cTn id="12" dur="1" fill="hold">
                                          <p:stCondLst>
                                            <p:cond delay="0"/>
                                          </p:stCondLst>
                                        </p:cTn>
                                        <p:tgtEl>
                                          <p:spTgt spid="844865"/>
                                        </p:tgtEl>
                                        <p:attrNameLst>
                                          <p:attrName>style.visibility</p:attrName>
                                        </p:attrNameLst>
                                      </p:cBhvr>
                                      <p:to>
                                        <p:strVal val="visible"/>
                                      </p:to>
                                    </p:set>
                                    <p:anim calcmode="lin" valueType="num">
                                      <p:cBhvr>
                                        <p:cTn id="13" dur="500" fill="hold"/>
                                        <p:tgtEl>
                                          <p:spTgt spid="844865"/>
                                        </p:tgtEl>
                                        <p:attrNameLst>
                                          <p:attrName>ppt_w</p:attrName>
                                        </p:attrNameLst>
                                      </p:cBhvr>
                                      <p:tavLst>
                                        <p:tav tm="0">
                                          <p:val>
                                            <p:fltVal val="0"/>
                                          </p:val>
                                        </p:tav>
                                        <p:tav tm="100000">
                                          <p:val>
                                            <p:strVal val="#ppt_w"/>
                                          </p:val>
                                        </p:tav>
                                      </p:tavLst>
                                    </p:anim>
                                    <p:anim calcmode="lin" valueType="num">
                                      <p:cBhvr>
                                        <p:cTn id="14" dur="500" fill="hold"/>
                                        <p:tgtEl>
                                          <p:spTgt spid="844865"/>
                                        </p:tgtEl>
                                        <p:attrNameLst>
                                          <p:attrName>ppt_h</p:attrName>
                                        </p:attrNameLst>
                                      </p:cBhvr>
                                      <p:tavLst>
                                        <p:tav tm="0">
                                          <p:val>
                                            <p:fltVal val="0"/>
                                          </p:val>
                                        </p:tav>
                                        <p:tav tm="100000">
                                          <p:val>
                                            <p:strVal val="#ppt_h"/>
                                          </p:val>
                                        </p:tav>
                                      </p:tavLst>
                                    </p:anim>
                                    <p:anim calcmode="lin" valueType="num">
                                      <p:cBhvr>
                                        <p:cTn id="15" dur="500" fill="hold"/>
                                        <p:tgtEl>
                                          <p:spTgt spid="844865"/>
                                        </p:tgtEl>
                                        <p:attrNameLst>
                                          <p:attrName>ppt_x</p:attrName>
                                        </p:attrNameLst>
                                      </p:cBhvr>
                                      <p:tavLst>
                                        <p:tav tm="0">
                                          <p:val>
                                            <p:fltVal val="0.5"/>
                                          </p:val>
                                        </p:tav>
                                        <p:tav tm="100000">
                                          <p:val>
                                            <p:strVal val="#ppt_x"/>
                                          </p:val>
                                        </p:tav>
                                      </p:tavLst>
                                    </p:anim>
                                    <p:anim calcmode="lin" valueType="num">
                                      <p:cBhvr>
                                        <p:cTn id="16" dur="500" fill="hold"/>
                                        <p:tgtEl>
                                          <p:spTgt spid="844865"/>
                                        </p:tgtEl>
                                        <p:attrNameLst>
                                          <p:attrName>ppt_y</p:attrName>
                                        </p:attrNameLst>
                                      </p:cBhvr>
                                      <p:tavLst>
                                        <p:tav tm="0">
                                          <p:val>
                                            <p:fltVal val="0.5"/>
                                          </p:val>
                                        </p:tav>
                                        <p:tav tm="100000">
                                          <p:val>
                                            <p:strVal val="#ppt_y"/>
                                          </p:val>
                                        </p:tav>
                                      </p:tavLst>
                                    </p:anim>
                                  </p:childTnLst>
                                </p:cTn>
                              </p:par>
                            </p:childTnLst>
                          </p:cTn>
                        </p:par>
                        <p:par>
                          <p:cTn id="17" fill="hold" nodeType="afterGroup">
                            <p:stCondLst>
                              <p:cond delay="500"/>
                            </p:stCondLst>
                            <p:childTnLst>
                              <p:par>
                                <p:cTn id="18" presetID="22" presetClass="entr" presetSubtype="4" fill="hold" nodeType="afterEffect">
                                  <p:stCondLst>
                                    <p:cond delay="0"/>
                                  </p:stCondLst>
                                  <p:childTnLst>
                                    <p:set>
                                      <p:cBhvr>
                                        <p:cTn id="19" dur="1" fill="hold">
                                          <p:stCondLst>
                                            <p:cond delay="0"/>
                                          </p:stCondLst>
                                        </p:cTn>
                                        <p:tgtEl>
                                          <p:spTgt spid="844864"/>
                                        </p:tgtEl>
                                        <p:attrNameLst>
                                          <p:attrName>style.visibility</p:attrName>
                                        </p:attrNameLst>
                                      </p:cBhvr>
                                      <p:to>
                                        <p:strVal val="visible"/>
                                      </p:to>
                                    </p:set>
                                    <p:animEffect transition="in" filter="wipe(down)">
                                      <p:cBhvr>
                                        <p:cTn id="20" dur="500"/>
                                        <p:tgtEl>
                                          <p:spTgt spid="844864"/>
                                        </p:tgtEl>
                                      </p:cBhvr>
                                    </p:animEffect>
                                  </p:childTnLst>
                                </p:cTn>
                              </p:par>
                            </p:childTnLst>
                          </p:cTn>
                        </p:par>
                        <p:par>
                          <p:cTn id="21" fill="hold" nodeType="afterGroup">
                            <p:stCondLst>
                              <p:cond delay="1000"/>
                            </p:stCondLst>
                            <p:childTnLst>
                              <p:par>
                                <p:cTn id="22" presetID="22" presetClass="entr" presetSubtype="1" fill="hold" nodeType="afterEffect">
                                  <p:stCondLst>
                                    <p:cond delay="0"/>
                                  </p:stCondLst>
                                  <p:childTnLst>
                                    <p:set>
                                      <p:cBhvr>
                                        <p:cTn id="23" dur="1" fill="hold">
                                          <p:stCondLst>
                                            <p:cond delay="0"/>
                                          </p:stCondLst>
                                        </p:cTn>
                                        <p:tgtEl>
                                          <p:spTgt spid="844862"/>
                                        </p:tgtEl>
                                        <p:attrNameLst>
                                          <p:attrName>style.visibility</p:attrName>
                                        </p:attrNameLst>
                                      </p:cBhvr>
                                      <p:to>
                                        <p:strVal val="visible"/>
                                      </p:to>
                                    </p:set>
                                    <p:animEffect transition="in" filter="wipe(up)">
                                      <p:cBhvr>
                                        <p:cTn id="24" dur="500"/>
                                        <p:tgtEl>
                                          <p:spTgt spid="844862"/>
                                        </p:tgtEl>
                                      </p:cBhvr>
                                    </p:animEffect>
                                  </p:childTnLst>
                                </p:cTn>
                              </p:par>
                            </p:childTnLst>
                          </p:cTn>
                        </p:par>
                        <p:par>
                          <p:cTn id="25" fill="hold" nodeType="afterGroup">
                            <p:stCondLst>
                              <p:cond delay="1500"/>
                            </p:stCondLst>
                            <p:childTnLst>
                              <p:par>
                                <p:cTn id="26" presetID="22" presetClass="entr" presetSubtype="1" fill="hold" nodeType="afterEffect">
                                  <p:stCondLst>
                                    <p:cond delay="0"/>
                                  </p:stCondLst>
                                  <p:childTnLst>
                                    <p:set>
                                      <p:cBhvr>
                                        <p:cTn id="27" dur="1" fill="hold">
                                          <p:stCondLst>
                                            <p:cond delay="0"/>
                                          </p:stCondLst>
                                        </p:cTn>
                                        <p:tgtEl>
                                          <p:spTgt spid="844863"/>
                                        </p:tgtEl>
                                        <p:attrNameLst>
                                          <p:attrName>style.visibility</p:attrName>
                                        </p:attrNameLst>
                                      </p:cBhvr>
                                      <p:to>
                                        <p:strVal val="visible"/>
                                      </p:to>
                                    </p:set>
                                    <p:animEffect transition="in" filter="wipe(up)">
                                      <p:cBhvr>
                                        <p:cTn id="28" dur="500"/>
                                        <p:tgtEl>
                                          <p:spTgt spid="844863"/>
                                        </p:tgtEl>
                                      </p:cBhvr>
                                    </p:animEffect>
                                  </p:childTnLst>
                                </p:cTn>
                              </p:par>
                            </p:childTnLst>
                          </p:cTn>
                        </p:par>
                        <p:par>
                          <p:cTn id="29" fill="hold" nodeType="afterGroup">
                            <p:stCondLst>
                              <p:cond delay="2000"/>
                            </p:stCondLst>
                            <p:childTnLst>
                              <p:par>
                                <p:cTn id="30" presetID="22" presetClass="entr" presetSubtype="1" fill="hold" nodeType="afterEffect">
                                  <p:stCondLst>
                                    <p:cond delay="0"/>
                                  </p:stCondLst>
                                  <p:childTnLst>
                                    <p:set>
                                      <p:cBhvr>
                                        <p:cTn id="31" dur="1" fill="hold">
                                          <p:stCondLst>
                                            <p:cond delay="0"/>
                                          </p:stCondLst>
                                        </p:cTn>
                                        <p:tgtEl>
                                          <p:spTgt spid="844868"/>
                                        </p:tgtEl>
                                        <p:attrNameLst>
                                          <p:attrName>style.visibility</p:attrName>
                                        </p:attrNameLst>
                                      </p:cBhvr>
                                      <p:to>
                                        <p:strVal val="visible"/>
                                      </p:to>
                                    </p:set>
                                    <p:animEffect transition="in" filter="wipe(up)">
                                      <p:cBhvr>
                                        <p:cTn id="32" dur="500"/>
                                        <p:tgtEl>
                                          <p:spTgt spid="84486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2" fill="hold" nodeType="clickEffect">
                                  <p:stCondLst>
                                    <p:cond delay="0"/>
                                  </p:stCondLst>
                                  <p:childTnLst>
                                    <p:set>
                                      <p:cBhvr>
                                        <p:cTn id="36" dur="1" fill="hold">
                                          <p:stCondLst>
                                            <p:cond delay="0"/>
                                          </p:stCondLst>
                                        </p:cTn>
                                        <p:tgtEl>
                                          <p:spTgt spid="844867"/>
                                        </p:tgtEl>
                                        <p:attrNameLst>
                                          <p:attrName>style.visibility</p:attrName>
                                        </p:attrNameLst>
                                      </p:cBhvr>
                                      <p:to>
                                        <p:strVal val="visible"/>
                                      </p:to>
                                    </p:set>
                                    <p:animEffect transition="in" filter="wipe(right)">
                                      <p:cBhvr>
                                        <p:cTn id="37" dur="500"/>
                                        <p:tgtEl>
                                          <p:spTgt spid="8448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4865" grpId="0" autoUpdateAnimBg="0"/>
      <p:bldP spid="844866" grpId="0" autoUpdateAnimBg="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2994"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2995" name="Freeform 3"/>
          <p:cNvSpPr>
            <a:spLocks/>
          </p:cNvSpPr>
          <p:nvPr/>
        </p:nvSpPr>
        <p:spPr bwMode="auto">
          <a:xfrm>
            <a:off x="1616075" y="858838"/>
            <a:ext cx="1620838" cy="3049587"/>
          </a:xfrm>
          <a:custGeom>
            <a:avLst/>
            <a:gdLst>
              <a:gd name="T0" fmla="*/ 2147483647 w 1021"/>
              <a:gd name="T1" fmla="*/ 60483740 h 1921"/>
              <a:gd name="T2" fmla="*/ 2147483647 w 1021"/>
              <a:gd name="T3" fmla="*/ 181451220 h 1921"/>
              <a:gd name="T4" fmla="*/ 2147483647 w 1021"/>
              <a:gd name="T5" fmla="*/ 302418700 h 1921"/>
              <a:gd name="T6" fmla="*/ 2147483647 w 1021"/>
              <a:gd name="T7" fmla="*/ 453628051 h 1921"/>
              <a:gd name="T8" fmla="*/ 2147483647 w 1021"/>
              <a:gd name="T9" fmla="*/ 604837401 h 1921"/>
              <a:gd name="T10" fmla="*/ 2147483647 w 1021"/>
              <a:gd name="T11" fmla="*/ 756046751 h 1921"/>
              <a:gd name="T12" fmla="*/ 2147483647 w 1021"/>
              <a:gd name="T13" fmla="*/ 877014231 h 1921"/>
              <a:gd name="T14" fmla="*/ 2147483647 w 1021"/>
              <a:gd name="T15" fmla="*/ 997981711 h 1921"/>
              <a:gd name="T16" fmla="*/ 2147483647 w 1021"/>
              <a:gd name="T17" fmla="*/ 1149191062 h 1921"/>
              <a:gd name="T18" fmla="*/ 2147483647 w 1021"/>
              <a:gd name="T19" fmla="*/ 1300400412 h 1921"/>
              <a:gd name="T20" fmla="*/ 2147483647 w 1021"/>
              <a:gd name="T21" fmla="*/ 1421367892 h 1921"/>
              <a:gd name="T22" fmla="*/ 2147483647 w 1021"/>
              <a:gd name="T23" fmla="*/ 1602819112 h 1921"/>
              <a:gd name="T24" fmla="*/ 2147483647 w 1021"/>
              <a:gd name="T25" fmla="*/ 1754028462 h 1921"/>
              <a:gd name="T26" fmla="*/ 2147483647 w 1021"/>
              <a:gd name="T27" fmla="*/ 1874995943 h 1921"/>
              <a:gd name="T28" fmla="*/ 2147483647 w 1021"/>
              <a:gd name="T29" fmla="*/ 1995963423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16931903 w 1021"/>
              <a:gd name="T39" fmla="*/ 2147483647 h 1921"/>
              <a:gd name="T40" fmla="*/ 2086690019 w 1021"/>
              <a:gd name="T41" fmla="*/ 2147483647 h 1921"/>
              <a:gd name="T42" fmla="*/ 1995964366 w 1021"/>
              <a:gd name="T43" fmla="*/ 2147483647 h 1921"/>
              <a:gd name="T44" fmla="*/ 1935480597 w 1021"/>
              <a:gd name="T45" fmla="*/ 2147483647 h 1921"/>
              <a:gd name="T46" fmla="*/ 1844754944 w 1021"/>
              <a:gd name="T47" fmla="*/ 2147483647 h 1921"/>
              <a:gd name="T48" fmla="*/ 1754029291 w 1021"/>
              <a:gd name="T49" fmla="*/ 2147483647 h 1921"/>
              <a:gd name="T50" fmla="*/ 1663303638 w 1021"/>
              <a:gd name="T51" fmla="*/ 2147483647 h 1921"/>
              <a:gd name="T52" fmla="*/ 1602819869 w 1021"/>
              <a:gd name="T53" fmla="*/ 2147483647 h 1921"/>
              <a:gd name="T54" fmla="*/ 1512094216 w 1021"/>
              <a:gd name="T55" fmla="*/ 2147483647 h 1921"/>
              <a:gd name="T56" fmla="*/ 1421368563 w 1021"/>
              <a:gd name="T57" fmla="*/ 2147483647 h 1921"/>
              <a:gd name="T58" fmla="*/ 1360884795 w 1021"/>
              <a:gd name="T59" fmla="*/ 2147483647 h 1921"/>
              <a:gd name="T60" fmla="*/ 1300401026 w 1021"/>
              <a:gd name="T61" fmla="*/ 2147483647 h 1921"/>
              <a:gd name="T62" fmla="*/ 1209675373 w 1021"/>
              <a:gd name="T63" fmla="*/ 2147483647 h 1921"/>
              <a:gd name="T64" fmla="*/ 1088707836 w 1021"/>
              <a:gd name="T65" fmla="*/ 2147483647 h 1921"/>
              <a:gd name="T66" fmla="*/ 997982183 w 1021"/>
              <a:gd name="T67" fmla="*/ 2147483647 h 1921"/>
              <a:gd name="T68" fmla="*/ 846772761 w 1021"/>
              <a:gd name="T69" fmla="*/ 2147483647 h 1921"/>
              <a:gd name="T70" fmla="*/ 725805224 w 1021"/>
              <a:gd name="T71" fmla="*/ 2147483647 h 1921"/>
              <a:gd name="T72" fmla="*/ 574595802 w 1021"/>
              <a:gd name="T73" fmla="*/ 2147483647 h 1921"/>
              <a:gd name="T74" fmla="*/ 423386381 w 1021"/>
              <a:gd name="T75" fmla="*/ 2147483647 h 1921"/>
              <a:gd name="T76" fmla="*/ 241935075 w 1021"/>
              <a:gd name="T77" fmla="*/ 2147483647 h 1921"/>
              <a:gd name="T78" fmla="*/ 12096753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2996" name="Rectangle 4"/>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2997" name="Rectangle 5"/>
          <p:cNvSpPr>
            <a:spLocks noChangeArrowheads="1"/>
          </p:cNvSpPr>
          <p:nvPr/>
        </p:nvSpPr>
        <p:spPr bwMode="auto">
          <a:xfrm>
            <a:off x="590550" y="2020888"/>
            <a:ext cx="1695450" cy="4227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2998" name="Freeform 6"/>
          <p:cNvSpPr>
            <a:spLocks/>
          </p:cNvSpPr>
          <p:nvPr/>
        </p:nvSpPr>
        <p:spPr bwMode="auto">
          <a:xfrm>
            <a:off x="6991350" y="3978275"/>
            <a:ext cx="1430338" cy="2097088"/>
          </a:xfrm>
          <a:custGeom>
            <a:avLst/>
            <a:gdLst>
              <a:gd name="T0" fmla="*/ 2147483647 w 901"/>
              <a:gd name="T1" fmla="*/ 0 h 1321"/>
              <a:gd name="T2" fmla="*/ 2147483647 w 901"/>
              <a:gd name="T3" fmla="*/ 30241882 h 1321"/>
              <a:gd name="T4" fmla="*/ 2147173876 w 901"/>
              <a:gd name="T5" fmla="*/ 60483764 h 1321"/>
              <a:gd name="T6" fmla="*/ 2086690104 w 901"/>
              <a:gd name="T7" fmla="*/ 90725647 h 1321"/>
              <a:gd name="T8" fmla="*/ 2026206333 w 901"/>
              <a:gd name="T9" fmla="*/ 120967529 h 1321"/>
              <a:gd name="T10" fmla="*/ 1965722562 w 901"/>
              <a:gd name="T11" fmla="*/ 151209411 h 1321"/>
              <a:gd name="T12" fmla="*/ 1935480677 w 901"/>
              <a:gd name="T13" fmla="*/ 211693175 h 1321"/>
              <a:gd name="T14" fmla="*/ 1874996905 w 901"/>
              <a:gd name="T15" fmla="*/ 241935058 h 1321"/>
              <a:gd name="T16" fmla="*/ 1814513134 w 901"/>
              <a:gd name="T17" fmla="*/ 302418822 h 1321"/>
              <a:gd name="T18" fmla="*/ 1754029363 w 901"/>
              <a:gd name="T19" fmla="*/ 332660704 h 1321"/>
              <a:gd name="T20" fmla="*/ 1723787478 w 901"/>
              <a:gd name="T21" fmla="*/ 393144469 h 1321"/>
              <a:gd name="T22" fmla="*/ 1663303706 w 901"/>
              <a:gd name="T23" fmla="*/ 423386351 h 1321"/>
              <a:gd name="T24" fmla="*/ 1633061821 w 901"/>
              <a:gd name="T25" fmla="*/ 483870115 h 1321"/>
              <a:gd name="T26" fmla="*/ 1572578050 w 901"/>
              <a:gd name="T27" fmla="*/ 544353880 h 1321"/>
              <a:gd name="T28" fmla="*/ 1542336164 w 901"/>
              <a:gd name="T29" fmla="*/ 604837644 h 1321"/>
              <a:gd name="T30" fmla="*/ 1481852393 w 901"/>
              <a:gd name="T31" fmla="*/ 635079526 h 1321"/>
              <a:gd name="T32" fmla="*/ 1451610507 w 901"/>
              <a:gd name="T33" fmla="*/ 695563291 h 1321"/>
              <a:gd name="T34" fmla="*/ 1391126736 w 901"/>
              <a:gd name="T35" fmla="*/ 725805173 h 1321"/>
              <a:gd name="T36" fmla="*/ 1330642965 w 901"/>
              <a:gd name="T37" fmla="*/ 786288937 h 1321"/>
              <a:gd name="T38" fmla="*/ 1300401080 w 901"/>
              <a:gd name="T39" fmla="*/ 846772702 h 1321"/>
              <a:gd name="T40" fmla="*/ 1239917308 w 901"/>
              <a:gd name="T41" fmla="*/ 907256466 h 1321"/>
              <a:gd name="T42" fmla="*/ 1179433537 w 901"/>
              <a:gd name="T43" fmla="*/ 937498349 h 1321"/>
              <a:gd name="T44" fmla="*/ 1149191652 w 901"/>
              <a:gd name="T45" fmla="*/ 997982113 h 1321"/>
              <a:gd name="T46" fmla="*/ 1088707881 w 901"/>
              <a:gd name="T47" fmla="*/ 1058465877 h 1321"/>
              <a:gd name="T48" fmla="*/ 1028224109 w 901"/>
              <a:gd name="T49" fmla="*/ 1118949642 h 1321"/>
              <a:gd name="T50" fmla="*/ 997982224 w 901"/>
              <a:gd name="T51" fmla="*/ 1179433406 h 1321"/>
              <a:gd name="T52" fmla="*/ 937498453 w 901"/>
              <a:gd name="T53" fmla="*/ 1239917171 h 1321"/>
              <a:gd name="T54" fmla="*/ 907256567 w 901"/>
              <a:gd name="T55" fmla="*/ 1300400935 h 1321"/>
              <a:gd name="T56" fmla="*/ 846772796 w 901"/>
              <a:gd name="T57" fmla="*/ 1360884699 h 1321"/>
              <a:gd name="T58" fmla="*/ 816530910 w 901"/>
              <a:gd name="T59" fmla="*/ 1421368464 h 1321"/>
              <a:gd name="T60" fmla="*/ 786289025 w 901"/>
              <a:gd name="T61" fmla="*/ 1481852228 h 1321"/>
              <a:gd name="T62" fmla="*/ 725805254 w 901"/>
              <a:gd name="T63" fmla="*/ 1572577875 h 1321"/>
              <a:gd name="T64" fmla="*/ 695563368 w 901"/>
              <a:gd name="T65" fmla="*/ 1633061639 h 1321"/>
              <a:gd name="T66" fmla="*/ 665321483 w 901"/>
              <a:gd name="T67" fmla="*/ 1723787286 h 1321"/>
              <a:gd name="T68" fmla="*/ 604837711 w 901"/>
              <a:gd name="T69" fmla="*/ 1784271050 h 1321"/>
              <a:gd name="T70" fmla="*/ 574595826 w 901"/>
              <a:gd name="T71" fmla="*/ 1844754815 h 1321"/>
              <a:gd name="T72" fmla="*/ 544353940 w 901"/>
              <a:gd name="T73" fmla="*/ 1905238579 h 1321"/>
              <a:gd name="T74" fmla="*/ 514112055 w 901"/>
              <a:gd name="T75" fmla="*/ 1965722344 h 1321"/>
              <a:gd name="T76" fmla="*/ 483870169 w 901"/>
              <a:gd name="T77" fmla="*/ 2026206108 h 1321"/>
              <a:gd name="T78" fmla="*/ 453628284 w 901"/>
              <a:gd name="T79" fmla="*/ 2086689873 h 1321"/>
              <a:gd name="T80" fmla="*/ 423386398 w 901"/>
              <a:gd name="T81" fmla="*/ 2147173637 h 1321"/>
              <a:gd name="T82" fmla="*/ 393144512 w 901"/>
              <a:gd name="T83" fmla="*/ 2147483647 h 1321"/>
              <a:gd name="T84" fmla="*/ 362902627 w 901"/>
              <a:gd name="T85" fmla="*/ 2147483647 h 1321"/>
              <a:gd name="T86" fmla="*/ 332660741 w 901"/>
              <a:gd name="T87" fmla="*/ 2147483647 h 1321"/>
              <a:gd name="T88" fmla="*/ 302418856 w 901"/>
              <a:gd name="T89" fmla="*/ 2147483647 h 1321"/>
              <a:gd name="T90" fmla="*/ 302418856 w 901"/>
              <a:gd name="T91" fmla="*/ 2147483647 h 1321"/>
              <a:gd name="T92" fmla="*/ 272176970 w 901"/>
              <a:gd name="T93" fmla="*/ 2147483647 h 1321"/>
              <a:gd name="T94" fmla="*/ 241935085 w 901"/>
              <a:gd name="T95" fmla="*/ 2147483647 h 1321"/>
              <a:gd name="T96" fmla="*/ 241935085 w 901"/>
              <a:gd name="T97" fmla="*/ 2147483647 h 1321"/>
              <a:gd name="T98" fmla="*/ 211693199 w 901"/>
              <a:gd name="T99" fmla="*/ 2147483647 h 1321"/>
              <a:gd name="T100" fmla="*/ 181451313 w 901"/>
              <a:gd name="T101" fmla="*/ 2147483647 h 1321"/>
              <a:gd name="T102" fmla="*/ 151209428 w 901"/>
              <a:gd name="T103" fmla="*/ 2147483647 h 1321"/>
              <a:gd name="T104" fmla="*/ 151209428 w 901"/>
              <a:gd name="T105" fmla="*/ 2147483647 h 1321"/>
              <a:gd name="T106" fmla="*/ 120967542 w 901"/>
              <a:gd name="T107" fmla="*/ 2147483647 h 1321"/>
              <a:gd name="T108" fmla="*/ 90725657 w 901"/>
              <a:gd name="T109" fmla="*/ 2147483647 h 1321"/>
              <a:gd name="T110" fmla="*/ 90725657 w 901"/>
              <a:gd name="T111" fmla="*/ 2147483647 h 1321"/>
              <a:gd name="T112" fmla="*/ 60483771 w 901"/>
              <a:gd name="T113" fmla="*/ 2147483647 h 1321"/>
              <a:gd name="T114" fmla="*/ 30241886 w 901"/>
              <a:gd name="T115" fmla="*/ 2147483647 h 1321"/>
              <a:gd name="T116" fmla="*/ 30241886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2999"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4654130 h 1837"/>
              <a:gd name="T56" fmla="*/ 2147483647 w 2581"/>
              <a:gd name="T57" fmla="*/ 2053928490 h 1837"/>
              <a:gd name="T58" fmla="*/ 2147483647 w 2581"/>
              <a:gd name="T59" fmla="*/ 1930440018 h 1837"/>
              <a:gd name="T60" fmla="*/ 2147483647 w 2581"/>
              <a:gd name="T61" fmla="*/ 1839714378 h 1837"/>
              <a:gd name="T62" fmla="*/ 2147483647 w 2581"/>
              <a:gd name="T63" fmla="*/ 1716227494 h 1837"/>
              <a:gd name="T64" fmla="*/ 2147483647 w 2581"/>
              <a:gd name="T65" fmla="*/ 1622980903 h 1837"/>
              <a:gd name="T66" fmla="*/ 2147483647 w 2581"/>
              <a:gd name="T67" fmla="*/ 1502013383 h 1837"/>
              <a:gd name="T68" fmla="*/ 2147483647 w 2581"/>
              <a:gd name="T69" fmla="*/ 1408768379 h 1837"/>
              <a:gd name="T70" fmla="*/ 2147483647 w 2581"/>
              <a:gd name="T71" fmla="*/ 1287800858 h 1837"/>
              <a:gd name="T72" fmla="*/ 2147173387 w 2581"/>
              <a:gd name="T73" fmla="*/ 1164312387 h 1837"/>
              <a:gd name="T74" fmla="*/ 2053928388 w 2581"/>
              <a:gd name="T75" fmla="*/ 1040825503 h 1837"/>
              <a:gd name="T76" fmla="*/ 1990923680 w 2581"/>
              <a:gd name="T77" fmla="*/ 919857983 h 1837"/>
              <a:gd name="T78" fmla="*/ 1897678682 w 2581"/>
              <a:gd name="T79" fmla="*/ 826611392 h 1837"/>
              <a:gd name="T80" fmla="*/ 1774190217 w 2581"/>
              <a:gd name="T81" fmla="*/ 672882628 h 1837"/>
              <a:gd name="T82" fmla="*/ 1680945218 w 2581"/>
              <a:gd name="T83" fmla="*/ 551915107 h 1837"/>
              <a:gd name="T84" fmla="*/ 1587698631 w 2581"/>
              <a:gd name="T85" fmla="*/ 458668516 h 1837"/>
              <a:gd name="T86" fmla="*/ 1461690803 w 2581"/>
              <a:gd name="T87" fmla="*/ 367942876 h 1837"/>
              <a:gd name="T88" fmla="*/ 1368445804 w 2581"/>
              <a:gd name="T89" fmla="*/ 307459115 h 1837"/>
              <a:gd name="T90" fmla="*/ 1244957339 w 2581"/>
              <a:gd name="T91" fmla="*/ 183972232 h 1837"/>
              <a:gd name="T92" fmla="*/ 1118949512 w 2581"/>
              <a:gd name="T93" fmla="*/ 153730351 h 1837"/>
              <a:gd name="T94" fmla="*/ 965220755 w 2581"/>
              <a:gd name="T95" fmla="*/ 90725641 h 1837"/>
              <a:gd name="T96" fmla="*/ 808971049 w 2581"/>
              <a:gd name="T97" fmla="*/ 60483760 h 1837"/>
              <a:gd name="T98" fmla="*/ 685482584 w 2581"/>
              <a:gd name="T99" fmla="*/ 30241880 h 1837"/>
              <a:gd name="T100" fmla="*/ 559474756 w 2581"/>
              <a:gd name="T101" fmla="*/ 0 h 1837"/>
              <a:gd name="T102" fmla="*/ 435987878 w 2581"/>
              <a:gd name="T103" fmla="*/ 0 h 1837"/>
              <a:gd name="T104" fmla="*/ 309980050 w 2581"/>
              <a:gd name="T105" fmla="*/ 30241880 h 1837"/>
              <a:gd name="T106" fmla="*/ 186491585 w 2581"/>
              <a:gd name="T107" fmla="*/ 60483760 h 1837"/>
              <a:gd name="T108" fmla="*/ 63004708 w 2581"/>
              <a:gd name="T109" fmla="*/ 123488471 h 1837"/>
              <a:gd name="T110" fmla="*/ 0 w 2581"/>
              <a:gd name="T111" fmla="*/ 244455992 h 1837"/>
              <a:gd name="T112" fmla="*/ 0 w 2581"/>
              <a:gd name="T113" fmla="*/ 367942876 h 1837"/>
              <a:gd name="T114" fmla="*/ 30241879 w 2581"/>
              <a:gd name="T115" fmla="*/ 491431347 h 1837"/>
              <a:gd name="T116" fmla="*/ 93246586 w 2581"/>
              <a:gd name="T117" fmla="*/ 612398867 h 1837"/>
              <a:gd name="T118" fmla="*/ 186491585 w 2581"/>
              <a:gd name="T119" fmla="*/ 705643871 h 1837"/>
              <a:gd name="T120" fmla="*/ 342741292 w 2581"/>
              <a:gd name="T121" fmla="*/ 766127631 h 1837"/>
              <a:gd name="T122" fmla="*/ 466229757 w 2581"/>
              <a:gd name="T123" fmla="*/ 796369512 h 1837"/>
              <a:gd name="T124" fmla="*/ 592237585 w 2581"/>
              <a:gd name="T125" fmla="*/ 826611392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000" name="Rectangle 8"/>
          <p:cNvSpPr>
            <a:spLocks noChangeArrowheads="1"/>
          </p:cNvSpPr>
          <p:nvPr/>
        </p:nvSpPr>
        <p:spPr bwMode="auto">
          <a:xfrm>
            <a:off x="4630738" y="2649538"/>
            <a:ext cx="15208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幼</a:t>
            </a:r>
          </a:p>
        </p:txBody>
      </p:sp>
      <p:sp>
        <p:nvSpPr>
          <p:cNvPr id="853001" name="Rectangle 9"/>
          <p:cNvSpPr>
            <a:spLocks noChangeArrowheads="1"/>
          </p:cNvSpPr>
          <p:nvPr/>
        </p:nvSpPr>
        <p:spPr bwMode="auto">
          <a:xfrm>
            <a:off x="7259638" y="5259388"/>
            <a:ext cx="13112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波</a:t>
            </a:r>
          </a:p>
        </p:txBody>
      </p:sp>
      <p:sp>
        <p:nvSpPr>
          <p:cNvPr id="853002" name="Freeform 10"/>
          <p:cNvSpPr>
            <a:spLocks/>
          </p:cNvSpPr>
          <p:nvPr/>
        </p:nvSpPr>
        <p:spPr bwMode="auto">
          <a:xfrm>
            <a:off x="3257550" y="2628900"/>
            <a:ext cx="268288" cy="306388"/>
          </a:xfrm>
          <a:custGeom>
            <a:avLst/>
            <a:gdLst>
              <a:gd name="T0" fmla="*/ 272177382 w 169"/>
              <a:gd name="T1" fmla="*/ 30241924 h 193"/>
              <a:gd name="T2" fmla="*/ 211693520 w 169"/>
              <a:gd name="T3" fmla="*/ 60483849 h 193"/>
              <a:gd name="T4" fmla="*/ 151209657 w 169"/>
              <a:gd name="T5" fmla="*/ 90725773 h 193"/>
              <a:gd name="T6" fmla="*/ 90725794 w 169"/>
              <a:gd name="T7" fmla="*/ 120967697 h 193"/>
              <a:gd name="T8" fmla="*/ 60483863 w 169"/>
              <a:gd name="T9" fmla="*/ 181451546 h 193"/>
              <a:gd name="T10" fmla="*/ 0 w 169"/>
              <a:gd name="T11" fmla="*/ 241935395 h 193"/>
              <a:gd name="T12" fmla="*/ 0 w 169"/>
              <a:gd name="T13" fmla="*/ 302419244 h 193"/>
              <a:gd name="T14" fmla="*/ 0 w 169"/>
              <a:gd name="T15" fmla="*/ 362903092 h 193"/>
              <a:gd name="T16" fmla="*/ 60483863 w 169"/>
              <a:gd name="T17" fmla="*/ 393145017 h 193"/>
              <a:gd name="T18" fmla="*/ 90725794 w 169"/>
              <a:gd name="T19" fmla="*/ 453628865 h 193"/>
              <a:gd name="T20" fmla="*/ 151209657 w 169"/>
              <a:gd name="T21" fmla="*/ 483870790 h 193"/>
              <a:gd name="T22" fmla="*/ 211693520 w 169"/>
              <a:gd name="T23" fmla="*/ 483870790 h 193"/>
              <a:gd name="T24" fmla="*/ 272177382 w 169"/>
              <a:gd name="T25" fmla="*/ 483870790 h 193"/>
              <a:gd name="T26" fmla="*/ 332661245 w 169"/>
              <a:gd name="T27" fmla="*/ 453628865 h 193"/>
              <a:gd name="T28" fmla="*/ 362903176 w 169"/>
              <a:gd name="T29" fmla="*/ 393145017 h 193"/>
              <a:gd name="T30" fmla="*/ 393145108 w 169"/>
              <a:gd name="T31" fmla="*/ 332661168 h 193"/>
              <a:gd name="T32" fmla="*/ 423387039 w 169"/>
              <a:gd name="T33" fmla="*/ 272177319 h 193"/>
              <a:gd name="T34" fmla="*/ 423387039 w 169"/>
              <a:gd name="T35" fmla="*/ 211693470 h 193"/>
              <a:gd name="T36" fmla="*/ 423387039 w 169"/>
              <a:gd name="T37" fmla="*/ 151209622 h 193"/>
              <a:gd name="T38" fmla="*/ 393145108 w 169"/>
              <a:gd name="T39" fmla="*/ 90725773 h 193"/>
              <a:gd name="T40" fmla="*/ 362903176 w 169"/>
              <a:gd name="T41" fmla="*/ 30241924 h 193"/>
              <a:gd name="T42" fmla="*/ 302419314 w 169"/>
              <a:gd name="T43" fmla="*/ 0 h 193"/>
              <a:gd name="T44" fmla="*/ 272177382 w 169"/>
              <a:gd name="T45" fmla="*/ 30241924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003" name="Freeform 11"/>
          <p:cNvSpPr>
            <a:spLocks/>
          </p:cNvSpPr>
          <p:nvPr/>
        </p:nvSpPr>
        <p:spPr bwMode="auto">
          <a:xfrm>
            <a:off x="3067050" y="3333750"/>
            <a:ext cx="439738" cy="915988"/>
          </a:xfrm>
          <a:custGeom>
            <a:avLst/>
            <a:gdLst>
              <a:gd name="T0" fmla="*/ 453628641 w 277"/>
              <a:gd name="T1" fmla="*/ 0 h 577"/>
              <a:gd name="T2" fmla="*/ 514112460 w 277"/>
              <a:gd name="T3" fmla="*/ 60483783 h 577"/>
              <a:gd name="T4" fmla="*/ 574596278 w 277"/>
              <a:gd name="T5" fmla="*/ 90725675 h 577"/>
              <a:gd name="T6" fmla="*/ 604838188 w 277"/>
              <a:gd name="T7" fmla="*/ 151209458 h 577"/>
              <a:gd name="T8" fmla="*/ 665322006 w 277"/>
              <a:gd name="T9" fmla="*/ 211693241 h 577"/>
              <a:gd name="T10" fmla="*/ 695563916 w 277"/>
              <a:gd name="T11" fmla="*/ 272177024 h 577"/>
              <a:gd name="T12" fmla="*/ 695563916 w 277"/>
              <a:gd name="T13" fmla="*/ 332660807 h 577"/>
              <a:gd name="T14" fmla="*/ 695563916 w 277"/>
              <a:gd name="T15" fmla="*/ 393144590 h 577"/>
              <a:gd name="T16" fmla="*/ 695563916 w 277"/>
              <a:gd name="T17" fmla="*/ 453628373 h 577"/>
              <a:gd name="T18" fmla="*/ 695563916 w 277"/>
              <a:gd name="T19" fmla="*/ 514112156 h 577"/>
              <a:gd name="T20" fmla="*/ 695563916 w 277"/>
              <a:gd name="T21" fmla="*/ 574595939 h 577"/>
              <a:gd name="T22" fmla="*/ 695563916 w 277"/>
              <a:gd name="T23" fmla="*/ 635079722 h 577"/>
              <a:gd name="T24" fmla="*/ 695563916 w 277"/>
              <a:gd name="T25" fmla="*/ 695563505 h 577"/>
              <a:gd name="T26" fmla="*/ 695563916 w 277"/>
              <a:gd name="T27" fmla="*/ 756047288 h 577"/>
              <a:gd name="T28" fmla="*/ 665322006 w 277"/>
              <a:gd name="T29" fmla="*/ 816531071 h 577"/>
              <a:gd name="T30" fmla="*/ 665322006 w 277"/>
              <a:gd name="T31" fmla="*/ 877014854 h 577"/>
              <a:gd name="T32" fmla="*/ 635080097 w 277"/>
              <a:gd name="T33" fmla="*/ 937498637 h 577"/>
              <a:gd name="T34" fmla="*/ 604838188 w 277"/>
              <a:gd name="T35" fmla="*/ 997982420 h 577"/>
              <a:gd name="T36" fmla="*/ 544354369 w 277"/>
              <a:gd name="T37" fmla="*/ 1058466203 h 577"/>
              <a:gd name="T38" fmla="*/ 514112460 w 277"/>
              <a:gd name="T39" fmla="*/ 1118949986 h 577"/>
              <a:gd name="T40" fmla="*/ 483870550 w 277"/>
              <a:gd name="T41" fmla="*/ 1179433769 h 577"/>
              <a:gd name="T42" fmla="*/ 423386731 w 277"/>
              <a:gd name="T43" fmla="*/ 1209675660 h 577"/>
              <a:gd name="T44" fmla="*/ 423386731 w 277"/>
              <a:gd name="T45" fmla="*/ 1270159443 h 577"/>
              <a:gd name="T46" fmla="*/ 362902913 w 277"/>
              <a:gd name="T47" fmla="*/ 1300401335 h 577"/>
              <a:gd name="T48" fmla="*/ 332661003 w 277"/>
              <a:gd name="T49" fmla="*/ 1360885118 h 577"/>
              <a:gd name="T50" fmla="*/ 272177184 w 277"/>
              <a:gd name="T51" fmla="*/ 1391127009 h 577"/>
              <a:gd name="T52" fmla="*/ 241935275 w 277"/>
              <a:gd name="T53" fmla="*/ 1451610792 h 577"/>
              <a:gd name="T54" fmla="*/ 181451456 w 277"/>
              <a:gd name="T55" fmla="*/ 1451610792 h 577"/>
              <a:gd name="T56" fmla="*/ 120967638 w 277"/>
              <a:gd name="T57" fmla="*/ 1451610792 h 577"/>
              <a:gd name="T58" fmla="*/ 30241909 w 277"/>
              <a:gd name="T59" fmla="*/ 1391127009 h 577"/>
              <a:gd name="T60" fmla="*/ 30241909 w 277"/>
              <a:gd name="T61" fmla="*/ 1330643226 h 577"/>
              <a:gd name="T62" fmla="*/ 0 w 277"/>
              <a:gd name="T63" fmla="*/ 1270159443 h 577"/>
              <a:gd name="T64" fmla="*/ 30241909 w 277"/>
              <a:gd name="T65" fmla="*/ 1209675660 h 577"/>
              <a:gd name="T66" fmla="*/ 60483819 w 277"/>
              <a:gd name="T67" fmla="*/ 1149191877 h 577"/>
              <a:gd name="T68" fmla="*/ 60483819 w 277"/>
              <a:gd name="T69" fmla="*/ 1088708094 h 577"/>
              <a:gd name="T70" fmla="*/ 120967638 w 277"/>
              <a:gd name="T71" fmla="*/ 1058466203 h 577"/>
              <a:gd name="T72" fmla="*/ 151209547 w 277"/>
              <a:gd name="T73" fmla="*/ 997982420 h 577"/>
              <a:gd name="T74" fmla="*/ 181451456 w 277"/>
              <a:gd name="T75" fmla="*/ 937498637 h 577"/>
              <a:gd name="T76" fmla="*/ 241935275 w 277"/>
              <a:gd name="T77" fmla="*/ 907256745 h 577"/>
              <a:gd name="T78" fmla="*/ 241935275 w 277"/>
              <a:gd name="T79" fmla="*/ 846772962 h 577"/>
              <a:gd name="T80" fmla="*/ 302419094 w 277"/>
              <a:gd name="T81" fmla="*/ 786289179 h 577"/>
              <a:gd name="T82" fmla="*/ 332661003 w 277"/>
              <a:gd name="T83" fmla="*/ 695563505 h 577"/>
              <a:gd name="T84" fmla="*/ 362902913 w 277"/>
              <a:gd name="T85" fmla="*/ 635079722 h 577"/>
              <a:gd name="T86" fmla="*/ 393144822 w 277"/>
              <a:gd name="T87" fmla="*/ 574595939 h 577"/>
              <a:gd name="T88" fmla="*/ 423386731 w 277"/>
              <a:gd name="T89" fmla="*/ 514112156 h 577"/>
              <a:gd name="T90" fmla="*/ 453628641 w 277"/>
              <a:gd name="T91" fmla="*/ 453628373 h 577"/>
              <a:gd name="T92" fmla="*/ 453628641 w 277"/>
              <a:gd name="T93" fmla="*/ 393144590 h 577"/>
              <a:gd name="T94" fmla="*/ 453628641 w 277"/>
              <a:gd name="T95" fmla="*/ 332660807 h 577"/>
              <a:gd name="T96" fmla="*/ 453628641 w 277"/>
              <a:gd name="T97" fmla="*/ 272177024 h 577"/>
              <a:gd name="T98" fmla="*/ 453628641 w 277"/>
              <a:gd name="T99" fmla="*/ 211693241 h 577"/>
              <a:gd name="T100" fmla="*/ 453628641 w 277"/>
              <a:gd name="T101" fmla="*/ 151209458 h 577"/>
              <a:gd name="T102" fmla="*/ 453628641 w 277"/>
              <a:gd name="T103" fmla="*/ 90725675 h 577"/>
              <a:gd name="T104" fmla="*/ 453628641 w 277"/>
              <a:gd name="T105" fmla="*/ 30241892 h 577"/>
              <a:gd name="T106" fmla="*/ 514112460 w 277"/>
              <a:gd name="T107" fmla="*/ 0 h 577"/>
              <a:gd name="T108" fmla="*/ 453628641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004" name="Freeform 12"/>
          <p:cNvSpPr>
            <a:spLocks/>
          </p:cNvSpPr>
          <p:nvPr/>
        </p:nvSpPr>
        <p:spPr bwMode="auto">
          <a:xfrm>
            <a:off x="3333750" y="2933700"/>
            <a:ext cx="58738" cy="420688"/>
          </a:xfrm>
          <a:custGeom>
            <a:avLst/>
            <a:gdLst>
              <a:gd name="T0" fmla="*/ 30242132 w 37"/>
              <a:gd name="T1" fmla="*/ 30241911 h 265"/>
              <a:gd name="T2" fmla="*/ 90726397 w 37"/>
              <a:gd name="T3" fmla="*/ 0 h 265"/>
              <a:gd name="T4" fmla="*/ 90726397 w 37"/>
              <a:gd name="T5" fmla="*/ 60483822 h 265"/>
              <a:gd name="T6" fmla="*/ 90726397 w 37"/>
              <a:gd name="T7" fmla="*/ 120967644 h 265"/>
              <a:gd name="T8" fmla="*/ 90726397 w 37"/>
              <a:gd name="T9" fmla="*/ 181451466 h 265"/>
              <a:gd name="T10" fmla="*/ 90726397 w 37"/>
              <a:gd name="T11" fmla="*/ 241935288 h 265"/>
              <a:gd name="T12" fmla="*/ 60484265 w 37"/>
              <a:gd name="T13" fmla="*/ 302419109 h 265"/>
              <a:gd name="T14" fmla="*/ 30242132 w 37"/>
              <a:gd name="T15" fmla="*/ 362902931 h 265"/>
              <a:gd name="T16" fmla="*/ 0 w 37"/>
              <a:gd name="T17" fmla="*/ 423386753 h 265"/>
              <a:gd name="T18" fmla="*/ 0 w 37"/>
              <a:gd name="T19" fmla="*/ 483870575 h 265"/>
              <a:gd name="T20" fmla="*/ 0 w 37"/>
              <a:gd name="T21" fmla="*/ 544354397 h 265"/>
              <a:gd name="T22" fmla="*/ 0 w 37"/>
              <a:gd name="T23" fmla="*/ 604838219 h 265"/>
              <a:gd name="T24" fmla="*/ 30242132 w 37"/>
              <a:gd name="T25" fmla="*/ 665322041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005" name="Rectangle 13"/>
          <p:cNvSpPr>
            <a:spLocks noChangeArrowheads="1"/>
          </p:cNvSpPr>
          <p:nvPr/>
        </p:nvSpPr>
        <p:spPr bwMode="auto">
          <a:xfrm>
            <a:off x="3449638" y="2382838"/>
            <a:ext cx="12731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加</a:t>
            </a:r>
          </a:p>
        </p:txBody>
      </p:sp>
      <p:sp>
        <p:nvSpPr>
          <p:cNvPr id="853006" name="Rectangle 14"/>
          <p:cNvSpPr>
            <a:spLocks noChangeArrowheads="1"/>
          </p:cNvSpPr>
          <p:nvPr/>
        </p:nvSpPr>
        <p:spPr bwMode="auto">
          <a:xfrm>
            <a:off x="2516188" y="5640388"/>
            <a:ext cx="7016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红</a:t>
            </a:r>
          </a:p>
        </p:txBody>
      </p:sp>
      <p:sp>
        <p:nvSpPr>
          <p:cNvPr id="853007" name="Rectangle 15"/>
          <p:cNvSpPr>
            <a:spLocks noChangeArrowheads="1"/>
          </p:cNvSpPr>
          <p:nvPr/>
        </p:nvSpPr>
        <p:spPr bwMode="auto">
          <a:xfrm>
            <a:off x="1741488" y="992188"/>
            <a:ext cx="12033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地</a:t>
            </a:r>
          </a:p>
        </p:txBody>
      </p:sp>
      <p:sp>
        <p:nvSpPr>
          <p:cNvPr id="853008" name="Rectangle 16"/>
          <p:cNvSpPr>
            <a:spLocks noChangeArrowheads="1"/>
          </p:cNvSpPr>
          <p:nvPr/>
        </p:nvSpPr>
        <p:spPr bwMode="auto">
          <a:xfrm>
            <a:off x="3086100" y="4381500"/>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09" name="Line 17"/>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010" name="Line 18"/>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011" name="Rectangle 19"/>
          <p:cNvSpPr>
            <a:spLocks noChangeArrowheads="1"/>
          </p:cNvSpPr>
          <p:nvPr/>
        </p:nvSpPr>
        <p:spPr bwMode="auto">
          <a:xfrm>
            <a:off x="2613025" y="3613150"/>
            <a:ext cx="17303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死</a:t>
            </a:r>
          </a:p>
        </p:txBody>
      </p:sp>
      <p:sp>
        <p:nvSpPr>
          <p:cNvPr id="853012" name="Line 20"/>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 uri="{91240B29-F687-4f45-9708-019B960494DF}">
              <a14:hiddenLine xmlns="" xmlns:a14="http://schemas.microsoft.com/office/drawing/2010/main" w="25400">
                <a:solidFill>
                  <a:schemeClr val="tx1"/>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13" name="Rectangle 21"/>
          <p:cNvSpPr>
            <a:spLocks noChangeArrowheads="1"/>
          </p:cNvSpPr>
          <p:nvPr/>
        </p:nvSpPr>
        <p:spPr bwMode="auto">
          <a:xfrm>
            <a:off x="4081463" y="1125538"/>
            <a:ext cx="812800" cy="51911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14" name="Rectangle 22"/>
          <p:cNvSpPr>
            <a:spLocks noChangeArrowheads="1"/>
          </p:cNvSpPr>
          <p:nvPr/>
        </p:nvSpPr>
        <p:spPr bwMode="auto">
          <a:xfrm>
            <a:off x="6896100" y="439578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吾</a:t>
            </a:r>
          </a:p>
        </p:txBody>
      </p:sp>
      <p:sp>
        <p:nvSpPr>
          <p:cNvPr id="853015" name="Rectangle 23"/>
          <p:cNvSpPr>
            <a:spLocks noChangeArrowheads="1"/>
          </p:cNvSpPr>
          <p:nvPr/>
        </p:nvSpPr>
        <p:spPr bwMode="auto">
          <a:xfrm>
            <a:off x="5830888" y="288448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巴</a:t>
            </a:r>
          </a:p>
        </p:txBody>
      </p:sp>
      <p:sp>
        <p:nvSpPr>
          <p:cNvPr id="853016" name="Rectangle 24"/>
          <p:cNvSpPr>
            <a:spLocks noChangeArrowheads="1"/>
          </p:cNvSpPr>
          <p:nvPr/>
        </p:nvSpPr>
        <p:spPr bwMode="auto">
          <a:xfrm>
            <a:off x="5487988" y="181133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哈</a:t>
            </a:r>
          </a:p>
        </p:txBody>
      </p:sp>
      <p:sp>
        <p:nvSpPr>
          <p:cNvPr id="853017" name="Rectangle 25"/>
          <p:cNvSpPr>
            <a:spLocks noChangeArrowheads="1"/>
          </p:cNvSpPr>
          <p:nvPr/>
        </p:nvSpPr>
        <p:spPr bwMode="auto">
          <a:xfrm>
            <a:off x="7088188" y="1525588"/>
            <a:ext cx="12922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charset="0"/>
                <a:cs typeface="SimSun" charset="0"/>
              </a:rPr>
              <a:t>尼</a:t>
            </a:r>
            <a:r>
              <a:rPr kumimoji="0" lang="en-US" altLang="zh-CN" sz="2400" b="1" i="0" u="none" strike="noStrike" kern="1200" cap="none" spc="0" normalizeH="0" baseline="0" noProof="0">
                <a:ln>
                  <a:noFill/>
                </a:ln>
                <a:solidFill>
                  <a:srgbClr val="CECECE"/>
                </a:solidFill>
                <a:effectLst/>
                <a:uLnTx/>
                <a:uFillTx/>
                <a:latin typeface="Times" charset="0"/>
                <a:ea typeface="SimSun" charset="0"/>
                <a:cs typeface="SimSun" charset="0"/>
              </a:rPr>
              <a:t>(</a:t>
            </a:r>
            <a:r>
              <a:rPr kumimoji="0" lang="zh-CN" altLang="en-US" sz="2400" b="1" i="0" u="none" strike="noStrike" kern="1200" cap="none" spc="0" normalizeH="0" baseline="0" noProof="0">
                <a:ln>
                  <a:noFill/>
                </a:ln>
                <a:solidFill>
                  <a:srgbClr val="CECECE"/>
                </a:solidFill>
                <a:effectLst/>
                <a:uLnTx/>
                <a:uFillTx/>
                <a:latin typeface="Times" charset="0"/>
                <a:ea typeface="SimSun" charset="0"/>
                <a:cs typeface="SimSun" charset="0"/>
              </a:rPr>
              <a:t>亚</a:t>
            </a:r>
            <a:r>
              <a:rPr kumimoji="0" lang="en-US" altLang="zh-CN" sz="2400" b="1" i="0" u="none" strike="noStrike" kern="1200" cap="none" spc="0" normalizeH="0" baseline="0" noProof="0">
                <a:ln>
                  <a:noFill/>
                </a:ln>
                <a:solidFill>
                  <a:srgbClr val="CECECE"/>
                </a:solidFill>
                <a:effectLst/>
                <a:uLnTx/>
                <a:uFillTx/>
                <a:latin typeface="Times" charset="0"/>
                <a:ea typeface="SimSun" charset="0"/>
                <a:cs typeface="SimSun" charset="0"/>
              </a:rPr>
              <a:t>)</a:t>
            </a:r>
          </a:p>
        </p:txBody>
      </p:sp>
      <p:sp>
        <p:nvSpPr>
          <p:cNvPr id="853018" name="Rectangle 26"/>
          <p:cNvSpPr>
            <a:spLocks noChangeArrowheads="1"/>
          </p:cNvSpPr>
          <p:nvPr/>
        </p:nvSpPr>
        <p:spPr bwMode="auto">
          <a:xfrm>
            <a:off x="3040063" y="2568575"/>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迦</a:t>
            </a:r>
          </a:p>
        </p:txBody>
      </p:sp>
      <p:sp>
        <p:nvSpPr>
          <p:cNvPr id="853019" name="Rectangle 27"/>
          <p:cNvSpPr>
            <a:spLocks noChangeArrowheads="1"/>
          </p:cNvSpPr>
          <p:nvPr/>
        </p:nvSpPr>
        <p:spPr bwMode="auto">
          <a:xfrm>
            <a:off x="2579688" y="3078163"/>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耶</a:t>
            </a:r>
          </a:p>
        </p:txBody>
      </p:sp>
      <p:sp>
        <p:nvSpPr>
          <p:cNvPr id="853020" name="Rectangle 28"/>
          <p:cNvSpPr>
            <a:spLocks noChangeArrowheads="1"/>
          </p:cNvSpPr>
          <p:nvPr/>
        </p:nvSpPr>
        <p:spPr bwMode="auto">
          <a:xfrm>
            <a:off x="2930525" y="4451350"/>
            <a:ext cx="895350"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加</a:t>
            </a:r>
            <a:r>
              <a:rPr kumimoji="0" lang="en-US" altLang="zh-CN" sz="2400" b="1" i="0" u="none" strike="noStrike" kern="1200" cap="none" spc="0" normalizeH="0" baseline="0" noProof="0">
                <a:ln>
                  <a:noFill/>
                </a:ln>
                <a:solidFill>
                  <a:srgbClr val="CECECE"/>
                </a:solidFill>
                <a:effectLst/>
                <a:uLnTx/>
                <a:uFillTx/>
                <a:latin typeface="Times" charset="0"/>
                <a:ea typeface="SimSun" pitchFamily="2" charset="-122"/>
                <a:cs typeface="+mn-cs"/>
              </a:rPr>
              <a:t>-</a:t>
            </a: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巴</a:t>
            </a:r>
            <a:endParaRPr kumimoji="0" lang="en-US" altLang="zh-CN" sz="2400" b="1" i="0" u="none" strike="noStrike" kern="1200" cap="none" spc="0" normalizeH="0" baseline="0" noProof="0">
              <a:ln>
                <a:noFill/>
              </a:ln>
              <a:solidFill>
                <a:srgbClr val="CECECE"/>
              </a:solidFill>
              <a:effectLst/>
              <a:uLnTx/>
              <a:uFillTx/>
              <a:latin typeface="Times" charset="0"/>
              <a:ea typeface="SimSun" pitchFamily="2" charset="-122"/>
              <a:cs typeface="+mn-cs"/>
            </a:endParaRPr>
          </a:p>
        </p:txBody>
      </p:sp>
      <p:sp>
        <p:nvSpPr>
          <p:cNvPr id="853021" name="Rectangle 29"/>
          <p:cNvSpPr>
            <a:spLocks noChangeArrowheads="1"/>
          </p:cNvSpPr>
          <p:nvPr/>
        </p:nvSpPr>
        <p:spPr bwMode="auto">
          <a:xfrm>
            <a:off x="3255963" y="5164138"/>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西</a:t>
            </a:r>
            <a:endParaRPr kumimoji="0" lang="en-US" altLang="zh-CN" sz="2400" b="1" i="0" u="none" strike="noStrike" kern="1200" cap="none" spc="0" normalizeH="0" baseline="0" noProof="0">
              <a:ln>
                <a:noFill/>
              </a:ln>
              <a:solidFill>
                <a:srgbClr val="CECECE"/>
              </a:solidFill>
              <a:effectLst/>
              <a:uLnTx/>
              <a:uFillTx/>
              <a:latin typeface="Times" charset="0"/>
              <a:ea typeface="SimSun" pitchFamily="2" charset="-122"/>
              <a:cs typeface="+mn-cs"/>
            </a:endParaRPr>
          </a:p>
        </p:txBody>
      </p:sp>
      <p:sp>
        <p:nvSpPr>
          <p:cNvPr id="853022" name="Rectangle 30"/>
          <p:cNvSpPr>
            <a:spLocks noChangeArrowheads="1"/>
          </p:cNvSpPr>
          <p:nvPr/>
        </p:nvSpPr>
        <p:spPr bwMode="auto">
          <a:xfrm>
            <a:off x="1758950" y="4081463"/>
            <a:ext cx="487363"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耶</a:t>
            </a:r>
          </a:p>
        </p:txBody>
      </p:sp>
      <p:sp>
        <p:nvSpPr>
          <p:cNvPr id="853023" name="Rectangle 31"/>
          <p:cNvSpPr>
            <a:spLocks noChangeArrowheads="1"/>
          </p:cNvSpPr>
          <p:nvPr/>
        </p:nvSpPr>
        <p:spPr bwMode="auto">
          <a:xfrm>
            <a:off x="3852863" y="3078163"/>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CECECE"/>
                </a:solidFill>
                <a:effectLst/>
                <a:uLnTx/>
                <a:uFillTx/>
                <a:latin typeface="Times" charset="0"/>
                <a:ea typeface="SimSun" pitchFamily="2" charset="-122"/>
                <a:cs typeface="+mn-cs"/>
              </a:rPr>
              <a:t>尼</a:t>
            </a:r>
          </a:p>
        </p:txBody>
      </p:sp>
      <p:sp>
        <p:nvSpPr>
          <p:cNvPr id="853024" name="Text Box 32"/>
          <p:cNvSpPr txBox="1">
            <a:spLocks noChangeArrowheads="1"/>
          </p:cNvSpPr>
          <p:nvPr/>
        </p:nvSpPr>
        <p:spPr bwMode="auto">
          <a:xfrm>
            <a:off x="533400" y="6483350"/>
            <a:ext cx="1993900" cy="3746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zh-CN" altLang="en-US" sz="1600" b="1" i="0" u="none" strike="noStrike" kern="1200" cap="none" spc="0" normalizeH="0" baseline="0" noProof="0">
              <a:ln>
                <a:noFill/>
              </a:ln>
              <a:solidFill>
                <a:srgbClr val="FFFFFF"/>
              </a:solidFill>
              <a:effectLst/>
              <a:uLnTx/>
              <a:uFillTx/>
              <a:latin typeface="Comic Sans MS" charset="0"/>
              <a:ea typeface="SimSun" charset="0"/>
              <a:cs typeface="SimSun" charset="0"/>
            </a:endParaRPr>
          </a:p>
        </p:txBody>
      </p:sp>
      <p:sp>
        <p:nvSpPr>
          <p:cNvPr id="853025" name="Oval 33"/>
          <p:cNvSpPr>
            <a:spLocks noChangeArrowheads="1"/>
          </p:cNvSpPr>
          <p:nvPr/>
        </p:nvSpPr>
        <p:spPr bwMode="auto">
          <a:xfrm>
            <a:off x="2906713" y="45735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26" name="Oval 34"/>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27" name="Oval 35"/>
          <p:cNvSpPr>
            <a:spLocks noChangeArrowheads="1"/>
          </p:cNvSpPr>
          <p:nvPr/>
        </p:nvSpPr>
        <p:spPr bwMode="auto">
          <a:xfrm>
            <a:off x="6735763" y="4508500"/>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28" name="Oval 36"/>
          <p:cNvSpPr>
            <a:spLocks noChangeArrowheads="1"/>
          </p:cNvSpPr>
          <p:nvPr/>
        </p:nvSpPr>
        <p:spPr bwMode="auto">
          <a:xfrm>
            <a:off x="6921500" y="1644650"/>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29" name="Text Box 37"/>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2000" b="0" i="0" u="none" strike="noStrike" kern="1200" cap="none" spc="0" normalizeH="0" baseline="0" noProof="0">
                <a:ln>
                  <a:noFill/>
                </a:ln>
                <a:solidFill>
                  <a:srgbClr val="FFA27C"/>
                </a:solidFill>
                <a:effectLst/>
                <a:uLnTx/>
                <a:uFillTx/>
                <a:latin typeface="B VAG Rounded Bold" charset="0"/>
                <a:ea typeface="宋体" charset="0"/>
                <a:cs typeface="宋体" charset="0"/>
              </a:rPr>
              <a:t> </a:t>
            </a:r>
          </a:p>
        </p:txBody>
      </p:sp>
      <p:sp>
        <p:nvSpPr>
          <p:cNvPr id="853030" name="Rectangle 38"/>
          <p:cNvSpPr>
            <a:spLocks noChangeArrowheads="1"/>
          </p:cNvSpPr>
          <p:nvPr/>
        </p:nvSpPr>
        <p:spPr bwMode="auto">
          <a:xfrm>
            <a:off x="8078788" y="6542088"/>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SimSun" charset="0"/>
                <a:cs typeface="SimSun" charset="0"/>
              </a:rPr>
              <a:t>51</a:t>
            </a:r>
          </a:p>
        </p:txBody>
      </p:sp>
      <p:sp>
        <p:nvSpPr>
          <p:cNvPr id="853032" name="Text Box 40"/>
          <p:cNvSpPr txBox="1">
            <a:spLocks noChangeArrowheads="1"/>
          </p:cNvSpPr>
          <p:nvPr/>
        </p:nvSpPr>
        <p:spPr bwMode="auto">
          <a:xfrm>
            <a:off x="8559800" y="6384925"/>
            <a:ext cx="34448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Comic Sans MS" charset="0"/>
                <a:ea typeface="宋体" charset="0"/>
                <a:cs typeface="宋体" charset="0"/>
              </a:rPr>
              <a:t>2</a:t>
            </a:r>
          </a:p>
        </p:txBody>
      </p:sp>
      <p:sp>
        <p:nvSpPr>
          <p:cNvPr id="853033" name="Rectangle 41"/>
          <p:cNvSpPr>
            <a:spLocks noChangeArrowheads="1"/>
          </p:cNvSpPr>
          <p:nvPr/>
        </p:nvSpPr>
        <p:spPr bwMode="auto">
          <a:xfrm>
            <a:off x="0" y="0"/>
            <a:ext cx="1808163" cy="1555750"/>
          </a:xfrm>
          <a:prstGeom prst="rect">
            <a:avLst/>
          </a:prstGeom>
          <a:solidFill>
            <a:schemeClr val="accent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1" u="none" strike="noStrike" kern="1200" cap="none" spc="0" normalizeH="0" baseline="0" noProof="0">
                <a:ln>
                  <a:noFill/>
                </a:ln>
                <a:solidFill>
                  <a:srgbClr val="FFD34A"/>
                </a:solidFill>
                <a:effectLst>
                  <a:outerShdw blurRad="38100" dist="38100" dir="2700000" algn="tl">
                    <a:srgbClr val="000000"/>
                  </a:outerShdw>
                </a:effectLst>
                <a:uLnTx/>
                <a:uFillTx/>
                <a:latin typeface="Comic Sans MS" pitchFamily="66" charset="0"/>
                <a:ea typeface="SimSun" pitchFamily="2" charset="-122"/>
                <a:cs typeface="+mn-cs"/>
              </a:rPr>
              <a:t>历史</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1" u="none" strike="noStrike" kern="1200" cap="none" spc="0" normalizeH="0" baseline="0" noProof="0">
                <a:ln>
                  <a:noFill/>
                </a:ln>
                <a:solidFill>
                  <a:srgbClr val="FFD34A"/>
                </a:solidFill>
                <a:effectLst>
                  <a:outerShdw blurRad="38100" dist="38100" dir="2700000" algn="tl">
                    <a:srgbClr val="000000"/>
                  </a:outerShdw>
                </a:effectLst>
                <a:uLnTx/>
                <a:uFillTx/>
                <a:latin typeface="Comic Sans MS" pitchFamily="66" charset="0"/>
                <a:ea typeface="SimSun" pitchFamily="2" charset="-122"/>
                <a:cs typeface="+mn-cs"/>
              </a:rPr>
              <a:t>舞台</a:t>
            </a:r>
          </a:p>
        </p:txBody>
      </p:sp>
      <p:sp>
        <p:nvSpPr>
          <p:cNvPr id="853084" name="Oval 92"/>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85" name="Oval 93"/>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86" name="Oval 94"/>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87" name="Oval 95"/>
          <p:cNvSpPr>
            <a:spLocks noChangeArrowheads="1"/>
          </p:cNvSpPr>
          <p:nvPr/>
        </p:nvSpPr>
        <p:spPr bwMode="auto">
          <a:xfrm>
            <a:off x="2992438" y="5286375"/>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88" name="Oval 96"/>
          <p:cNvSpPr>
            <a:spLocks noChangeArrowheads="1"/>
          </p:cNvSpPr>
          <p:nvPr/>
        </p:nvSpPr>
        <p:spPr bwMode="auto">
          <a:xfrm>
            <a:off x="1671638" y="418623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89" name="Oval 97"/>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90" name="Oval 98"/>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92" name="Rectangle 100"/>
          <p:cNvSpPr>
            <a:spLocks noChangeArrowheads="1"/>
          </p:cNvSpPr>
          <p:nvPr/>
        </p:nvSpPr>
        <p:spPr bwMode="auto">
          <a:xfrm>
            <a:off x="1590675" y="4441825"/>
            <a:ext cx="5651500" cy="1751013"/>
          </a:xfrm>
          <a:prstGeom prst="rect">
            <a:avLst/>
          </a:prstGeom>
          <a:gradFill rotWithShape="1">
            <a:gsLst>
              <a:gs pos="0">
                <a:srgbClr val="14C2F8">
                  <a:gamma/>
                  <a:shade val="46275"/>
                  <a:invGamma/>
                </a:srgbClr>
              </a:gs>
              <a:gs pos="50000">
                <a:srgbClr val="14C2F8"/>
              </a:gs>
              <a:gs pos="100000">
                <a:srgbClr val="14C2F8">
                  <a:gamma/>
                  <a:shade val="46275"/>
                  <a:invGamma/>
                </a:srgbClr>
              </a:gs>
            </a:gsLst>
            <a:lin ang="5400000" scaled="1"/>
          </a:gradFill>
          <a:ln w="57150">
            <a:solidFill>
              <a:schemeClr val="accent2"/>
            </a:solidFill>
            <a:miter lim="800000"/>
            <a:headEnd/>
            <a:tailEnd/>
          </a:ln>
          <a:effectLst>
            <a:outerShdw blurRad="63500" dist="179605"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93" name="Rectangle 101"/>
          <p:cNvSpPr>
            <a:spLocks noChangeArrowheads="1"/>
          </p:cNvSpPr>
          <p:nvPr/>
        </p:nvSpPr>
        <p:spPr bwMode="auto">
          <a:xfrm>
            <a:off x="1692275" y="4327525"/>
            <a:ext cx="5773738" cy="1903413"/>
          </a:xfrm>
          <a:prstGeom prst="rect">
            <a:avLst/>
          </a:prstGeom>
          <a:noFill/>
          <a:ln>
            <a:noFill/>
          </a:ln>
          <a:effectLst>
            <a:outerShdw blurRad="63500" dist="38099" dir="2700000" algn="ctr" rotWithShape="0">
              <a:schemeClr val="accent1">
                <a:alpha val="74997"/>
              </a:schemeClr>
            </a:outerShdw>
          </a:effectLst>
          <a:extLst>
            <a:ext uri="{909E8E84-426E-40dd-AFC4-6F175D3DCCD1}">
              <a14:hiddenFill xmlns="" xmlns:a14="http://schemas.microsoft.com/office/drawing/2010/main">
                <a:solidFill>
                  <a:srgbClr val="00DFCA"/>
                </a:solidFill>
              </a14:hiddenFill>
            </a:ext>
            <a:ext uri="{91240B29-F687-4f45-9708-019B960494DF}">
              <a14:hiddenLine xmlns="" xmlns:a14="http://schemas.microsoft.com/office/drawing/2010/main" w="50800">
                <a:solidFill>
                  <a:schemeClr val="accent2"/>
                </a:solidFill>
                <a:miter lim="800000"/>
                <a:headEnd/>
                <a:tailEnd/>
              </a14:hiddenLine>
            </a:ext>
          </a:extLst>
        </p:spPr>
        <p:txBody>
          <a:bodyPr lIns="90487" tIns="44450" rIns="90487" bIns="44450">
            <a:spAutoFit/>
          </a:body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zh-CN" altLang="en-US" sz="3600" b="1" i="0" u="none" strike="noStrike" kern="1200" cap="none" spc="0" normalizeH="0" baseline="0" noProof="0">
                <a:ln>
                  <a:noFill/>
                </a:ln>
                <a:solidFill>
                  <a:srgbClr val="D83104"/>
                </a:solidFill>
                <a:effectLst/>
                <a:uLnTx/>
                <a:uFillTx/>
                <a:latin typeface="SimSun" charset="0"/>
                <a:ea typeface="SimSun" charset="0"/>
                <a:cs typeface="SimSun" charset="0"/>
              </a:rPr>
              <a:t>南</a:t>
            </a:r>
            <a:r>
              <a:rPr kumimoji="0" lang="ja-JP" altLang="en-US" sz="3600" b="1" i="0" u="none" strike="noStrike" kern="1200" cap="none" spc="0" normalizeH="0" baseline="0" noProof="0">
                <a:ln>
                  <a:noFill/>
                </a:ln>
                <a:solidFill>
                  <a:srgbClr val="D83104"/>
                </a:solidFill>
                <a:effectLst/>
                <a:uLnTx/>
                <a:uFillTx/>
                <a:latin typeface="SimSun" charset="0"/>
                <a:ea typeface="SimSun" charset="0"/>
                <a:cs typeface="SimSun" charset="0"/>
              </a:rPr>
              <a:t>国</a:t>
            </a:r>
            <a:r>
              <a:rPr kumimoji="0" lang="en-US" altLang="zh-CN" sz="3600" b="1" i="0" u="none" strike="noStrike" kern="1200" cap="none" spc="0" normalizeH="0" baseline="0" noProof="0">
                <a:ln>
                  <a:noFill/>
                </a:ln>
                <a:solidFill>
                  <a:srgbClr val="D83104"/>
                </a:solidFill>
                <a:effectLst/>
                <a:uLnTx/>
                <a:uFillTx/>
                <a:latin typeface="SimSun" charset="0"/>
                <a:ea typeface="SimSun" charset="0"/>
                <a:cs typeface="SimSun" charset="0"/>
              </a:rPr>
              <a:t>:</a:t>
            </a:r>
            <a:endParaRPr kumimoji="0" lang="en-US" altLang="zh-CN" sz="3600" b="1" i="0" u="none" strike="noStrike" kern="1200" cap="none" spc="0" normalizeH="0" baseline="0" noProof="0">
              <a:ln>
                <a:noFill/>
              </a:ln>
              <a:solidFill>
                <a:srgbClr val="FF5008"/>
              </a:solidFill>
              <a:effectLst/>
              <a:uLnTx/>
              <a:uFillTx/>
              <a:latin typeface="SimSun" charset="0"/>
              <a:ea typeface="SimSun" charset="0"/>
              <a:cs typeface="SimSun" charset="0"/>
            </a:endParaRP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zh-CN" altLang="en-US" sz="3600" b="1" i="0" u="none" strike="noStrike" kern="1200" cap="none" spc="0" normalizeH="0" baseline="0" noProof="0">
                <a:ln>
                  <a:noFill/>
                </a:ln>
                <a:solidFill>
                  <a:srgbClr val="1A0004"/>
                </a:solidFill>
                <a:effectLst/>
                <a:uLnTx/>
                <a:uFillTx/>
                <a:latin typeface="SimSun" charset="0"/>
                <a:ea typeface="SimSun" charset="0"/>
                <a:cs typeface="SimSun" charset="0"/>
              </a:rPr>
              <a:t>犹大 </a:t>
            </a:r>
            <a:r>
              <a:rPr kumimoji="0" lang="en-US" altLang="zh-CN" sz="3600" b="1" i="0" u="none" strike="noStrike" kern="1200" cap="none" spc="0" normalizeH="0" baseline="0" noProof="0">
                <a:ln>
                  <a:noFill/>
                </a:ln>
                <a:solidFill>
                  <a:srgbClr val="1A0004"/>
                </a:solidFill>
                <a:effectLst/>
                <a:uLnTx/>
                <a:uFillTx/>
                <a:latin typeface="SimSun" charset="0"/>
                <a:ea typeface="SimSun" charset="0"/>
                <a:cs typeface="SimSun" charset="0"/>
              </a:rPr>
              <a:t>(</a:t>
            </a:r>
            <a:r>
              <a:rPr kumimoji="0" lang="zh-CN" altLang="en-US" sz="3600" b="1" i="0" u="none" strike="noStrike" kern="1200" cap="none" spc="0" normalizeH="0" baseline="0" noProof="0">
                <a:ln>
                  <a:noFill/>
                </a:ln>
                <a:solidFill>
                  <a:srgbClr val="1A0004"/>
                </a:solidFill>
                <a:effectLst/>
                <a:uLnTx/>
                <a:uFillTx/>
                <a:latin typeface="SimSun" charset="0"/>
                <a:ea typeface="SimSun" charset="0"/>
                <a:cs typeface="SimSun" charset="0"/>
              </a:rPr>
              <a:t>主前约</a:t>
            </a:r>
            <a:r>
              <a:rPr kumimoji="0" lang="en-US" altLang="zh-CN" sz="3600" b="1" i="0" u="none" strike="noStrike" kern="1200" cap="none" spc="0" normalizeH="0" baseline="0" noProof="0">
                <a:ln>
                  <a:noFill/>
                </a:ln>
                <a:solidFill>
                  <a:srgbClr val="1A0004"/>
                </a:solidFill>
                <a:effectLst/>
                <a:uLnTx/>
                <a:uFillTx/>
                <a:latin typeface="SimSun" charset="0"/>
                <a:ea typeface="SimSun" charset="0"/>
                <a:cs typeface="SimSun" charset="0"/>
              </a:rPr>
              <a:t>586)</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zh-CN" altLang="en-US" sz="3600" b="1" i="1" u="none" strike="noStrike" kern="1200" cap="none" spc="0" normalizeH="0" baseline="0" noProof="0">
                <a:ln>
                  <a:noFill/>
                </a:ln>
                <a:solidFill>
                  <a:srgbClr val="FFFFFF"/>
                </a:solidFill>
                <a:effectLst/>
                <a:uLnTx/>
                <a:uFillTx/>
                <a:latin typeface="SimSun" charset="0"/>
                <a:ea typeface="SimSun" charset="0"/>
                <a:cs typeface="SimSun" charset="0"/>
              </a:rPr>
              <a:t>流放巴比伦</a:t>
            </a:r>
            <a:endParaRPr kumimoji="0" lang="en-US" altLang="zh-CN" sz="3600" b="1" i="1" u="none" strike="noStrike" kern="1200" cap="none" spc="0" normalizeH="0" baseline="0" noProof="0">
              <a:ln>
                <a:noFill/>
              </a:ln>
              <a:solidFill>
                <a:srgbClr val="FFFFFF"/>
              </a:solidFill>
              <a:effectLst/>
              <a:uLnTx/>
              <a:uFillTx/>
              <a:latin typeface="SimSun" charset="0"/>
              <a:ea typeface="SimSun" charset="0"/>
              <a:cs typeface="SimSun" charset="0"/>
            </a:endParaRPr>
          </a:p>
        </p:txBody>
      </p:sp>
      <p:sp>
        <p:nvSpPr>
          <p:cNvPr id="853096" name="AutoShape 104"/>
          <p:cNvSpPr>
            <a:spLocks noChangeArrowheads="1"/>
          </p:cNvSpPr>
          <p:nvPr/>
        </p:nvSpPr>
        <p:spPr bwMode="auto">
          <a:xfrm>
            <a:off x="3190875" y="5599113"/>
            <a:ext cx="3036888" cy="627062"/>
          </a:xfrm>
          <a:prstGeom prst="roundRect">
            <a:avLst>
              <a:gd name="adj" fmla="val 16667"/>
            </a:avLst>
          </a:prstGeom>
          <a:noFill/>
          <a:ln w="76200">
            <a:solidFill>
              <a:srgbClr val="FFF30C"/>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FFF30C"/>
              </a:solidFill>
              <a:effectLst/>
              <a:uLnTx/>
              <a:uFillTx/>
              <a:latin typeface="Comic Sans MS" charset="0"/>
              <a:ea typeface="SimSun" charset="0"/>
              <a:cs typeface="SimSun" charset="0"/>
            </a:endParaRPr>
          </a:p>
        </p:txBody>
      </p:sp>
      <p:sp>
        <p:nvSpPr>
          <p:cNvPr id="853095" name="Oval 103"/>
          <p:cNvSpPr>
            <a:spLocks noChangeArrowheads="1"/>
          </p:cNvSpPr>
          <p:nvPr/>
        </p:nvSpPr>
        <p:spPr bwMode="auto">
          <a:xfrm>
            <a:off x="3873500" y="4964113"/>
            <a:ext cx="2571750" cy="706437"/>
          </a:xfrm>
          <a:prstGeom prst="ellipse">
            <a:avLst/>
          </a:prstGeom>
          <a:noFill/>
          <a:ln w="5715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97" name="Freeform 105"/>
          <p:cNvSpPr>
            <a:spLocks/>
          </p:cNvSpPr>
          <p:nvPr/>
        </p:nvSpPr>
        <p:spPr bwMode="auto">
          <a:xfrm>
            <a:off x="3116263" y="2209800"/>
            <a:ext cx="2524125" cy="1000125"/>
          </a:xfrm>
          <a:custGeom>
            <a:avLst/>
            <a:gdLst>
              <a:gd name="T0" fmla="*/ 10 w 1590"/>
              <a:gd name="T1" fmla="*/ 608 h 630"/>
              <a:gd name="T2" fmla="*/ 21 w 1590"/>
              <a:gd name="T3" fmla="*/ 565 h 630"/>
              <a:gd name="T4" fmla="*/ 32 w 1590"/>
              <a:gd name="T5" fmla="*/ 523 h 630"/>
              <a:gd name="T6" fmla="*/ 32 w 1590"/>
              <a:gd name="T7" fmla="*/ 480 h 630"/>
              <a:gd name="T8" fmla="*/ 21 w 1590"/>
              <a:gd name="T9" fmla="*/ 427 h 630"/>
              <a:gd name="T10" fmla="*/ 21 w 1590"/>
              <a:gd name="T11" fmla="*/ 384 h 630"/>
              <a:gd name="T12" fmla="*/ 21 w 1590"/>
              <a:gd name="T13" fmla="*/ 320 h 630"/>
              <a:gd name="T14" fmla="*/ 32 w 1590"/>
              <a:gd name="T15" fmla="*/ 277 h 630"/>
              <a:gd name="T16" fmla="*/ 42 w 1590"/>
              <a:gd name="T17" fmla="*/ 235 h 630"/>
              <a:gd name="T18" fmla="*/ 74 w 1590"/>
              <a:gd name="T19" fmla="*/ 181 h 630"/>
              <a:gd name="T20" fmla="*/ 106 w 1590"/>
              <a:gd name="T21" fmla="*/ 149 h 630"/>
              <a:gd name="T22" fmla="*/ 138 w 1590"/>
              <a:gd name="T23" fmla="*/ 117 h 630"/>
              <a:gd name="T24" fmla="*/ 181 w 1590"/>
              <a:gd name="T25" fmla="*/ 96 h 630"/>
              <a:gd name="T26" fmla="*/ 224 w 1590"/>
              <a:gd name="T27" fmla="*/ 85 h 630"/>
              <a:gd name="T28" fmla="*/ 266 w 1590"/>
              <a:gd name="T29" fmla="*/ 75 h 630"/>
              <a:gd name="T30" fmla="*/ 309 w 1590"/>
              <a:gd name="T31" fmla="*/ 75 h 630"/>
              <a:gd name="T32" fmla="*/ 352 w 1590"/>
              <a:gd name="T33" fmla="*/ 75 h 630"/>
              <a:gd name="T34" fmla="*/ 394 w 1590"/>
              <a:gd name="T35" fmla="*/ 75 h 630"/>
              <a:gd name="T36" fmla="*/ 448 w 1590"/>
              <a:gd name="T37" fmla="*/ 75 h 630"/>
              <a:gd name="T38" fmla="*/ 490 w 1590"/>
              <a:gd name="T39" fmla="*/ 75 h 630"/>
              <a:gd name="T40" fmla="*/ 544 w 1590"/>
              <a:gd name="T41" fmla="*/ 64 h 630"/>
              <a:gd name="T42" fmla="*/ 586 w 1590"/>
              <a:gd name="T43" fmla="*/ 64 h 630"/>
              <a:gd name="T44" fmla="*/ 640 w 1590"/>
              <a:gd name="T45" fmla="*/ 43 h 630"/>
              <a:gd name="T46" fmla="*/ 682 w 1590"/>
              <a:gd name="T47" fmla="*/ 32 h 630"/>
              <a:gd name="T48" fmla="*/ 725 w 1590"/>
              <a:gd name="T49" fmla="*/ 21 h 630"/>
              <a:gd name="T50" fmla="*/ 768 w 1590"/>
              <a:gd name="T51" fmla="*/ 0 h 630"/>
              <a:gd name="T52" fmla="*/ 810 w 1590"/>
              <a:gd name="T53" fmla="*/ 0 h 630"/>
              <a:gd name="T54" fmla="*/ 853 w 1590"/>
              <a:gd name="T55" fmla="*/ 0 h 630"/>
              <a:gd name="T56" fmla="*/ 896 w 1590"/>
              <a:gd name="T57" fmla="*/ 0 h 630"/>
              <a:gd name="T58" fmla="*/ 938 w 1590"/>
              <a:gd name="T59" fmla="*/ 0 h 630"/>
              <a:gd name="T60" fmla="*/ 992 w 1590"/>
              <a:gd name="T61" fmla="*/ 11 h 630"/>
              <a:gd name="T62" fmla="*/ 1034 w 1590"/>
              <a:gd name="T63" fmla="*/ 21 h 630"/>
              <a:gd name="T64" fmla="*/ 1077 w 1590"/>
              <a:gd name="T65" fmla="*/ 43 h 630"/>
              <a:gd name="T66" fmla="*/ 1120 w 1590"/>
              <a:gd name="T67" fmla="*/ 53 h 630"/>
              <a:gd name="T68" fmla="*/ 1162 w 1590"/>
              <a:gd name="T69" fmla="*/ 85 h 630"/>
              <a:gd name="T70" fmla="*/ 1205 w 1590"/>
              <a:gd name="T71" fmla="*/ 107 h 630"/>
              <a:gd name="T72" fmla="*/ 1237 w 1590"/>
              <a:gd name="T73" fmla="*/ 139 h 630"/>
              <a:gd name="T74" fmla="*/ 1269 w 1590"/>
              <a:gd name="T75" fmla="*/ 181 h 630"/>
              <a:gd name="T76" fmla="*/ 1301 w 1590"/>
              <a:gd name="T77" fmla="*/ 213 h 630"/>
              <a:gd name="T78" fmla="*/ 1344 w 1590"/>
              <a:gd name="T79" fmla="*/ 256 h 630"/>
              <a:gd name="T80" fmla="*/ 1376 w 1590"/>
              <a:gd name="T81" fmla="*/ 299 h 630"/>
              <a:gd name="T82" fmla="*/ 1397 w 1590"/>
              <a:gd name="T83" fmla="*/ 341 h 630"/>
              <a:gd name="T84" fmla="*/ 1429 w 1590"/>
              <a:gd name="T85" fmla="*/ 384 h 630"/>
              <a:gd name="T86" fmla="*/ 1461 w 1590"/>
              <a:gd name="T87" fmla="*/ 416 h 630"/>
              <a:gd name="T88" fmla="*/ 1504 w 1590"/>
              <a:gd name="T89" fmla="*/ 459 h 630"/>
              <a:gd name="T90" fmla="*/ 1546 w 1590"/>
              <a:gd name="T91" fmla="*/ 491 h 630"/>
              <a:gd name="T92" fmla="*/ 1589 w 1590"/>
              <a:gd name="T93" fmla="*/ 5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90" h="630">
                <a:moveTo>
                  <a:pt x="0" y="629"/>
                </a:moveTo>
                <a:lnTo>
                  <a:pt x="10" y="608"/>
                </a:lnTo>
                <a:lnTo>
                  <a:pt x="21" y="587"/>
                </a:lnTo>
                <a:lnTo>
                  <a:pt x="21" y="565"/>
                </a:lnTo>
                <a:lnTo>
                  <a:pt x="32" y="544"/>
                </a:lnTo>
                <a:lnTo>
                  <a:pt x="32" y="523"/>
                </a:lnTo>
                <a:lnTo>
                  <a:pt x="32" y="501"/>
                </a:lnTo>
                <a:lnTo>
                  <a:pt x="32" y="480"/>
                </a:lnTo>
                <a:lnTo>
                  <a:pt x="32" y="448"/>
                </a:lnTo>
                <a:lnTo>
                  <a:pt x="21" y="427"/>
                </a:lnTo>
                <a:lnTo>
                  <a:pt x="21" y="405"/>
                </a:lnTo>
                <a:lnTo>
                  <a:pt x="21" y="384"/>
                </a:lnTo>
                <a:lnTo>
                  <a:pt x="10" y="352"/>
                </a:lnTo>
                <a:lnTo>
                  <a:pt x="21" y="320"/>
                </a:lnTo>
                <a:lnTo>
                  <a:pt x="32" y="299"/>
                </a:lnTo>
                <a:lnTo>
                  <a:pt x="32" y="277"/>
                </a:lnTo>
                <a:lnTo>
                  <a:pt x="32" y="256"/>
                </a:lnTo>
                <a:lnTo>
                  <a:pt x="42" y="235"/>
                </a:lnTo>
                <a:lnTo>
                  <a:pt x="64" y="203"/>
                </a:lnTo>
                <a:lnTo>
                  <a:pt x="74" y="181"/>
                </a:lnTo>
                <a:lnTo>
                  <a:pt x="85" y="160"/>
                </a:lnTo>
                <a:lnTo>
                  <a:pt x="106" y="149"/>
                </a:lnTo>
                <a:lnTo>
                  <a:pt x="117" y="128"/>
                </a:lnTo>
                <a:lnTo>
                  <a:pt x="138" y="117"/>
                </a:lnTo>
                <a:lnTo>
                  <a:pt x="160" y="107"/>
                </a:lnTo>
                <a:lnTo>
                  <a:pt x="181" y="96"/>
                </a:lnTo>
                <a:lnTo>
                  <a:pt x="202" y="85"/>
                </a:lnTo>
                <a:lnTo>
                  <a:pt x="224" y="85"/>
                </a:lnTo>
                <a:lnTo>
                  <a:pt x="245" y="75"/>
                </a:lnTo>
                <a:lnTo>
                  <a:pt x="266" y="75"/>
                </a:lnTo>
                <a:lnTo>
                  <a:pt x="288" y="75"/>
                </a:lnTo>
                <a:lnTo>
                  <a:pt x="309" y="75"/>
                </a:lnTo>
                <a:lnTo>
                  <a:pt x="330" y="75"/>
                </a:lnTo>
                <a:lnTo>
                  <a:pt x="352" y="75"/>
                </a:lnTo>
                <a:lnTo>
                  <a:pt x="373" y="75"/>
                </a:lnTo>
                <a:lnTo>
                  <a:pt x="394" y="75"/>
                </a:lnTo>
                <a:lnTo>
                  <a:pt x="416" y="75"/>
                </a:lnTo>
                <a:lnTo>
                  <a:pt x="448" y="75"/>
                </a:lnTo>
                <a:lnTo>
                  <a:pt x="469" y="75"/>
                </a:lnTo>
                <a:lnTo>
                  <a:pt x="490" y="75"/>
                </a:lnTo>
                <a:lnTo>
                  <a:pt x="512" y="64"/>
                </a:lnTo>
                <a:lnTo>
                  <a:pt x="544" y="64"/>
                </a:lnTo>
                <a:lnTo>
                  <a:pt x="565" y="64"/>
                </a:lnTo>
                <a:lnTo>
                  <a:pt x="586" y="64"/>
                </a:lnTo>
                <a:lnTo>
                  <a:pt x="608" y="53"/>
                </a:lnTo>
                <a:lnTo>
                  <a:pt x="640" y="43"/>
                </a:lnTo>
                <a:lnTo>
                  <a:pt x="661" y="43"/>
                </a:lnTo>
                <a:lnTo>
                  <a:pt x="682" y="32"/>
                </a:lnTo>
                <a:lnTo>
                  <a:pt x="704" y="21"/>
                </a:lnTo>
                <a:lnTo>
                  <a:pt x="725" y="21"/>
                </a:lnTo>
                <a:lnTo>
                  <a:pt x="746" y="11"/>
                </a:lnTo>
                <a:lnTo>
                  <a:pt x="768" y="0"/>
                </a:lnTo>
                <a:lnTo>
                  <a:pt x="789" y="0"/>
                </a:lnTo>
                <a:lnTo>
                  <a:pt x="810" y="0"/>
                </a:lnTo>
                <a:lnTo>
                  <a:pt x="832" y="0"/>
                </a:lnTo>
                <a:lnTo>
                  <a:pt x="853" y="0"/>
                </a:lnTo>
                <a:lnTo>
                  <a:pt x="874" y="0"/>
                </a:lnTo>
                <a:lnTo>
                  <a:pt x="896" y="0"/>
                </a:lnTo>
                <a:lnTo>
                  <a:pt x="917" y="0"/>
                </a:lnTo>
                <a:lnTo>
                  <a:pt x="938" y="0"/>
                </a:lnTo>
                <a:lnTo>
                  <a:pt x="960" y="0"/>
                </a:lnTo>
                <a:lnTo>
                  <a:pt x="992" y="11"/>
                </a:lnTo>
                <a:lnTo>
                  <a:pt x="1013" y="11"/>
                </a:lnTo>
                <a:lnTo>
                  <a:pt x="1034" y="21"/>
                </a:lnTo>
                <a:lnTo>
                  <a:pt x="1056" y="32"/>
                </a:lnTo>
                <a:lnTo>
                  <a:pt x="1077" y="43"/>
                </a:lnTo>
                <a:lnTo>
                  <a:pt x="1098" y="53"/>
                </a:lnTo>
                <a:lnTo>
                  <a:pt x="1120" y="53"/>
                </a:lnTo>
                <a:lnTo>
                  <a:pt x="1141" y="75"/>
                </a:lnTo>
                <a:lnTo>
                  <a:pt x="1162" y="85"/>
                </a:lnTo>
                <a:lnTo>
                  <a:pt x="1184" y="96"/>
                </a:lnTo>
                <a:lnTo>
                  <a:pt x="1205" y="107"/>
                </a:lnTo>
                <a:lnTo>
                  <a:pt x="1216" y="128"/>
                </a:lnTo>
                <a:lnTo>
                  <a:pt x="1237" y="139"/>
                </a:lnTo>
                <a:lnTo>
                  <a:pt x="1248" y="160"/>
                </a:lnTo>
                <a:lnTo>
                  <a:pt x="1269" y="181"/>
                </a:lnTo>
                <a:lnTo>
                  <a:pt x="1290" y="192"/>
                </a:lnTo>
                <a:lnTo>
                  <a:pt x="1301" y="213"/>
                </a:lnTo>
                <a:lnTo>
                  <a:pt x="1322" y="235"/>
                </a:lnTo>
                <a:lnTo>
                  <a:pt x="1344" y="256"/>
                </a:lnTo>
                <a:lnTo>
                  <a:pt x="1354" y="277"/>
                </a:lnTo>
                <a:lnTo>
                  <a:pt x="1376" y="299"/>
                </a:lnTo>
                <a:lnTo>
                  <a:pt x="1386" y="320"/>
                </a:lnTo>
                <a:lnTo>
                  <a:pt x="1397" y="341"/>
                </a:lnTo>
                <a:lnTo>
                  <a:pt x="1418" y="352"/>
                </a:lnTo>
                <a:lnTo>
                  <a:pt x="1429" y="384"/>
                </a:lnTo>
                <a:lnTo>
                  <a:pt x="1450" y="395"/>
                </a:lnTo>
                <a:lnTo>
                  <a:pt x="1461" y="416"/>
                </a:lnTo>
                <a:lnTo>
                  <a:pt x="1482" y="437"/>
                </a:lnTo>
                <a:lnTo>
                  <a:pt x="1504" y="459"/>
                </a:lnTo>
                <a:lnTo>
                  <a:pt x="1525" y="480"/>
                </a:lnTo>
                <a:lnTo>
                  <a:pt x="1546" y="491"/>
                </a:lnTo>
                <a:lnTo>
                  <a:pt x="1568" y="501"/>
                </a:lnTo>
                <a:lnTo>
                  <a:pt x="1589" y="512"/>
                </a:lnTo>
              </a:path>
            </a:pathLst>
          </a:custGeom>
          <a:noFill/>
          <a:ln w="50800" cap="rnd" cmpd="sng">
            <a:solidFill>
              <a:srgbClr val="EEFF4B"/>
            </a:solidFill>
            <a:prstDash val="solid"/>
            <a:round/>
            <a:headEnd type="none" w="med" len="med"/>
            <a:tailEnd type="arrow" w="med" len="med"/>
          </a:ln>
          <a:effectLst>
            <a:outerShdw blurRad="63500" dist="81320" dir="3080412"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98" name="Freeform 106"/>
          <p:cNvSpPr>
            <a:spLocks/>
          </p:cNvSpPr>
          <p:nvPr/>
        </p:nvSpPr>
        <p:spPr bwMode="auto">
          <a:xfrm>
            <a:off x="2908300" y="1638300"/>
            <a:ext cx="2844800" cy="1460500"/>
          </a:xfrm>
          <a:custGeom>
            <a:avLst/>
            <a:gdLst>
              <a:gd name="T0" fmla="*/ 1792 w 1792"/>
              <a:gd name="T1" fmla="*/ 848 h 920"/>
              <a:gd name="T2" fmla="*/ 1744 w 1792"/>
              <a:gd name="T3" fmla="*/ 680 h 920"/>
              <a:gd name="T4" fmla="*/ 1696 w 1792"/>
              <a:gd name="T5" fmla="*/ 608 h 920"/>
              <a:gd name="T6" fmla="*/ 1640 w 1792"/>
              <a:gd name="T7" fmla="*/ 552 h 920"/>
              <a:gd name="T8" fmla="*/ 1544 w 1792"/>
              <a:gd name="T9" fmla="*/ 432 h 920"/>
              <a:gd name="T10" fmla="*/ 1392 w 1792"/>
              <a:gd name="T11" fmla="*/ 216 h 920"/>
              <a:gd name="T12" fmla="*/ 1328 w 1792"/>
              <a:gd name="T13" fmla="*/ 160 h 920"/>
              <a:gd name="T14" fmla="*/ 1144 w 1792"/>
              <a:gd name="T15" fmla="*/ 80 h 920"/>
              <a:gd name="T16" fmla="*/ 992 w 1792"/>
              <a:gd name="T17" fmla="*/ 24 h 920"/>
              <a:gd name="T18" fmla="*/ 816 w 1792"/>
              <a:gd name="T19" fmla="*/ 0 h 920"/>
              <a:gd name="T20" fmla="*/ 576 w 1792"/>
              <a:gd name="T21" fmla="*/ 32 h 920"/>
              <a:gd name="T22" fmla="*/ 496 w 1792"/>
              <a:gd name="T23" fmla="*/ 64 h 920"/>
              <a:gd name="T24" fmla="*/ 296 w 1792"/>
              <a:gd name="T25" fmla="*/ 160 h 920"/>
              <a:gd name="T26" fmla="*/ 192 w 1792"/>
              <a:gd name="T27" fmla="*/ 296 h 920"/>
              <a:gd name="T28" fmla="*/ 136 w 1792"/>
              <a:gd name="T29" fmla="*/ 376 h 920"/>
              <a:gd name="T30" fmla="*/ 88 w 1792"/>
              <a:gd name="T31" fmla="*/ 528 h 920"/>
              <a:gd name="T32" fmla="*/ 72 w 1792"/>
              <a:gd name="T33" fmla="*/ 584 h 920"/>
              <a:gd name="T34" fmla="*/ 0 w 1792"/>
              <a:gd name="T35" fmla="*/ 744 h 920"/>
              <a:gd name="T36" fmla="*/ 8 w 1792"/>
              <a:gd name="T37" fmla="*/ 816 h 920"/>
              <a:gd name="T38" fmla="*/ 96 w 1792"/>
              <a:gd name="T39" fmla="*/ 9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92" h="920">
                <a:moveTo>
                  <a:pt x="1792" y="848"/>
                </a:moveTo>
                <a:cubicBezTo>
                  <a:pt x="1758" y="798"/>
                  <a:pt x="1778" y="731"/>
                  <a:pt x="1744" y="680"/>
                </a:cubicBezTo>
                <a:cubicBezTo>
                  <a:pt x="1728" y="656"/>
                  <a:pt x="1716" y="628"/>
                  <a:pt x="1696" y="608"/>
                </a:cubicBezTo>
                <a:cubicBezTo>
                  <a:pt x="1677" y="589"/>
                  <a:pt x="1654" y="573"/>
                  <a:pt x="1640" y="552"/>
                </a:cubicBezTo>
                <a:cubicBezTo>
                  <a:pt x="1612" y="510"/>
                  <a:pt x="1579" y="467"/>
                  <a:pt x="1544" y="432"/>
                </a:cubicBezTo>
                <a:cubicBezTo>
                  <a:pt x="1515" y="345"/>
                  <a:pt x="1459" y="274"/>
                  <a:pt x="1392" y="216"/>
                </a:cubicBezTo>
                <a:cubicBezTo>
                  <a:pt x="1361" y="189"/>
                  <a:pt x="1362" y="179"/>
                  <a:pt x="1328" y="160"/>
                </a:cubicBezTo>
                <a:cubicBezTo>
                  <a:pt x="1270" y="127"/>
                  <a:pt x="1203" y="107"/>
                  <a:pt x="1144" y="80"/>
                </a:cubicBezTo>
                <a:cubicBezTo>
                  <a:pt x="1093" y="56"/>
                  <a:pt x="1048" y="33"/>
                  <a:pt x="992" y="24"/>
                </a:cubicBezTo>
                <a:cubicBezTo>
                  <a:pt x="933" y="14"/>
                  <a:pt x="874" y="8"/>
                  <a:pt x="816" y="0"/>
                </a:cubicBezTo>
                <a:cubicBezTo>
                  <a:pt x="733" y="6"/>
                  <a:pt x="657" y="18"/>
                  <a:pt x="576" y="32"/>
                </a:cubicBezTo>
                <a:cubicBezTo>
                  <a:pt x="548" y="50"/>
                  <a:pt x="527" y="56"/>
                  <a:pt x="496" y="64"/>
                </a:cubicBezTo>
                <a:cubicBezTo>
                  <a:pt x="433" y="105"/>
                  <a:pt x="354" y="109"/>
                  <a:pt x="296" y="160"/>
                </a:cubicBezTo>
                <a:cubicBezTo>
                  <a:pt x="253" y="196"/>
                  <a:pt x="224" y="250"/>
                  <a:pt x="192" y="296"/>
                </a:cubicBezTo>
                <a:cubicBezTo>
                  <a:pt x="180" y="311"/>
                  <a:pt x="140" y="362"/>
                  <a:pt x="136" y="376"/>
                </a:cubicBezTo>
                <a:cubicBezTo>
                  <a:pt x="119" y="425"/>
                  <a:pt x="100" y="477"/>
                  <a:pt x="88" y="528"/>
                </a:cubicBezTo>
                <a:cubicBezTo>
                  <a:pt x="85" y="538"/>
                  <a:pt x="77" y="572"/>
                  <a:pt x="72" y="584"/>
                </a:cubicBezTo>
                <a:cubicBezTo>
                  <a:pt x="45" y="637"/>
                  <a:pt x="14" y="684"/>
                  <a:pt x="0" y="744"/>
                </a:cubicBezTo>
                <a:cubicBezTo>
                  <a:pt x="2" y="768"/>
                  <a:pt x="4" y="792"/>
                  <a:pt x="8" y="816"/>
                </a:cubicBezTo>
                <a:cubicBezTo>
                  <a:pt x="16" y="866"/>
                  <a:pt x="63" y="887"/>
                  <a:pt x="96" y="920"/>
                </a:cubicBezTo>
              </a:path>
            </a:pathLst>
          </a:custGeom>
          <a:noFill/>
          <a:ln w="57150" cap="flat" cmpd="sng">
            <a:solidFill>
              <a:srgbClr val="00FF00"/>
            </a:solidFill>
            <a:prstDash val="solid"/>
            <a:round/>
            <a:headEnd type="none" w="med" len="med"/>
            <a:tailEnd type="arrow" w="med" len="med"/>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099" name="Oval 107"/>
          <p:cNvSpPr>
            <a:spLocks noChangeArrowheads="1"/>
          </p:cNvSpPr>
          <p:nvPr/>
        </p:nvSpPr>
        <p:spPr bwMode="auto">
          <a:xfrm>
            <a:off x="5465763" y="2624138"/>
            <a:ext cx="881062" cy="879475"/>
          </a:xfrm>
          <a:prstGeom prst="ellipse">
            <a:avLst/>
          </a:prstGeom>
          <a:noFill/>
          <a:ln w="76200">
            <a:solidFill>
              <a:srgbClr val="EEFF4B"/>
            </a:solidFill>
            <a:round/>
            <a:headEnd/>
            <a:tailEnd/>
          </a:ln>
          <a:effectLst>
            <a:outerShdw blurRad="63500" dist="81320" dir="3080412"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100" name="Line 108"/>
          <p:cNvSpPr>
            <a:spLocks noChangeShapeType="1"/>
          </p:cNvSpPr>
          <p:nvPr/>
        </p:nvSpPr>
        <p:spPr bwMode="auto">
          <a:xfrm>
            <a:off x="2816225" y="3163888"/>
            <a:ext cx="622300" cy="469900"/>
          </a:xfrm>
          <a:prstGeom prst="line">
            <a:avLst/>
          </a:prstGeom>
          <a:noFill/>
          <a:ln w="76200">
            <a:solidFill>
              <a:srgbClr val="D83104"/>
            </a:solidFill>
            <a:round/>
            <a:headEnd/>
            <a:tailEnd/>
          </a:ln>
          <a:effectLst>
            <a:outerShdw blurRad="63500" dist="8980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101" name="Line 109"/>
          <p:cNvSpPr>
            <a:spLocks noChangeShapeType="1"/>
          </p:cNvSpPr>
          <p:nvPr/>
        </p:nvSpPr>
        <p:spPr bwMode="auto">
          <a:xfrm flipH="1">
            <a:off x="2854325" y="3062288"/>
            <a:ext cx="381000" cy="762000"/>
          </a:xfrm>
          <a:prstGeom prst="line">
            <a:avLst/>
          </a:prstGeom>
          <a:noFill/>
          <a:ln w="76200">
            <a:solidFill>
              <a:srgbClr val="D83104"/>
            </a:solidFill>
            <a:round/>
            <a:headEnd/>
            <a:tailEnd/>
          </a:ln>
          <a:effectLst>
            <a:outerShdw blurRad="63500" dist="8980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pic>
        <p:nvPicPr>
          <p:cNvPr id="853102" name="Picture 110"/>
          <p:cNvPicPr>
            <a:picLocks noChangeAspect="1" noChangeArrowheads="1"/>
          </p:cNvPicPr>
          <p:nvPr/>
        </p:nvPicPr>
        <p:blipFill>
          <a:blip r:embed="rId3"/>
          <a:srcRect/>
          <a:stretch>
            <a:fillRect/>
          </a:stretch>
        </p:blipFill>
        <p:spPr bwMode="auto">
          <a:xfrm>
            <a:off x="666750" y="1766888"/>
            <a:ext cx="1944688" cy="1557337"/>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
        <p:nvSpPr>
          <p:cNvPr id="853103" name="AutoShape 111"/>
          <p:cNvSpPr>
            <a:spLocks noChangeArrowheads="1"/>
          </p:cNvSpPr>
          <p:nvPr/>
        </p:nvSpPr>
        <p:spPr bwMode="auto">
          <a:xfrm>
            <a:off x="990600" y="1884363"/>
            <a:ext cx="1433513" cy="1281112"/>
          </a:xfrm>
          <a:custGeom>
            <a:avLst/>
            <a:gdLst>
              <a:gd name="T0" fmla="*/ 47568541 w 21600"/>
              <a:gd name="T1" fmla="*/ 0 h 21600"/>
              <a:gd name="T2" fmla="*/ 13931424 w 21600"/>
              <a:gd name="T3" fmla="*/ 11126695 h 21600"/>
              <a:gd name="T4" fmla="*/ 0 w 21600"/>
              <a:gd name="T5" fmla="*/ 37991851 h 21600"/>
              <a:gd name="T6" fmla="*/ 13931424 w 21600"/>
              <a:gd name="T7" fmla="*/ 64857007 h 21600"/>
              <a:gd name="T8" fmla="*/ 47568541 w 21600"/>
              <a:gd name="T9" fmla="*/ 75983702 h 21600"/>
              <a:gd name="T10" fmla="*/ 81205591 w 21600"/>
              <a:gd name="T11" fmla="*/ 64857007 h 21600"/>
              <a:gd name="T12" fmla="*/ 95137015 w 21600"/>
              <a:gd name="T13" fmla="*/ 37991851 h 21600"/>
              <a:gd name="T14" fmla="*/ 81205591 w 21600"/>
              <a:gd name="T15" fmla="*/ 11126695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lnTo>
                  <a:pt x="17401" y="15493"/>
                </a:lnTo>
                <a:close/>
                <a:moveTo>
                  <a:pt x="4198" y="6106"/>
                </a:moveTo>
                <a:cubicBezTo>
                  <a:pt x="3223" y="7477"/>
                  <a:pt x="2699" y="9117"/>
                  <a:pt x="2699" y="10799"/>
                </a:cubicBezTo>
                <a:cubicBezTo>
                  <a:pt x="2700" y="15273"/>
                  <a:pt x="6326" y="18900"/>
                  <a:pt x="10800" y="18900"/>
                </a:cubicBezTo>
                <a:cubicBezTo>
                  <a:pt x="12482" y="18900"/>
                  <a:pt x="14122" y="18376"/>
                  <a:pt x="15493" y="17401"/>
                </a:cubicBezTo>
                <a:lnTo>
                  <a:pt x="4198" y="6106"/>
                </a:lnTo>
                <a:close/>
              </a:path>
            </a:pathLst>
          </a:custGeom>
          <a:solidFill>
            <a:srgbClr val="F8131B"/>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04" name="Text Box 112"/>
          <p:cNvSpPr txBox="1">
            <a:spLocks noChangeArrowheads="1"/>
          </p:cNvSpPr>
          <p:nvPr/>
        </p:nvSpPr>
        <p:spPr bwMode="auto">
          <a:xfrm>
            <a:off x="1665288" y="-22225"/>
            <a:ext cx="2921000" cy="33655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1600" b="1"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ja-JP" altLang="en-US" sz="1400" b="1" i="0" u="none" strike="noStrike" kern="1200" cap="none" spc="0" normalizeH="0" baseline="0" noProof="0">
                <a:ln>
                  <a:noFill/>
                </a:ln>
                <a:solidFill>
                  <a:srgbClr val="FFFFFF"/>
                </a:solidFill>
                <a:effectLst/>
                <a:uLnTx/>
                <a:uFillTx/>
                <a:latin typeface="SimSun" charset="0"/>
                <a:ea typeface="SimSun" charset="0"/>
                <a:cs typeface="SimSun" charset="0"/>
              </a:rPr>
              <a:t>王下</a:t>
            </a:r>
            <a:r>
              <a:rPr kumimoji="0" lang="zh-CN" altLang="en-US" sz="1400" b="1" i="0" u="none" strike="noStrike" kern="1200" cap="none" spc="0" normalizeH="0" baseline="0" noProof="0">
                <a:ln>
                  <a:noFill/>
                </a:ln>
                <a:solidFill>
                  <a:srgbClr val="FFFFFF"/>
                </a:solidFill>
                <a:effectLst/>
                <a:uLnTx/>
                <a:uFillTx/>
                <a:latin typeface="SimSun" charset="0"/>
                <a:ea typeface="SimSun" charset="0"/>
                <a:cs typeface="SimSun" charset="0"/>
              </a:rPr>
              <a:t> </a:t>
            </a:r>
            <a:r>
              <a:rPr kumimoji="0" lang="en-US" altLang="zh-CN" sz="1400" b="1" i="0" u="none" strike="noStrike" kern="1200" cap="none" spc="0" normalizeH="0" baseline="0" noProof="0">
                <a:ln>
                  <a:noFill/>
                </a:ln>
                <a:solidFill>
                  <a:srgbClr val="FFFFFF"/>
                </a:solidFill>
                <a:effectLst/>
                <a:uLnTx/>
                <a:uFillTx/>
                <a:latin typeface="SimSun" charset="0"/>
                <a:ea typeface="SimSun" charset="0"/>
                <a:cs typeface="SimSun" charset="0"/>
              </a:rPr>
              <a:t>25: 1-21</a:t>
            </a:r>
          </a:p>
        </p:txBody>
      </p:sp>
      <p:grpSp>
        <p:nvGrpSpPr>
          <p:cNvPr id="325691" name="Group 161"/>
          <p:cNvGrpSpPr>
            <a:grpSpLocks/>
          </p:cNvGrpSpPr>
          <p:nvPr/>
        </p:nvGrpSpPr>
        <p:grpSpPr bwMode="auto">
          <a:xfrm>
            <a:off x="7842250" y="3436938"/>
            <a:ext cx="1200150" cy="2109787"/>
            <a:chOff x="4940" y="2165"/>
            <a:chExt cx="756" cy="1329"/>
          </a:xfrm>
        </p:grpSpPr>
        <p:grpSp>
          <p:nvGrpSpPr>
            <p:cNvPr id="325693" name="Group 162"/>
            <p:cNvGrpSpPr>
              <a:grpSpLocks/>
            </p:cNvGrpSpPr>
            <p:nvPr/>
          </p:nvGrpSpPr>
          <p:grpSpPr bwMode="auto">
            <a:xfrm>
              <a:off x="4940" y="2165"/>
              <a:ext cx="756" cy="1329"/>
              <a:chOff x="4940" y="2165"/>
              <a:chExt cx="756" cy="1329"/>
            </a:xfrm>
          </p:grpSpPr>
          <p:grpSp>
            <p:nvGrpSpPr>
              <p:cNvPr id="325696" name="Group 163"/>
              <p:cNvGrpSpPr>
                <a:grpSpLocks/>
              </p:cNvGrpSpPr>
              <p:nvPr/>
            </p:nvGrpSpPr>
            <p:grpSpPr bwMode="auto">
              <a:xfrm>
                <a:off x="4940" y="2165"/>
                <a:ext cx="756" cy="1329"/>
                <a:chOff x="4940" y="2165"/>
                <a:chExt cx="756" cy="1329"/>
              </a:xfrm>
            </p:grpSpPr>
            <p:grpSp>
              <p:nvGrpSpPr>
                <p:cNvPr id="325699" name="Group 164"/>
                <p:cNvGrpSpPr>
                  <a:grpSpLocks/>
                </p:cNvGrpSpPr>
                <p:nvPr/>
              </p:nvGrpSpPr>
              <p:grpSpPr bwMode="auto">
                <a:xfrm>
                  <a:off x="4940" y="2165"/>
                  <a:ext cx="756" cy="1329"/>
                  <a:chOff x="4940" y="2165"/>
                  <a:chExt cx="756" cy="1329"/>
                </a:xfrm>
              </p:grpSpPr>
              <p:grpSp>
                <p:nvGrpSpPr>
                  <p:cNvPr id="325701" name="Group 165"/>
                  <p:cNvGrpSpPr>
                    <a:grpSpLocks/>
                  </p:cNvGrpSpPr>
                  <p:nvPr/>
                </p:nvGrpSpPr>
                <p:grpSpPr bwMode="auto">
                  <a:xfrm>
                    <a:off x="4940" y="2165"/>
                    <a:ext cx="756" cy="1329"/>
                    <a:chOff x="4940" y="2165"/>
                    <a:chExt cx="756" cy="1329"/>
                  </a:xfrm>
                </p:grpSpPr>
                <p:grpSp>
                  <p:nvGrpSpPr>
                    <p:cNvPr id="325703" name="Group 166"/>
                    <p:cNvGrpSpPr>
                      <a:grpSpLocks/>
                    </p:cNvGrpSpPr>
                    <p:nvPr/>
                  </p:nvGrpSpPr>
                  <p:grpSpPr bwMode="auto">
                    <a:xfrm>
                      <a:off x="4940" y="2165"/>
                      <a:ext cx="756" cy="1329"/>
                      <a:chOff x="4940" y="2165"/>
                      <a:chExt cx="756" cy="1329"/>
                    </a:xfrm>
                  </p:grpSpPr>
                  <p:grpSp>
                    <p:nvGrpSpPr>
                      <p:cNvPr id="325705" name="Group 167"/>
                      <p:cNvGrpSpPr>
                        <a:grpSpLocks/>
                      </p:cNvGrpSpPr>
                      <p:nvPr/>
                    </p:nvGrpSpPr>
                    <p:grpSpPr bwMode="auto">
                      <a:xfrm>
                        <a:off x="4940" y="2165"/>
                        <a:ext cx="756" cy="1329"/>
                        <a:chOff x="4940" y="2165"/>
                        <a:chExt cx="756" cy="1329"/>
                      </a:xfrm>
                    </p:grpSpPr>
                    <p:grpSp>
                      <p:nvGrpSpPr>
                        <p:cNvPr id="325707" name="Group 168"/>
                        <p:cNvGrpSpPr>
                          <a:grpSpLocks/>
                        </p:cNvGrpSpPr>
                        <p:nvPr/>
                      </p:nvGrpSpPr>
                      <p:grpSpPr bwMode="auto">
                        <a:xfrm>
                          <a:off x="4940" y="2165"/>
                          <a:ext cx="756" cy="1329"/>
                          <a:chOff x="4940" y="2165"/>
                          <a:chExt cx="756" cy="1329"/>
                        </a:xfrm>
                      </p:grpSpPr>
                      <p:grpSp>
                        <p:nvGrpSpPr>
                          <p:cNvPr id="325710" name="Group 169"/>
                          <p:cNvGrpSpPr>
                            <a:grpSpLocks/>
                          </p:cNvGrpSpPr>
                          <p:nvPr/>
                        </p:nvGrpSpPr>
                        <p:grpSpPr bwMode="auto">
                          <a:xfrm>
                            <a:off x="4940" y="2165"/>
                            <a:ext cx="756" cy="1329"/>
                            <a:chOff x="4940" y="2165"/>
                            <a:chExt cx="756" cy="1329"/>
                          </a:xfrm>
                        </p:grpSpPr>
                        <p:sp>
                          <p:nvSpPr>
                            <p:cNvPr id="853162" name="AutoShape 170"/>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163" name="Rectangle 171"/>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164" name="Line 172"/>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65" name="Rectangle 173"/>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166" name="Rectangle 174"/>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53167" name="Line 175"/>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68" name="Line 176"/>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69" name="Line 177"/>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70" name="Line 178"/>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71" name="Line 179"/>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72" name="Line 180"/>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73" name="Line 181"/>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74" name="Line 182"/>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75" name="Line 183"/>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76" name="Line 184"/>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53177" name="Rectangle 185"/>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2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zh-CN" altLang="en-US" sz="1000" b="1" i="0" u="none" strike="noStrike" kern="1200" cap="none" spc="0" normalizeH="0" baseline="0" noProof="0">
                                  <a:ln>
                                    <a:noFill/>
                                  </a:ln>
                                  <a:solidFill>
                                    <a:srgbClr val="1A0004"/>
                                  </a:solidFill>
                                  <a:effectLst/>
                                  <a:uLnTx/>
                                  <a:uFillTx/>
                                  <a:latin typeface="Times" charset="0"/>
                                  <a:ea typeface="SimSun" pitchFamily="2" charset="-122"/>
                                  <a:cs typeface="+mn-cs"/>
                                </a:rPr>
                                <a:t>王朝</a:t>
                              </a:r>
                              <a:endParaRPr kumimoji="0" lang="zh-CN" altLang="en-US" sz="2800" b="0" i="0" u="none" strike="noStrike" kern="1200" cap="none" spc="0" normalizeH="0" baseline="0" noProof="0">
                                <a:ln>
                                  <a:noFill/>
                                </a:ln>
                                <a:solidFill>
                                  <a:srgbClr val="00DFCA"/>
                                </a:solidFill>
                                <a:effectLst/>
                                <a:uLnTx/>
                                <a:uFillTx/>
                                <a:latin typeface="Comic Sans MS" pitchFamily="66" charset="0"/>
                                <a:ea typeface="SimSun" pitchFamily="2" charset="-122"/>
                                <a:cs typeface="+mn-cs"/>
                              </a:endParaRPr>
                            </a:p>
                          </p:txBody>
                        </p:sp>
                        <p:sp>
                          <p:nvSpPr>
                            <p:cNvPr id="853178" name="Rectangle 186"/>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3179" name="Rectangle 187"/>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3180" name="Rectangle 188"/>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3181" name="Rectangle 189"/>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3182" name="Text Box 190"/>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3183" name="Text Box 191"/>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3184" name="Text Box 192"/>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3185" name="Text Box 193"/>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3186" name="Text Box 194"/>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53187" name="Text Box 195"/>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53188" name="Rectangle 196"/>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扫</a:t>
                            </a:r>
                            <a:r>
                              <a:rPr kumimoji="0" lang="en-US" altLang="zh-CN" sz="1000" b="1" i="0" u="none" strike="noStrike" kern="1200" cap="none" spc="0" normalizeH="0" baseline="0" noProof="0">
                                <a:ln>
                                  <a:noFill/>
                                </a:ln>
                                <a:solidFill>
                                  <a:srgbClr val="1A0004"/>
                                </a:solidFill>
                                <a:effectLst/>
                                <a:uLnTx/>
                                <a:uFillTx/>
                                <a:latin typeface="Comic Sans MS" charset="0"/>
                                <a:ea typeface="SimSun" charset="0"/>
                                <a:cs typeface="SimSun"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卫</a:t>
                            </a:r>
                            <a:r>
                              <a:rPr kumimoji="0" lang="en-US" altLang="zh-CN" sz="1000" b="1" i="0" u="none" strike="noStrike" kern="1200" cap="none" spc="0" normalizeH="0" baseline="0" noProof="0">
                                <a:ln>
                                  <a:noFill/>
                                </a:ln>
                                <a:solidFill>
                                  <a:srgbClr val="1A0004"/>
                                </a:solidFill>
                                <a:effectLst/>
                                <a:uLnTx/>
                                <a:uFillTx/>
                                <a:latin typeface="Comic Sans MS" charset="0"/>
                                <a:ea typeface="SimSun" charset="0"/>
                                <a:cs typeface="SimSun"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罗</a:t>
                            </a: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53189" name="Rectangle 197"/>
                        <p:cNvSpPr>
                          <a:spLocks noChangeArrowheads="1"/>
                        </p:cNvSpPr>
                        <p:nvPr/>
                      </p:nvSpPr>
                      <p:spPr bwMode="auto">
                        <a:xfrm>
                          <a:off x="4946" y="2387"/>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r>
                            <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分裂 </a:t>
                          </a:r>
                          <a:r>
                            <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p>
                      </p:txBody>
                    </p:sp>
                    <p:sp>
                      <p:nvSpPr>
                        <p:cNvPr id="853190" name="Rectangle 198"/>
                        <p:cNvSpPr>
                          <a:spLocks noChangeArrowheads="1"/>
                        </p:cNvSpPr>
                        <p:nvPr/>
                      </p:nvSpPr>
                      <p:spPr bwMode="auto">
                        <a:xfrm>
                          <a:off x="5059" y="2497"/>
                          <a:ext cx="4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北</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南</a:t>
                          </a:r>
                          <a:endParaRPr kumimoji="0" lang="zh-CN" altLang="en-US" sz="1000" b="1" i="0" u="none" strike="noStrike" kern="1200" cap="none" spc="0" normalizeH="0" baseline="0" noProof="0">
                            <a:ln>
                              <a:noFill/>
                            </a:ln>
                            <a:solidFill>
                              <a:srgbClr val="000000"/>
                            </a:solidFill>
                            <a:effectLst/>
                            <a:uLnTx/>
                            <a:uFillTx/>
                            <a:latin typeface="SimSun" charset="0"/>
                            <a:ea typeface="SimSun" charset="0"/>
                            <a:cs typeface="SimSun" charset="0"/>
                          </a:endParaRPr>
                        </a:p>
                      </p:txBody>
                    </p:sp>
                  </p:grpSp>
                  <p:sp>
                    <p:nvSpPr>
                      <p:cNvPr id="853191" name="Rectangle 199"/>
                      <p:cNvSpPr>
                        <a:spLocks noChangeArrowheads="1"/>
                      </p:cNvSpPr>
                      <p:nvPr/>
                    </p:nvSpPr>
                    <p:spPr bwMode="auto">
                      <a:xfrm>
                        <a:off x="4982" y="2609"/>
                        <a:ext cx="65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以色列</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犹大</a:t>
                        </a:r>
                        <a:endPar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endParaRPr>
                      </a:p>
                    </p:txBody>
                  </p:sp>
                </p:grpSp>
                <p:sp>
                  <p:nvSpPr>
                    <p:cNvPr id="853192" name="Text Box 200"/>
                    <p:cNvSpPr txBox="1">
                      <a:spLocks noChangeArrowheads="1"/>
                    </p:cNvSpPr>
                    <p:nvPr/>
                  </p:nvSpPr>
                  <p:spPr bwMode="auto">
                    <a:xfrm>
                      <a:off x="5042" y="2727"/>
                      <a:ext cx="536"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pitchFamily="2" charset="-122"/>
                          <a:ea typeface="SimSun" pitchFamily="2" charset="-122"/>
                          <a:cs typeface="+mn-cs"/>
                        </a:rPr>
                        <a:t>10      2</a:t>
                      </a:r>
                    </a:p>
                  </p:txBody>
                </p:sp>
              </p:grpSp>
              <p:sp>
                <p:nvSpPr>
                  <p:cNvPr id="853193" name="Rectangle 201"/>
                  <p:cNvSpPr>
                    <a:spLocks noChangeArrowheads="1"/>
                  </p:cNvSpPr>
                  <p:nvPr/>
                </p:nvSpPr>
                <p:spPr bwMode="auto">
                  <a:xfrm>
                    <a:off x="4962" y="2826"/>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先知</a:t>
                    </a:r>
                    <a:endPar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endParaRPr>
                  </a:p>
                </p:txBody>
              </p:sp>
            </p:grpSp>
            <p:sp>
              <p:nvSpPr>
                <p:cNvPr id="853194" name="Text Box 202"/>
                <p:cNvSpPr txBox="1">
                  <a:spLocks noChangeArrowheads="1"/>
                </p:cNvSpPr>
                <p:nvPr/>
              </p:nvSpPr>
              <p:spPr bwMode="auto">
                <a:xfrm>
                  <a:off x="5014" y="2944"/>
                  <a:ext cx="5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耶</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罗</a:t>
                  </a:r>
                  <a:endParaRPr kumimoji="0" lang="zh-CN" altLang="en-US" sz="2800" b="0" i="0" u="none" strike="noStrike" kern="1200" cap="none" spc="0" normalizeH="0" baseline="0" noProof="0">
                    <a:ln>
                      <a:noFill/>
                    </a:ln>
                    <a:solidFill>
                      <a:srgbClr val="00DFCA"/>
                    </a:solidFill>
                    <a:effectLst/>
                    <a:uLnTx/>
                    <a:uFillTx/>
                    <a:latin typeface="SimSun" charset="0"/>
                    <a:ea typeface="SimSun" charset="0"/>
                    <a:cs typeface="SimSun" charset="0"/>
                  </a:endParaRPr>
                </a:p>
              </p:txBody>
            </p:sp>
          </p:grpSp>
          <p:sp>
            <p:nvSpPr>
              <p:cNvPr id="853195" name="Text Box 203"/>
              <p:cNvSpPr txBox="1">
                <a:spLocks noChangeArrowheads="1"/>
              </p:cNvSpPr>
              <p:nvPr/>
            </p:nvSpPr>
            <p:spPr bwMode="auto">
              <a:xfrm>
                <a:off x="5031" y="3053"/>
                <a:ext cx="25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200</a:t>
                </a:r>
                <a:endPar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endParaRPr>
              </a:p>
            </p:txBody>
          </p:sp>
          <p:sp>
            <p:nvSpPr>
              <p:cNvPr id="853196" name="Text Box 204"/>
              <p:cNvSpPr txBox="1">
                <a:spLocks noChangeArrowheads="1"/>
              </p:cNvSpPr>
              <p:nvPr/>
            </p:nvSpPr>
            <p:spPr bwMode="auto">
              <a:xfrm>
                <a:off x="5020" y="3160"/>
                <a:ext cx="38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亚述</a:t>
                </a:r>
                <a:endParaRPr kumimoji="0" lang="zh-CN" altLang="en-US" sz="10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53197" name="Text Box 205"/>
            <p:cNvSpPr txBox="1">
              <a:spLocks noChangeArrowheads="1"/>
            </p:cNvSpPr>
            <p:nvPr/>
          </p:nvSpPr>
          <p:spPr bwMode="auto">
            <a:xfrm rot="10800000" flipV="1">
              <a:off x="5298" y="3056"/>
              <a:ext cx="338"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pitchFamily="2" charset="-122"/>
                  <a:ea typeface="SimSun" pitchFamily="2" charset="-122"/>
                  <a:cs typeface="+mn-cs"/>
                </a:rPr>
                <a:t>350</a:t>
              </a:r>
            </a:p>
          </p:txBody>
        </p:sp>
        <p:sp>
          <p:nvSpPr>
            <p:cNvPr id="853198" name="Text Box 206"/>
            <p:cNvSpPr txBox="1">
              <a:spLocks noChangeArrowheads="1"/>
            </p:cNvSpPr>
            <p:nvPr/>
          </p:nvSpPr>
          <p:spPr bwMode="auto">
            <a:xfrm>
              <a:off x="5233" y="3172"/>
              <a:ext cx="430" cy="14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90000"/>
                </a:lnSpc>
                <a:spcBef>
                  <a:spcPct val="5000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Times New Roman" pitchFamily="18" charset="0"/>
                  <a:ea typeface="SimSun" pitchFamily="2" charset="-122"/>
                  <a:cs typeface="+mn-cs"/>
                </a:rPr>
                <a:t>巴比伦</a:t>
              </a:r>
              <a:endParaRPr kumimoji="0" lang="zh-CN" altLang="en-US" sz="1000" b="1" i="0" u="none" strike="noStrike" kern="1200" cap="none" spc="0" normalizeH="0" baseline="0" noProof="0">
                <a:ln>
                  <a:noFill/>
                </a:ln>
                <a:solidFill>
                  <a:srgbClr val="1A0004"/>
                </a:solidFill>
                <a:effectLst/>
                <a:uLnTx/>
                <a:uFillTx/>
                <a:latin typeface="Times New Roman" pitchFamily="18" charset="0"/>
                <a:ea typeface="SimSun" pitchFamily="2" charset="-122"/>
                <a:cs typeface="+mn-cs"/>
              </a:endParaRPr>
            </a:p>
          </p:txBody>
        </p:sp>
      </p:grpSp>
      <p:sp>
        <p:nvSpPr>
          <p:cNvPr id="853199" name="Text Box 207"/>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学生</a:t>
            </a:r>
            <a:r>
              <a:rPr kumimoji="0" lang="ja-JP" altLang="en-US" sz="1200" b="1" i="0" u="none" strike="noStrike" kern="1200" cap="none" spc="0" normalizeH="0" baseline="0" noProof="0">
                <a:ln>
                  <a:noFill/>
                </a:ln>
                <a:solidFill>
                  <a:srgbClr val="FFFFFF"/>
                </a:solidFill>
                <a:effectLst/>
                <a:uLnTx/>
                <a:uFillTx/>
                <a:latin typeface="SimSun" charset="0"/>
                <a:ea typeface="SimSun" charset="0"/>
                <a:cs typeface="SimSun" charset="0"/>
              </a:rPr>
              <a:t>手册</a:t>
            </a: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第</a:t>
            </a:r>
            <a:r>
              <a:rPr kumimoji="0" lang="en-US" altLang="zh-CN" sz="1200" b="1" i="0" u="none" strike="noStrike" kern="1200" cap="none" spc="0" normalizeH="0" baseline="0" noProof="0">
                <a:ln>
                  <a:noFill/>
                </a:ln>
                <a:solidFill>
                  <a:srgbClr val="FFFFFF"/>
                </a:solidFill>
                <a:effectLst/>
                <a:uLnTx/>
                <a:uFillTx/>
                <a:latin typeface="SimSun" charset="0"/>
                <a:ea typeface="SimSun" charset="0"/>
                <a:cs typeface="SimSun" charset="0"/>
              </a:rPr>
              <a:t>32-37</a:t>
            </a: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页</a:t>
            </a:r>
          </a:p>
        </p:txBody>
      </p:sp>
    </p:spTree>
    <p:extLst>
      <p:ext uri="{BB962C8B-B14F-4D97-AF65-F5344CB8AC3E}">
        <p14:creationId xmlns:p14="http://schemas.microsoft.com/office/powerpoint/2010/main" val="1905560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53095"/>
                                        </p:tgtEl>
                                        <p:attrNameLst>
                                          <p:attrName>style.visibility</p:attrName>
                                        </p:attrNameLst>
                                      </p:cBhvr>
                                      <p:to>
                                        <p:strVal val="visible"/>
                                      </p:to>
                                    </p:set>
                                    <p:anim calcmode="lin" valueType="num">
                                      <p:cBhvr>
                                        <p:cTn id="7" dur="500" fill="hold"/>
                                        <p:tgtEl>
                                          <p:spTgt spid="853095"/>
                                        </p:tgtEl>
                                        <p:attrNameLst>
                                          <p:attrName>ppt_w</p:attrName>
                                        </p:attrNameLst>
                                      </p:cBhvr>
                                      <p:tavLst>
                                        <p:tav tm="0">
                                          <p:val>
                                            <p:fltVal val="0"/>
                                          </p:val>
                                        </p:tav>
                                        <p:tav tm="100000">
                                          <p:val>
                                            <p:strVal val="#ppt_w"/>
                                          </p:val>
                                        </p:tav>
                                      </p:tavLst>
                                    </p:anim>
                                    <p:anim calcmode="lin" valueType="num">
                                      <p:cBhvr>
                                        <p:cTn id="8" dur="500" fill="hold"/>
                                        <p:tgtEl>
                                          <p:spTgt spid="853095"/>
                                        </p:tgtEl>
                                        <p:attrNameLst>
                                          <p:attrName>ppt_h</p:attrName>
                                        </p:attrNameLst>
                                      </p:cBhvr>
                                      <p:tavLst>
                                        <p:tav tm="0">
                                          <p:val>
                                            <p:fltVal val="0"/>
                                          </p:val>
                                        </p:tav>
                                        <p:tav tm="100000">
                                          <p:val>
                                            <p:strVal val="#ppt_h"/>
                                          </p:val>
                                        </p:tav>
                                      </p:tavLst>
                                    </p:anim>
                                    <p:anim calcmode="lin" valueType="num">
                                      <p:cBhvr>
                                        <p:cTn id="9" dur="500" fill="hold"/>
                                        <p:tgtEl>
                                          <p:spTgt spid="853095"/>
                                        </p:tgtEl>
                                        <p:attrNameLst>
                                          <p:attrName>ppt_x</p:attrName>
                                        </p:attrNameLst>
                                      </p:cBhvr>
                                      <p:tavLst>
                                        <p:tav tm="0">
                                          <p:val>
                                            <p:fltVal val="0.5"/>
                                          </p:val>
                                        </p:tav>
                                        <p:tav tm="100000">
                                          <p:val>
                                            <p:strVal val="#ppt_x"/>
                                          </p:val>
                                        </p:tav>
                                      </p:tavLst>
                                    </p:anim>
                                    <p:anim calcmode="lin" valueType="num">
                                      <p:cBhvr>
                                        <p:cTn id="10" dur="500" fill="hold"/>
                                        <p:tgtEl>
                                          <p:spTgt spid="853095"/>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10" presetClass="entr" presetSubtype="0" fill="hold" nodeType="afterEffect">
                                  <p:stCondLst>
                                    <p:cond delay="0"/>
                                  </p:stCondLst>
                                  <p:childTnLst>
                                    <p:set>
                                      <p:cBhvr>
                                        <p:cTn id="13" dur="1" fill="hold">
                                          <p:stCondLst>
                                            <p:cond delay="0"/>
                                          </p:stCondLst>
                                        </p:cTn>
                                        <p:tgtEl>
                                          <p:spTgt spid="853102"/>
                                        </p:tgtEl>
                                        <p:attrNameLst>
                                          <p:attrName>style.visibility</p:attrName>
                                        </p:attrNameLst>
                                      </p:cBhvr>
                                      <p:to>
                                        <p:strVal val="visible"/>
                                      </p:to>
                                    </p:set>
                                    <p:animEffect transition="in" filter="fade">
                                      <p:cBhvr>
                                        <p:cTn id="14" dur="1000"/>
                                        <p:tgtEl>
                                          <p:spTgt spid="853102"/>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2" fill="hold" nodeType="clickEffect">
                                  <p:stCondLst>
                                    <p:cond delay="0"/>
                                  </p:stCondLst>
                                  <p:childTnLst>
                                    <p:set>
                                      <p:cBhvr>
                                        <p:cTn id="18" dur="1" fill="hold">
                                          <p:stCondLst>
                                            <p:cond delay="0"/>
                                          </p:stCondLst>
                                        </p:cTn>
                                        <p:tgtEl>
                                          <p:spTgt spid="853098"/>
                                        </p:tgtEl>
                                        <p:attrNameLst>
                                          <p:attrName>style.visibility</p:attrName>
                                        </p:attrNameLst>
                                      </p:cBhvr>
                                      <p:to>
                                        <p:strVal val="visible"/>
                                      </p:to>
                                    </p:set>
                                    <p:animEffect transition="in" filter="wipe(right)">
                                      <p:cBhvr>
                                        <p:cTn id="19" dur="500"/>
                                        <p:tgtEl>
                                          <p:spTgt spid="853098"/>
                                        </p:tgtEl>
                                      </p:cBhvr>
                                    </p:animEffect>
                                  </p:childTnLst>
                                </p:cTn>
                              </p:par>
                            </p:childTnLst>
                          </p:cTn>
                        </p:par>
                        <p:par>
                          <p:cTn id="20" fill="hold" nodeType="afterGroup">
                            <p:stCondLst>
                              <p:cond delay="500"/>
                            </p:stCondLst>
                            <p:childTnLst>
                              <p:par>
                                <p:cTn id="21" presetID="22" presetClass="entr" presetSubtype="1" fill="hold" nodeType="afterEffect">
                                  <p:stCondLst>
                                    <p:cond delay="0"/>
                                  </p:stCondLst>
                                  <p:childTnLst>
                                    <p:set>
                                      <p:cBhvr>
                                        <p:cTn id="22" dur="1" fill="hold">
                                          <p:stCondLst>
                                            <p:cond delay="0"/>
                                          </p:stCondLst>
                                        </p:cTn>
                                        <p:tgtEl>
                                          <p:spTgt spid="853100"/>
                                        </p:tgtEl>
                                        <p:attrNameLst>
                                          <p:attrName>style.visibility</p:attrName>
                                        </p:attrNameLst>
                                      </p:cBhvr>
                                      <p:to>
                                        <p:strVal val="visible"/>
                                      </p:to>
                                    </p:set>
                                    <p:animEffect transition="in" filter="wipe(up)">
                                      <p:cBhvr>
                                        <p:cTn id="23" dur="500"/>
                                        <p:tgtEl>
                                          <p:spTgt spid="853100"/>
                                        </p:tgtEl>
                                      </p:cBhvr>
                                    </p:animEffect>
                                  </p:childTnLst>
                                </p:cTn>
                              </p:par>
                            </p:childTnLst>
                          </p:cTn>
                        </p:par>
                        <p:par>
                          <p:cTn id="24" fill="hold" nodeType="afterGroup">
                            <p:stCondLst>
                              <p:cond delay="1000"/>
                            </p:stCondLst>
                            <p:childTnLst>
                              <p:par>
                                <p:cTn id="25" presetID="22" presetClass="entr" presetSubtype="1" fill="hold" nodeType="afterEffect">
                                  <p:stCondLst>
                                    <p:cond delay="0"/>
                                  </p:stCondLst>
                                  <p:childTnLst>
                                    <p:set>
                                      <p:cBhvr>
                                        <p:cTn id="26" dur="1" fill="hold">
                                          <p:stCondLst>
                                            <p:cond delay="0"/>
                                          </p:stCondLst>
                                        </p:cTn>
                                        <p:tgtEl>
                                          <p:spTgt spid="853101"/>
                                        </p:tgtEl>
                                        <p:attrNameLst>
                                          <p:attrName>style.visibility</p:attrName>
                                        </p:attrNameLst>
                                      </p:cBhvr>
                                      <p:to>
                                        <p:strVal val="visible"/>
                                      </p:to>
                                    </p:set>
                                    <p:animEffect transition="in" filter="wipe(up)">
                                      <p:cBhvr>
                                        <p:cTn id="27" dur="500"/>
                                        <p:tgtEl>
                                          <p:spTgt spid="853101"/>
                                        </p:tgtEl>
                                      </p:cBhvr>
                                    </p:animEffect>
                                  </p:childTnLst>
                                </p:cTn>
                              </p:par>
                            </p:childTnLst>
                          </p:cTn>
                        </p:par>
                        <p:par>
                          <p:cTn id="28" fill="hold" nodeType="afterGroup">
                            <p:stCondLst>
                              <p:cond delay="1500"/>
                            </p:stCondLst>
                            <p:childTnLst>
                              <p:par>
                                <p:cTn id="29" presetID="10" presetClass="entr" presetSubtype="0" fill="hold" nodeType="afterEffect">
                                  <p:stCondLst>
                                    <p:cond delay="0"/>
                                  </p:stCondLst>
                                  <p:childTnLst>
                                    <p:set>
                                      <p:cBhvr>
                                        <p:cTn id="30" dur="1" fill="hold">
                                          <p:stCondLst>
                                            <p:cond delay="0"/>
                                          </p:stCondLst>
                                        </p:cTn>
                                        <p:tgtEl>
                                          <p:spTgt spid="853103"/>
                                        </p:tgtEl>
                                        <p:attrNameLst>
                                          <p:attrName>style.visibility</p:attrName>
                                        </p:attrNameLst>
                                      </p:cBhvr>
                                      <p:to>
                                        <p:strVal val="visible"/>
                                      </p:to>
                                    </p:set>
                                    <p:animEffect transition="in" filter="fade">
                                      <p:cBhvr>
                                        <p:cTn id="31" dur="1000"/>
                                        <p:tgtEl>
                                          <p:spTgt spid="853103"/>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8" fill="hold" nodeType="clickEffect">
                                  <p:stCondLst>
                                    <p:cond delay="0"/>
                                  </p:stCondLst>
                                  <p:childTnLst>
                                    <p:set>
                                      <p:cBhvr>
                                        <p:cTn id="35" dur="1" fill="hold">
                                          <p:stCondLst>
                                            <p:cond delay="0"/>
                                          </p:stCondLst>
                                        </p:cTn>
                                        <p:tgtEl>
                                          <p:spTgt spid="853097"/>
                                        </p:tgtEl>
                                        <p:attrNameLst>
                                          <p:attrName>style.visibility</p:attrName>
                                        </p:attrNameLst>
                                      </p:cBhvr>
                                      <p:to>
                                        <p:strVal val="visible"/>
                                      </p:to>
                                    </p:set>
                                    <p:animEffect transition="in" filter="wipe(left)">
                                      <p:cBhvr>
                                        <p:cTn id="36" dur="500"/>
                                        <p:tgtEl>
                                          <p:spTgt spid="853097"/>
                                        </p:tgtEl>
                                      </p:cBhvr>
                                    </p:animEffect>
                                  </p:childTnLst>
                                </p:cTn>
                              </p:par>
                            </p:childTnLst>
                          </p:cTn>
                        </p:par>
                        <p:par>
                          <p:cTn id="37" fill="hold" nodeType="afterGroup">
                            <p:stCondLst>
                              <p:cond delay="500"/>
                            </p:stCondLst>
                            <p:childTnLst>
                              <p:par>
                                <p:cTn id="38" presetID="23" presetClass="entr" presetSubtype="528" fill="hold" grpId="0" nodeType="afterEffect">
                                  <p:stCondLst>
                                    <p:cond delay="0"/>
                                  </p:stCondLst>
                                  <p:childTnLst>
                                    <p:set>
                                      <p:cBhvr>
                                        <p:cTn id="39" dur="1" fill="hold">
                                          <p:stCondLst>
                                            <p:cond delay="0"/>
                                          </p:stCondLst>
                                        </p:cTn>
                                        <p:tgtEl>
                                          <p:spTgt spid="853099"/>
                                        </p:tgtEl>
                                        <p:attrNameLst>
                                          <p:attrName>style.visibility</p:attrName>
                                        </p:attrNameLst>
                                      </p:cBhvr>
                                      <p:to>
                                        <p:strVal val="visible"/>
                                      </p:to>
                                    </p:set>
                                    <p:anim calcmode="lin" valueType="num">
                                      <p:cBhvr>
                                        <p:cTn id="40" dur="500" fill="hold"/>
                                        <p:tgtEl>
                                          <p:spTgt spid="853099"/>
                                        </p:tgtEl>
                                        <p:attrNameLst>
                                          <p:attrName>ppt_w</p:attrName>
                                        </p:attrNameLst>
                                      </p:cBhvr>
                                      <p:tavLst>
                                        <p:tav tm="0">
                                          <p:val>
                                            <p:fltVal val="0"/>
                                          </p:val>
                                        </p:tav>
                                        <p:tav tm="100000">
                                          <p:val>
                                            <p:strVal val="#ppt_w"/>
                                          </p:val>
                                        </p:tav>
                                      </p:tavLst>
                                    </p:anim>
                                    <p:anim calcmode="lin" valueType="num">
                                      <p:cBhvr>
                                        <p:cTn id="41" dur="500" fill="hold"/>
                                        <p:tgtEl>
                                          <p:spTgt spid="853099"/>
                                        </p:tgtEl>
                                        <p:attrNameLst>
                                          <p:attrName>ppt_h</p:attrName>
                                        </p:attrNameLst>
                                      </p:cBhvr>
                                      <p:tavLst>
                                        <p:tav tm="0">
                                          <p:val>
                                            <p:fltVal val="0"/>
                                          </p:val>
                                        </p:tav>
                                        <p:tav tm="100000">
                                          <p:val>
                                            <p:strVal val="#ppt_h"/>
                                          </p:val>
                                        </p:tav>
                                      </p:tavLst>
                                    </p:anim>
                                    <p:anim calcmode="lin" valueType="num">
                                      <p:cBhvr>
                                        <p:cTn id="42" dur="500" fill="hold"/>
                                        <p:tgtEl>
                                          <p:spTgt spid="853099"/>
                                        </p:tgtEl>
                                        <p:attrNameLst>
                                          <p:attrName>ppt_x</p:attrName>
                                        </p:attrNameLst>
                                      </p:cBhvr>
                                      <p:tavLst>
                                        <p:tav tm="0">
                                          <p:val>
                                            <p:fltVal val="0.5"/>
                                          </p:val>
                                        </p:tav>
                                        <p:tav tm="100000">
                                          <p:val>
                                            <p:strVal val="#ppt_x"/>
                                          </p:val>
                                        </p:tav>
                                      </p:tavLst>
                                    </p:anim>
                                    <p:anim calcmode="lin" valueType="num">
                                      <p:cBhvr>
                                        <p:cTn id="43" dur="500" fill="hold"/>
                                        <p:tgtEl>
                                          <p:spTgt spid="853099"/>
                                        </p:tgtEl>
                                        <p:attrNameLst>
                                          <p:attrName>ppt_y</p:attrName>
                                        </p:attrNameLst>
                                      </p:cBhvr>
                                      <p:tavLst>
                                        <p:tav tm="0">
                                          <p:val>
                                            <p:fltVal val="0.5"/>
                                          </p:val>
                                        </p:tav>
                                        <p:tav tm="100000">
                                          <p:val>
                                            <p:strVal val="#ppt_y"/>
                                          </p:val>
                                        </p:tav>
                                      </p:tavLst>
                                    </p:anim>
                                  </p:childTnLst>
                                </p:cTn>
                              </p:par>
                            </p:childTnLst>
                          </p:cTn>
                        </p:par>
                        <p:par>
                          <p:cTn id="44" fill="hold" nodeType="afterGroup">
                            <p:stCondLst>
                              <p:cond delay="1000"/>
                            </p:stCondLst>
                            <p:childTnLst>
                              <p:par>
                                <p:cTn id="45" presetID="4" presetClass="entr" presetSubtype="32" fill="hold" grpId="0" nodeType="afterEffect">
                                  <p:stCondLst>
                                    <p:cond delay="0"/>
                                  </p:stCondLst>
                                  <p:childTnLst>
                                    <p:set>
                                      <p:cBhvr>
                                        <p:cTn id="46" dur="1" fill="hold">
                                          <p:stCondLst>
                                            <p:cond delay="0"/>
                                          </p:stCondLst>
                                        </p:cTn>
                                        <p:tgtEl>
                                          <p:spTgt spid="853096"/>
                                        </p:tgtEl>
                                        <p:attrNameLst>
                                          <p:attrName>style.visibility</p:attrName>
                                        </p:attrNameLst>
                                      </p:cBhvr>
                                      <p:to>
                                        <p:strVal val="visible"/>
                                      </p:to>
                                    </p:set>
                                    <p:animEffect transition="in" filter="box(out)">
                                      <p:cBhvr>
                                        <p:cTn id="47" dur="500"/>
                                        <p:tgtEl>
                                          <p:spTgt spid="8530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3096" grpId="0" animBg="1" autoUpdateAnimBg="0"/>
      <p:bldP spid="853095" grpId="0" animBg="1"/>
      <p:bldP spid="853099"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24</a:t>
            </a:r>
          </a:p>
        </p:txBody>
      </p:sp>
    </p:spTree>
    <p:extLst>
      <p:ext uri="{BB962C8B-B14F-4D97-AF65-F5344CB8AC3E}">
        <p14:creationId xmlns:p14="http://schemas.microsoft.com/office/powerpoint/2010/main" val="786095513"/>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2"/>
          <p:cNvSpPr>
            <a:spLocks noGrp="1" noChangeArrowheads="1"/>
          </p:cNvSpPr>
          <p:nvPr>
            <p:ph type="title"/>
          </p:nvPr>
        </p:nvSpPr>
        <p:spPr>
          <a:xfrm>
            <a:off x="0" y="0"/>
            <a:ext cx="9144000" cy="762000"/>
          </a:xfrm>
          <a:solidFill>
            <a:srgbClr val="000000"/>
          </a:solidFill>
        </p:spPr>
        <p:txBody>
          <a:bodyPr/>
          <a:lstStyle/>
          <a:p>
            <a:pPr eaLnBrk="1" hangingPunct="1"/>
            <a:r>
              <a:rPr lang="zh-CN" altLang="en-US" sz="3600" b="1">
                <a:solidFill>
                  <a:srgbClr val="FFFFFF"/>
                </a:solidFill>
                <a:latin typeface="Arial" charset="0"/>
              </a:rPr>
              <a:t>约雅斤王被虏到巴比伦</a:t>
            </a:r>
            <a:endParaRPr lang="en-GB" sz="4000" b="1">
              <a:solidFill>
                <a:srgbClr val="FFFFFF"/>
              </a:solidFill>
              <a:latin typeface="Arial" charset="0"/>
            </a:endParaRPr>
          </a:p>
        </p:txBody>
      </p:sp>
      <p:pic>
        <p:nvPicPr>
          <p:cNvPr id="444418" name="Picture 3"/>
          <p:cNvPicPr>
            <a:picLocks noGrp="1" noChangeAspect="1" noChangeArrowheads="1"/>
          </p:cNvPicPr>
          <p:nvPr>
            <p:ph idx="1"/>
          </p:nvPr>
        </p:nvPicPr>
        <p:blipFill>
          <a:blip r:embed="rId3" cstate="email">
            <a:extLst>
              <a:ext uri="{28A0092B-C50C-407E-A947-70E740481C1C}">
                <a14:useLocalDpi xmlns:a14="http://schemas.microsoft.com/office/drawing/2010/main" val="0"/>
              </a:ext>
            </a:extLst>
          </a:blip>
          <a:srcRect/>
          <a:stretch>
            <a:fillRect/>
          </a:stretch>
        </p:blipFill>
        <p:spPr>
          <a:xfrm>
            <a:off x="0" y="762000"/>
            <a:ext cx="9144000" cy="6096000"/>
          </a:xfrm>
        </p:spPr>
      </p:pic>
      <p:sp>
        <p:nvSpPr>
          <p:cNvPr id="444419" name="Text Box 4"/>
          <p:cNvSpPr txBox="1">
            <a:spLocks noChangeArrowheads="1"/>
          </p:cNvSpPr>
          <p:nvPr/>
        </p:nvSpPr>
        <p:spPr bwMode="auto">
          <a:xfrm>
            <a:off x="304800" y="6521450"/>
            <a:ext cx="19431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solidFill>
                  <a:srgbClr val="FF0000"/>
                </a:solidFill>
                <a:latin typeface="Tahoma" charset="0"/>
                <a:cs typeface="Arial" charset="0"/>
              </a:rPr>
              <a:t>Moody Atlas, 144</a:t>
            </a:r>
            <a:endParaRPr lang="en-GB" sz="1600" b="1">
              <a:solidFill>
                <a:srgbClr val="FF0000"/>
              </a:solidFill>
              <a:latin typeface="Tahoma" charset="0"/>
              <a:cs typeface="Arial" charset="0"/>
            </a:endParaRPr>
          </a:p>
        </p:txBody>
      </p:sp>
      <p:sp>
        <p:nvSpPr>
          <p:cNvPr id="444420" name="Oval 5"/>
          <p:cNvSpPr>
            <a:spLocks noChangeArrowheads="1"/>
          </p:cNvSpPr>
          <p:nvPr/>
        </p:nvSpPr>
        <p:spPr bwMode="auto">
          <a:xfrm>
            <a:off x="6248400" y="5257800"/>
            <a:ext cx="685800" cy="304800"/>
          </a:xfrm>
          <a:prstGeom prst="ellipse">
            <a:avLst/>
          </a:prstGeom>
          <a:noFill/>
          <a:ln w="571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GB" sz="2000">
              <a:solidFill>
                <a:srgbClr val="009900"/>
              </a:solidFill>
              <a:latin typeface="Tahoma" charset="0"/>
              <a:cs typeface="Arial" charset="0"/>
            </a:endParaRPr>
          </a:p>
        </p:txBody>
      </p:sp>
      <p:sp>
        <p:nvSpPr>
          <p:cNvPr id="444421" name="Text Box 8"/>
          <p:cNvSpPr txBox="1">
            <a:spLocks noChangeArrowheads="1"/>
          </p:cNvSpPr>
          <p:nvPr/>
        </p:nvSpPr>
        <p:spPr bwMode="auto">
          <a:xfrm>
            <a:off x="4876800" y="5867400"/>
            <a:ext cx="3298825" cy="701675"/>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b="1">
                <a:solidFill>
                  <a:srgbClr val="009900"/>
                </a:solidFill>
                <a:latin typeface="Tahoma" charset="0"/>
                <a:cs typeface="Arial" charset="0"/>
              </a:rPr>
              <a:t>10,000 carried into exile</a:t>
            </a:r>
          </a:p>
          <a:p>
            <a:pPr eaLnBrk="1" hangingPunct="1"/>
            <a:r>
              <a:rPr lang="en-US" sz="2000" b="1">
                <a:solidFill>
                  <a:srgbClr val="009900"/>
                </a:solidFill>
                <a:latin typeface="Tahoma" charset="0"/>
                <a:cs typeface="Arial" charset="0"/>
              </a:rPr>
              <a:t>in Babylonia</a:t>
            </a:r>
            <a:endParaRPr lang="en-GB" sz="2000" b="1">
              <a:solidFill>
                <a:srgbClr val="009900"/>
              </a:solidFill>
              <a:latin typeface="Tahoma" charset="0"/>
              <a:cs typeface="Arial" charset="0"/>
            </a:endParaRPr>
          </a:p>
        </p:txBody>
      </p:sp>
      <p:sp>
        <p:nvSpPr>
          <p:cNvPr id="302092" name="Text Box 12"/>
          <p:cNvSpPr txBox="1">
            <a:spLocks noChangeArrowheads="1"/>
          </p:cNvSpPr>
          <p:nvPr/>
        </p:nvSpPr>
        <p:spPr bwMode="auto">
          <a:xfrm>
            <a:off x="152400" y="838200"/>
            <a:ext cx="8763000" cy="5262563"/>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4200">
                <a:cs typeface="Arial" charset="0"/>
              </a:rPr>
              <a:t>在约雅斤王的任内，尼布甲尼撒攻打犹大国而约雅斤投降成为奴役，为期</a:t>
            </a:r>
            <a:r>
              <a:rPr lang="en-US" altLang="zh-CN" sz="4200">
                <a:cs typeface="Arial" charset="0"/>
              </a:rPr>
              <a:t>3 </a:t>
            </a:r>
            <a:r>
              <a:rPr lang="zh-CN" altLang="en-US" sz="4200">
                <a:cs typeface="Arial" charset="0"/>
              </a:rPr>
              <a:t>年。后来改变初衷起义抵抗巴比伦。</a:t>
            </a:r>
            <a:endParaRPr lang="en-US" altLang="ja-JP" sz="4200">
              <a:cs typeface="Arial" charset="0"/>
            </a:endParaRPr>
          </a:p>
          <a:p>
            <a:pPr eaLnBrk="1" hangingPunct="1"/>
            <a:endParaRPr lang="en-US" sz="4200">
              <a:cs typeface="Arial" charset="0"/>
            </a:endParaRPr>
          </a:p>
          <a:p>
            <a:pPr eaLnBrk="1" hangingPunct="1"/>
            <a:r>
              <a:rPr lang="zh-CN" altLang="en-US" sz="4200">
                <a:cs typeface="Arial" charset="0"/>
              </a:rPr>
              <a:t>尼布甲尼撒攻陷耶路撒冷城并将圣殿和宫殿里的所有财宝掳掠一空。他将</a:t>
            </a:r>
            <a:r>
              <a:rPr lang="en-US" altLang="zh-CN" sz="4200">
                <a:cs typeface="Arial" charset="0"/>
              </a:rPr>
              <a:t>1</a:t>
            </a:r>
            <a:r>
              <a:rPr lang="zh-CN" altLang="en-US" sz="4200">
                <a:cs typeface="Arial" charset="0"/>
              </a:rPr>
              <a:t>万名百姓虏了去，包括约雅斤。</a:t>
            </a:r>
            <a:endParaRPr lang="en-GB" sz="4200">
              <a:cs typeface="Arial" charset="0"/>
            </a:endParaRPr>
          </a:p>
        </p:txBody>
      </p:sp>
      <p:sp>
        <p:nvSpPr>
          <p:cNvPr id="444423" name="Text Box 13"/>
          <p:cNvSpPr txBox="1">
            <a:spLocks noChangeArrowheads="1"/>
          </p:cNvSpPr>
          <p:nvPr/>
        </p:nvSpPr>
        <p:spPr bwMode="auto">
          <a:xfrm>
            <a:off x="8274050" y="6491288"/>
            <a:ext cx="8699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Ch. 24</a:t>
            </a:r>
            <a:endParaRPr lang="en-GB" sz="1800" b="1">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02082"/>
                                        </p:tgtEl>
                                        <p:attrNameLst>
                                          <p:attrName>style.visibility</p:attrName>
                                        </p:attrNameLst>
                                      </p:cBhvr>
                                      <p:to>
                                        <p:strVal val="visible"/>
                                      </p:to>
                                    </p:set>
                                    <p:animEffect transition="in" filter="fade">
                                      <p:cBhvr>
                                        <p:cTn id="7" dur="1000"/>
                                        <p:tgtEl>
                                          <p:spTgt spid="302082"/>
                                        </p:tgtEl>
                                      </p:cBhvr>
                                    </p:animEffect>
                                    <p:anim calcmode="lin" valueType="num">
                                      <p:cBhvr>
                                        <p:cTn id="8" dur="1000" fill="hold"/>
                                        <p:tgtEl>
                                          <p:spTgt spid="302082"/>
                                        </p:tgtEl>
                                        <p:attrNameLst>
                                          <p:attrName>ppt_x</p:attrName>
                                        </p:attrNameLst>
                                      </p:cBhvr>
                                      <p:tavLst>
                                        <p:tav tm="0">
                                          <p:val>
                                            <p:strVal val="#ppt_x"/>
                                          </p:val>
                                        </p:tav>
                                        <p:tav tm="100000">
                                          <p:val>
                                            <p:strVal val="#ppt_x"/>
                                          </p:val>
                                        </p:tav>
                                      </p:tavLst>
                                    </p:anim>
                                    <p:anim calcmode="lin" valueType="num">
                                      <p:cBhvr>
                                        <p:cTn id="9" dur="1000" fill="hold"/>
                                        <p:tgtEl>
                                          <p:spTgt spid="302082"/>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3020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2082" grpId="0" animBg="1"/>
      <p:bldP spid="302092"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Rectangle 2"/>
          <p:cNvSpPr>
            <a:spLocks noGrp="1" noChangeArrowheads="1"/>
          </p:cNvSpPr>
          <p:nvPr>
            <p:ph type="ctrTitle"/>
          </p:nvPr>
        </p:nvSpPr>
        <p:spPr>
          <a:xfrm>
            <a:off x="914400" y="152400"/>
            <a:ext cx="7239000" cy="838200"/>
          </a:xfrm>
          <a:solidFill>
            <a:srgbClr val="701A1F"/>
          </a:solidFill>
          <a:effectLst>
            <a:outerShdw blurRad="50800" dist="38100" dir="2700000" algn="ctr" rotWithShape="0">
              <a:srgbClr val="000000">
                <a:alpha val="42998"/>
              </a:srgbClr>
            </a:outerShdw>
          </a:effectLst>
        </p:spPr>
        <p:txBody>
          <a:bodyPr/>
          <a:lstStyle/>
          <a:p>
            <a:pPr eaLnBrk="1" hangingPunct="1">
              <a:defRPr/>
            </a:pPr>
            <a:r>
              <a:rPr kumimoji="1" lang="zh-CN" altLang="en-US" sz="4000">
                <a:solidFill>
                  <a:schemeClr val="tx1"/>
                </a:solidFill>
                <a:cs typeface="Arial"/>
              </a:rPr>
              <a:t>犹大国可恶的收场</a:t>
            </a:r>
            <a:endParaRPr kumimoji="1" lang="en-US" sz="4000">
              <a:solidFill>
                <a:schemeClr val="tx1"/>
              </a:solidFill>
              <a:cs typeface="Arial"/>
            </a:endParaRPr>
          </a:p>
        </p:txBody>
      </p:sp>
      <p:sp>
        <p:nvSpPr>
          <p:cNvPr id="375811" name="Text Box 3"/>
          <p:cNvSpPr txBox="1">
            <a:spLocks noChangeArrowheads="1"/>
          </p:cNvSpPr>
          <p:nvPr/>
        </p:nvSpPr>
        <p:spPr bwMode="auto">
          <a:xfrm>
            <a:off x="4724400" y="2514600"/>
            <a:ext cx="1693863" cy="1816100"/>
          </a:xfrm>
          <a:prstGeom prst="rect">
            <a:avLst/>
          </a:prstGeom>
          <a:noFill/>
          <a:ln>
            <a:noFill/>
          </a:ln>
          <a:effectLst>
            <a:outerShdw blurRad="50800" dist="38100" dir="2700000" algn="ctr" rotWithShape="0">
              <a:srgbClr val="00000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3B600"/>
                </a:solidFill>
                <a:latin typeface="Arial" charset="0"/>
                <a:cs typeface="Arial" charset="0"/>
              </a:rPr>
              <a:t>西底家</a:t>
            </a:r>
            <a:br>
              <a:rPr lang="en-US" altLang="ja-JP" b="1">
                <a:solidFill>
                  <a:srgbClr val="F3B600"/>
                </a:solidFill>
                <a:latin typeface="Arial" charset="0"/>
                <a:cs typeface="Arial" charset="0"/>
              </a:rPr>
            </a:br>
            <a:r>
              <a:rPr lang="en-US" altLang="ja-JP" b="1">
                <a:solidFill>
                  <a:srgbClr val="F3B600"/>
                </a:solidFill>
                <a:latin typeface="Arial" charset="0"/>
                <a:cs typeface="Arial" charset="0"/>
              </a:rPr>
              <a:t>(</a:t>
            </a:r>
            <a:r>
              <a:rPr lang="zh-CN" altLang="en-US" b="1">
                <a:solidFill>
                  <a:srgbClr val="F3B600"/>
                </a:solidFill>
                <a:latin typeface="Arial" charset="0"/>
                <a:cs typeface="Arial" charset="0"/>
              </a:rPr>
              <a:t>玛探雅</a:t>
            </a:r>
            <a:r>
              <a:rPr lang="en-US" altLang="ja-JP" b="1">
                <a:solidFill>
                  <a:srgbClr val="F3B600"/>
                </a:solidFill>
                <a:latin typeface="Arial" charset="0"/>
                <a:cs typeface="Arial" charset="0"/>
              </a:rPr>
              <a:t>)</a:t>
            </a:r>
            <a:br>
              <a:rPr lang="en-US" altLang="ja-JP" b="1">
                <a:solidFill>
                  <a:srgbClr val="F3B600"/>
                </a:solidFill>
                <a:latin typeface="Arial" charset="0"/>
                <a:cs typeface="Arial" charset="0"/>
              </a:rPr>
            </a:br>
            <a:r>
              <a:rPr lang="en-US" altLang="ja-JP" sz="2400" b="1">
                <a:solidFill>
                  <a:srgbClr val="F3B600"/>
                </a:solidFill>
                <a:latin typeface="Arial" charset="0"/>
                <a:cs typeface="Arial" charset="0"/>
              </a:rPr>
              <a:t>597-587</a:t>
            </a:r>
            <a:br>
              <a:rPr lang="en-US" altLang="ja-JP" sz="2400" b="1">
                <a:solidFill>
                  <a:srgbClr val="F3B600"/>
                </a:solidFill>
                <a:latin typeface="Arial" charset="0"/>
                <a:cs typeface="Arial" charset="0"/>
              </a:rPr>
            </a:br>
            <a:r>
              <a:rPr lang="en-US" altLang="ja-JP" sz="2400" b="1">
                <a:solidFill>
                  <a:srgbClr val="F3B600"/>
                </a:solidFill>
                <a:latin typeface="Arial" charset="0"/>
                <a:cs typeface="Arial" charset="0"/>
              </a:rPr>
              <a:t>(11 </a:t>
            </a:r>
            <a:r>
              <a:rPr lang="zh-CN" altLang="en-US" sz="2400" b="1">
                <a:solidFill>
                  <a:srgbClr val="F3B600"/>
                </a:solidFill>
                <a:latin typeface="Arial" charset="0"/>
                <a:cs typeface="Arial" charset="0"/>
              </a:rPr>
              <a:t>年</a:t>
            </a:r>
            <a:r>
              <a:rPr lang="en-US" altLang="ja-JP" sz="2400" b="1">
                <a:solidFill>
                  <a:srgbClr val="F3B600"/>
                </a:solidFill>
                <a:latin typeface="Arial" charset="0"/>
                <a:cs typeface="Arial" charset="0"/>
              </a:rPr>
              <a:t>)</a:t>
            </a:r>
            <a:endParaRPr lang="en-US" sz="2400" b="1">
              <a:solidFill>
                <a:srgbClr val="F3B600"/>
              </a:solidFill>
              <a:latin typeface="Arial" charset="0"/>
              <a:cs typeface="Arial" charset="0"/>
            </a:endParaRPr>
          </a:p>
        </p:txBody>
      </p:sp>
      <p:sp>
        <p:nvSpPr>
          <p:cNvPr id="375812" name="Text Box 4"/>
          <p:cNvSpPr txBox="1">
            <a:spLocks noChangeArrowheads="1"/>
          </p:cNvSpPr>
          <p:nvPr/>
        </p:nvSpPr>
        <p:spPr bwMode="auto">
          <a:xfrm>
            <a:off x="6934200" y="2514600"/>
            <a:ext cx="1420813" cy="1816100"/>
          </a:xfrm>
          <a:prstGeom prst="rect">
            <a:avLst/>
          </a:prstGeom>
          <a:noFill/>
          <a:ln>
            <a:noFill/>
          </a:ln>
          <a:effectLst>
            <a:outerShdw blurRad="50800" dist="38100" dir="2700000" algn="ctr" rotWithShape="0">
              <a:srgbClr val="00000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3B600"/>
                </a:solidFill>
                <a:latin typeface="Arial" charset="0"/>
                <a:cs typeface="Arial" charset="0"/>
              </a:rPr>
              <a:t>约哈斯</a:t>
            </a:r>
            <a:br>
              <a:rPr lang="en-US" altLang="ja-JP" b="1">
                <a:solidFill>
                  <a:srgbClr val="F3B600"/>
                </a:solidFill>
                <a:latin typeface="Arial" charset="0"/>
                <a:cs typeface="Arial" charset="0"/>
              </a:rPr>
            </a:br>
            <a:r>
              <a:rPr lang="en-US" altLang="ja-JP" b="1">
                <a:solidFill>
                  <a:srgbClr val="F3B600"/>
                </a:solidFill>
                <a:latin typeface="Arial" charset="0"/>
                <a:cs typeface="Arial" charset="0"/>
              </a:rPr>
              <a:t>(</a:t>
            </a:r>
            <a:r>
              <a:rPr lang="zh-CN" altLang="en-US" b="1">
                <a:solidFill>
                  <a:srgbClr val="F3B600"/>
                </a:solidFill>
                <a:latin typeface="Arial" charset="0"/>
                <a:cs typeface="Arial" charset="0"/>
              </a:rPr>
              <a:t>沙龙</a:t>
            </a:r>
            <a:r>
              <a:rPr lang="en-US" altLang="ja-JP" b="1">
                <a:solidFill>
                  <a:srgbClr val="F3B600"/>
                </a:solidFill>
                <a:latin typeface="Arial" charset="0"/>
                <a:cs typeface="Arial" charset="0"/>
              </a:rPr>
              <a:t>)</a:t>
            </a:r>
            <a:br>
              <a:rPr lang="en-US" altLang="ja-JP" b="1">
                <a:solidFill>
                  <a:srgbClr val="F3B600"/>
                </a:solidFill>
                <a:latin typeface="Arial" charset="0"/>
                <a:cs typeface="Arial" charset="0"/>
              </a:rPr>
            </a:br>
            <a:r>
              <a:rPr lang="en-US" altLang="ja-JP" sz="2400" b="1">
                <a:solidFill>
                  <a:srgbClr val="F3B600"/>
                </a:solidFill>
                <a:latin typeface="Arial" charset="0"/>
                <a:cs typeface="Arial" charset="0"/>
              </a:rPr>
              <a:t>609</a:t>
            </a:r>
            <a:br>
              <a:rPr lang="en-US" altLang="ja-JP" sz="2400" b="1">
                <a:solidFill>
                  <a:srgbClr val="F3B600"/>
                </a:solidFill>
                <a:latin typeface="Arial" charset="0"/>
                <a:cs typeface="Arial" charset="0"/>
              </a:rPr>
            </a:br>
            <a:r>
              <a:rPr lang="en-US" altLang="ja-JP" sz="2400" b="1">
                <a:solidFill>
                  <a:srgbClr val="F3B600"/>
                </a:solidFill>
                <a:latin typeface="Arial" charset="0"/>
                <a:cs typeface="Arial" charset="0"/>
              </a:rPr>
              <a:t>(3 </a:t>
            </a:r>
            <a:r>
              <a:rPr lang="zh-CN" altLang="en-US" sz="2400" b="1">
                <a:solidFill>
                  <a:srgbClr val="F3B600"/>
                </a:solidFill>
                <a:latin typeface="Arial" charset="0"/>
                <a:cs typeface="Arial" charset="0"/>
              </a:rPr>
              <a:t>个月</a:t>
            </a:r>
            <a:r>
              <a:rPr lang="en-US" altLang="ja-JP" sz="2400" b="1">
                <a:solidFill>
                  <a:srgbClr val="F3B600"/>
                </a:solidFill>
                <a:latin typeface="Arial" charset="0"/>
                <a:cs typeface="Arial" charset="0"/>
              </a:rPr>
              <a:t>)</a:t>
            </a:r>
            <a:endParaRPr lang="en-US" sz="2400" b="1">
              <a:solidFill>
                <a:srgbClr val="F3B600"/>
              </a:solidFill>
              <a:latin typeface="Arial" charset="0"/>
              <a:cs typeface="Arial" charset="0"/>
            </a:endParaRPr>
          </a:p>
        </p:txBody>
      </p:sp>
      <p:sp>
        <p:nvSpPr>
          <p:cNvPr id="375813" name="Line 5"/>
          <p:cNvSpPr>
            <a:spLocks noChangeShapeType="1"/>
          </p:cNvSpPr>
          <p:nvPr/>
        </p:nvSpPr>
        <p:spPr bwMode="auto">
          <a:xfrm>
            <a:off x="3375025" y="4114800"/>
            <a:ext cx="0" cy="457200"/>
          </a:xfrm>
          <a:prstGeom prst="line">
            <a:avLst/>
          </a:prstGeom>
          <a:noFill/>
          <a:ln w="9525">
            <a:solidFill>
              <a:schemeClr val="tx1"/>
            </a:solidFill>
            <a:round/>
            <a:headEnd/>
            <a:tailEnd/>
          </a:ln>
          <a:effectLst>
            <a:outerShdw blurRad="50800" dist="38100" dir="2700000" algn="ctr" rotWithShape="0">
              <a:srgbClr val="000000">
                <a:alpha val="42998"/>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375814" name="Text Box 6"/>
          <p:cNvSpPr txBox="1">
            <a:spLocks noChangeArrowheads="1"/>
          </p:cNvSpPr>
          <p:nvPr/>
        </p:nvSpPr>
        <p:spPr bwMode="auto">
          <a:xfrm>
            <a:off x="2667000" y="4572000"/>
            <a:ext cx="1420813" cy="1816100"/>
          </a:xfrm>
          <a:prstGeom prst="rect">
            <a:avLst/>
          </a:prstGeom>
          <a:noFill/>
          <a:ln>
            <a:noFill/>
          </a:ln>
          <a:effectLst>
            <a:outerShdw blurRad="50800" dist="38100" dir="2700000" algn="ctr" rotWithShape="0">
              <a:srgbClr val="00000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3B600"/>
                </a:solidFill>
                <a:latin typeface="Arial" charset="0"/>
                <a:cs typeface="Arial" charset="0"/>
              </a:rPr>
              <a:t>约雅斤</a:t>
            </a:r>
            <a:br>
              <a:rPr lang="en-US" altLang="ja-JP" b="1">
                <a:solidFill>
                  <a:srgbClr val="F3B600"/>
                </a:solidFill>
                <a:latin typeface="Arial" charset="0"/>
                <a:cs typeface="Arial" charset="0"/>
              </a:rPr>
            </a:br>
            <a:br>
              <a:rPr lang="en-US" altLang="ja-JP" b="1">
                <a:solidFill>
                  <a:srgbClr val="F3B600"/>
                </a:solidFill>
                <a:latin typeface="Arial" charset="0"/>
                <a:cs typeface="Arial" charset="0"/>
              </a:rPr>
            </a:br>
            <a:r>
              <a:rPr lang="en-US" altLang="ja-JP" sz="2400" b="1">
                <a:solidFill>
                  <a:srgbClr val="F3B600"/>
                </a:solidFill>
                <a:latin typeface="Arial" charset="0"/>
                <a:cs typeface="Arial" charset="0"/>
              </a:rPr>
              <a:t>609</a:t>
            </a:r>
            <a:br>
              <a:rPr lang="en-US" altLang="ja-JP" sz="2400" b="1">
                <a:solidFill>
                  <a:srgbClr val="F3B600"/>
                </a:solidFill>
                <a:latin typeface="Arial" charset="0"/>
                <a:cs typeface="Arial" charset="0"/>
              </a:rPr>
            </a:br>
            <a:r>
              <a:rPr lang="en-US" altLang="ja-JP" sz="2400" b="1">
                <a:solidFill>
                  <a:srgbClr val="F3B600"/>
                </a:solidFill>
                <a:latin typeface="Arial" charset="0"/>
                <a:cs typeface="Arial" charset="0"/>
              </a:rPr>
              <a:t>(3 </a:t>
            </a:r>
            <a:r>
              <a:rPr lang="zh-CN" altLang="en-US" sz="2400" b="1">
                <a:solidFill>
                  <a:srgbClr val="F3B600"/>
                </a:solidFill>
                <a:latin typeface="Arial" charset="0"/>
                <a:cs typeface="Arial" charset="0"/>
              </a:rPr>
              <a:t>个月</a:t>
            </a:r>
            <a:r>
              <a:rPr lang="en-US" altLang="ja-JP" sz="2400" b="1">
                <a:solidFill>
                  <a:srgbClr val="F3B600"/>
                </a:solidFill>
                <a:latin typeface="Arial" charset="0"/>
                <a:cs typeface="Arial" charset="0"/>
              </a:rPr>
              <a:t>.)</a:t>
            </a:r>
            <a:endParaRPr lang="en-US" sz="2400" b="1">
              <a:solidFill>
                <a:srgbClr val="F3B600"/>
              </a:solidFill>
              <a:latin typeface="Arial" charset="0"/>
              <a:cs typeface="Arial" charset="0"/>
            </a:endParaRPr>
          </a:p>
        </p:txBody>
      </p:sp>
      <p:sp>
        <p:nvSpPr>
          <p:cNvPr id="384006" name="Text Box 7"/>
          <p:cNvSpPr txBox="1">
            <a:spLocks noChangeArrowheads="1"/>
          </p:cNvSpPr>
          <p:nvPr/>
        </p:nvSpPr>
        <p:spPr bwMode="auto">
          <a:xfrm>
            <a:off x="3962400" y="1066800"/>
            <a:ext cx="1420813" cy="584200"/>
          </a:xfrm>
          <a:prstGeom prst="rect">
            <a:avLst/>
          </a:prstGeom>
          <a:noFill/>
          <a:ln>
            <a:noFill/>
          </a:ln>
          <a:effectLst>
            <a:outerShdw blurRad="50800" dist="38100" dir="2700000" algn="ctr" rotWithShape="0">
              <a:srgbClr val="00000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zh-CN" altLang="en-US" sz="3200" b="1">
                <a:solidFill>
                  <a:srgbClr val="FFFFFF"/>
                </a:solidFill>
                <a:latin typeface="Arial"/>
                <a:cs typeface="Arial"/>
              </a:rPr>
              <a:t>约西亚</a:t>
            </a:r>
            <a:endParaRPr lang="en-US">
              <a:solidFill>
                <a:srgbClr val="FFFFFF"/>
              </a:solidFill>
              <a:latin typeface="Arial"/>
              <a:cs typeface="Arial"/>
            </a:endParaRPr>
          </a:p>
        </p:txBody>
      </p:sp>
      <p:sp>
        <p:nvSpPr>
          <p:cNvPr id="375816" name="Text Box 8"/>
          <p:cNvSpPr txBox="1">
            <a:spLocks noChangeArrowheads="1"/>
          </p:cNvSpPr>
          <p:nvPr/>
        </p:nvSpPr>
        <p:spPr bwMode="auto">
          <a:xfrm>
            <a:off x="2346325" y="2468563"/>
            <a:ext cx="2057400" cy="1784350"/>
          </a:xfrm>
          <a:prstGeom prst="rect">
            <a:avLst/>
          </a:prstGeom>
          <a:noFill/>
          <a:ln>
            <a:noFill/>
          </a:ln>
          <a:effectLst>
            <a:outerShdw blurRad="50800" dist="38100" dir="2700000" algn="ctr" rotWithShape="0">
              <a:srgbClr val="00000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algn="ctr" eaLnBrk="0" hangingPunct="0">
              <a:defRPr/>
            </a:pPr>
            <a:r>
              <a:rPr lang="zh-CN" altLang="en-US" b="1">
                <a:solidFill>
                  <a:srgbClr val="F3B600"/>
                </a:solidFill>
                <a:latin typeface="Arial" charset="0"/>
                <a:cs typeface="Arial" charset="0"/>
              </a:rPr>
              <a:t>约雅敬</a:t>
            </a:r>
            <a:endParaRPr lang="en-US" altLang="zh-CN" b="1">
              <a:solidFill>
                <a:srgbClr val="F3B600"/>
              </a:solidFill>
              <a:latin typeface="Arial" charset="0"/>
              <a:cs typeface="Arial" charset="0"/>
            </a:endParaRPr>
          </a:p>
          <a:p>
            <a:pPr algn="ctr" eaLnBrk="0" hangingPunct="0">
              <a:defRPr/>
            </a:pPr>
            <a:r>
              <a:rPr lang="en-US" sz="3000" b="1">
                <a:solidFill>
                  <a:srgbClr val="F3B600"/>
                </a:solidFill>
                <a:latin typeface="Arial" charset="0"/>
                <a:cs typeface="Arial" charset="0"/>
              </a:rPr>
              <a:t>(</a:t>
            </a:r>
            <a:r>
              <a:rPr lang="zh-CN" altLang="en-US" sz="3000" b="1">
                <a:solidFill>
                  <a:srgbClr val="F3B600"/>
                </a:solidFill>
                <a:latin typeface="Arial" charset="0"/>
                <a:cs typeface="Arial" charset="0"/>
              </a:rPr>
              <a:t>以利雅敬</a:t>
            </a:r>
            <a:r>
              <a:rPr lang="en-US" altLang="ja-JP" sz="3000" b="1">
                <a:solidFill>
                  <a:srgbClr val="F3B600"/>
                </a:solidFill>
                <a:latin typeface="Arial" charset="0"/>
                <a:cs typeface="Arial" charset="0"/>
              </a:rPr>
              <a:t>)</a:t>
            </a:r>
            <a:br>
              <a:rPr lang="en-US" altLang="ja-JP" sz="3000" b="1">
                <a:solidFill>
                  <a:srgbClr val="F3B600"/>
                </a:solidFill>
                <a:latin typeface="Arial" charset="0"/>
                <a:cs typeface="Arial" charset="0"/>
              </a:rPr>
            </a:br>
            <a:r>
              <a:rPr lang="en-US" altLang="ja-JP" sz="2400" b="1">
                <a:solidFill>
                  <a:srgbClr val="F3B600"/>
                </a:solidFill>
                <a:latin typeface="Arial" charset="0"/>
                <a:cs typeface="Arial" charset="0"/>
              </a:rPr>
              <a:t>609-598</a:t>
            </a:r>
            <a:br>
              <a:rPr lang="en-US" altLang="ja-JP" sz="2400" b="1">
                <a:solidFill>
                  <a:srgbClr val="F3B600"/>
                </a:solidFill>
                <a:latin typeface="Arial" charset="0"/>
                <a:cs typeface="Arial" charset="0"/>
              </a:rPr>
            </a:br>
            <a:r>
              <a:rPr lang="en-US" altLang="ja-JP" sz="2400" b="1">
                <a:solidFill>
                  <a:srgbClr val="F3B600"/>
                </a:solidFill>
                <a:latin typeface="Arial" charset="0"/>
                <a:cs typeface="Arial" charset="0"/>
              </a:rPr>
              <a:t>(11 </a:t>
            </a:r>
            <a:r>
              <a:rPr lang="zh-CN" altLang="en-US" sz="2400" b="1">
                <a:solidFill>
                  <a:srgbClr val="F3B600"/>
                </a:solidFill>
                <a:latin typeface="Arial" charset="0"/>
                <a:cs typeface="Arial" charset="0"/>
              </a:rPr>
              <a:t>年</a:t>
            </a:r>
            <a:r>
              <a:rPr lang="en-US" altLang="ja-JP" sz="2400" b="1">
                <a:solidFill>
                  <a:srgbClr val="F3B600"/>
                </a:solidFill>
                <a:latin typeface="Arial" charset="0"/>
                <a:cs typeface="Arial" charset="0"/>
              </a:rPr>
              <a:t>.)</a:t>
            </a:r>
            <a:endParaRPr lang="en-US" b="1">
              <a:solidFill>
                <a:srgbClr val="F3B600"/>
              </a:solidFill>
              <a:latin typeface="Arial" charset="0"/>
              <a:cs typeface="Arial" charset="0"/>
            </a:endParaRPr>
          </a:p>
        </p:txBody>
      </p:sp>
      <p:sp>
        <p:nvSpPr>
          <p:cNvPr id="375817" name="Text Box 9"/>
          <p:cNvSpPr txBox="1">
            <a:spLocks noChangeArrowheads="1"/>
          </p:cNvSpPr>
          <p:nvPr/>
        </p:nvSpPr>
        <p:spPr bwMode="auto">
          <a:xfrm>
            <a:off x="457200" y="2468563"/>
            <a:ext cx="1693863" cy="1077912"/>
          </a:xfrm>
          <a:prstGeom prst="rect">
            <a:avLst/>
          </a:prstGeom>
          <a:noFill/>
          <a:ln>
            <a:noFill/>
          </a:ln>
          <a:effectLst>
            <a:outerShdw blurRad="50800" dist="38100" dir="2700000" algn="ctr" rotWithShape="0">
              <a:srgbClr val="00000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eaLnBrk="0" hangingPunct="0">
              <a:defRPr/>
            </a:pPr>
            <a:r>
              <a:rPr lang="zh-CN" altLang="en-US" b="1">
                <a:solidFill>
                  <a:schemeClr val="accent2"/>
                </a:solidFill>
                <a:latin typeface="Arial" charset="0"/>
                <a:cs typeface="Arial" charset="0"/>
              </a:rPr>
              <a:t>约哈难</a:t>
            </a:r>
            <a:br>
              <a:rPr lang="en-US" altLang="ja-JP" b="1">
                <a:solidFill>
                  <a:schemeClr val="accent2"/>
                </a:solidFill>
                <a:latin typeface="Arial" charset="0"/>
                <a:cs typeface="Arial" charset="0"/>
              </a:rPr>
            </a:br>
            <a:r>
              <a:rPr lang="en-US" altLang="ja-JP" b="1">
                <a:solidFill>
                  <a:schemeClr val="accent2"/>
                </a:solidFill>
                <a:latin typeface="Arial" charset="0"/>
                <a:cs typeface="Arial" charset="0"/>
              </a:rPr>
              <a:t>(</a:t>
            </a:r>
            <a:r>
              <a:rPr lang="zh-CN" altLang="en-US" b="1">
                <a:solidFill>
                  <a:schemeClr val="accent2"/>
                </a:solidFill>
                <a:latin typeface="Arial" charset="0"/>
                <a:cs typeface="Arial" charset="0"/>
              </a:rPr>
              <a:t>无统治</a:t>
            </a:r>
            <a:r>
              <a:rPr lang="en-US" altLang="ja-JP" b="1">
                <a:solidFill>
                  <a:schemeClr val="accent2"/>
                </a:solidFill>
                <a:latin typeface="Arial" charset="0"/>
                <a:cs typeface="Arial" charset="0"/>
              </a:rPr>
              <a:t>)</a:t>
            </a:r>
            <a:endParaRPr lang="en-US" sz="2400">
              <a:solidFill>
                <a:srgbClr val="FFFF00"/>
              </a:solidFill>
              <a:latin typeface="Arial" charset="0"/>
              <a:cs typeface="Arial" charset="0"/>
            </a:endParaRPr>
          </a:p>
        </p:txBody>
      </p:sp>
      <p:grpSp>
        <p:nvGrpSpPr>
          <p:cNvPr id="384009" name="Group 10"/>
          <p:cNvGrpSpPr>
            <a:grpSpLocks/>
          </p:cNvGrpSpPr>
          <p:nvPr/>
        </p:nvGrpSpPr>
        <p:grpSpPr bwMode="auto">
          <a:xfrm>
            <a:off x="1295400" y="1646238"/>
            <a:ext cx="6405563" cy="930275"/>
            <a:chOff x="816" y="1296"/>
            <a:chExt cx="4035" cy="586"/>
          </a:xfrm>
          <a:effectLst>
            <a:outerShdw blurRad="50800" dist="38100" dir="2700000">
              <a:srgbClr val="000000">
                <a:alpha val="43000"/>
              </a:srgbClr>
            </a:outerShdw>
          </a:effectLst>
        </p:grpSpPr>
        <p:sp>
          <p:nvSpPr>
            <p:cNvPr id="375819" name="Line 11"/>
            <p:cNvSpPr>
              <a:spLocks noChangeShapeType="1"/>
            </p:cNvSpPr>
            <p:nvPr/>
          </p:nvSpPr>
          <p:spPr bwMode="auto">
            <a:xfrm>
              <a:off x="816" y="1584"/>
              <a:ext cx="4032" cy="0"/>
            </a:xfrm>
            <a:prstGeom prst="line">
              <a:avLst/>
            </a:prstGeom>
            <a:noFill/>
            <a:ln w="9525">
              <a:solidFill>
                <a:schemeClr val="tx1"/>
              </a:solidFill>
              <a:round/>
              <a:headEnd/>
              <a:tailEnd/>
            </a:ln>
            <a:effectLst>
              <a:outerShdw dist="35921" dir="2700000" algn="ctr" rotWithShape="0">
                <a:srgbClr val="808080"/>
              </a:outerShdw>
            </a:effectLst>
          </p:spPr>
          <p:txBody>
            <a:bodyPr wrap="none" anchor="ctr"/>
            <a:lstStyle/>
            <a:p>
              <a:pPr>
                <a:defRPr/>
              </a:pPr>
              <a:endParaRPr lang="en-US">
                <a:latin typeface="Arial"/>
                <a:ea typeface="+mn-ea"/>
                <a:cs typeface="Arial"/>
              </a:endParaRPr>
            </a:p>
          </p:txBody>
        </p:sp>
        <p:sp>
          <p:nvSpPr>
            <p:cNvPr id="375820" name="Line 12"/>
            <p:cNvSpPr>
              <a:spLocks noChangeShapeType="1"/>
            </p:cNvSpPr>
            <p:nvPr/>
          </p:nvSpPr>
          <p:spPr bwMode="auto">
            <a:xfrm>
              <a:off x="3547" y="1594"/>
              <a:ext cx="0" cy="288"/>
            </a:xfrm>
            <a:prstGeom prst="line">
              <a:avLst/>
            </a:prstGeom>
            <a:noFill/>
            <a:ln w="9525">
              <a:solidFill>
                <a:schemeClr val="tx1"/>
              </a:solidFill>
              <a:round/>
              <a:headEnd/>
              <a:tailEnd/>
            </a:ln>
            <a:effectLst>
              <a:outerShdw dist="35921" dir="2700000" algn="ctr" rotWithShape="0">
                <a:srgbClr val="808080"/>
              </a:outerShdw>
            </a:effectLst>
          </p:spPr>
          <p:txBody>
            <a:bodyPr wrap="none" anchor="ctr"/>
            <a:lstStyle/>
            <a:p>
              <a:pPr>
                <a:defRPr/>
              </a:pPr>
              <a:endParaRPr lang="en-US">
                <a:latin typeface="Arial"/>
                <a:ea typeface="+mn-ea"/>
                <a:cs typeface="Arial"/>
              </a:endParaRPr>
            </a:p>
          </p:txBody>
        </p:sp>
        <p:sp>
          <p:nvSpPr>
            <p:cNvPr id="375821" name="Line 13"/>
            <p:cNvSpPr>
              <a:spLocks noChangeShapeType="1"/>
            </p:cNvSpPr>
            <p:nvPr/>
          </p:nvSpPr>
          <p:spPr bwMode="auto">
            <a:xfrm>
              <a:off x="4851" y="1594"/>
              <a:ext cx="0" cy="288"/>
            </a:xfrm>
            <a:prstGeom prst="line">
              <a:avLst/>
            </a:prstGeom>
            <a:noFill/>
            <a:ln w="9525">
              <a:solidFill>
                <a:schemeClr val="tx1"/>
              </a:solidFill>
              <a:round/>
              <a:headEnd/>
              <a:tailEnd/>
            </a:ln>
            <a:effectLst>
              <a:outerShdw dist="35921" dir="2700000" algn="ctr" rotWithShape="0">
                <a:srgbClr val="808080"/>
              </a:outerShdw>
            </a:effectLst>
          </p:spPr>
          <p:txBody>
            <a:bodyPr wrap="none" anchor="ctr"/>
            <a:lstStyle/>
            <a:p>
              <a:pPr>
                <a:defRPr/>
              </a:pPr>
              <a:endParaRPr lang="en-US">
                <a:latin typeface="Arial"/>
                <a:ea typeface="+mn-ea"/>
                <a:cs typeface="Arial"/>
              </a:endParaRPr>
            </a:p>
          </p:txBody>
        </p:sp>
        <p:sp>
          <p:nvSpPr>
            <p:cNvPr id="375822" name="Line 14"/>
            <p:cNvSpPr>
              <a:spLocks noChangeShapeType="1"/>
            </p:cNvSpPr>
            <p:nvPr/>
          </p:nvSpPr>
          <p:spPr bwMode="auto">
            <a:xfrm>
              <a:off x="2880" y="1296"/>
              <a:ext cx="0" cy="288"/>
            </a:xfrm>
            <a:prstGeom prst="line">
              <a:avLst/>
            </a:prstGeom>
            <a:noFill/>
            <a:ln w="9525">
              <a:solidFill>
                <a:schemeClr val="tx1"/>
              </a:solidFill>
              <a:round/>
              <a:headEnd/>
              <a:tailEnd/>
            </a:ln>
            <a:effectLst>
              <a:outerShdw dist="35921" dir="2700000" algn="ctr" rotWithShape="0">
                <a:srgbClr val="808080"/>
              </a:outerShdw>
            </a:effectLst>
          </p:spPr>
          <p:txBody>
            <a:bodyPr wrap="none" anchor="ctr"/>
            <a:lstStyle/>
            <a:p>
              <a:pPr>
                <a:defRPr/>
              </a:pPr>
              <a:endParaRPr lang="en-US">
                <a:latin typeface="Arial"/>
                <a:ea typeface="+mn-ea"/>
                <a:cs typeface="Arial"/>
              </a:endParaRPr>
            </a:p>
          </p:txBody>
        </p:sp>
        <p:sp>
          <p:nvSpPr>
            <p:cNvPr id="375823" name="Line 15"/>
            <p:cNvSpPr>
              <a:spLocks noChangeShapeType="1"/>
            </p:cNvSpPr>
            <p:nvPr/>
          </p:nvSpPr>
          <p:spPr bwMode="auto">
            <a:xfrm>
              <a:off x="2126" y="1584"/>
              <a:ext cx="0" cy="288"/>
            </a:xfrm>
            <a:prstGeom prst="line">
              <a:avLst/>
            </a:prstGeom>
            <a:noFill/>
            <a:ln w="9525">
              <a:solidFill>
                <a:schemeClr val="tx1"/>
              </a:solidFill>
              <a:round/>
              <a:headEnd/>
              <a:tailEnd/>
            </a:ln>
            <a:effectLst>
              <a:outerShdw dist="35921" dir="2700000" algn="ctr" rotWithShape="0">
                <a:srgbClr val="808080"/>
              </a:outerShdw>
            </a:effectLst>
          </p:spPr>
          <p:txBody>
            <a:bodyPr wrap="none" anchor="ctr"/>
            <a:lstStyle/>
            <a:p>
              <a:pPr>
                <a:defRPr/>
              </a:pPr>
              <a:endParaRPr lang="en-US">
                <a:latin typeface="Arial"/>
                <a:ea typeface="+mn-ea"/>
                <a:cs typeface="Arial"/>
              </a:endParaRPr>
            </a:p>
          </p:txBody>
        </p:sp>
        <p:sp>
          <p:nvSpPr>
            <p:cNvPr id="375824" name="Line 16"/>
            <p:cNvSpPr>
              <a:spLocks noChangeShapeType="1"/>
            </p:cNvSpPr>
            <p:nvPr/>
          </p:nvSpPr>
          <p:spPr bwMode="auto">
            <a:xfrm>
              <a:off x="819" y="1594"/>
              <a:ext cx="0" cy="288"/>
            </a:xfrm>
            <a:prstGeom prst="line">
              <a:avLst/>
            </a:prstGeom>
            <a:noFill/>
            <a:ln w="9525">
              <a:solidFill>
                <a:schemeClr val="tx1"/>
              </a:solidFill>
              <a:round/>
              <a:headEnd/>
              <a:tailEnd/>
            </a:ln>
            <a:effectLst>
              <a:outerShdw dist="35921" dir="2700000" algn="ctr" rotWithShape="0">
                <a:srgbClr val="808080"/>
              </a:outerShdw>
            </a:effectLst>
          </p:spPr>
          <p:txBody>
            <a:bodyPr wrap="none" anchor="ctr"/>
            <a:lstStyle/>
            <a:p>
              <a:pPr>
                <a:defRPr/>
              </a:pPr>
              <a:endParaRPr lang="en-US">
                <a:latin typeface="Arial"/>
                <a:ea typeface="+mn-ea"/>
                <a:cs typeface="Arial"/>
              </a:endParaRPr>
            </a:p>
          </p:txBody>
        </p:sp>
      </p:grpSp>
      <p:sp>
        <p:nvSpPr>
          <p:cNvPr id="375825" name="Text Box 17"/>
          <p:cNvSpPr txBox="1">
            <a:spLocks noChangeArrowheads="1"/>
          </p:cNvSpPr>
          <p:nvPr/>
        </p:nvSpPr>
        <p:spPr bwMode="auto">
          <a:xfrm>
            <a:off x="4038600" y="5638800"/>
            <a:ext cx="1676400" cy="523875"/>
          </a:xfrm>
          <a:prstGeom prst="rect">
            <a:avLst/>
          </a:prstGeom>
          <a:noFill/>
          <a:ln>
            <a:noFill/>
          </a:ln>
          <a:effectLst>
            <a:outerShdw blurRad="50800" dist="38100" dir="2700000" algn="ctr" rotWithShape="0">
              <a:srgbClr val="00000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zh-CN" altLang="en-US" sz="2800" b="1">
                <a:solidFill>
                  <a:srgbClr val="FFBCF0"/>
                </a:solidFill>
                <a:latin typeface="Arial"/>
                <a:cs typeface="Arial"/>
              </a:rPr>
              <a:t>被虏</a:t>
            </a:r>
            <a:endParaRPr lang="en-US" i="1">
              <a:solidFill>
                <a:srgbClr val="FFBCF0"/>
              </a:solidFill>
              <a:latin typeface="Arial"/>
              <a:cs typeface="Arial"/>
            </a:endParaRPr>
          </a:p>
        </p:txBody>
      </p:sp>
      <p:sp>
        <p:nvSpPr>
          <p:cNvPr id="375826" name="Line 18"/>
          <p:cNvSpPr>
            <a:spLocks noChangeShapeType="1"/>
          </p:cNvSpPr>
          <p:nvPr/>
        </p:nvSpPr>
        <p:spPr bwMode="auto">
          <a:xfrm flipV="1">
            <a:off x="5410200" y="5486400"/>
            <a:ext cx="1066800" cy="381000"/>
          </a:xfrm>
          <a:prstGeom prst="line">
            <a:avLst/>
          </a:prstGeom>
          <a:noFill/>
          <a:ln w="76200">
            <a:solidFill>
              <a:schemeClr val="hlink"/>
            </a:solidFill>
            <a:round/>
            <a:headEnd/>
            <a:tailEnd type="triangle" w="med" len="med"/>
          </a:ln>
          <a:effectLst>
            <a:outerShdw blurRad="50800" dist="38100" dir="2700000" rotWithShape="0">
              <a:srgbClr val="000000">
                <a:alpha val="42998"/>
              </a:srgb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384012" name="Text Box 19"/>
          <p:cNvSpPr txBox="1">
            <a:spLocks noChangeArrowheads="1"/>
          </p:cNvSpPr>
          <p:nvPr/>
        </p:nvSpPr>
        <p:spPr bwMode="auto">
          <a:xfrm>
            <a:off x="8426450" y="90488"/>
            <a:ext cx="698500" cy="461962"/>
          </a:xfrm>
          <a:prstGeom prst="rect">
            <a:avLst/>
          </a:prstGeom>
          <a:noFill/>
          <a:ln>
            <a:noFill/>
          </a:ln>
          <a:effectLst>
            <a:outerShdw blurRad="50800" dist="38100" dir="2700000" algn="ctr" rotWithShape="0">
              <a:srgbClr val="00000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eaLnBrk="0" hangingPunct="0">
              <a:defRPr/>
            </a:pPr>
            <a:r>
              <a:rPr lang="en-US" sz="2400" b="1">
                <a:latin typeface="Arial" charset="0"/>
                <a:cs typeface="Arial" charset="0"/>
              </a:rPr>
              <a:t>256</a:t>
            </a:r>
            <a:endParaRPr lang="en-US" sz="2400">
              <a:latin typeface="Arial" charset="0"/>
              <a:cs typeface="Arial" charset="0"/>
            </a:endParaRPr>
          </a:p>
        </p:txBody>
      </p:sp>
      <p:sp>
        <p:nvSpPr>
          <p:cNvPr id="384013" name="Text Box 20"/>
          <p:cNvSpPr txBox="1">
            <a:spLocks noChangeArrowheads="1"/>
          </p:cNvSpPr>
          <p:nvPr/>
        </p:nvSpPr>
        <p:spPr bwMode="auto">
          <a:xfrm>
            <a:off x="6283325" y="6019800"/>
            <a:ext cx="803275" cy="461963"/>
          </a:xfrm>
          <a:prstGeom prst="rect">
            <a:avLst/>
          </a:prstGeom>
          <a:noFill/>
          <a:ln>
            <a:noFill/>
          </a:ln>
          <a:effectLst>
            <a:outerShdw blurRad="50800" dist="38100" dir="2700000" algn="ctr" rotWithShape="0">
              <a:srgbClr val="00000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b="1">
                <a:latin typeface="Arial"/>
                <a:cs typeface="Arial"/>
              </a:rPr>
              <a:t>好王</a:t>
            </a:r>
            <a:endParaRPr lang="en-US" sz="1800">
              <a:latin typeface="Arial"/>
              <a:cs typeface="Arial"/>
            </a:endParaRPr>
          </a:p>
        </p:txBody>
      </p:sp>
      <p:sp>
        <p:nvSpPr>
          <p:cNvPr id="384014" name="Text Box 21"/>
          <p:cNvSpPr txBox="1">
            <a:spLocks noChangeArrowheads="1"/>
          </p:cNvSpPr>
          <p:nvPr/>
        </p:nvSpPr>
        <p:spPr bwMode="auto">
          <a:xfrm>
            <a:off x="6283325" y="6400800"/>
            <a:ext cx="803275" cy="461963"/>
          </a:xfrm>
          <a:prstGeom prst="rect">
            <a:avLst/>
          </a:prstGeom>
          <a:noFill/>
          <a:ln>
            <a:noFill/>
          </a:ln>
          <a:effectLst>
            <a:outerShdw blurRad="50800" dist="38100" dir="2700000" algn="ctr" rotWithShape="0">
              <a:srgbClr val="00000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b="1">
                <a:solidFill>
                  <a:srgbClr val="F3B600"/>
                </a:solidFill>
                <a:latin typeface="Arial"/>
                <a:cs typeface="Arial"/>
              </a:rPr>
              <a:t>坏王</a:t>
            </a:r>
            <a:endParaRPr lang="en-US" sz="1800">
              <a:solidFill>
                <a:srgbClr val="F3B600"/>
              </a:solidFill>
              <a:latin typeface="Arial"/>
              <a:cs typeface="Arial"/>
            </a:endParaRPr>
          </a:p>
        </p:txBody>
      </p:sp>
      <p:sp>
        <p:nvSpPr>
          <p:cNvPr id="375830" name="Text Box 22"/>
          <p:cNvSpPr txBox="1">
            <a:spLocks noChangeArrowheads="1"/>
          </p:cNvSpPr>
          <p:nvPr/>
        </p:nvSpPr>
        <p:spPr bwMode="auto">
          <a:xfrm>
            <a:off x="6172200" y="5105400"/>
            <a:ext cx="1676400" cy="523875"/>
          </a:xfrm>
          <a:prstGeom prst="rect">
            <a:avLst/>
          </a:prstGeom>
          <a:noFill/>
          <a:ln>
            <a:noFill/>
          </a:ln>
          <a:effectLst>
            <a:outerShdw blurRad="50800" dist="38100" dir="2700000" algn="ctr" rotWithShape="0">
              <a:srgbClr val="000000">
                <a:alpha val="42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zh-CN" altLang="en-US" sz="2800" b="1" i="1">
                <a:solidFill>
                  <a:srgbClr val="FFBCF0"/>
                </a:solidFill>
                <a:latin typeface="Arial"/>
                <a:cs typeface="Arial"/>
              </a:rPr>
              <a:t>巴比伦</a:t>
            </a:r>
            <a:endParaRPr lang="en-US" i="1">
              <a:solidFill>
                <a:srgbClr val="FFBCF0"/>
              </a:solidFill>
              <a:latin typeface="Arial"/>
              <a:cs typeface="Arial"/>
            </a:endParaRPr>
          </a:p>
        </p:txBody>
      </p:sp>
      <p:grpSp>
        <p:nvGrpSpPr>
          <p:cNvPr id="3" name="Group 23"/>
          <p:cNvGrpSpPr>
            <a:grpSpLocks/>
          </p:cNvGrpSpPr>
          <p:nvPr/>
        </p:nvGrpSpPr>
        <p:grpSpPr bwMode="auto">
          <a:xfrm>
            <a:off x="3657600" y="914401"/>
            <a:ext cx="381000" cy="461963"/>
            <a:chOff x="146" y="806"/>
            <a:chExt cx="240" cy="291"/>
          </a:xfrm>
          <a:effectLst>
            <a:outerShdw blurRad="50800" dist="38100" dir="2700000">
              <a:srgbClr val="000000">
                <a:alpha val="43000"/>
              </a:srgbClr>
            </a:outerShdw>
          </a:effectLst>
        </p:grpSpPr>
        <p:sp>
          <p:nvSpPr>
            <p:cNvPr id="384029" name="Oval 24"/>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dist="35921" dir="2700000" algn="ctr" rotWithShape="0">
                <a:srgbClr val="808080"/>
              </a:outerShdw>
            </a:effectLst>
          </p:spPr>
          <p:txBody>
            <a:bodyPr wrap="none" anchor="ctr"/>
            <a:lstStyle/>
            <a:p>
              <a:pPr>
                <a:defRPr/>
              </a:pPr>
              <a:endParaRPr lang="en-US">
                <a:latin typeface="Arial"/>
                <a:cs typeface="Arial"/>
              </a:endParaRPr>
            </a:p>
          </p:txBody>
        </p:sp>
        <p:sp>
          <p:nvSpPr>
            <p:cNvPr id="384030" name="Text Box 25"/>
            <p:cNvSpPr txBox="1">
              <a:spLocks noChangeArrowheads="1"/>
            </p:cNvSpPr>
            <p:nvPr/>
          </p:nvSpPr>
          <p:spPr bwMode="auto">
            <a:xfrm>
              <a:off x="154" y="806"/>
              <a:ext cx="224" cy="291"/>
            </a:xfrm>
            <a:prstGeom prst="rect">
              <a:avLst/>
            </a:prstGeom>
            <a:noFill/>
            <a:ln>
              <a:noFill/>
            </a:ln>
            <a:effectLst>
              <a:outerShdw dist="35921" dir="2700000" algn="ctr" rotWithShape="0">
                <a:srgbClr val="80808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en-US" b="1">
                  <a:latin typeface="Arial"/>
                  <a:cs typeface="Arial"/>
                </a:rPr>
                <a:t>1</a:t>
              </a:r>
              <a:endParaRPr lang="en-US">
                <a:latin typeface="Arial"/>
                <a:cs typeface="Arial"/>
              </a:endParaRPr>
            </a:p>
          </p:txBody>
        </p:sp>
      </p:grpSp>
      <p:grpSp>
        <p:nvGrpSpPr>
          <p:cNvPr id="4" name="Group 26"/>
          <p:cNvGrpSpPr>
            <a:grpSpLocks/>
          </p:cNvGrpSpPr>
          <p:nvPr/>
        </p:nvGrpSpPr>
        <p:grpSpPr bwMode="auto">
          <a:xfrm>
            <a:off x="6705600" y="2286001"/>
            <a:ext cx="381000" cy="461963"/>
            <a:chOff x="146" y="806"/>
            <a:chExt cx="240" cy="291"/>
          </a:xfrm>
          <a:effectLst>
            <a:outerShdw blurRad="50800" dist="38100" dir="2700000">
              <a:srgbClr val="000000">
                <a:alpha val="43000"/>
              </a:srgbClr>
            </a:outerShdw>
          </a:effectLst>
        </p:grpSpPr>
        <p:sp>
          <p:nvSpPr>
            <p:cNvPr id="384027" name="Oval 27"/>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dist="35921" dir="2700000" algn="ctr" rotWithShape="0">
                <a:srgbClr val="808080"/>
              </a:outerShdw>
            </a:effectLst>
          </p:spPr>
          <p:txBody>
            <a:bodyPr wrap="none" anchor="ctr"/>
            <a:lstStyle/>
            <a:p>
              <a:pPr>
                <a:defRPr/>
              </a:pPr>
              <a:endParaRPr lang="en-US">
                <a:latin typeface="Arial"/>
                <a:cs typeface="Arial"/>
              </a:endParaRPr>
            </a:p>
          </p:txBody>
        </p:sp>
        <p:sp>
          <p:nvSpPr>
            <p:cNvPr id="384028" name="Text Box 28"/>
            <p:cNvSpPr txBox="1">
              <a:spLocks noChangeArrowheads="1"/>
            </p:cNvSpPr>
            <p:nvPr/>
          </p:nvSpPr>
          <p:spPr bwMode="auto">
            <a:xfrm>
              <a:off x="154" y="806"/>
              <a:ext cx="224" cy="291"/>
            </a:xfrm>
            <a:prstGeom prst="rect">
              <a:avLst/>
            </a:prstGeom>
            <a:noFill/>
            <a:ln>
              <a:noFill/>
            </a:ln>
            <a:effectLst>
              <a:outerShdw dist="35921" dir="2700000" algn="ctr" rotWithShape="0">
                <a:srgbClr val="80808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en-US">
                  <a:latin typeface="Arial"/>
                  <a:cs typeface="Arial"/>
                </a:rPr>
                <a:t>2</a:t>
              </a:r>
            </a:p>
          </p:txBody>
        </p:sp>
      </p:grpSp>
      <p:grpSp>
        <p:nvGrpSpPr>
          <p:cNvPr id="5" name="Group 29"/>
          <p:cNvGrpSpPr>
            <a:grpSpLocks/>
          </p:cNvGrpSpPr>
          <p:nvPr/>
        </p:nvGrpSpPr>
        <p:grpSpPr bwMode="auto">
          <a:xfrm>
            <a:off x="2133600" y="2286001"/>
            <a:ext cx="381000" cy="461963"/>
            <a:chOff x="146" y="806"/>
            <a:chExt cx="240" cy="291"/>
          </a:xfrm>
          <a:effectLst>
            <a:outerShdw blurRad="50800" dist="38100" dir="2700000">
              <a:srgbClr val="000000">
                <a:alpha val="43000"/>
              </a:srgbClr>
            </a:outerShdw>
          </a:effectLst>
        </p:grpSpPr>
        <p:sp>
          <p:nvSpPr>
            <p:cNvPr id="384025" name="Oval 30"/>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dist="35921" dir="2700000" algn="ctr" rotWithShape="0">
                <a:srgbClr val="808080"/>
              </a:outerShdw>
            </a:effectLst>
          </p:spPr>
          <p:txBody>
            <a:bodyPr wrap="none" anchor="ctr"/>
            <a:lstStyle/>
            <a:p>
              <a:pPr>
                <a:defRPr/>
              </a:pPr>
              <a:endParaRPr lang="en-US">
                <a:latin typeface="Arial"/>
                <a:cs typeface="Arial"/>
              </a:endParaRPr>
            </a:p>
          </p:txBody>
        </p:sp>
        <p:sp>
          <p:nvSpPr>
            <p:cNvPr id="384026" name="Text Box 31"/>
            <p:cNvSpPr txBox="1">
              <a:spLocks noChangeArrowheads="1"/>
            </p:cNvSpPr>
            <p:nvPr/>
          </p:nvSpPr>
          <p:spPr bwMode="auto">
            <a:xfrm>
              <a:off x="154" y="806"/>
              <a:ext cx="224" cy="291"/>
            </a:xfrm>
            <a:prstGeom prst="rect">
              <a:avLst/>
            </a:prstGeom>
            <a:noFill/>
            <a:ln>
              <a:noFill/>
            </a:ln>
            <a:effectLst>
              <a:outerShdw dist="35921" dir="2700000" algn="ctr" rotWithShape="0">
                <a:srgbClr val="80808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en-US">
                  <a:latin typeface="Arial"/>
                  <a:cs typeface="Arial"/>
                </a:rPr>
                <a:t>3</a:t>
              </a:r>
            </a:p>
          </p:txBody>
        </p:sp>
      </p:grpSp>
      <p:grpSp>
        <p:nvGrpSpPr>
          <p:cNvPr id="6" name="Group 32"/>
          <p:cNvGrpSpPr>
            <a:grpSpLocks/>
          </p:cNvGrpSpPr>
          <p:nvPr/>
        </p:nvGrpSpPr>
        <p:grpSpPr bwMode="auto">
          <a:xfrm>
            <a:off x="2209800" y="4343401"/>
            <a:ext cx="381000" cy="461963"/>
            <a:chOff x="146" y="806"/>
            <a:chExt cx="240" cy="291"/>
          </a:xfrm>
          <a:effectLst>
            <a:outerShdw blurRad="50800" dist="38100" dir="2700000">
              <a:srgbClr val="000000">
                <a:alpha val="43000"/>
              </a:srgbClr>
            </a:outerShdw>
          </a:effectLst>
        </p:grpSpPr>
        <p:sp>
          <p:nvSpPr>
            <p:cNvPr id="384023" name="Oval 3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dist="35921" dir="2700000" algn="ctr" rotWithShape="0">
                <a:srgbClr val="808080"/>
              </a:outerShdw>
            </a:effectLst>
          </p:spPr>
          <p:txBody>
            <a:bodyPr wrap="none" anchor="ctr"/>
            <a:lstStyle/>
            <a:p>
              <a:pPr>
                <a:defRPr/>
              </a:pPr>
              <a:endParaRPr lang="en-US">
                <a:latin typeface="Arial"/>
                <a:cs typeface="Arial"/>
              </a:endParaRPr>
            </a:p>
          </p:txBody>
        </p:sp>
        <p:sp>
          <p:nvSpPr>
            <p:cNvPr id="384024" name="Text Box 34"/>
            <p:cNvSpPr txBox="1">
              <a:spLocks noChangeArrowheads="1"/>
            </p:cNvSpPr>
            <p:nvPr/>
          </p:nvSpPr>
          <p:spPr bwMode="auto">
            <a:xfrm>
              <a:off x="154" y="806"/>
              <a:ext cx="224" cy="291"/>
            </a:xfrm>
            <a:prstGeom prst="rect">
              <a:avLst/>
            </a:prstGeom>
            <a:noFill/>
            <a:ln>
              <a:noFill/>
            </a:ln>
            <a:effectLst>
              <a:outerShdw dist="35921" dir="2700000" algn="ctr" rotWithShape="0">
                <a:srgbClr val="80808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en-US">
                  <a:latin typeface="Arial"/>
                  <a:cs typeface="Arial"/>
                </a:rPr>
                <a:t>4</a:t>
              </a:r>
            </a:p>
          </p:txBody>
        </p:sp>
      </p:grpSp>
      <p:grpSp>
        <p:nvGrpSpPr>
          <p:cNvPr id="7" name="Group 35"/>
          <p:cNvGrpSpPr>
            <a:grpSpLocks/>
          </p:cNvGrpSpPr>
          <p:nvPr/>
        </p:nvGrpSpPr>
        <p:grpSpPr bwMode="auto">
          <a:xfrm>
            <a:off x="4495800" y="2286001"/>
            <a:ext cx="381000" cy="461963"/>
            <a:chOff x="146" y="806"/>
            <a:chExt cx="240" cy="291"/>
          </a:xfrm>
          <a:effectLst>
            <a:outerShdw blurRad="50800" dist="38100" dir="2700000">
              <a:srgbClr val="000000">
                <a:alpha val="43000"/>
              </a:srgbClr>
            </a:outerShdw>
          </a:effectLst>
        </p:grpSpPr>
        <p:sp>
          <p:nvSpPr>
            <p:cNvPr id="384021" name="Oval 36"/>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dist="35921" dir="2700000" algn="ctr" rotWithShape="0">
                <a:srgbClr val="808080"/>
              </a:outerShdw>
            </a:effectLst>
          </p:spPr>
          <p:txBody>
            <a:bodyPr wrap="none" anchor="ctr"/>
            <a:lstStyle/>
            <a:p>
              <a:pPr>
                <a:defRPr/>
              </a:pPr>
              <a:endParaRPr lang="en-US">
                <a:latin typeface="Arial"/>
                <a:cs typeface="Arial"/>
              </a:endParaRPr>
            </a:p>
          </p:txBody>
        </p:sp>
        <p:sp>
          <p:nvSpPr>
            <p:cNvPr id="384022" name="Text Box 37"/>
            <p:cNvSpPr txBox="1">
              <a:spLocks noChangeArrowheads="1"/>
            </p:cNvSpPr>
            <p:nvPr/>
          </p:nvSpPr>
          <p:spPr bwMode="auto">
            <a:xfrm>
              <a:off x="154" y="806"/>
              <a:ext cx="224" cy="291"/>
            </a:xfrm>
            <a:prstGeom prst="rect">
              <a:avLst/>
            </a:prstGeom>
            <a:noFill/>
            <a:ln>
              <a:noFill/>
            </a:ln>
            <a:effectLst>
              <a:outerShdw dist="35921" dir="2700000" algn="ctr" rotWithShape="0">
                <a:srgbClr val="80808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en-US">
                  <a:latin typeface="Arial"/>
                  <a:cs typeface="Arial"/>
                </a:rPr>
                <a:t>5</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75817">
                                            <p:txEl>
                                              <p:pRg st="0" end="0"/>
                                            </p:txEl>
                                          </p:spTgt>
                                        </p:tgtEl>
                                        <p:attrNameLst>
                                          <p:attrName>style.visibility</p:attrName>
                                        </p:attrNameLst>
                                      </p:cBhvr>
                                      <p:to>
                                        <p:strVal val="visible"/>
                                      </p:to>
                                    </p:set>
                                    <p:animEffect transition="in" filter="dissolve">
                                      <p:cBhvr>
                                        <p:cTn id="11" dur="500"/>
                                        <p:tgtEl>
                                          <p:spTgt spid="375817">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375812">
                                            <p:txEl>
                                              <p:pRg st="0" end="0"/>
                                            </p:txEl>
                                          </p:spTgt>
                                        </p:tgtEl>
                                        <p:attrNameLst>
                                          <p:attrName>style.visibility</p:attrName>
                                        </p:attrNameLst>
                                      </p:cBhvr>
                                      <p:to>
                                        <p:strVal val="visible"/>
                                      </p:to>
                                    </p:set>
                                    <p:animEffect transition="in" filter="dissolve">
                                      <p:cBhvr>
                                        <p:cTn id="16" dur="500"/>
                                        <p:tgtEl>
                                          <p:spTgt spid="375812">
                                            <p:txEl>
                                              <p:pRg st="0" end="0"/>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375816">
                                            <p:txEl>
                                              <p:pRg st="0" end="0"/>
                                            </p:txEl>
                                          </p:spTgt>
                                        </p:tgtEl>
                                        <p:attrNameLst>
                                          <p:attrName>style.visibility</p:attrName>
                                        </p:attrNameLst>
                                      </p:cBhvr>
                                      <p:to>
                                        <p:strVal val="visible"/>
                                      </p:to>
                                    </p:set>
                                    <p:animEffect transition="in" filter="dissolve">
                                      <p:cBhvr>
                                        <p:cTn id="24" dur="500"/>
                                        <p:tgtEl>
                                          <p:spTgt spid="375816">
                                            <p:txEl>
                                              <p:pRg st="0" end="0"/>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375816">
                                            <p:txEl>
                                              <p:pRg st="1" end="1"/>
                                            </p:txEl>
                                          </p:spTgt>
                                        </p:tgtEl>
                                        <p:attrNameLst>
                                          <p:attrName>style.visibility</p:attrName>
                                        </p:attrNameLst>
                                      </p:cBhvr>
                                      <p:to>
                                        <p:strVal val="visible"/>
                                      </p:to>
                                    </p:set>
                                    <p:animEffect transition="in" filter="dissolve">
                                      <p:cBhvr>
                                        <p:cTn id="29" dur="500"/>
                                        <p:tgtEl>
                                          <p:spTgt spid="375816">
                                            <p:txEl>
                                              <p:pRg st="1" end="1"/>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dissolve">
                                      <p:cBhvr>
                                        <p:cTn id="32" dur="500"/>
                                        <p:tgtEl>
                                          <p:spTgt spid="5"/>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375813"/>
                                        </p:tgtEl>
                                        <p:attrNameLst>
                                          <p:attrName>style.visibility</p:attrName>
                                        </p:attrNameLst>
                                      </p:cBhvr>
                                      <p:to>
                                        <p:strVal val="visible"/>
                                      </p:to>
                                    </p:set>
                                    <p:animEffect transition="in" filter="dissolve">
                                      <p:cBhvr>
                                        <p:cTn id="37" dur="500"/>
                                        <p:tgtEl>
                                          <p:spTgt spid="375813"/>
                                        </p:tgtEl>
                                      </p:cBhvr>
                                    </p:animEffect>
                                  </p:childTnLst>
                                </p:cTn>
                              </p:par>
                            </p:childTnLst>
                          </p:cTn>
                        </p:par>
                        <p:par>
                          <p:cTn id="38" fill="hold" nodeType="afterGroup">
                            <p:stCondLst>
                              <p:cond delay="500"/>
                            </p:stCondLst>
                            <p:childTnLst>
                              <p:par>
                                <p:cTn id="39" presetID="9" presetClass="entr" presetSubtype="0" fill="hold" grpId="0" nodeType="afterEffect">
                                  <p:stCondLst>
                                    <p:cond delay="0"/>
                                  </p:stCondLst>
                                  <p:childTnLst>
                                    <p:set>
                                      <p:cBhvr>
                                        <p:cTn id="40" dur="1" fill="hold">
                                          <p:stCondLst>
                                            <p:cond delay="0"/>
                                          </p:stCondLst>
                                        </p:cTn>
                                        <p:tgtEl>
                                          <p:spTgt spid="375814">
                                            <p:txEl>
                                              <p:pRg st="0" end="0"/>
                                            </p:txEl>
                                          </p:spTgt>
                                        </p:tgtEl>
                                        <p:attrNameLst>
                                          <p:attrName>style.visibility</p:attrName>
                                        </p:attrNameLst>
                                      </p:cBhvr>
                                      <p:to>
                                        <p:strVal val="visible"/>
                                      </p:to>
                                    </p:set>
                                    <p:animEffect transition="in" filter="dissolve">
                                      <p:cBhvr>
                                        <p:cTn id="41" dur="500"/>
                                        <p:tgtEl>
                                          <p:spTgt spid="375814">
                                            <p:txEl>
                                              <p:pRg st="0" end="0"/>
                                            </p:txEl>
                                          </p:spTgt>
                                        </p:tgtEl>
                                      </p:cBhvr>
                                    </p:animEffect>
                                  </p:childTnLst>
                                </p:cTn>
                              </p:par>
                              <p:par>
                                <p:cTn id="42" presetID="9" presetClass="entr" presetSubtype="0" fill="hold"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dissolve">
                                      <p:cBhvr>
                                        <p:cTn id="44" dur="500"/>
                                        <p:tgtEl>
                                          <p:spTgt spid="6"/>
                                        </p:tgtEl>
                                      </p:cBhvr>
                                    </p:animEffect>
                                  </p:childTnLst>
                                </p:cTn>
                              </p:par>
                              <p:par>
                                <p:cTn id="45" presetID="9" presetClass="entr" presetSubtype="0" fill="hold" grpId="0" nodeType="withEffect">
                                  <p:stCondLst>
                                    <p:cond delay="0"/>
                                  </p:stCondLst>
                                  <p:childTnLst>
                                    <p:set>
                                      <p:cBhvr>
                                        <p:cTn id="46" dur="1" fill="hold">
                                          <p:stCondLst>
                                            <p:cond delay="0"/>
                                          </p:stCondLst>
                                        </p:cTn>
                                        <p:tgtEl>
                                          <p:spTgt spid="375825">
                                            <p:txEl>
                                              <p:pRg st="0" end="0"/>
                                            </p:txEl>
                                          </p:spTgt>
                                        </p:tgtEl>
                                        <p:attrNameLst>
                                          <p:attrName>style.visibility</p:attrName>
                                        </p:attrNameLst>
                                      </p:cBhvr>
                                      <p:to>
                                        <p:strVal val="visible"/>
                                      </p:to>
                                    </p:set>
                                    <p:animEffect transition="in" filter="dissolve">
                                      <p:cBhvr>
                                        <p:cTn id="47" dur="500"/>
                                        <p:tgtEl>
                                          <p:spTgt spid="375825">
                                            <p:txEl>
                                              <p:pRg st="0" end="0"/>
                                            </p:txEl>
                                          </p:spTgt>
                                        </p:tgtEl>
                                      </p:cBhvr>
                                    </p:animEffect>
                                  </p:childTnLst>
                                </p:cTn>
                              </p:par>
                              <p:par>
                                <p:cTn id="48" presetID="9" presetClass="entr" presetSubtype="0" fill="hold" nodeType="withEffect">
                                  <p:stCondLst>
                                    <p:cond delay="0"/>
                                  </p:stCondLst>
                                  <p:childTnLst>
                                    <p:set>
                                      <p:cBhvr>
                                        <p:cTn id="49" dur="1" fill="hold">
                                          <p:stCondLst>
                                            <p:cond delay="0"/>
                                          </p:stCondLst>
                                        </p:cTn>
                                        <p:tgtEl>
                                          <p:spTgt spid="375826"/>
                                        </p:tgtEl>
                                        <p:attrNameLst>
                                          <p:attrName>style.visibility</p:attrName>
                                        </p:attrNameLst>
                                      </p:cBhvr>
                                      <p:to>
                                        <p:strVal val="visible"/>
                                      </p:to>
                                    </p:set>
                                    <p:animEffect transition="in" filter="dissolve">
                                      <p:cBhvr>
                                        <p:cTn id="50" dur="500"/>
                                        <p:tgtEl>
                                          <p:spTgt spid="375826"/>
                                        </p:tgtEl>
                                      </p:cBhvr>
                                    </p:animEffect>
                                  </p:childTnLst>
                                </p:cTn>
                              </p:par>
                              <p:par>
                                <p:cTn id="51" presetID="9" presetClass="entr" presetSubtype="0" fill="hold" grpId="0" nodeType="withEffect">
                                  <p:stCondLst>
                                    <p:cond delay="0"/>
                                  </p:stCondLst>
                                  <p:childTnLst>
                                    <p:set>
                                      <p:cBhvr>
                                        <p:cTn id="52" dur="1" fill="hold">
                                          <p:stCondLst>
                                            <p:cond delay="0"/>
                                          </p:stCondLst>
                                        </p:cTn>
                                        <p:tgtEl>
                                          <p:spTgt spid="375830">
                                            <p:txEl>
                                              <p:pRg st="0" end="0"/>
                                            </p:txEl>
                                          </p:spTgt>
                                        </p:tgtEl>
                                        <p:attrNameLst>
                                          <p:attrName>style.visibility</p:attrName>
                                        </p:attrNameLst>
                                      </p:cBhvr>
                                      <p:to>
                                        <p:strVal val="visible"/>
                                      </p:to>
                                    </p:set>
                                    <p:animEffect transition="in" filter="dissolve">
                                      <p:cBhvr>
                                        <p:cTn id="53" dur="500"/>
                                        <p:tgtEl>
                                          <p:spTgt spid="375830">
                                            <p:txEl>
                                              <p:pRg st="0" end="0"/>
                                            </p:txEl>
                                          </p:spTgt>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375811">
                                            <p:txEl>
                                              <p:pRg st="0" end="0"/>
                                            </p:txEl>
                                          </p:spTgt>
                                        </p:tgtEl>
                                        <p:attrNameLst>
                                          <p:attrName>style.visibility</p:attrName>
                                        </p:attrNameLst>
                                      </p:cBhvr>
                                      <p:to>
                                        <p:strVal val="visible"/>
                                      </p:to>
                                    </p:set>
                                    <p:animEffect transition="in" filter="dissolve">
                                      <p:cBhvr>
                                        <p:cTn id="58" dur="500"/>
                                        <p:tgtEl>
                                          <p:spTgt spid="375811">
                                            <p:txEl>
                                              <p:pRg st="0" end="0"/>
                                            </p:txEl>
                                          </p:spTgt>
                                        </p:tgtEl>
                                      </p:cBhvr>
                                    </p:animEffect>
                                  </p:childTnLst>
                                </p:cTn>
                              </p:par>
                              <p:par>
                                <p:cTn id="59" presetID="9" presetClass="entr" presetSubtype="0" fill="hold" nodeType="with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dissolve">
                                      <p:cBhvr>
                                        <p:cTn id="6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5811" grpId="0" build="p" autoUpdateAnimBg="0"/>
      <p:bldP spid="375812" grpId="0" build="p" autoUpdateAnimBg="0"/>
      <p:bldP spid="375814" grpId="0" build="p" autoUpdateAnimBg="0"/>
      <p:bldP spid="375816" grpId="0" build="p" autoUpdateAnimBg="0"/>
      <p:bldP spid="375817" grpId="0" build="p" autoUpdateAnimBg="0"/>
      <p:bldP spid="375825" grpId="0" build="p" autoUpdateAnimBg="0"/>
      <p:bldP spid="375830" grpId="0" build="p" autoUpdateAnimBg="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2"/>
          <p:cNvSpPr>
            <a:spLocks noChangeArrowheads="1"/>
          </p:cNvSpPr>
          <p:nvPr/>
        </p:nvSpPr>
        <p:spPr bwMode="auto">
          <a:xfrm>
            <a:off x="1981200" y="5562600"/>
            <a:ext cx="1828800" cy="381000"/>
          </a:xfrm>
          <a:prstGeom prst="rect">
            <a:avLst/>
          </a:prstGeom>
          <a:solidFill>
            <a:srgbClr val="701A1F"/>
          </a:solidFill>
          <a:ln w="28575" cap="sq">
            <a:solidFill>
              <a:schemeClr val="tx1"/>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a:defRPr/>
            </a:pPr>
            <a:endParaRPr lang="en-US">
              <a:cs typeface="Arial" charset="0"/>
            </a:endParaRPr>
          </a:p>
        </p:txBody>
      </p:sp>
      <p:sp>
        <p:nvSpPr>
          <p:cNvPr id="224259" name="Rectangle 3"/>
          <p:cNvSpPr>
            <a:spLocks noChangeArrowheads="1"/>
          </p:cNvSpPr>
          <p:nvPr/>
        </p:nvSpPr>
        <p:spPr bwMode="auto">
          <a:xfrm>
            <a:off x="4495800" y="5105400"/>
            <a:ext cx="914400" cy="381000"/>
          </a:xfrm>
          <a:prstGeom prst="rect">
            <a:avLst/>
          </a:prstGeom>
          <a:solidFill>
            <a:srgbClr val="701A1F"/>
          </a:solidFill>
          <a:ln w="28575" cap="sq">
            <a:solidFill>
              <a:schemeClr val="tx1"/>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a:defRPr/>
            </a:pPr>
            <a:endParaRPr lang="en-US">
              <a:cs typeface="Arial" charset="0"/>
            </a:endParaRPr>
          </a:p>
        </p:txBody>
      </p:sp>
      <p:sp>
        <p:nvSpPr>
          <p:cNvPr id="224260" name="Rectangle 4"/>
          <p:cNvSpPr>
            <a:spLocks noChangeArrowheads="1"/>
          </p:cNvSpPr>
          <p:nvPr/>
        </p:nvSpPr>
        <p:spPr bwMode="auto">
          <a:xfrm>
            <a:off x="0" y="3810000"/>
            <a:ext cx="5638800" cy="1066800"/>
          </a:xfrm>
          <a:prstGeom prst="rect">
            <a:avLst/>
          </a:prstGeom>
          <a:solidFill>
            <a:schemeClr val="accent1"/>
          </a:solidFill>
          <a:ln w="12700" cap="sq">
            <a:solidFill>
              <a:schemeClr val="tx1"/>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a:defRPr/>
            </a:pPr>
            <a:endParaRPr lang="en-US">
              <a:cs typeface="Arial" charset="0"/>
            </a:endParaRPr>
          </a:p>
        </p:txBody>
      </p:sp>
      <p:sp>
        <p:nvSpPr>
          <p:cNvPr id="224261" name="Rectangle 5"/>
          <p:cNvSpPr>
            <a:spLocks noChangeArrowheads="1"/>
          </p:cNvSpPr>
          <p:nvPr/>
        </p:nvSpPr>
        <p:spPr bwMode="auto">
          <a:xfrm>
            <a:off x="1066800" y="1676400"/>
            <a:ext cx="5029200" cy="381000"/>
          </a:xfrm>
          <a:prstGeom prst="rect">
            <a:avLst/>
          </a:prstGeom>
          <a:solidFill>
            <a:srgbClr val="701A1F"/>
          </a:solidFill>
          <a:ln w="28575" cap="sq">
            <a:solidFill>
              <a:schemeClr val="tx1"/>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a:defRPr/>
            </a:pPr>
            <a:endParaRPr lang="en-US">
              <a:cs typeface="Arial" charset="0"/>
            </a:endParaRPr>
          </a:p>
        </p:txBody>
      </p:sp>
      <p:sp>
        <p:nvSpPr>
          <p:cNvPr id="342022" name="Text Box 6"/>
          <p:cNvSpPr txBox="1">
            <a:spLocks noChangeArrowheads="1"/>
          </p:cNvSpPr>
          <p:nvPr/>
        </p:nvSpPr>
        <p:spPr bwMode="auto">
          <a:xfrm>
            <a:off x="8458200" y="76200"/>
            <a:ext cx="641350" cy="822325"/>
          </a:xfrm>
          <a:prstGeom prst="rect">
            <a:avLst/>
          </a:prstGeom>
          <a:noFill/>
          <a:ln>
            <a:noFill/>
          </a:ln>
          <a:effectLst>
            <a:outerShdw dist="35921" dir="2700000" algn="ctr" rotWithShape="0">
              <a:schemeClr val="bg2"/>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p>
            <a:pPr>
              <a:defRPr/>
            </a:pPr>
            <a:r>
              <a:rPr lang="en-US" sz="2400" b="1">
                <a:solidFill>
                  <a:srgbClr val="FFFFFF"/>
                </a:solidFill>
                <a:latin typeface="Times New Roman" pitchFamily="-128" charset="0"/>
                <a:ea typeface="+mn-ea"/>
                <a:cs typeface="Arial" charset="0"/>
              </a:rPr>
              <a:t>232</a:t>
            </a:r>
          </a:p>
          <a:p>
            <a:pPr>
              <a:defRPr/>
            </a:pPr>
            <a:r>
              <a:rPr lang="en-US" sz="2400" b="1">
                <a:solidFill>
                  <a:srgbClr val="FFFFFF"/>
                </a:solidFill>
                <a:latin typeface="Times New Roman" pitchFamily="-128" charset="0"/>
                <a:ea typeface="+mn-ea"/>
                <a:cs typeface="Arial" charset="0"/>
              </a:rPr>
              <a:t>342</a:t>
            </a:r>
          </a:p>
        </p:txBody>
      </p:sp>
      <p:sp>
        <p:nvSpPr>
          <p:cNvPr id="342023" name="Rectangle 7"/>
          <p:cNvSpPr>
            <a:spLocks noChangeArrowheads="1"/>
          </p:cNvSpPr>
          <p:nvPr/>
        </p:nvSpPr>
        <p:spPr bwMode="auto">
          <a:xfrm>
            <a:off x="5410200" y="4800600"/>
            <a:ext cx="990600" cy="457200"/>
          </a:xfrm>
          <a:prstGeom prst="rect">
            <a:avLst/>
          </a:prstGeom>
          <a:noFill/>
          <a:ln>
            <a:noFill/>
          </a:ln>
          <a:effectLst>
            <a:outerShdw dist="35921" dir="2700000" algn="ctr" rotWithShape="0">
              <a:schemeClr val="bg2"/>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en-US" sz="3200">
                <a:solidFill>
                  <a:srgbClr val="FFFFFF"/>
                </a:solidFill>
                <a:latin typeface="Times New Roman" pitchFamily="-128" charset="0"/>
                <a:ea typeface="+mn-ea"/>
                <a:cs typeface="Arial" charset="0"/>
              </a:rPr>
              <a:t>586</a:t>
            </a:r>
          </a:p>
        </p:txBody>
      </p:sp>
      <p:sp>
        <p:nvSpPr>
          <p:cNvPr id="342024" name="Rectangle 8"/>
          <p:cNvSpPr>
            <a:spLocks noChangeArrowheads="1"/>
          </p:cNvSpPr>
          <p:nvPr/>
        </p:nvSpPr>
        <p:spPr bwMode="auto">
          <a:xfrm>
            <a:off x="1905000" y="5410200"/>
            <a:ext cx="2057400" cy="5334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zh-CN" altLang="en-US" sz="3200">
                <a:solidFill>
                  <a:srgbClr val="FFFFFF"/>
                </a:solidFill>
                <a:latin typeface="Times New Roman" charset="0"/>
                <a:cs typeface="Arial" charset="0"/>
              </a:rPr>
              <a:t>哈巴谷</a:t>
            </a:r>
            <a:endParaRPr lang="en-US" sz="3200">
              <a:solidFill>
                <a:srgbClr val="FFFFFF"/>
              </a:solidFill>
              <a:latin typeface="Times New Roman" charset="0"/>
              <a:cs typeface="Arial" charset="0"/>
            </a:endParaRPr>
          </a:p>
        </p:txBody>
      </p:sp>
      <p:sp>
        <p:nvSpPr>
          <p:cNvPr id="342025" name="Rectangle 9"/>
          <p:cNvSpPr>
            <a:spLocks noChangeArrowheads="1"/>
          </p:cNvSpPr>
          <p:nvPr/>
        </p:nvSpPr>
        <p:spPr bwMode="auto">
          <a:xfrm>
            <a:off x="4419600" y="4953000"/>
            <a:ext cx="1219200" cy="5334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zh-CN" altLang="en-US" sz="3200">
                <a:solidFill>
                  <a:srgbClr val="FFFFFF"/>
                </a:solidFill>
                <a:latin typeface="Times New Roman" charset="0"/>
                <a:cs typeface="Arial" charset="0"/>
              </a:rPr>
              <a:t>约珥</a:t>
            </a:r>
            <a:endParaRPr lang="en-US" sz="3200">
              <a:solidFill>
                <a:srgbClr val="FFFFFF"/>
              </a:solidFill>
              <a:latin typeface="Times New Roman" charset="0"/>
              <a:cs typeface="Arial" charset="0"/>
            </a:endParaRPr>
          </a:p>
        </p:txBody>
      </p:sp>
      <p:sp>
        <p:nvSpPr>
          <p:cNvPr id="446473" name="WordArt 10" descr="Narrow vertical"/>
          <p:cNvSpPr>
            <a:spLocks noChangeArrowheads="1" noChangeShapeType="1" noTextEdit="1"/>
          </p:cNvSpPr>
          <p:nvPr/>
        </p:nvSpPr>
        <p:spPr bwMode="auto">
          <a:xfrm>
            <a:off x="1219200" y="0"/>
            <a:ext cx="6477000" cy="838200"/>
          </a:xfrm>
          <a:prstGeom prst="rect">
            <a:avLst/>
          </a:prstGeom>
        </p:spPr>
        <p:txBody>
          <a:bodyPr wrap="none" fromWordArt="1">
            <a:prstTxWarp prst="textSlantDown">
              <a:avLst>
                <a:gd name="adj" fmla="val 44444"/>
              </a:avLst>
            </a:prstTxWarp>
          </a:bodyPr>
          <a:lstStyle/>
          <a:p>
            <a:pPr algn="ctr"/>
            <a:r>
              <a:rPr lang="zh-TW" altLang="en-US" sz="3600" b="1" kern="10">
                <a:ln w="12700" cap="sq">
                  <a:solidFill>
                    <a:srgbClr val="000000"/>
                  </a:solidFill>
                  <a:round/>
                  <a:headEnd type="none" w="sm" len="sm"/>
                  <a:tailEnd type="none" w="sm" len="sm"/>
                </a:ln>
                <a:pattFill prst="dashHorz">
                  <a:fgClr>
                    <a:srgbClr val="808080"/>
                  </a:fgClr>
                  <a:bgClr>
                    <a:srgbClr val="FFFF00"/>
                  </a:bgClr>
                </a:pattFill>
                <a:effectLst>
                  <a:outerShdw blurRad="63500" dist="38099" dir="2700000" algn="ctr" rotWithShape="0">
                    <a:schemeClr val="bg2">
                      <a:alpha val="74997"/>
                    </a:schemeClr>
                  </a:outerShdw>
                </a:effectLst>
                <a:latin typeface="+mn-ea"/>
                <a:ea typeface="+mn-ea"/>
                <a:cs typeface="+mn-ea"/>
              </a:rPr>
              <a:t>耶路撒冷城的沦陷</a:t>
            </a:r>
            <a:endParaRPr lang="en-US" sz="3600" b="1" kern="10">
              <a:ln w="12700" cap="sq">
                <a:solidFill>
                  <a:srgbClr val="000000"/>
                </a:solidFill>
                <a:round/>
                <a:headEnd type="none" w="sm" len="sm"/>
                <a:tailEnd type="none" w="sm" len="sm"/>
              </a:ln>
              <a:pattFill prst="dashHorz">
                <a:fgClr>
                  <a:srgbClr val="808080"/>
                </a:fgClr>
                <a:bgClr>
                  <a:srgbClr val="FFFF00"/>
                </a:bgClr>
              </a:pattFill>
              <a:effectLst>
                <a:outerShdw blurRad="63500" dist="38099" dir="2700000" algn="ctr" rotWithShape="0">
                  <a:schemeClr val="bg2">
                    <a:alpha val="74997"/>
                  </a:schemeClr>
                </a:outerShdw>
              </a:effectLst>
              <a:latin typeface="+mn-ea"/>
              <a:ea typeface="+mn-ea"/>
              <a:cs typeface="+mn-ea"/>
            </a:endParaRPr>
          </a:p>
        </p:txBody>
      </p:sp>
      <p:sp>
        <p:nvSpPr>
          <p:cNvPr id="342027" name="Rectangle 11"/>
          <p:cNvSpPr>
            <a:spLocks noChangeArrowheads="1"/>
          </p:cNvSpPr>
          <p:nvPr/>
        </p:nvSpPr>
        <p:spPr bwMode="auto">
          <a:xfrm>
            <a:off x="2438400" y="1600200"/>
            <a:ext cx="2057400" cy="4572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zh-CN" altLang="en-US" sz="3200">
                <a:solidFill>
                  <a:srgbClr val="FFFFFF"/>
                </a:solidFill>
                <a:latin typeface="Times New Roman" charset="0"/>
                <a:cs typeface="Arial" charset="0"/>
              </a:rPr>
              <a:t>耶利米</a:t>
            </a:r>
            <a:endParaRPr lang="en-US" sz="3200">
              <a:solidFill>
                <a:srgbClr val="FFFFFF"/>
              </a:solidFill>
              <a:latin typeface="Times New Roman" charset="0"/>
              <a:cs typeface="Arial" charset="0"/>
            </a:endParaRPr>
          </a:p>
        </p:txBody>
      </p:sp>
      <p:sp>
        <p:nvSpPr>
          <p:cNvPr id="342028" name="Rectangle 12"/>
          <p:cNvSpPr>
            <a:spLocks noChangeArrowheads="1"/>
          </p:cNvSpPr>
          <p:nvPr/>
        </p:nvSpPr>
        <p:spPr bwMode="auto">
          <a:xfrm>
            <a:off x="5638800" y="5334000"/>
            <a:ext cx="2590800" cy="5334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zh-CN" altLang="en-US" sz="3200">
                <a:solidFill>
                  <a:srgbClr val="FFFFFF"/>
                </a:solidFill>
                <a:latin typeface="Times New Roman" charset="0"/>
                <a:cs typeface="Arial" charset="0"/>
              </a:rPr>
              <a:t>耶利米哀歌</a:t>
            </a:r>
            <a:endParaRPr lang="en-US" sz="3200">
              <a:solidFill>
                <a:srgbClr val="FFFFFF"/>
              </a:solidFill>
              <a:latin typeface="Times New Roman" charset="0"/>
              <a:cs typeface="Arial" charset="0"/>
            </a:endParaRPr>
          </a:p>
        </p:txBody>
      </p:sp>
      <p:sp>
        <p:nvSpPr>
          <p:cNvPr id="224269" name="Rectangle 13"/>
          <p:cNvSpPr>
            <a:spLocks noChangeArrowheads="1"/>
          </p:cNvSpPr>
          <p:nvPr/>
        </p:nvSpPr>
        <p:spPr bwMode="auto">
          <a:xfrm>
            <a:off x="3200400" y="2438400"/>
            <a:ext cx="5181600" cy="381000"/>
          </a:xfrm>
          <a:prstGeom prst="rect">
            <a:avLst/>
          </a:prstGeom>
          <a:solidFill>
            <a:srgbClr val="701A1F"/>
          </a:solidFill>
          <a:ln w="28575" cap="sq">
            <a:solidFill>
              <a:schemeClr val="tx1"/>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a:defRPr/>
            </a:pPr>
            <a:endParaRPr lang="en-US">
              <a:cs typeface="Arial" charset="0"/>
            </a:endParaRPr>
          </a:p>
        </p:txBody>
      </p:sp>
      <p:sp>
        <p:nvSpPr>
          <p:cNvPr id="224270" name="Rectangle 14"/>
          <p:cNvSpPr>
            <a:spLocks noChangeArrowheads="1"/>
          </p:cNvSpPr>
          <p:nvPr/>
        </p:nvSpPr>
        <p:spPr bwMode="auto">
          <a:xfrm>
            <a:off x="4419600" y="3124200"/>
            <a:ext cx="2286000" cy="381000"/>
          </a:xfrm>
          <a:prstGeom prst="rect">
            <a:avLst/>
          </a:prstGeom>
          <a:solidFill>
            <a:srgbClr val="701A1F"/>
          </a:solidFill>
          <a:ln w="28575" cap="sq">
            <a:solidFill>
              <a:schemeClr val="tx1"/>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a:defRPr/>
            </a:pPr>
            <a:endParaRPr lang="en-US">
              <a:cs typeface="Arial" charset="0"/>
            </a:endParaRPr>
          </a:p>
        </p:txBody>
      </p:sp>
      <p:sp>
        <p:nvSpPr>
          <p:cNvPr id="342031" name="Rectangle 15"/>
          <p:cNvSpPr>
            <a:spLocks noChangeArrowheads="1"/>
          </p:cNvSpPr>
          <p:nvPr/>
        </p:nvSpPr>
        <p:spPr bwMode="auto">
          <a:xfrm>
            <a:off x="4876800" y="3048000"/>
            <a:ext cx="1524000" cy="4572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zh-CN" altLang="en-US" sz="3200">
                <a:solidFill>
                  <a:srgbClr val="FFFFFF"/>
                </a:solidFill>
                <a:latin typeface="Times New Roman" charset="0"/>
                <a:cs typeface="Arial" charset="0"/>
              </a:rPr>
              <a:t>以西结</a:t>
            </a:r>
            <a:endParaRPr lang="en-US" sz="3200">
              <a:solidFill>
                <a:srgbClr val="FFFFFF"/>
              </a:solidFill>
              <a:latin typeface="Times New Roman" charset="0"/>
              <a:cs typeface="Arial" charset="0"/>
            </a:endParaRPr>
          </a:p>
        </p:txBody>
      </p:sp>
      <p:sp>
        <p:nvSpPr>
          <p:cNvPr id="342032" name="Rectangle 16"/>
          <p:cNvSpPr>
            <a:spLocks noChangeArrowheads="1"/>
          </p:cNvSpPr>
          <p:nvPr/>
        </p:nvSpPr>
        <p:spPr bwMode="auto">
          <a:xfrm>
            <a:off x="4724400" y="2362200"/>
            <a:ext cx="1524000" cy="5334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zh-CN" altLang="en-US" sz="3200">
                <a:solidFill>
                  <a:srgbClr val="FFFFFF"/>
                </a:solidFill>
                <a:latin typeface="Times New Roman" charset="0"/>
                <a:cs typeface="Arial" charset="0"/>
              </a:rPr>
              <a:t>但以理</a:t>
            </a:r>
            <a:endParaRPr lang="en-US" sz="3200">
              <a:solidFill>
                <a:srgbClr val="FFFFFF"/>
              </a:solidFill>
              <a:latin typeface="Times New Roman" charset="0"/>
              <a:cs typeface="Arial" charset="0"/>
            </a:endParaRPr>
          </a:p>
        </p:txBody>
      </p:sp>
      <p:sp>
        <p:nvSpPr>
          <p:cNvPr id="342033" name="Rectangle 17"/>
          <p:cNvSpPr>
            <a:spLocks noChangeArrowheads="1"/>
          </p:cNvSpPr>
          <p:nvPr/>
        </p:nvSpPr>
        <p:spPr bwMode="auto">
          <a:xfrm>
            <a:off x="3505200" y="3048000"/>
            <a:ext cx="990600" cy="457200"/>
          </a:xfrm>
          <a:prstGeom prst="rect">
            <a:avLst/>
          </a:prstGeom>
          <a:noFill/>
          <a:ln>
            <a:noFill/>
          </a:ln>
          <a:effectLst>
            <a:outerShdw dist="35921" dir="2700000" algn="ctr" rotWithShape="0">
              <a:schemeClr val="bg2"/>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en-US" sz="3200">
                <a:solidFill>
                  <a:srgbClr val="FFFFFF"/>
                </a:solidFill>
                <a:latin typeface="Times New Roman" pitchFamily="-128" charset="0"/>
                <a:ea typeface="+mn-ea"/>
                <a:cs typeface="Arial" charset="0"/>
              </a:rPr>
              <a:t>597</a:t>
            </a:r>
          </a:p>
        </p:txBody>
      </p:sp>
      <p:sp>
        <p:nvSpPr>
          <p:cNvPr id="342034" name="Rectangle 18"/>
          <p:cNvSpPr>
            <a:spLocks noChangeArrowheads="1"/>
          </p:cNvSpPr>
          <p:nvPr/>
        </p:nvSpPr>
        <p:spPr bwMode="auto">
          <a:xfrm>
            <a:off x="2286000" y="2438400"/>
            <a:ext cx="990600" cy="457200"/>
          </a:xfrm>
          <a:prstGeom prst="rect">
            <a:avLst/>
          </a:prstGeom>
          <a:noFill/>
          <a:ln>
            <a:noFill/>
          </a:ln>
          <a:effectLst>
            <a:outerShdw dist="35921" dir="2700000" algn="ctr" rotWithShape="0">
              <a:schemeClr val="bg2"/>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en-US" sz="3200">
                <a:solidFill>
                  <a:srgbClr val="FFFFFF"/>
                </a:solidFill>
                <a:latin typeface="Times New Roman" pitchFamily="-128" charset="0"/>
                <a:ea typeface="+mn-ea"/>
                <a:cs typeface="Arial" charset="0"/>
              </a:rPr>
              <a:t>605</a:t>
            </a:r>
          </a:p>
        </p:txBody>
      </p:sp>
      <p:sp>
        <p:nvSpPr>
          <p:cNvPr id="342035" name="Rectangle 19"/>
          <p:cNvSpPr>
            <a:spLocks noChangeArrowheads="1"/>
          </p:cNvSpPr>
          <p:nvPr/>
        </p:nvSpPr>
        <p:spPr bwMode="auto">
          <a:xfrm>
            <a:off x="152400" y="1676400"/>
            <a:ext cx="990600" cy="457200"/>
          </a:xfrm>
          <a:prstGeom prst="rect">
            <a:avLst/>
          </a:prstGeom>
          <a:noFill/>
          <a:ln>
            <a:noFill/>
          </a:ln>
          <a:effectLst>
            <a:outerShdw dist="35921" dir="2700000" algn="ctr" rotWithShape="0">
              <a:schemeClr val="bg2"/>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en-US" sz="3200">
                <a:solidFill>
                  <a:srgbClr val="FFFFFF"/>
                </a:solidFill>
                <a:latin typeface="Times New Roman" pitchFamily="-128" charset="0"/>
                <a:ea typeface="+mn-ea"/>
                <a:cs typeface="Arial" charset="0"/>
              </a:rPr>
              <a:t>627</a:t>
            </a:r>
          </a:p>
        </p:txBody>
      </p:sp>
      <p:sp>
        <p:nvSpPr>
          <p:cNvPr id="224276" name="Rectangle 20"/>
          <p:cNvSpPr>
            <a:spLocks noChangeArrowheads="1"/>
          </p:cNvSpPr>
          <p:nvPr/>
        </p:nvSpPr>
        <p:spPr bwMode="auto">
          <a:xfrm>
            <a:off x="8382000" y="3810000"/>
            <a:ext cx="762000" cy="1066800"/>
          </a:xfrm>
          <a:prstGeom prst="rect">
            <a:avLst/>
          </a:prstGeom>
          <a:solidFill>
            <a:schemeClr val="accent1"/>
          </a:solidFill>
          <a:ln w="12700" cap="sq">
            <a:solidFill>
              <a:schemeClr val="tx1"/>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a:defRPr/>
            </a:pPr>
            <a:endParaRPr lang="en-US">
              <a:cs typeface="Arial" charset="0"/>
            </a:endParaRPr>
          </a:p>
        </p:txBody>
      </p:sp>
      <p:sp>
        <p:nvSpPr>
          <p:cNvPr id="342037" name="Rectangle 21"/>
          <p:cNvSpPr>
            <a:spLocks noChangeArrowheads="1"/>
          </p:cNvSpPr>
          <p:nvPr/>
        </p:nvSpPr>
        <p:spPr bwMode="auto">
          <a:xfrm>
            <a:off x="7924800" y="4800600"/>
            <a:ext cx="990600" cy="457200"/>
          </a:xfrm>
          <a:prstGeom prst="rect">
            <a:avLst/>
          </a:prstGeom>
          <a:noFill/>
          <a:ln>
            <a:noFill/>
          </a:ln>
          <a:effectLst>
            <a:outerShdw dist="35921" dir="2700000" algn="ctr" rotWithShape="0">
              <a:schemeClr val="bg2"/>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en-US" sz="3200">
                <a:solidFill>
                  <a:srgbClr val="FFFFFF"/>
                </a:solidFill>
                <a:latin typeface="Times New Roman" pitchFamily="-128" charset="0"/>
                <a:ea typeface="+mn-ea"/>
                <a:cs typeface="Arial" charset="0"/>
              </a:rPr>
              <a:t>538</a:t>
            </a:r>
          </a:p>
        </p:txBody>
      </p:sp>
      <p:sp>
        <p:nvSpPr>
          <p:cNvPr id="342038" name="Rectangle 22"/>
          <p:cNvSpPr>
            <a:spLocks noGrp="1" noChangeArrowheads="1"/>
          </p:cNvSpPr>
          <p:nvPr>
            <p:ph type="ctrTitle"/>
          </p:nvPr>
        </p:nvSpPr>
        <p:spPr>
          <a:xfrm>
            <a:off x="3048000" y="3810000"/>
            <a:ext cx="2590800" cy="990600"/>
          </a:xfrm>
          <a:effectLst>
            <a:outerShdw blurRad="63500" dist="35921" dir="2700000" algn="ctr" rotWithShape="0">
              <a:schemeClr val="bg2"/>
            </a:outerShdw>
          </a:effectLst>
        </p:spPr>
        <p:txBody>
          <a:bodyPr/>
          <a:lstStyle/>
          <a:p>
            <a:pPr algn="r" eaLnBrk="1" hangingPunct="1">
              <a:defRPr/>
            </a:pPr>
            <a:r>
              <a:rPr kumimoji="1" lang="zh-CN" altLang="en-US" sz="3200">
                <a:ea typeface="SimSun" pitchFamily="2" charset="-122"/>
              </a:rPr>
              <a:t>耶路撒冷城的沦陷</a:t>
            </a:r>
            <a:endParaRPr kumimoji="1" lang="en-US" altLang="en-US" sz="3200">
              <a:ea typeface="ＭＳ Ｐゴシック" pitchFamily="34" charset="-128"/>
            </a:endParaRPr>
          </a:p>
        </p:txBody>
      </p:sp>
      <p:sp>
        <p:nvSpPr>
          <p:cNvPr id="342039" name="Rectangle 23"/>
          <p:cNvSpPr>
            <a:spLocks noChangeArrowheads="1"/>
          </p:cNvSpPr>
          <p:nvPr/>
        </p:nvSpPr>
        <p:spPr bwMode="auto">
          <a:xfrm>
            <a:off x="0" y="838200"/>
            <a:ext cx="2286000" cy="6858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zh-CN" altLang="en-US" sz="3200">
                <a:solidFill>
                  <a:srgbClr val="FFFFFF"/>
                </a:solidFill>
                <a:latin typeface="Times New Roman" charset="0"/>
                <a:cs typeface="Arial" charset="0"/>
              </a:rPr>
              <a:t>主要日期</a:t>
            </a:r>
            <a:endParaRPr lang="en-US" sz="3200">
              <a:solidFill>
                <a:srgbClr val="FFFFFF"/>
              </a:solidFill>
              <a:latin typeface="Times New Roman"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42023"/>
                                        </p:tgtEl>
                                        <p:attrNameLst>
                                          <p:attrName>style.visibility</p:attrName>
                                        </p:attrNameLst>
                                      </p:cBhvr>
                                      <p:to>
                                        <p:strVal val="visible"/>
                                      </p:to>
                                    </p:set>
                                    <p:anim calcmode="lin" valueType="num">
                                      <p:cBhvr additive="base">
                                        <p:cTn id="7" dur="500" fill="hold"/>
                                        <p:tgtEl>
                                          <p:spTgt spid="342023"/>
                                        </p:tgtEl>
                                        <p:attrNameLst>
                                          <p:attrName>ppt_x</p:attrName>
                                        </p:attrNameLst>
                                      </p:cBhvr>
                                      <p:tavLst>
                                        <p:tav tm="0">
                                          <p:val>
                                            <p:strVal val="0-#ppt_w/2"/>
                                          </p:val>
                                        </p:tav>
                                        <p:tav tm="100000">
                                          <p:val>
                                            <p:strVal val="#ppt_x"/>
                                          </p:val>
                                        </p:tav>
                                      </p:tavLst>
                                    </p:anim>
                                    <p:anim calcmode="lin" valueType="num">
                                      <p:cBhvr additive="base">
                                        <p:cTn id="8" dur="500" fill="hold"/>
                                        <p:tgtEl>
                                          <p:spTgt spid="34202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42025"/>
                                        </p:tgtEl>
                                        <p:attrNameLst>
                                          <p:attrName>style.visibility</p:attrName>
                                        </p:attrNameLst>
                                      </p:cBhvr>
                                      <p:to>
                                        <p:strVal val="visible"/>
                                      </p:to>
                                    </p:set>
                                    <p:anim calcmode="lin" valueType="num">
                                      <p:cBhvr additive="base">
                                        <p:cTn id="13" dur="500" fill="hold"/>
                                        <p:tgtEl>
                                          <p:spTgt spid="342025"/>
                                        </p:tgtEl>
                                        <p:attrNameLst>
                                          <p:attrName>ppt_x</p:attrName>
                                        </p:attrNameLst>
                                      </p:cBhvr>
                                      <p:tavLst>
                                        <p:tav tm="0">
                                          <p:val>
                                            <p:strVal val="0-#ppt_w/2"/>
                                          </p:val>
                                        </p:tav>
                                        <p:tav tm="100000">
                                          <p:val>
                                            <p:strVal val="#ppt_x"/>
                                          </p:val>
                                        </p:tav>
                                      </p:tavLst>
                                    </p:anim>
                                    <p:anim calcmode="lin" valueType="num">
                                      <p:cBhvr additive="base">
                                        <p:cTn id="14" dur="500" fill="hold"/>
                                        <p:tgtEl>
                                          <p:spTgt spid="34202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42024"/>
                                        </p:tgtEl>
                                        <p:attrNameLst>
                                          <p:attrName>style.visibility</p:attrName>
                                        </p:attrNameLst>
                                      </p:cBhvr>
                                      <p:to>
                                        <p:strVal val="visible"/>
                                      </p:to>
                                    </p:set>
                                    <p:anim calcmode="lin" valueType="num">
                                      <p:cBhvr additive="base">
                                        <p:cTn id="19" dur="500" fill="hold"/>
                                        <p:tgtEl>
                                          <p:spTgt spid="342024"/>
                                        </p:tgtEl>
                                        <p:attrNameLst>
                                          <p:attrName>ppt_x</p:attrName>
                                        </p:attrNameLst>
                                      </p:cBhvr>
                                      <p:tavLst>
                                        <p:tav tm="0">
                                          <p:val>
                                            <p:strVal val="0-#ppt_w/2"/>
                                          </p:val>
                                        </p:tav>
                                        <p:tav tm="100000">
                                          <p:val>
                                            <p:strVal val="#ppt_x"/>
                                          </p:val>
                                        </p:tav>
                                      </p:tavLst>
                                    </p:anim>
                                    <p:anim calcmode="lin" valueType="num">
                                      <p:cBhvr additive="base">
                                        <p:cTn id="20" dur="500" fill="hold"/>
                                        <p:tgtEl>
                                          <p:spTgt spid="342024"/>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42027"/>
                                        </p:tgtEl>
                                        <p:attrNameLst>
                                          <p:attrName>style.visibility</p:attrName>
                                        </p:attrNameLst>
                                      </p:cBhvr>
                                      <p:to>
                                        <p:strVal val="visible"/>
                                      </p:to>
                                    </p:set>
                                    <p:anim calcmode="lin" valueType="num">
                                      <p:cBhvr additive="base">
                                        <p:cTn id="25" dur="500" fill="hold"/>
                                        <p:tgtEl>
                                          <p:spTgt spid="342027"/>
                                        </p:tgtEl>
                                        <p:attrNameLst>
                                          <p:attrName>ppt_x</p:attrName>
                                        </p:attrNameLst>
                                      </p:cBhvr>
                                      <p:tavLst>
                                        <p:tav tm="0">
                                          <p:val>
                                            <p:strVal val="0-#ppt_w/2"/>
                                          </p:val>
                                        </p:tav>
                                        <p:tav tm="100000">
                                          <p:val>
                                            <p:strVal val="#ppt_x"/>
                                          </p:val>
                                        </p:tav>
                                      </p:tavLst>
                                    </p:anim>
                                    <p:anim calcmode="lin" valueType="num">
                                      <p:cBhvr additive="base">
                                        <p:cTn id="26" dur="500" fill="hold"/>
                                        <p:tgtEl>
                                          <p:spTgt spid="3420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42028"/>
                                        </p:tgtEl>
                                        <p:attrNameLst>
                                          <p:attrName>style.visibility</p:attrName>
                                        </p:attrNameLst>
                                      </p:cBhvr>
                                      <p:to>
                                        <p:strVal val="visible"/>
                                      </p:to>
                                    </p:set>
                                    <p:anim calcmode="lin" valueType="num">
                                      <p:cBhvr additive="base">
                                        <p:cTn id="31" dur="500" fill="hold"/>
                                        <p:tgtEl>
                                          <p:spTgt spid="342028"/>
                                        </p:tgtEl>
                                        <p:attrNameLst>
                                          <p:attrName>ppt_x</p:attrName>
                                        </p:attrNameLst>
                                      </p:cBhvr>
                                      <p:tavLst>
                                        <p:tav tm="0">
                                          <p:val>
                                            <p:strVal val="0-#ppt_w/2"/>
                                          </p:val>
                                        </p:tav>
                                        <p:tav tm="100000">
                                          <p:val>
                                            <p:strVal val="#ppt_x"/>
                                          </p:val>
                                        </p:tav>
                                      </p:tavLst>
                                    </p:anim>
                                    <p:anim calcmode="lin" valueType="num">
                                      <p:cBhvr additive="base">
                                        <p:cTn id="32" dur="500" fill="hold"/>
                                        <p:tgtEl>
                                          <p:spTgt spid="342028"/>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42032"/>
                                        </p:tgtEl>
                                        <p:attrNameLst>
                                          <p:attrName>style.visibility</p:attrName>
                                        </p:attrNameLst>
                                      </p:cBhvr>
                                      <p:to>
                                        <p:strVal val="visible"/>
                                      </p:to>
                                    </p:set>
                                    <p:anim calcmode="lin" valueType="num">
                                      <p:cBhvr additive="base">
                                        <p:cTn id="37" dur="500" fill="hold"/>
                                        <p:tgtEl>
                                          <p:spTgt spid="342032"/>
                                        </p:tgtEl>
                                        <p:attrNameLst>
                                          <p:attrName>ppt_x</p:attrName>
                                        </p:attrNameLst>
                                      </p:cBhvr>
                                      <p:tavLst>
                                        <p:tav tm="0">
                                          <p:val>
                                            <p:strVal val="0-#ppt_w/2"/>
                                          </p:val>
                                        </p:tav>
                                        <p:tav tm="100000">
                                          <p:val>
                                            <p:strVal val="#ppt_x"/>
                                          </p:val>
                                        </p:tav>
                                      </p:tavLst>
                                    </p:anim>
                                    <p:anim calcmode="lin" valueType="num">
                                      <p:cBhvr additive="base">
                                        <p:cTn id="38" dur="500" fill="hold"/>
                                        <p:tgtEl>
                                          <p:spTgt spid="342032"/>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42031"/>
                                        </p:tgtEl>
                                        <p:attrNameLst>
                                          <p:attrName>style.visibility</p:attrName>
                                        </p:attrNameLst>
                                      </p:cBhvr>
                                      <p:to>
                                        <p:strVal val="visible"/>
                                      </p:to>
                                    </p:set>
                                    <p:anim calcmode="lin" valueType="num">
                                      <p:cBhvr additive="base">
                                        <p:cTn id="43" dur="500" fill="hold"/>
                                        <p:tgtEl>
                                          <p:spTgt spid="342031"/>
                                        </p:tgtEl>
                                        <p:attrNameLst>
                                          <p:attrName>ppt_x</p:attrName>
                                        </p:attrNameLst>
                                      </p:cBhvr>
                                      <p:tavLst>
                                        <p:tav tm="0">
                                          <p:val>
                                            <p:strVal val="0-#ppt_w/2"/>
                                          </p:val>
                                        </p:tav>
                                        <p:tav tm="100000">
                                          <p:val>
                                            <p:strVal val="#ppt_x"/>
                                          </p:val>
                                        </p:tav>
                                      </p:tavLst>
                                    </p:anim>
                                    <p:anim calcmode="lin" valueType="num">
                                      <p:cBhvr additive="base">
                                        <p:cTn id="44" dur="500" fill="hold"/>
                                        <p:tgtEl>
                                          <p:spTgt spid="342031"/>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42033"/>
                                        </p:tgtEl>
                                        <p:attrNameLst>
                                          <p:attrName>style.visibility</p:attrName>
                                        </p:attrNameLst>
                                      </p:cBhvr>
                                      <p:to>
                                        <p:strVal val="visible"/>
                                      </p:to>
                                    </p:set>
                                    <p:anim calcmode="lin" valueType="num">
                                      <p:cBhvr additive="base">
                                        <p:cTn id="49" dur="500" fill="hold"/>
                                        <p:tgtEl>
                                          <p:spTgt spid="342033"/>
                                        </p:tgtEl>
                                        <p:attrNameLst>
                                          <p:attrName>ppt_x</p:attrName>
                                        </p:attrNameLst>
                                      </p:cBhvr>
                                      <p:tavLst>
                                        <p:tav tm="0">
                                          <p:val>
                                            <p:strVal val="0-#ppt_w/2"/>
                                          </p:val>
                                        </p:tav>
                                        <p:tav tm="100000">
                                          <p:val>
                                            <p:strVal val="#ppt_x"/>
                                          </p:val>
                                        </p:tav>
                                      </p:tavLst>
                                    </p:anim>
                                    <p:anim calcmode="lin" valueType="num">
                                      <p:cBhvr additive="base">
                                        <p:cTn id="50" dur="500" fill="hold"/>
                                        <p:tgtEl>
                                          <p:spTgt spid="342033"/>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342034"/>
                                        </p:tgtEl>
                                        <p:attrNameLst>
                                          <p:attrName>style.visibility</p:attrName>
                                        </p:attrNameLst>
                                      </p:cBhvr>
                                      <p:to>
                                        <p:strVal val="visible"/>
                                      </p:to>
                                    </p:set>
                                    <p:anim calcmode="lin" valueType="num">
                                      <p:cBhvr additive="base">
                                        <p:cTn id="55" dur="500" fill="hold"/>
                                        <p:tgtEl>
                                          <p:spTgt spid="342034"/>
                                        </p:tgtEl>
                                        <p:attrNameLst>
                                          <p:attrName>ppt_x</p:attrName>
                                        </p:attrNameLst>
                                      </p:cBhvr>
                                      <p:tavLst>
                                        <p:tav tm="0">
                                          <p:val>
                                            <p:strVal val="0-#ppt_w/2"/>
                                          </p:val>
                                        </p:tav>
                                        <p:tav tm="100000">
                                          <p:val>
                                            <p:strVal val="#ppt_x"/>
                                          </p:val>
                                        </p:tav>
                                      </p:tavLst>
                                    </p:anim>
                                    <p:anim calcmode="lin" valueType="num">
                                      <p:cBhvr additive="base">
                                        <p:cTn id="56" dur="500" fill="hold"/>
                                        <p:tgtEl>
                                          <p:spTgt spid="34203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342035"/>
                                        </p:tgtEl>
                                        <p:attrNameLst>
                                          <p:attrName>style.visibility</p:attrName>
                                        </p:attrNameLst>
                                      </p:cBhvr>
                                      <p:to>
                                        <p:strVal val="visible"/>
                                      </p:to>
                                    </p:set>
                                    <p:anim calcmode="lin" valueType="num">
                                      <p:cBhvr additive="base">
                                        <p:cTn id="61" dur="500" fill="hold"/>
                                        <p:tgtEl>
                                          <p:spTgt spid="342035"/>
                                        </p:tgtEl>
                                        <p:attrNameLst>
                                          <p:attrName>ppt_x</p:attrName>
                                        </p:attrNameLst>
                                      </p:cBhvr>
                                      <p:tavLst>
                                        <p:tav tm="0">
                                          <p:val>
                                            <p:strVal val="0-#ppt_w/2"/>
                                          </p:val>
                                        </p:tav>
                                        <p:tav tm="100000">
                                          <p:val>
                                            <p:strVal val="#ppt_x"/>
                                          </p:val>
                                        </p:tav>
                                      </p:tavLst>
                                    </p:anim>
                                    <p:anim calcmode="lin" valueType="num">
                                      <p:cBhvr additive="base">
                                        <p:cTn id="62" dur="500" fill="hold"/>
                                        <p:tgtEl>
                                          <p:spTgt spid="342035"/>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342037"/>
                                        </p:tgtEl>
                                        <p:attrNameLst>
                                          <p:attrName>style.visibility</p:attrName>
                                        </p:attrNameLst>
                                      </p:cBhvr>
                                      <p:to>
                                        <p:strVal val="visible"/>
                                      </p:to>
                                    </p:set>
                                    <p:anim calcmode="lin" valueType="num">
                                      <p:cBhvr additive="base">
                                        <p:cTn id="67" dur="500" fill="hold"/>
                                        <p:tgtEl>
                                          <p:spTgt spid="342037"/>
                                        </p:tgtEl>
                                        <p:attrNameLst>
                                          <p:attrName>ppt_x</p:attrName>
                                        </p:attrNameLst>
                                      </p:cBhvr>
                                      <p:tavLst>
                                        <p:tav tm="0">
                                          <p:val>
                                            <p:strVal val="0-#ppt_w/2"/>
                                          </p:val>
                                        </p:tav>
                                        <p:tav tm="100000">
                                          <p:val>
                                            <p:strVal val="#ppt_x"/>
                                          </p:val>
                                        </p:tav>
                                      </p:tavLst>
                                    </p:anim>
                                    <p:anim calcmode="lin" valueType="num">
                                      <p:cBhvr additive="base">
                                        <p:cTn id="68" dur="500" fill="hold"/>
                                        <p:tgtEl>
                                          <p:spTgt spid="342037"/>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342039"/>
                                        </p:tgtEl>
                                        <p:attrNameLst>
                                          <p:attrName>style.visibility</p:attrName>
                                        </p:attrNameLst>
                                      </p:cBhvr>
                                      <p:to>
                                        <p:strVal val="visible"/>
                                      </p:to>
                                    </p:set>
                                    <p:anim calcmode="lin" valueType="num">
                                      <p:cBhvr additive="base">
                                        <p:cTn id="73" dur="500" fill="hold"/>
                                        <p:tgtEl>
                                          <p:spTgt spid="342039"/>
                                        </p:tgtEl>
                                        <p:attrNameLst>
                                          <p:attrName>ppt_x</p:attrName>
                                        </p:attrNameLst>
                                      </p:cBhvr>
                                      <p:tavLst>
                                        <p:tav tm="0">
                                          <p:val>
                                            <p:strVal val="0-#ppt_w/2"/>
                                          </p:val>
                                        </p:tav>
                                        <p:tav tm="100000">
                                          <p:val>
                                            <p:strVal val="#ppt_x"/>
                                          </p:val>
                                        </p:tav>
                                      </p:tavLst>
                                    </p:anim>
                                    <p:anim calcmode="lin" valueType="num">
                                      <p:cBhvr additive="base">
                                        <p:cTn id="74" dur="500" fill="hold"/>
                                        <p:tgtEl>
                                          <p:spTgt spid="3420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023" grpId="0" autoUpdateAnimBg="0"/>
      <p:bldP spid="342024" grpId="0" autoUpdateAnimBg="0"/>
      <p:bldP spid="342025" grpId="0" autoUpdateAnimBg="0"/>
      <p:bldP spid="342027" grpId="0" autoUpdateAnimBg="0"/>
      <p:bldP spid="342028" grpId="0" autoUpdateAnimBg="0"/>
      <p:bldP spid="342031" grpId="0" autoUpdateAnimBg="0"/>
      <p:bldP spid="342032" grpId="0" autoUpdateAnimBg="0"/>
      <p:bldP spid="342033" grpId="0" autoUpdateAnimBg="0"/>
      <p:bldP spid="342034" grpId="0" autoUpdateAnimBg="0"/>
      <p:bldP spid="342035" grpId="0" autoUpdateAnimBg="0"/>
      <p:bldP spid="342037" grpId="0" autoUpdateAnimBg="0"/>
      <p:bldP spid="342039" grpId="0" autoUpdateAnimBg="0"/>
    </p:bldLst>
  </p:timing>
</p:sld>
</file>

<file path=ppt/slides/slide2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0561" name="Rectangle 9"/>
          <p:cNvSpPr>
            <a:spLocks noChangeArrowheads="1"/>
          </p:cNvSpPr>
          <p:nvPr/>
        </p:nvSpPr>
        <p:spPr bwMode="auto">
          <a:xfrm>
            <a:off x="0" y="5334000"/>
            <a:ext cx="8686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226307" name="Text Box 10"/>
          <p:cNvSpPr txBox="1">
            <a:spLocks noChangeArrowheads="1"/>
          </p:cNvSpPr>
          <p:nvPr/>
        </p:nvSpPr>
        <p:spPr bwMode="auto">
          <a:xfrm>
            <a:off x="8382000" y="76200"/>
            <a:ext cx="698500" cy="8302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a:defRPr/>
            </a:pPr>
            <a:r>
              <a:rPr lang="en-US" sz="2400" b="1">
                <a:solidFill>
                  <a:srgbClr val="FFFFFF"/>
                </a:solidFill>
                <a:latin typeface="Arial" charset="0"/>
                <a:cs typeface="Arial" charset="0"/>
              </a:rPr>
              <a:t>232</a:t>
            </a:r>
          </a:p>
          <a:p>
            <a:pPr>
              <a:defRPr/>
            </a:pPr>
            <a:r>
              <a:rPr lang="en-US" sz="2400" b="1">
                <a:solidFill>
                  <a:srgbClr val="FFFFFF"/>
                </a:solidFill>
                <a:latin typeface="Arial" charset="0"/>
                <a:cs typeface="Arial" charset="0"/>
              </a:rPr>
              <a:t>342</a:t>
            </a:r>
          </a:p>
        </p:txBody>
      </p:sp>
      <p:sp>
        <p:nvSpPr>
          <p:cNvPr id="29709" name="Rectangle 13"/>
          <p:cNvSpPr>
            <a:spLocks noChangeArrowheads="1"/>
          </p:cNvSpPr>
          <p:nvPr/>
        </p:nvSpPr>
        <p:spPr bwMode="auto">
          <a:xfrm>
            <a:off x="7391400" y="3962400"/>
            <a:ext cx="9906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en-US" sz="2800">
                <a:solidFill>
                  <a:srgbClr val="FFFFFF"/>
                </a:solidFill>
                <a:cs typeface="Arial" charset="0"/>
              </a:rPr>
              <a:t>586</a:t>
            </a:r>
          </a:p>
        </p:txBody>
      </p:sp>
      <p:sp>
        <p:nvSpPr>
          <p:cNvPr id="29721" name="Rectangle 25"/>
          <p:cNvSpPr>
            <a:spLocks noChangeArrowheads="1"/>
          </p:cNvSpPr>
          <p:nvPr/>
        </p:nvSpPr>
        <p:spPr bwMode="auto">
          <a:xfrm>
            <a:off x="-76200" y="5257800"/>
            <a:ext cx="20574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zh-CN" altLang="en-US" sz="2800">
                <a:solidFill>
                  <a:srgbClr val="FFFFFF"/>
                </a:solidFill>
                <a:cs typeface="Arial" charset="0"/>
              </a:rPr>
              <a:t>耶利米</a:t>
            </a:r>
            <a:endParaRPr lang="en-US" sz="2800">
              <a:solidFill>
                <a:srgbClr val="FFFFFF"/>
              </a:solidFill>
              <a:cs typeface="Arial" charset="0"/>
            </a:endParaRPr>
          </a:p>
        </p:txBody>
      </p:sp>
      <p:sp>
        <p:nvSpPr>
          <p:cNvPr id="450565" name="Rectangle 32"/>
          <p:cNvSpPr>
            <a:spLocks noChangeArrowheads="1"/>
          </p:cNvSpPr>
          <p:nvPr/>
        </p:nvSpPr>
        <p:spPr bwMode="auto">
          <a:xfrm>
            <a:off x="2438400" y="1524000"/>
            <a:ext cx="6705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450566" name="Rectangle 33"/>
          <p:cNvSpPr>
            <a:spLocks noChangeArrowheads="1"/>
          </p:cNvSpPr>
          <p:nvPr/>
        </p:nvSpPr>
        <p:spPr bwMode="auto">
          <a:xfrm>
            <a:off x="4572000" y="2133600"/>
            <a:ext cx="4572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29724" name="Rectangle 28"/>
          <p:cNvSpPr>
            <a:spLocks noChangeArrowheads="1"/>
          </p:cNvSpPr>
          <p:nvPr/>
        </p:nvSpPr>
        <p:spPr bwMode="auto">
          <a:xfrm>
            <a:off x="4648200" y="2057400"/>
            <a:ext cx="29464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rgbClr val="99CCFF"/>
              </a:buClr>
              <a:buSzPct val="110000"/>
              <a:defRPr/>
            </a:pPr>
            <a:r>
              <a:rPr lang="zh-CN" altLang="en-US" sz="2800">
                <a:solidFill>
                  <a:srgbClr val="FFFFFF"/>
                </a:solidFill>
                <a:cs typeface="Arial" charset="0"/>
              </a:rPr>
              <a:t>以西结</a:t>
            </a:r>
            <a:endParaRPr lang="en-US" sz="2800">
              <a:solidFill>
                <a:srgbClr val="FFFFFF"/>
              </a:solidFill>
              <a:cs typeface="Arial" charset="0"/>
            </a:endParaRPr>
          </a:p>
        </p:txBody>
      </p:sp>
      <p:sp>
        <p:nvSpPr>
          <p:cNvPr id="29723" name="Rectangle 27"/>
          <p:cNvSpPr>
            <a:spLocks noChangeArrowheads="1"/>
          </p:cNvSpPr>
          <p:nvPr/>
        </p:nvSpPr>
        <p:spPr bwMode="auto">
          <a:xfrm>
            <a:off x="2362200" y="1447800"/>
            <a:ext cx="1524000" cy="5334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zh-CN" altLang="en-US" sz="2800">
                <a:solidFill>
                  <a:srgbClr val="FFFFFF"/>
                </a:solidFill>
                <a:cs typeface="Arial" charset="0"/>
              </a:rPr>
              <a:t>但以理</a:t>
            </a:r>
            <a:endParaRPr lang="en-US" sz="2800">
              <a:solidFill>
                <a:srgbClr val="FFFFFF"/>
              </a:solidFill>
              <a:cs typeface="Arial" charset="0"/>
            </a:endParaRPr>
          </a:p>
        </p:txBody>
      </p:sp>
      <p:sp>
        <p:nvSpPr>
          <p:cNvPr id="29730" name="Rectangle 34"/>
          <p:cNvSpPr>
            <a:spLocks noChangeArrowheads="1"/>
          </p:cNvSpPr>
          <p:nvPr/>
        </p:nvSpPr>
        <p:spPr bwMode="auto">
          <a:xfrm>
            <a:off x="4267200" y="3962400"/>
            <a:ext cx="9906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en-US" sz="2800">
                <a:solidFill>
                  <a:srgbClr val="FFFFFF"/>
                </a:solidFill>
                <a:cs typeface="Arial" charset="0"/>
              </a:rPr>
              <a:t>597</a:t>
            </a:r>
          </a:p>
        </p:txBody>
      </p:sp>
      <p:sp>
        <p:nvSpPr>
          <p:cNvPr id="29731" name="Rectangle 35"/>
          <p:cNvSpPr>
            <a:spLocks noChangeArrowheads="1"/>
          </p:cNvSpPr>
          <p:nvPr/>
        </p:nvSpPr>
        <p:spPr bwMode="auto">
          <a:xfrm>
            <a:off x="1981200" y="1905000"/>
            <a:ext cx="9906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en-US" sz="2800">
                <a:solidFill>
                  <a:srgbClr val="FFFFFF"/>
                </a:solidFill>
                <a:cs typeface="Arial" charset="0"/>
              </a:rPr>
              <a:t>605</a:t>
            </a:r>
          </a:p>
        </p:txBody>
      </p:sp>
      <p:sp>
        <p:nvSpPr>
          <p:cNvPr id="29737" name="Rectangle 41"/>
          <p:cNvSpPr>
            <a:spLocks noGrp="1" noChangeArrowheads="1"/>
          </p:cNvSpPr>
          <p:nvPr>
            <p:ph type="ctrTitle"/>
          </p:nvPr>
        </p:nvSpPr>
        <p:spPr>
          <a:xfrm>
            <a:off x="914400" y="228600"/>
            <a:ext cx="7162800" cy="990600"/>
          </a:xfrm>
          <a:solidFill>
            <a:srgbClr val="004200"/>
          </a:solidFill>
          <a:ln>
            <a:solidFill>
              <a:schemeClr val="tx2"/>
            </a:solidFill>
          </a:ln>
          <a:effectLst>
            <a:prstShdw prst="shdw17" dist="17961" dir="2700000">
              <a:schemeClr val="tx2">
                <a:gamma/>
                <a:shade val="60000"/>
                <a:invGamma/>
                <a:alpha val="74998"/>
              </a:schemeClr>
            </a:prstShdw>
          </a:effectLst>
        </p:spPr>
        <p:txBody>
          <a:bodyPr/>
          <a:lstStyle/>
          <a:p>
            <a:pPr eaLnBrk="1" hangingPunct="1">
              <a:defRPr/>
            </a:pPr>
            <a:r>
              <a:rPr kumimoji="1" lang="zh-CN" altLang="en-US" sz="3600" b="1" dirty="0">
                <a:latin typeface="Arial" pitchFamily="34" charset="0"/>
                <a:ea typeface="ＭＳ Ｐゴシック" pitchFamily="34" charset="-128"/>
                <a:cs typeface="Arial" pitchFamily="34" charset="0"/>
              </a:rPr>
              <a:t>约西亚的儿子和先知</a:t>
            </a:r>
            <a:endParaRPr kumimoji="1" lang="en-US" altLang="en-US" sz="2800" dirty="0">
              <a:latin typeface="Arial" pitchFamily="34" charset="0"/>
              <a:ea typeface="ＭＳ Ｐゴシック" pitchFamily="34" charset="-128"/>
              <a:cs typeface="Arial" pitchFamily="34" charset="0"/>
            </a:endParaRPr>
          </a:p>
        </p:txBody>
      </p:sp>
      <p:sp>
        <p:nvSpPr>
          <p:cNvPr id="226317" name="Rectangle 44"/>
          <p:cNvSpPr>
            <a:spLocks noChangeArrowheads="1"/>
          </p:cNvSpPr>
          <p:nvPr/>
        </p:nvSpPr>
        <p:spPr bwMode="auto">
          <a:xfrm>
            <a:off x="0" y="2590800"/>
            <a:ext cx="8001000" cy="1371600"/>
          </a:xfrm>
          <a:prstGeom prst="rect">
            <a:avLst/>
          </a:prstGeom>
          <a:solidFill>
            <a:schemeClr val="accent1"/>
          </a:solidFill>
          <a:ln w="12700" cap="sq">
            <a:solidFill>
              <a:schemeClr val="tx1"/>
            </a:solidFill>
            <a:miter lim="800000"/>
            <a:headEnd type="none" w="sm" len="sm"/>
            <a:tailEnd type="none" w="sm" len="sm"/>
          </a:ln>
          <a:effectLst>
            <a:outerShdw blurRad="63500" dist="38099" dir="2700000" algn="ctr" rotWithShape="0">
              <a:srgbClr val="000000">
                <a:alpha val="74997"/>
              </a:srgbClr>
            </a:outerShdw>
          </a:effectLst>
        </p:spPr>
        <p:txBody>
          <a:bodyPr wrap="none" anchor="ctr"/>
          <a:lstStyle/>
          <a:p>
            <a:pPr eaLnBrk="0" hangingPunct="0">
              <a:defRPr/>
            </a:pPr>
            <a:endParaRPr lang="en-US" sz="2000">
              <a:solidFill>
                <a:srgbClr val="EAEAEA"/>
              </a:solidFill>
              <a:cs typeface="Arial" charset="0"/>
            </a:endParaRPr>
          </a:p>
        </p:txBody>
      </p:sp>
      <p:sp>
        <p:nvSpPr>
          <p:cNvPr id="226318" name="Rectangle 45"/>
          <p:cNvSpPr>
            <a:spLocks noChangeArrowheads="1"/>
          </p:cNvSpPr>
          <p:nvPr/>
        </p:nvSpPr>
        <p:spPr bwMode="auto">
          <a:xfrm>
            <a:off x="990600" y="6172200"/>
            <a:ext cx="35814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rgbClr val="99CCFF"/>
              </a:buClr>
              <a:buSzPct val="110000"/>
              <a:defRPr/>
            </a:pPr>
            <a:r>
              <a:rPr lang="zh-CN" altLang="en-US" sz="2400">
                <a:solidFill>
                  <a:srgbClr val="FFFFFF"/>
                </a:solidFill>
                <a:cs typeface="Arial" charset="0"/>
              </a:rPr>
              <a:t>短暂的傀儡王</a:t>
            </a:r>
            <a:endParaRPr lang="en-US" sz="2400">
              <a:solidFill>
                <a:srgbClr val="FFFFFF"/>
              </a:solidFill>
              <a:cs typeface="Arial" charset="0"/>
            </a:endParaRPr>
          </a:p>
        </p:txBody>
      </p:sp>
      <p:sp>
        <p:nvSpPr>
          <p:cNvPr id="226319" name="Rectangle 46"/>
          <p:cNvSpPr>
            <a:spLocks noChangeArrowheads="1"/>
          </p:cNvSpPr>
          <p:nvPr/>
        </p:nvSpPr>
        <p:spPr bwMode="auto">
          <a:xfrm>
            <a:off x="1295400" y="2590800"/>
            <a:ext cx="304800" cy="1371600"/>
          </a:xfrm>
          <a:prstGeom prst="rect">
            <a:avLst/>
          </a:prstGeom>
          <a:solidFill>
            <a:srgbClr val="800080"/>
          </a:solidFill>
          <a:ln w="9525">
            <a:solidFill>
              <a:schemeClr val="tx1"/>
            </a:solidFill>
            <a:miter lim="800000"/>
            <a:headEnd/>
            <a:tailEnd/>
          </a:ln>
          <a:effectLst>
            <a:outerShdw blurRad="63500" dist="38099" dir="2700000" algn="ctr" rotWithShape="0">
              <a:srgbClr val="000000">
                <a:alpha val="74997"/>
              </a:srgbClr>
            </a:outerShdw>
          </a:effectLst>
        </p:spPr>
        <p:txBody>
          <a:bodyPr wrap="none" anchor="ctr"/>
          <a:lstStyle/>
          <a:p>
            <a:pPr algn="ctr" eaLnBrk="0" hangingPunct="0">
              <a:defRPr/>
            </a:pPr>
            <a:endParaRPr lang="en-US" sz="2000">
              <a:solidFill>
                <a:srgbClr val="99CCFF"/>
              </a:solidFill>
              <a:cs typeface="Arial" charset="0"/>
            </a:endParaRPr>
          </a:p>
        </p:txBody>
      </p:sp>
      <p:sp>
        <p:nvSpPr>
          <p:cNvPr id="226320" name="Rectangle 47"/>
          <p:cNvSpPr>
            <a:spLocks noChangeArrowheads="1"/>
          </p:cNvSpPr>
          <p:nvPr/>
        </p:nvSpPr>
        <p:spPr bwMode="auto">
          <a:xfrm>
            <a:off x="4572000" y="2590800"/>
            <a:ext cx="304800" cy="1371600"/>
          </a:xfrm>
          <a:prstGeom prst="rect">
            <a:avLst/>
          </a:prstGeom>
          <a:solidFill>
            <a:srgbClr val="800080"/>
          </a:solidFill>
          <a:ln w="9525">
            <a:solidFill>
              <a:schemeClr val="tx1"/>
            </a:solidFill>
            <a:miter lim="800000"/>
            <a:headEnd/>
            <a:tailEnd/>
          </a:ln>
          <a:effectLst>
            <a:outerShdw blurRad="63500" dist="38099" dir="2700000" algn="ctr" rotWithShape="0">
              <a:srgbClr val="000000">
                <a:alpha val="74997"/>
              </a:srgbClr>
            </a:outerShdw>
          </a:effectLst>
        </p:spPr>
        <p:txBody>
          <a:bodyPr wrap="none" anchor="ctr"/>
          <a:lstStyle/>
          <a:p>
            <a:pPr algn="ctr" eaLnBrk="0" hangingPunct="0">
              <a:defRPr/>
            </a:pPr>
            <a:endParaRPr lang="en-US" sz="2000">
              <a:solidFill>
                <a:srgbClr val="99CCFF"/>
              </a:solidFill>
              <a:cs typeface="Arial" charset="0"/>
            </a:endParaRPr>
          </a:p>
        </p:txBody>
      </p:sp>
      <p:sp>
        <p:nvSpPr>
          <p:cNvPr id="226321" name="Rectangle 48"/>
          <p:cNvSpPr>
            <a:spLocks noChangeArrowheads="1"/>
          </p:cNvSpPr>
          <p:nvPr/>
        </p:nvSpPr>
        <p:spPr bwMode="auto">
          <a:xfrm>
            <a:off x="381000" y="6172200"/>
            <a:ext cx="609600" cy="457200"/>
          </a:xfrm>
          <a:prstGeom prst="rect">
            <a:avLst/>
          </a:prstGeom>
          <a:solidFill>
            <a:srgbClr val="800080"/>
          </a:solidFill>
          <a:ln w="9525">
            <a:solidFill>
              <a:schemeClr val="tx1"/>
            </a:solidFill>
            <a:miter lim="800000"/>
            <a:headEnd/>
            <a:tailEnd/>
          </a:ln>
          <a:effectLst>
            <a:outerShdw blurRad="63500" dist="38099" dir="2700000" algn="ctr" rotWithShape="0">
              <a:srgbClr val="000000">
                <a:alpha val="74997"/>
              </a:srgbClr>
            </a:outerShdw>
          </a:effectLst>
        </p:spPr>
        <p:txBody>
          <a:bodyPr wrap="none" anchor="ctr"/>
          <a:lstStyle/>
          <a:p>
            <a:pPr algn="ctr" eaLnBrk="0" hangingPunct="0">
              <a:defRPr/>
            </a:pPr>
            <a:endParaRPr lang="en-US" sz="2000">
              <a:solidFill>
                <a:srgbClr val="99CCFF"/>
              </a:solidFill>
              <a:cs typeface="Arial" charset="0"/>
            </a:endParaRPr>
          </a:p>
        </p:txBody>
      </p:sp>
      <p:sp>
        <p:nvSpPr>
          <p:cNvPr id="226322" name="Rectangle 49"/>
          <p:cNvSpPr>
            <a:spLocks noChangeArrowheads="1"/>
          </p:cNvSpPr>
          <p:nvPr/>
        </p:nvSpPr>
        <p:spPr bwMode="auto">
          <a:xfrm>
            <a:off x="7924800" y="2743200"/>
            <a:ext cx="1066800" cy="9906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r">
              <a:defRPr/>
            </a:pPr>
            <a:r>
              <a:rPr kumimoji="1" lang="zh-CN" altLang="en-US" sz="2800">
                <a:solidFill>
                  <a:srgbClr val="FFFFFF"/>
                </a:solidFill>
                <a:cs typeface="Arial" charset="0"/>
              </a:rPr>
              <a:t>城市沉沦</a:t>
            </a:r>
            <a:endParaRPr kumimoji="1" lang="en-US" sz="2800">
              <a:solidFill>
                <a:srgbClr val="FFFFFF"/>
              </a:solidFill>
              <a:cs typeface="Arial" charset="0"/>
            </a:endParaRPr>
          </a:p>
        </p:txBody>
      </p:sp>
      <p:sp>
        <p:nvSpPr>
          <p:cNvPr id="29746" name="Rectangle 50"/>
          <p:cNvSpPr>
            <a:spLocks noChangeArrowheads="1"/>
          </p:cNvSpPr>
          <p:nvPr/>
        </p:nvSpPr>
        <p:spPr bwMode="auto">
          <a:xfrm>
            <a:off x="5638800" y="3028950"/>
            <a:ext cx="18288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zh-CN" altLang="en-US" sz="2800">
                <a:solidFill>
                  <a:srgbClr val="FFFFFF"/>
                </a:solidFill>
                <a:cs typeface="Arial" charset="0"/>
              </a:rPr>
              <a:t>西底家</a:t>
            </a:r>
            <a:endParaRPr lang="en-US" sz="2800">
              <a:solidFill>
                <a:srgbClr val="FFFFFF"/>
              </a:solidFill>
              <a:cs typeface="Arial" charset="0"/>
            </a:endParaRPr>
          </a:p>
        </p:txBody>
      </p:sp>
      <p:sp>
        <p:nvSpPr>
          <p:cNvPr id="29747" name="Rectangle 51"/>
          <p:cNvSpPr>
            <a:spLocks noChangeArrowheads="1"/>
          </p:cNvSpPr>
          <p:nvPr/>
        </p:nvSpPr>
        <p:spPr bwMode="auto">
          <a:xfrm>
            <a:off x="914400" y="3962400"/>
            <a:ext cx="9906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en-US" sz="2800">
                <a:solidFill>
                  <a:srgbClr val="FFFFFF"/>
                </a:solidFill>
                <a:cs typeface="Arial" charset="0"/>
              </a:rPr>
              <a:t>609</a:t>
            </a:r>
          </a:p>
        </p:txBody>
      </p:sp>
      <p:sp>
        <p:nvSpPr>
          <p:cNvPr id="29752" name="Rectangle 56"/>
          <p:cNvSpPr>
            <a:spLocks noChangeArrowheads="1"/>
          </p:cNvSpPr>
          <p:nvPr/>
        </p:nvSpPr>
        <p:spPr bwMode="auto">
          <a:xfrm rot="-5400000">
            <a:off x="3581400" y="3086100"/>
            <a:ext cx="2133600" cy="3048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en-US" sz="2000">
                <a:solidFill>
                  <a:srgbClr val="FFFFFF"/>
                </a:solidFill>
                <a:cs typeface="Arial" charset="0"/>
              </a:rPr>
              <a:t>Jehoiachin</a:t>
            </a:r>
          </a:p>
        </p:txBody>
      </p:sp>
      <p:sp>
        <p:nvSpPr>
          <p:cNvPr id="29753" name="Rectangle 57"/>
          <p:cNvSpPr>
            <a:spLocks noChangeArrowheads="1"/>
          </p:cNvSpPr>
          <p:nvPr/>
        </p:nvSpPr>
        <p:spPr bwMode="auto">
          <a:xfrm>
            <a:off x="2057400" y="3028950"/>
            <a:ext cx="21336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zh-CN" altLang="en-US" sz="2800">
                <a:solidFill>
                  <a:srgbClr val="FFFFFF"/>
                </a:solidFill>
                <a:cs typeface="Arial" charset="0"/>
              </a:rPr>
              <a:t>约雅敬</a:t>
            </a:r>
            <a:endParaRPr lang="en-US" sz="2800">
              <a:solidFill>
                <a:srgbClr val="FFFFFF"/>
              </a:solidFill>
              <a:cs typeface="Arial" charset="0"/>
            </a:endParaRPr>
          </a:p>
        </p:txBody>
      </p:sp>
      <p:sp>
        <p:nvSpPr>
          <p:cNvPr id="29755" name="Rectangle 59"/>
          <p:cNvSpPr>
            <a:spLocks noChangeArrowheads="1"/>
          </p:cNvSpPr>
          <p:nvPr/>
        </p:nvSpPr>
        <p:spPr bwMode="auto">
          <a:xfrm>
            <a:off x="-228600" y="3028950"/>
            <a:ext cx="18288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zh-CN" altLang="en-US" sz="2800">
                <a:solidFill>
                  <a:srgbClr val="FFFFFF"/>
                </a:solidFill>
                <a:cs typeface="Arial" charset="0"/>
              </a:rPr>
              <a:t>约西亚</a:t>
            </a:r>
            <a:endParaRPr lang="en-US" sz="2800">
              <a:solidFill>
                <a:srgbClr val="FFFFFF"/>
              </a:solidFill>
              <a:cs typeface="Arial" charset="0"/>
            </a:endParaRPr>
          </a:p>
        </p:txBody>
      </p:sp>
      <p:sp>
        <p:nvSpPr>
          <p:cNvPr id="29756" name="Rectangle 60"/>
          <p:cNvSpPr>
            <a:spLocks noChangeArrowheads="1"/>
          </p:cNvSpPr>
          <p:nvPr/>
        </p:nvSpPr>
        <p:spPr bwMode="auto">
          <a:xfrm>
            <a:off x="457200" y="4343400"/>
            <a:ext cx="19050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en-US" sz="2800">
                <a:solidFill>
                  <a:srgbClr val="FFFFFF"/>
                </a:solidFill>
                <a:cs typeface="Arial" charset="0"/>
              </a:rPr>
              <a:t>(3</a:t>
            </a:r>
            <a:r>
              <a:rPr lang="zh-CN" altLang="en-US" sz="2800">
                <a:solidFill>
                  <a:srgbClr val="FFFFFF"/>
                </a:solidFill>
                <a:cs typeface="Arial" charset="0"/>
              </a:rPr>
              <a:t>个月</a:t>
            </a:r>
            <a:r>
              <a:rPr lang="en-US" sz="2800">
                <a:solidFill>
                  <a:srgbClr val="FFFFFF"/>
                </a:solidFill>
                <a:cs typeface="Arial" charset="0"/>
              </a:rPr>
              <a:t>)	</a:t>
            </a:r>
          </a:p>
        </p:txBody>
      </p:sp>
      <p:sp>
        <p:nvSpPr>
          <p:cNvPr id="29757" name="Rectangle 61"/>
          <p:cNvSpPr>
            <a:spLocks noChangeArrowheads="1"/>
          </p:cNvSpPr>
          <p:nvPr/>
        </p:nvSpPr>
        <p:spPr bwMode="auto">
          <a:xfrm>
            <a:off x="3810000" y="4343400"/>
            <a:ext cx="19050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en-US" sz="2800">
                <a:solidFill>
                  <a:srgbClr val="FFFFFF"/>
                </a:solidFill>
                <a:cs typeface="Arial" charset="0"/>
              </a:rPr>
              <a:t>(3</a:t>
            </a:r>
            <a:r>
              <a:rPr lang="zh-CN" altLang="en-US" sz="2800">
                <a:solidFill>
                  <a:srgbClr val="FFFFFF"/>
                </a:solidFill>
                <a:cs typeface="Arial" charset="0"/>
              </a:rPr>
              <a:t>个月</a:t>
            </a:r>
            <a:r>
              <a:rPr lang="en-US" sz="2800">
                <a:solidFill>
                  <a:srgbClr val="FFFFFF"/>
                </a:solidFill>
                <a:cs typeface="Arial" charset="0"/>
              </a:rPr>
              <a:t>)</a:t>
            </a:r>
          </a:p>
        </p:txBody>
      </p:sp>
      <p:sp>
        <p:nvSpPr>
          <p:cNvPr id="29758" name="Rectangle 62"/>
          <p:cNvSpPr>
            <a:spLocks noChangeArrowheads="1"/>
          </p:cNvSpPr>
          <p:nvPr/>
        </p:nvSpPr>
        <p:spPr bwMode="auto">
          <a:xfrm>
            <a:off x="2171700" y="4343400"/>
            <a:ext cx="19050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en-US" sz="2800">
                <a:solidFill>
                  <a:srgbClr val="FFFFFF"/>
                </a:solidFill>
                <a:cs typeface="Arial" charset="0"/>
              </a:rPr>
              <a:t>(11</a:t>
            </a:r>
            <a:r>
              <a:rPr lang="zh-CN" altLang="en-US" sz="2800">
                <a:solidFill>
                  <a:srgbClr val="FFFFFF"/>
                </a:solidFill>
                <a:cs typeface="Arial" charset="0"/>
              </a:rPr>
              <a:t>年</a:t>
            </a:r>
            <a:r>
              <a:rPr lang="en-US" sz="2800">
                <a:solidFill>
                  <a:srgbClr val="FFFFFF"/>
                </a:solidFill>
                <a:cs typeface="Arial" charset="0"/>
              </a:rPr>
              <a:t>)</a:t>
            </a:r>
          </a:p>
        </p:txBody>
      </p:sp>
      <p:sp>
        <p:nvSpPr>
          <p:cNvPr id="29759" name="Rectangle 63"/>
          <p:cNvSpPr>
            <a:spLocks noChangeArrowheads="1"/>
          </p:cNvSpPr>
          <p:nvPr/>
        </p:nvSpPr>
        <p:spPr bwMode="auto">
          <a:xfrm>
            <a:off x="5638800" y="4343400"/>
            <a:ext cx="19050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en-US" sz="2800">
                <a:solidFill>
                  <a:srgbClr val="FFFFFF"/>
                </a:solidFill>
                <a:cs typeface="Arial" charset="0"/>
              </a:rPr>
              <a:t>(11</a:t>
            </a:r>
            <a:r>
              <a:rPr lang="zh-CN" altLang="en-US" sz="2800">
                <a:solidFill>
                  <a:srgbClr val="FFFFFF"/>
                </a:solidFill>
                <a:cs typeface="Arial" charset="0"/>
              </a:rPr>
              <a:t>年</a:t>
            </a:r>
            <a:r>
              <a:rPr lang="en-US" sz="2800">
                <a:solidFill>
                  <a:srgbClr val="FFFFFF"/>
                </a:solidFill>
                <a:cs typeface="Arial" charset="0"/>
              </a:rPr>
              <a:t>)</a:t>
            </a:r>
          </a:p>
        </p:txBody>
      </p:sp>
      <p:sp>
        <p:nvSpPr>
          <p:cNvPr id="226332" name="Rectangle 64"/>
          <p:cNvSpPr>
            <a:spLocks noChangeArrowheads="1"/>
          </p:cNvSpPr>
          <p:nvPr/>
        </p:nvSpPr>
        <p:spPr bwMode="auto">
          <a:xfrm>
            <a:off x="-152400" y="5638800"/>
            <a:ext cx="9906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en-US" sz="2800">
                <a:solidFill>
                  <a:srgbClr val="FFFFFF"/>
                </a:solidFill>
                <a:cs typeface="Arial" charset="0"/>
              </a:rPr>
              <a:t>627</a:t>
            </a:r>
          </a:p>
        </p:txBody>
      </p:sp>
      <p:sp>
        <p:nvSpPr>
          <p:cNvPr id="29754" name="Rectangle 58"/>
          <p:cNvSpPr>
            <a:spLocks noChangeArrowheads="1"/>
          </p:cNvSpPr>
          <p:nvPr/>
        </p:nvSpPr>
        <p:spPr bwMode="auto">
          <a:xfrm rot="-5400000">
            <a:off x="533400" y="3009900"/>
            <a:ext cx="18288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defRPr/>
            </a:pPr>
            <a:r>
              <a:rPr lang="en-US" sz="2400">
                <a:solidFill>
                  <a:srgbClr val="FFFFFF"/>
                </a:solidFill>
                <a:cs typeface="Arial" charset="0"/>
              </a:rPr>
              <a:t>Jehoahaz</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9709"/>
                                        </p:tgtEl>
                                        <p:attrNameLst>
                                          <p:attrName>style.visibility</p:attrName>
                                        </p:attrNameLst>
                                      </p:cBhvr>
                                      <p:to>
                                        <p:strVal val="visible"/>
                                      </p:to>
                                    </p:set>
                                    <p:anim calcmode="lin" valueType="num">
                                      <p:cBhvr additive="base">
                                        <p:cTn id="7" dur="500" fill="hold"/>
                                        <p:tgtEl>
                                          <p:spTgt spid="29709"/>
                                        </p:tgtEl>
                                        <p:attrNameLst>
                                          <p:attrName>ppt_x</p:attrName>
                                        </p:attrNameLst>
                                      </p:cBhvr>
                                      <p:tavLst>
                                        <p:tav tm="0">
                                          <p:val>
                                            <p:strVal val="0-#ppt_w/2"/>
                                          </p:val>
                                        </p:tav>
                                        <p:tav tm="100000">
                                          <p:val>
                                            <p:strVal val="#ppt_x"/>
                                          </p:val>
                                        </p:tav>
                                      </p:tavLst>
                                    </p:anim>
                                    <p:anim calcmode="lin" valueType="num">
                                      <p:cBhvr additive="base">
                                        <p:cTn id="8"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721"/>
                                        </p:tgtEl>
                                        <p:attrNameLst>
                                          <p:attrName>style.visibility</p:attrName>
                                        </p:attrNameLst>
                                      </p:cBhvr>
                                      <p:to>
                                        <p:strVal val="visible"/>
                                      </p:to>
                                    </p:set>
                                    <p:anim calcmode="lin" valueType="num">
                                      <p:cBhvr additive="base">
                                        <p:cTn id="13" dur="500" fill="hold"/>
                                        <p:tgtEl>
                                          <p:spTgt spid="29721"/>
                                        </p:tgtEl>
                                        <p:attrNameLst>
                                          <p:attrName>ppt_x</p:attrName>
                                        </p:attrNameLst>
                                      </p:cBhvr>
                                      <p:tavLst>
                                        <p:tav tm="0">
                                          <p:val>
                                            <p:strVal val="0-#ppt_w/2"/>
                                          </p:val>
                                        </p:tav>
                                        <p:tav tm="100000">
                                          <p:val>
                                            <p:strVal val="#ppt_x"/>
                                          </p:val>
                                        </p:tav>
                                      </p:tavLst>
                                    </p:anim>
                                    <p:anim calcmode="lin" valueType="num">
                                      <p:cBhvr additive="base">
                                        <p:cTn id="14" dur="500" fill="hold"/>
                                        <p:tgtEl>
                                          <p:spTgt spid="2972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9723"/>
                                        </p:tgtEl>
                                        <p:attrNameLst>
                                          <p:attrName>style.visibility</p:attrName>
                                        </p:attrNameLst>
                                      </p:cBhvr>
                                      <p:to>
                                        <p:strVal val="visible"/>
                                      </p:to>
                                    </p:set>
                                    <p:anim calcmode="lin" valueType="num">
                                      <p:cBhvr additive="base">
                                        <p:cTn id="19" dur="500" fill="hold"/>
                                        <p:tgtEl>
                                          <p:spTgt spid="29723"/>
                                        </p:tgtEl>
                                        <p:attrNameLst>
                                          <p:attrName>ppt_x</p:attrName>
                                        </p:attrNameLst>
                                      </p:cBhvr>
                                      <p:tavLst>
                                        <p:tav tm="0">
                                          <p:val>
                                            <p:strVal val="0-#ppt_w/2"/>
                                          </p:val>
                                        </p:tav>
                                        <p:tav tm="100000">
                                          <p:val>
                                            <p:strVal val="#ppt_x"/>
                                          </p:val>
                                        </p:tav>
                                      </p:tavLst>
                                    </p:anim>
                                    <p:anim calcmode="lin" valueType="num">
                                      <p:cBhvr additive="base">
                                        <p:cTn id="20" dur="500" fill="hold"/>
                                        <p:tgtEl>
                                          <p:spTgt spid="2972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9731"/>
                                        </p:tgtEl>
                                        <p:attrNameLst>
                                          <p:attrName>style.visibility</p:attrName>
                                        </p:attrNameLst>
                                      </p:cBhvr>
                                      <p:to>
                                        <p:strVal val="visible"/>
                                      </p:to>
                                    </p:set>
                                    <p:anim calcmode="lin" valueType="num">
                                      <p:cBhvr additive="base">
                                        <p:cTn id="25" dur="500" fill="hold"/>
                                        <p:tgtEl>
                                          <p:spTgt spid="29731"/>
                                        </p:tgtEl>
                                        <p:attrNameLst>
                                          <p:attrName>ppt_x</p:attrName>
                                        </p:attrNameLst>
                                      </p:cBhvr>
                                      <p:tavLst>
                                        <p:tav tm="0">
                                          <p:val>
                                            <p:strVal val="0-#ppt_w/2"/>
                                          </p:val>
                                        </p:tav>
                                        <p:tav tm="100000">
                                          <p:val>
                                            <p:strVal val="#ppt_x"/>
                                          </p:val>
                                        </p:tav>
                                      </p:tavLst>
                                    </p:anim>
                                    <p:anim calcmode="lin" valueType="num">
                                      <p:cBhvr additive="base">
                                        <p:cTn id="26" dur="500" fill="hold"/>
                                        <p:tgtEl>
                                          <p:spTgt spid="29731"/>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9724"/>
                                        </p:tgtEl>
                                        <p:attrNameLst>
                                          <p:attrName>style.visibility</p:attrName>
                                        </p:attrNameLst>
                                      </p:cBhvr>
                                      <p:to>
                                        <p:strVal val="visible"/>
                                      </p:to>
                                    </p:set>
                                    <p:anim calcmode="lin" valueType="num">
                                      <p:cBhvr additive="base">
                                        <p:cTn id="31" dur="500" fill="hold"/>
                                        <p:tgtEl>
                                          <p:spTgt spid="29724"/>
                                        </p:tgtEl>
                                        <p:attrNameLst>
                                          <p:attrName>ppt_x</p:attrName>
                                        </p:attrNameLst>
                                      </p:cBhvr>
                                      <p:tavLst>
                                        <p:tav tm="0">
                                          <p:val>
                                            <p:strVal val="0-#ppt_w/2"/>
                                          </p:val>
                                        </p:tav>
                                        <p:tav tm="100000">
                                          <p:val>
                                            <p:strVal val="#ppt_x"/>
                                          </p:val>
                                        </p:tav>
                                      </p:tavLst>
                                    </p:anim>
                                    <p:anim calcmode="lin" valueType="num">
                                      <p:cBhvr additive="base">
                                        <p:cTn id="32" dur="500" fill="hold"/>
                                        <p:tgtEl>
                                          <p:spTgt spid="2972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9730"/>
                                        </p:tgtEl>
                                        <p:attrNameLst>
                                          <p:attrName>style.visibility</p:attrName>
                                        </p:attrNameLst>
                                      </p:cBhvr>
                                      <p:to>
                                        <p:strVal val="visible"/>
                                      </p:to>
                                    </p:set>
                                    <p:anim calcmode="lin" valueType="num">
                                      <p:cBhvr additive="base">
                                        <p:cTn id="37" dur="500" fill="hold"/>
                                        <p:tgtEl>
                                          <p:spTgt spid="29730"/>
                                        </p:tgtEl>
                                        <p:attrNameLst>
                                          <p:attrName>ppt_x</p:attrName>
                                        </p:attrNameLst>
                                      </p:cBhvr>
                                      <p:tavLst>
                                        <p:tav tm="0">
                                          <p:val>
                                            <p:strVal val="0-#ppt_w/2"/>
                                          </p:val>
                                        </p:tav>
                                        <p:tav tm="100000">
                                          <p:val>
                                            <p:strVal val="#ppt_x"/>
                                          </p:val>
                                        </p:tav>
                                      </p:tavLst>
                                    </p:anim>
                                    <p:anim calcmode="lin" valueType="num">
                                      <p:cBhvr additive="base">
                                        <p:cTn id="38" dur="500" fill="hold"/>
                                        <p:tgtEl>
                                          <p:spTgt spid="29730"/>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9747"/>
                                        </p:tgtEl>
                                        <p:attrNameLst>
                                          <p:attrName>style.visibility</p:attrName>
                                        </p:attrNameLst>
                                      </p:cBhvr>
                                      <p:to>
                                        <p:strVal val="visible"/>
                                      </p:to>
                                    </p:set>
                                    <p:anim calcmode="lin" valueType="num">
                                      <p:cBhvr additive="base">
                                        <p:cTn id="43" dur="500" fill="hold"/>
                                        <p:tgtEl>
                                          <p:spTgt spid="29747"/>
                                        </p:tgtEl>
                                        <p:attrNameLst>
                                          <p:attrName>ppt_x</p:attrName>
                                        </p:attrNameLst>
                                      </p:cBhvr>
                                      <p:tavLst>
                                        <p:tav tm="0">
                                          <p:val>
                                            <p:strVal val="0-#ppt_w/2"/>
                                          </p:val>
                                        </p:tav>
                                        <p:tav tm="100000">
                                          <p:val>
                                            <p:strVal val="#ppt_x"/>
                                          </p:val>
                                        </p:tav>
                                      </p:tavLst>
                                    </p:anim>
                                    <p:anim calcmode="lin" valueType="num">
                                      <p:cBhvr additive="base">
                                        <p:cTn id="44" dur="500" fill="hold"/>
                                        <p:tgtEl>
                                          <p:spTgt spid="29747"/>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9755"/>
                                        </p:tgtEl>
                                        <p:attrNameLst>
                                          <p:attrName>style.visibility</p:attrName>
                                        </p:attrNameLst>
                                      </p:cBhvr>
                                      <p:to>
                                        <p:strVal val="visible"/>
                                      </p:to>
                                    </p:set>
                                    <p:anim calcmode="lin" valueType="num">
                                      <p:cBhvr additive="base">
                                        <p:cTn id="49" dur="500" fill="hold"/>
                                        <p:tgtEl>
                                          <p:spTgt spid="29755"/>
                                        </p:tgtEl>
                                        <p:attrNameLst>
                                          <p:attrName>ppt_x</p:attrName>
                                        </p:attrNameLst>
                                      </p:cBhvr>
                                      <p:tavLst>
                                        <p:tav tm="0">
                                          <p:val>
                                            <p:strVal val="0-#ppt_w/2"/>
                                          </p:val>
                                        </p:tav>
                                        <p:tav tm="100000">
                                          <p:val>
                                            <p:strVal val="#ppt_x"/>
                                          </p:val>
                                        </p:tav>
                                      </p:tavLst>
                                    </p:anim>
                                    <p:anim calcmode="lin" valueType="num">
                                      <p:cBhvr additive="base">
                                        <p:cTn id="50" dur="500" fill="hold"/>
                                        <p:tgtEl>
                                          <p:spTgt spid="29755"/>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9754"/>
                                        </p:tgtEl>
                                        <p:attrNameLst>
                                          <p:attrName>style.visibility</p:attrName>
                                        </p:attrNameLst>
                                      </p:cBhvr>
                                      <p:to>
                                        <p:strVal val="visible"/>
                                      </p:to>
                                    </p:set>
                                    <p:anim calcmode="lin" valueType="num">
                                      <p:cBhvr additive="base">
                                        <p:cTn id="55" dur="500" fill="hold"/>
                                        <p:tgtEl>
                                          <p:spTgt spid="29754"/>
                                        </p:tgtEl>
                                        <p:attrNameLst>
                                          <p:attrName>ppt_x</p:attrName>
                                        </p:attrNameLst>
                                      </p:cBhvr>
                                      <p:tavLst>
                                        <p:tav tm="0">
                                          <p:val>
                                            <p:strVal val="0-#ppt_w/2"/>
                                          </p:val>
                                        </p:tav>
                                        <p:tav tm="100000">
                                          <p:val>
                                            <p:strVal val="#ppt_x"/>
                                          </p:val>
                                        </p:tav>
                                      </p:tavLst>
                                    </p:anim>
                                    <p:anim calcmode="lin" valueType="num">
                                      <p:cBhvr additive="base">
                                        <p:cTn id="56" dur="500" fill="hold"/>
                                        <p:tgtEl>
                                          <p:spTgt spid="2975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9756"/>
                                        </p:tgtEl>
                                        <p:attrNameLst>
                                          <p:attrName>style.visibility</p:attrName>
                                        </p:attrNameLst>
                                      </p:cBhvr>
                                      <p:to>
                                        <p:strVal val="visible"/>
                                      </p:to>
                                    </p:set>
                                    <p:anim calcmode="lin" valueType="num">
                                      <p:cBhvr additive="base">
                                        <p:cTn id="61" dur="500" fill="hold"/>
                                        <p:tgtEl>
                                          <p:spTgt spid="29756"/>
                                        </p:tgtEl>
                                        <p:attrNameLst>
                                          <p:attrName>ppt_x</p:attrName>
                                        </p:attrNameLst>
                                      </p:cBhvr>
                                      <p:tavLst>
                                        <p:tav tm="0">
                                          <p:val>
                                            <p:strVal val="0-#ppt_w/2"/>
                                          </p:val>
                                        </p:tav>
                                        <p:tav tm="100000">
                                          <p:val>
                                            <p:strVal val="#ppt_x"/>
                                          </p:val>
                                        </p:tav>
                                      </p:tavLst>
                                    </p:anim>
                                    <p:anim calcmode="lin" valueType="num">
                                      <p:cBhvr additive="base">
                                        <p:cTn id="62" dur="500" fill="hold"/>
                                        <p:tgtEl>
                                          <p:spTgt spid="29756"/>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9753"/>
                                        </p:tgtEl>
                                        <p:attrNameLst>
                                          <p:attrName>style.visibility</p:attrName>
                                        </p:attrNameLst>
                                      </p:cBhvr>
                                      <p:to>
                                        <p:strVal val="visible"/>
                                      </p:to>
                                    </p:set>
                                    <p:anim calcmode="lin" valueType="num">
                                      <p:cBhvr additive="base">
                                        <p:cTn id="67" dur="500" fill="hold"/>
                                        <p:tgtEl>
                                          <p:spTgt spid="29753"/>
                                        </p:tgtEl>
                                        <p:attrNameLst>
                                          <p:attrName>ppt_x</p:attrName>
                                        </p:attrNameLst>
                                      </p:cBhvr>
                                      <p:tavLst>
                                        <p:tav tm="0">
                                          <p:val>
                                            <p:strVal val="0-#ppt_w/2"/>
                                          </p:val>
                                        </p:tav>
                                        <p:tav tm="100000">
                                          <p:val>
                                            <p:strVal val="#ppt_x"/>
                                          </p:val>
                                        </p:tav>
                                      </p:tavLst>
                                    </p:anim>
                                    <p:anim calcmode="lin" valueType="num">
                                      <p:cBhvr additive="base">
                                        <p:cTn id="68" dur="500" fill="hold"/>
                                        <p:tgtEl>
                                          <p:spTgt spid="2975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29758"/>
                                        </p:tgtEl>
                                        <p:attrNameLst>
                                          <p:attrName>style.visibility</p:attrName>
                                        </p:attrNameLst>
                                      </p:cBhvr>
                                      <p:to>
                                        <p:strVal val="visible"/>
                                      </p:to>
                                    </p:set>
                                    <p:anim calcmode="lin" valueType="num">
                                      <p:cBhvr additive="base">
                                        <p:cTn id="73" dur="500" fill="hold"/>
                                        <p:tgtEl>
                                          <p:spTgt spid="29758"/>
                                        </p:tgtEl>
                                        <p:attrNameLst>
                                          <p:attrName>ppt_x</p:attrName>
                                        </p:attrNameLst>
                                      </p:cBhvr>
                                      <p:tavLst>
                                        <p:tav tm="0">
                                          <p:val>
                                            <p:strVal val="0-#ppt_w/2"/>
                                          </p:val>
                                        </p:tav>
                                        <p:tav tm="100000">
                                          <p:val>
                                            <p:strVal val="#ppt_x"/>
                                          </p:val>
                                        </p:tav>
                                      </p:tavLst>
                                    </p:anim>
                                    <p:anim calcmode="lin" valueType="num">
                                      <p:cBhvr additive="base">
                                        <p:cTn id="74" dur="500" fill="hold"/>
                                        <p:tgtEl>
                                          <p:spTgt spid="2975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29752"/>
                                        </p:tgtEl>
                                        <p:attrNameLst>
                                          <p:attrName>style.visibility</p:attrName>
                                        </p:attrNameLst>
                                      </p:cBhvr>
                                      <p:to>
                                        <p:strVal val="visible"/>
                                      </p:to>
                                    </p:set>
                                    <p:anim calcmode="lin" valueType="num">
                                      <p:cBhvr additive="base">
                                        <p:cTn id="79" dur="500" fill="hold"/>
                                        <p:tgtEl>
                                          <p:spTgt spid="29752"/>
                                        </p:tgtEl>
                                        <p:attrNameLst>
                                          <p:attrName>ppt_x</p:attrName>
                                        </p:attrNameLst>
                                      </p:cBhvr>
                                      <p:tavLst>
                                        <p:tav tm="0">
                                          <p:val>
                                            <p:strVal val="0-#ppt_w/2"/>
                                          </p:val>
                                        </p:tav>
                                        <p:tav tm="100000">
                                          <p:val>
                                            <p:strVal val="#ppt_x"/>
                                          </p:val>
                                        </p:tav>
                                      </p:tavLst>
                                    </p:anim>
                                    <p:anim calcmode="lin" valueType="num">
                                      <p:cBhvr additive="base">
                                        <p:cTn id="80" dur="500" fill="hold"/>
                                        <p:tgtEl>
                                          <p:spTgt spid="29752"/>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29757"/>
                                        </p:tgtEl>
                                        <p:attrNameLst>
                                          <p:attrName>style.visibility</p:attrName>
                                        </p:attrNameLst>
                                      </p:cBhvr>
                                      <p:to>
                                        <p:strVal val="visible"/>
                                      </p:to>
                                    </p:set>
                                    <p:anim calcmode="lin" valueType="num">
                                      <p:cBhvr additive="base">
                                        <p:cTn id="85" dur="500" fill="hold"/>
                                        <p:tgtEl>
                                          <p:spTgt spid="29757"/>
                                        </p:tgtEl>
                                        <p:attrNameLst>
                                          <p:attrName>ppt_x</p:attrName>
                                        </p:attrNameLst>
                                      </p:cBhvr>
                                      <p:tavLst>
                                        <p:tav tm="0">
                                          <p:val>
                                            <p:strVal val="0-#ppt_w/2"/>
                                          </p:val>
                                        </p:tav>
                                        <p:tav tm="100000">
                                          <p:val>
                                            <p:strVal val="#ppt_x"/>
                                          </p:val>
                                        </p:tav>
                                      </p:tavLst>
                                    </p:anim>
                                    <p:anim calcmode="lin" valueType="num">
                                      <p:cBhvr additive="base">
                                        <p:cTn id="86" dur="500" fill="hold"/>
                                        <p:tgtEl>
                                          <p:spTgt spid="2975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29746"/>
                                        </p:tgtEl>
                                        <p:attrNameLst>
                                          <p:attrName>style.visibility</p:attrName>
                                        </p:attrNameLst>
                                      </p:cBhvr>
                                      <p:to>
                                        <p:strVal val="visible"/>
                                      </p:to>
                                    </p:set>
                                    <p:anim calcmode="lin" valueType="num">
                                      <p:cBhvr additive="base">
                                        <p:cTn id="91" dur="500" fill="hold"/>
                                        <p:tgtEl>
                                          <p:spTgt spid="29746"/>
                                        </p:tgtEl>
                                        <p:attrNameLst>
                                          <p:attrName>ppt_x</p:attrName>
                                        </p:attrNameLst>
                                      </p:cBhvr>
                                      <p:tavLst>
                                        <p:tav tm="0">
                                          <p:val>
                                            <p:strVal val="0-#ppt_w/2"/>
                                          </p:val>
                                        </p:tav>
                                        <p:tav tm="100000">
                                          <p:val>
                                            <p:strVal val="#ppt_x"/>
                                          </p:val>
                                        </p:tav>
                                      </p:tavLst>
                                    </p:anim>
                                    <p:anim calcmode="lin" valueType="num">
                                      <p:cBhvr additive="base">
                                        <p:cTn id="92" dur="500" fill="hold"/>
                                        <p:tgtEl>
                                          <p:spTgt spid="29746"/>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29759"/>
                                        </p:tgtEl>
                                        <p:attrNameLst>
                                          <p:attrName>style.visibility</p:attrName>
                                        </p:attrNameLst>
                                      </p:cBhvr>
                                      <p:to>
                                        <p:strVal val="visible"/>
                                      </p:to>
                                    </p:set>
                                    <p:anim calcmode="lin" valueType="num">
                                      <p:cBhvr additive="base">
                                        <p:cTn id="97" dur="500" fill="hold"/>
                                        <p:tgtEl>
                                          <p:spTgt spid="29759"/>
                                        </p:tgtEl>
                                        <p:attrNameLst>
                                          <p:attrName>ppt_x</p:attrName>
                                        </p:attrNameLst>
                                      </p:cBhvr>
                                      <p:tavLst>
                                        <p:tav tm="0">
                                          <p:val>
                                            <p:strVal val="0-#ppt_w/2"/>
                                          </p:val>
                                        </p:tav>
                                        <p:tav tm="100000">
                                          <p:val>
                                            <p:strVal val="#ppt_x"/>
                                          </p:val>
                                        </p:tav>
                                      </p:tavLst>
                                    </p:anim>
                                    <p:anim calcmode="lin" valueType="num">
                                      <p:cBhvr additive="base">
                                        <p:cTn id="98" dur="500" fill="hold"/>
                                        <p:tgtEl>
                                          <p:spTgt spid="297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9" grpId="0" autoUpdateAnimBg="0"/>
      <p:bldP spid="29721" grpId="0" autoUpdateAnimBg="0"/>
      <p:bldP spid="29724" grpId="0" autoUpdateAnimBg="0"/>
      <p:bldP spid="29723" grpId="0" autoUpdateAnimBg="0"/>
      <p:bldP spid="29730" grpId="0" autoUpdateAnimBg="0"/>
      <p:bldP spid="29731" grpId="0" autoUpdateAnimBg="0"/>
      <p:bldP spid="29746" grpId="0" autoUpdateAnimBg="0"/>
      <p:bldP spid="29747" grpId="0" autoUpdateAnimBg="0"/>
      <p:bldP spid="29752" grpId="0" autoUpdateAnimBg="0"/>
      <p:bldP spid="29753" grpId="0" autoUpdateAnimBg="0"/>
      <p:bldP spid="29755" grpId="0" autoUpdateAnimBg="0"/>
      <p:bldP spid="29756" grpId="0" autoUpdateAnimBg="0"/>
      <p:bldP spid="29757" grpId="0" autoUpdateAnimBg="0"/>
      <p:bldP spid="29758" grpId="0" autoUpdateAnimBg="0"/>
      <p:bldP spid="29759" grpId="0" autoUpdateAnimBg="0"/>
      <p:bldP spid="29754" grpId="0" autoUpdateAnimBg="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列王纪下</a:t>
            </a:r>
            <a:r>
              <a:rPr lang="en-US" sz="8800" dirty="0">
                <a:solidFill>
                  <a:schemeClr val="bg1"/>
                </a:solidFill>
                <a:latin typeface="Arial" charset="0"/>
                <a:ea typeface="Osaka" charset="0"/>
                <a:cs typeface="Arial" charset="0"/>
              </a:rPr>
              <a:t> 25</a:t>
            </a:r>
          </a:p>
        </p:txBody>
      </p:sp>
    </p:spTree>
    <p:extLst>
      <p:ext uri="{BB962C8B-B14F-4D97-AF65-F5344CB8AC3E}">
        <p14:creationId xmlns:p14="http://schemas.microsoft.com/office/powerpoint/2010/main" val="344358912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3" name="Rectangle 2" descr="Walnut"/>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275" name="Text Box 3"/>
          <p:cNvSpPr txBox="1">
            <a:spLocks noChangeArrowheads="1"/>
          </p:cNvSpPr>
          <p:nvPr/>
        </p:nvSpPr>
        <p:spPr bwMode="auto">
          <a:xfrm>
            <a:off x="61722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650</a:t>
            </a:r>
          </a:p>
        </p:txBody>
      </p:sp>
      <p:sp>
        <p:nvSpPr>
          <p:cNvPr id="54276" name="Text Box 4"/>
          <p:cNvSpPr txBox="1">
            <a:spLocks noChangeArrowheads="1"/>
          </p:cNvSpPr>
          <p:nvPr/>
        </p:nvSpPr>
        <p:spPr bwMode="auto">
          <a:xfrm>
            <a:off x="5343525" y="4067175"/>
            <a:ext cx="600075"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7 0 0 </a:t>
            </a:r>
          </a:p>
        </p:txBody>
      </p:sp>
      <p:sp>
        <p:nvSpPr>
          <p:cNvPr id="54277" name="Text Box 5"/>
          <p:cNvSpPr txBox="1">
            <a:spLocks noChangeArrowheads="1"/>
          </p:cNvSpPr>
          <p:nvPr/>
        </p:nvSpPr>
        <p:spPr bwMode="auto">
          <a:xfrm>
            <a:off x="41148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800</a:t>
            </a:r>
          </a:p>
        </p:txBody>
      </p:sp>
      <p:sp>
        <p:nvSpPr>
          <p:cNvPr id="54278" name="Text Box 6"/>
          <p:cNvSpPr txBox="1">
            <a:spLocks noChangeArrowheads="1"/>
          </p:cNvSpPr>
          <p:nvPr/>
        </p:nvSpPr>
        <p:spPr bwMode="auto">
          <a:xfrm>
            <a:off x="27432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900</a:t>
            </a:r>
          </a:p>
        </p:txBody>
      </p:sp>
      <p:sp>
        <p:nvSpPr>
          <p:cNvPr id="54279" name="Text Box 7"/>
          <p:cNvSpPr txBox="1">
            <a:spLocks noChangeArrowheads="1"/>
          </p:cNvSpPr>
          <p:nvPr/>
        </p:nvSpPr>
        <p:spPr bwMode="auto">
          <a:xfrm>
            <a:off x="20574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950</a:t>
            </a:r>
          </a:p>
        </p:txBody>
      </p:sp>
      <p:sp>
        <p:nvSpPr>
          <p:cNvPr id="54280" name="Text Box 8"/>
          <p:cNvSpPr txBox="1">
            <a:spLocks noChangeArrowheads="1"/>
          </p:cNvSpPr>
          <p:nvPr/>
        </p:nvSpPr>
        <p:spPr bwMode="auto">
          <a:xfrm>
            <a:off x="13716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1000</a:t>
            </a:r>
          </a:p>
        </p:txBody>
      </p:sp>
      <p:sp>
        <p:nvSpPr>
          <p:cNvPr id="54281" name="Text Box 9"/>
          <p:cNvSpPr txBox="1">
            <a:spLocks noChangeArrowheads="1"/>
          </p:cNvSpPr>
          <p:nvPr/>
        </p:nvSpPr>
        <p:spPr bwMode="auto">
          <a:xfrm>
            <a:off x="68580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600</a:t>
            </a:r>
          </a:p>
        </p:txBody>
      </p:sp>
      <p:sp>
        <p:nvSpPr>
          <p:cNvPr id="54282" name="Text Box 10"/>
          <p:cNvSpPr txBox="1">
            <a:spLocks noChangeArrowheads="1"/>
          </p:cNvSpPr>
          <p:nvPr/>
        </p:nvSpPr>
        <p:spPr bwMode="auto">
          <a:xfrm>
            <a:off x="8153400" y="4114800"/>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500</a:t>
            </a:r>
          </a:p>
        </p:txBody>
      </p:sp>
      <p:grpSp>
        <p:nvGrpSpPr>
          <p:cNvPr id="392202" name="Group 11"/>
          <p:cNvGrpSpPr>
            <a:grpSpLocks/>
          </p:cNvGrpSpPr>
          <p:nvPr/>
        </p:nvGrpSpPr>
        <p:grpSpPr bwMode="auto">
          <a:xfrm>
            <a:off x="66675" y="3044825"/>
            <a:ext cx="9534525" cy="844550"/>
            <a:chOff x="42" y="1918"/>
            <a:chExt cx="6006" cy="532"/>
          </a:xfrm>
        </p:grpSpPr>
        <p:grpSp>
          <p:nvGrpSpPr>
            <p:cNvPr id="392219" name="Group 12"/>
            <p:cNvGrpSpPr>
              <a:grpSpLocks/>
            </p:cNvGrpSpPr>
            <p:nvPr/>
          </p:nvGrpSpPr>
          <p:grpSpPr bwMode="auto">
            <a:xfrm>
              <a:off x="96" y="1918"/>
              <a:ext cx="1296" cy="530"/>
              <a:chOff x="96" y="1918"/>
              <a:chExt cx="1296" cy="530"/>
            </a:xfrm>
          </p:grpSpPr>
          <p:sp>
            <p:nvSpPr>
              <p:cNvPr id="54285"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286"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287"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288"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392220" name="Group 17"/>
            <p:cNvGrpSpPr>
              <a:grpSpLocks/>
            </p:cNvGrpSpPr>
            <p:nvPr/>
          </p:nvGrpSpPr>
          <p:grpSpPr bwMode="auto">
            <a:xfrm>
              <a:off x="1824" y="1920"/>
              <a:ext cx="1296" cy="530"/>
              <a:chOff x="96" y="1918"/>
              <a:chExt cx="1296" cy="530"/>
            </a:xfrm>
          </p:grpSpPr>
          <p:sp>
            <p:nvSpPr>
              <p:cNvPr id="54290"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291"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292"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293"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392221" name="Group 22"/>
            <p:cNvGrpSpPr>
              <a:grpSpLocks/>
            </p:cNvGrpSpPr>
            <p:nvPr/>
          </p:nvGrpSpPr>
          <p:grpSpPr bwMode="auto">
            <a:xfrm>
              <a:off x="3552" y="1920"/>
              <a:ext cx="1296" cy="530"/>
              <a:chOff x="96" y="1918"/>
              <a:chExt cx="1296" cy="530"/>
            </a:xfrm>
          </p:grpSpPr>
          <p:sp>
            <p:nvSpPr>
              <p:cNvPr id="54295"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296"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297"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298"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grpSp>
        <p:sp>
          <p:nvSpPr>
            <p:cNvPr id="54299"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300"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301"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grpSp>
      <p:sp>
        <p:nvSpPr>
          <p:cNvPr id="54302" name="Text Box 30"/>
          <p:cNvSpPr txBox="1">
            <a:spLocks noChangeArrowheads="1"/>
          </p:cNvSpPr>
          <p:nvPr/>
        </p:nvSpPr>
        <p:spPr bwMode="auto">
          <a:xfrm>
            <a:off x="75438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550</a:t>
            </a:r>
          </a:p>
        </p:txBody>
      </p:sp>
      <p:sp>
        <p:nvSpPr>
          <p:cNvPr id="54303" name="Text Box 31"/>
          <p:cNvSpPr txBox="1">
            <a:spLocks noChangeArrowheads="1"/>
          </p:cNvSpPr>
          <p:nvPr/>
        </p:nvSpPr>
        <p:spPr bwMode="auto">
          <a:xfrm>
            <a:off x="4724400" y="4067175"/>
            <a:ext cx="600075"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7 5 0 </a:t>
            </a:r>
          </a:p>
        </p:txBody>
      </p:sp>
      <p:sp>
        <p:nvSpPr>
          <p:cNvPr id="54304" name="Text Box 32"/>
          <p:cNvSpPr txBox="1">
            <a:spLocks noChangeArrowheads="1"/>
          </p:cNvSpPr>
          <p:nvPr/>
        </p:nvSpPr>
        <p:spPr bwMode="auto">
          <a:xfrm>
            <a:off x="34290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850</a:t>
            </a:r>
          </a:p>
        </p:txBody>
      </p:sp>
      <p:sp>
        <p:nvSpPr>
          <p:cNvPr id="54305" name="Text Box 33"/>
          <p:cNvSpPr txBox="1">
            <a:spLocks noChangeArrowheads="1"/>
          </p:cNvSpPr>
          <p:nvPr/>
        </p:nvSpPr>
        <p:spPr bwMode="auto">
          <a:xfrm>
            <a:off x="6858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1050</a:t>
            </a:r>
          </a:p>
        </p:txBody>
      </p:sp>
      <p:sp>
        <p:nvSpPr>
          <p:cNvPr id="54306" name="Text Box 34"/>
          <p:cNvSpPr txBox="1">
            <a:spLocks noChangeArrowheads="1"/>
          </p:cNvSpPr>
          <p:nvPr/>
        </p:nvSpPr>
        <p:spPr bwMode="auto">
          <a:xfrm>
            <a:off x="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1100</a:t>
            </a:r>
          </a:p>
        </p:txBody>
      </p:sp>
      <p:sp>
        <p:nvSpPr>
          <p:cNvPr id="54307" name="Text Box 35"/>
          <p:cNvSpPr txBox="1">
            <a:spLocks noChangeArrowheads="1"/>
          </p:cNvSpPr>
          <p:nvPr/>
        </p:nvSpPr>
        <p:spPr bwMode="auto">
          <a:xfrm>
            <a:off x="87630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450</a:t>
            </a:r>
          </a:p>
        </p:txBody>
      </p:sp>
      <p:sp>
        <p:nvSpPr>
          <p:cNvPr id="54308" name="AutoShape 36"/>
          <p:cNvSpPr>
            <a:spLocks/>
          </p:cNvSpPr>
          <p:nvPr/>
        </p:nvSpPr>
        <p:spPr bwMode="auto">
          <a:xfrm rot="5400000">
            <a:off x="647700" y="571500"/>
            <a:ext cx="762000" cy="1905000"/>
          </a:xfrm>
          <a:prstGeom prst="leftBrace">
            <a:avLst>
              <a:gd name="adj1" fmla="val 20833"/>
              <a:gd name="adj2" fmla="val 50000"/>
            </a:avLst>
          </a:prstGeom>
          <a:noFill/>
          <a:ln w="76200">
            <a:solidFill>
              <a:srgbClr val="66FF33"/>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309" name="Text Box 37"/>
          <p:cNvSpPr txBox="1">
            <a:spLocks noChangeArrowheads="1"/>
          </p:cNvSpPr>
          <p:nvPr/>
        </p:nvSpPr>
        <p:spPr bwMode="auto">
          <a:xfrm>
            <a:off x="-76200" y="609600"/>
            <a:ext cx="3352800" cy="519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66FF33"/>
                </a:solidFill>
                <a:effectLst/>
                <a:uLnTx/>
                <a:uFillTx/>
                <a:latin typeface="Arial" pitchFamily="34" charset="0"/>
                <a:ea typeface="MS PGothic" pitchFamily="34" charset="-128"/>
                <a:cs typeface="+mn-cs"/>
              </a:rPr>
              <a:t>公元前</a:t>
            </a:r>
            <a:r>
              <a:rPr kumimoji="0" lang="en-US" altLang="ja-JP" sz="2800" b="1" i="0" u="none" strike="noStrike" kern="1200" cap="none" spc="0" normalizeH="0" baseline="0" noProof="0">
                <a:ln>
                  <a:noFill/>
                </a:ln>
                <a:solidFill>
                  <a:srgbClr val="66FF33"/>
                </a:solidFill>
                <a:effectLst/>
                <a:uLnTx/>
                <a:uFillTx/>
                <a:latin typeface="Arial" pitchFamily="34" charset="0"/>
                <a:ea typeface="MS PGothic" pitchFamily="34" charset="-128"/>
                <a:cs typeface="+mn-cs"/>
              </a:rPr>
              <a:t>1100-970 </a:t>
            </a:r>
            <a:r>
              <a:rPr kumimoji="0" lang="ja-JP" altLang="en-US" sz="2800" b="1" i="0" u="none" strike="noStrike" kern="1200" cap="none" spc="0" normalizeH="0" baseline="0" noProof="0">
                <a:ln>
                  <a:noFill/>
                </a:ln>
                <a:solidFill>
                  <a:srgbClr val="66FF33"/>
                </a:solidFill>
                <a:effectLst/>
                <a:uLnTx/>
                <a:uFillTx/>
                <a:latin typeface="Arial" pitchFamily="34" charset="0"/>
                <a:ea typeface="MS PGothic" pitchFamily="34" charset="-128"/>
                <a:cs typeface="+mn-cs"/>
              </a:rPr>
              <a:t>年</a:t>
            </a:r>
            <a:endParaRPr kumimoji="0" lang="en-US" altLang="en-US" sz="2800" b="1" i="0" u="none" strike="noStrike" kern="1200" cap="none" spc="0" normalizeH="0" baseline="0" noProof="0">
              <a:ln>
                <a:noFill/>
              </a:ln>
              <a:solidFill>
                <a:srgbClr val="66FF33"/>
              </a:solidFill>
              <a:effectLst/>
              <a:uLnTx/>
              <a:uFillTx/>
              <a:latin typeface="Arial" pitchFamily="34" charset="0"/>
              <a:ea typeface="MS PGothic" pitchFamily="34" charset="-128"/>
              <a:cs typeface="+mn-cs"/>
            </a:endParaRPr>
          </a:p>
        </p:txBody>
      </p:sp>
      <p:sp>
        <p:nvSpPr>
          <p:cNvPr id="54310" name="Text Box 38"/>
          <p:cNvSpPr txBox="1">
            <a:spLocks noChangeArrowheads="1"/>
          </p:cNvSpPr>
          <p:nvPr/>
        </p:nvSpPr>
        <p:spPr bwMode="auto">
          <a:xfrm>
            <a:off x="3657600" y="0"/>
            <a:ext cx="32004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200" b="1" i="0" u="none" strike="noStrike" kern="1200" cap="none" spc="0" normalizeH="0" baseline="0" noProof="0" dirty="0">
                <a:ln>
                  <a:noFill/>
                </a:ln>
                <a:solidFill>
                  <a:srgbClr val="FF6699"/>
                </a:solidFill>
                <a:effectLst/>
                <a:uLnTx/>
                <a:uFillTx/>
                <a:latin typeface="Times New Roman" pitchFamily="18" charset="0"/>
                <a:ea typeface="MS PGothic" pitchFamily="34" charset="-128"/>
                <a:cs typeface="+mn-cs"/>
              </a:rPr>
              <a:t>列王纪上下</a:t>
            </a:r>
            <a:endParaRPr kumimoji="0" lang="en-US" altLang="en-US" sz="3200" b="1" i="0" u="none" strike="noStrike" kern="1200" cap="none" spc="0" normalizeH="0" baseline="0" noProof="0" dirty="0">
              <a:ln>
                <a:noFill/>
              </a:ln>
              <a:solidFill>
                <a:srgbClr val="FF6699"/>
              </a:solidFill>
              <a:effectLst/>
              <a:uLnTx/>
              <a:uFillTx/>
              <a:latin typeface="Times New Roman" pitchFamily="18" charset="0"/>
              <a:ea typeface="MS PGothic" pitchFamily="34" charset="-128"/>
              <a:cs typeface="+mn-cs"/>
            </a:endParaRPr>
          </a:p>
        </p:txBody>
      </p:sp>
      <p:sp>
        <p:nvSpPr>
          <p:cNvPr id="54311" name="AutoShape 39"/>
          <p:cNvSpPr>
            <a:spLocks/>
          </p:cNvSpPr>
          <p:nvPr/>
        </p:nvSpPr>
        <p:spPr bwMode="auto">
          <a:xfrm rot="5400000">
            <a:off x="4648200" y="-1524000"/>
            <a:ext cx="762000" cy="6096000"/>
          </a:xfrm>
          <a:prstGeom prst="leftBrace">
            <a:avLst>
              <a:gd name="adj1" fmla="val 66667"/>
              <a:gd name="adj2" fmla="val 50000"/>
            </a:avLst>
          </a:prstGeom>
          <a:noFill/>
          <a:ln w="76200">
            <a:solidFill>
              <a:srgbClr val="FF3399"/>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rot="10800000" vert="eaVert" wrap="none" anchor="ct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89D7"/>
              </a:solidFill>
              <a:effectLst/>
              <a:uLnTx/>
              <a:uFillTx/>
              <a:latin typeface="Times New Roman" charset="0"/>
              <a:ea typeface="MS PGothic" charset="0"/>
            </a:endParaRPr>
          </a:p>
        </p:txBody>
      </p:sp>
      <p:sp>
        <p:nvSpPr>
          <p:cNvPr id="54312" name="Text Box 40"/>
          <p:cNvSpPr txBox="1">
            <a:spLocks noChangeArrowheads="1"/>
          </p:cNvSpPr>
          <p:nvPr/>
        </p:nvSpPr>
        <p:spPr bwMode="auto">
          <a:xfrm>
            <a:off x="3352800" y="533400"/>
            <a:ext cx="36576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200" b="1" i="0" u="none" strike="noStrike" kern="1200" cap="none" spc="0" normalizeH="0" baseline="0" noProof="0">
                <a:ln>
                  <a:noFill/>
                </a:ln>
                <a:solidFill>
                  <a:srgbClr val="FF89D7"/>
                </a:solidFill>
                <a:effectLst/>
                <a:uLnTx/>
                <a:uFillTx/>
                <a:latin typeface="Arial" pitchFamily="34" charset="0"/>
                <a:ea typeface="MS PGothic" pitchFamily="34" charset="-128"/>
                <a:cs typeface="+mn-cs"/>
              </a:rPr>
              <a:t>公元前</a:t>
            </a:r>
            <a:r>
              <a:rPr kumimoji="0" lang="en-US" altLang="ja-JP" sz="3200" b="1" i="0" u="none" strike="noStrike" kern="1200" cap="none" spc="0" normalizeH="0" baseline="0" noProof="0">
                <a:ln>
                  <a:noFill/>
                </a:ln>
                <a:solidFill>
                  <a:srgbClr val="FF89D7"/>
                </a:solidFill>
                <a:effectLst/>
                <a:uLnTx/>
                <a:uFillTx/>
                <a:latin typeface="Times New Roman" pitchFamily="18" charset="0"/>
                <a:ea typeface="MS PGothic" pitchFamily="34" charset="-128"/>
                <a:cs typeface="+mn-cs"/>
              </a:rPr>
              <a:t>970-560</a:t>
            </a:r>
            <a:r>
              <a:rPr kumimoji="0" lang="ja-JP" altLang="en-US" sz="3200" b="1" i="0" u="none" strike="noStrike" kern="1200" cap="none" spc="0" normalizeH="0" baseline="0" noProof="0">
                <a:ln>
                  <a:noFill/>
                </a:ln>
                <a:solidFill>
                  <a:srgbClr val="FF89D7"/>
                </a:solidFill>
                <a:effectLst/>
                <a:uLnTx/>
                <a:uFillTx/>
                <a:latin typeface="Arial" pitchFamily="34" charset="0"/>
                <a:ea typeface="MS PGothic" pitchFamily="34" charset="-128"/>
                <a:cs typeface="+mn-cs"/>
              </a:rPr>
              <a:t>年</a:t>
            </a:r>
            <a:endParaRPr kumimoji="0" lang="en-US" altLang="en-US" sz="3200" b="1" i="0" u="none" strike="noStrike" kern="1200" cap="none" spc="0" normalizeH="0" baseline="0" noProof="0">
              <a:ln>
                <a:noFill/>
              </a:ln>
              <a:solidFill>
                <a:srgbClr val="FF89D7"/>
              </a:solidFill>
              <a:effectLst/>
              <a:uLnTx/>
              <a:uFillTx/>
              <a:latin typeface="Arial" pitchFamily="34" charset="0"/>
              <a:ea typeface="MS PGothic" pitchFamily="34" charset="-128"/>
              <a:cs typeface="+mn-cs"/>
            </a:endParaRPr>
          </a:p>
        </p:txBody>
      </p:sp>
      <p:sp>
        <p:nvSpPr>
          <p:cNvPr id="54313" name="AutoShape 41"/>
          <p:cNvSpPr>
            <a:spLocks noChangeArrowheads="1"/>
          </p:cNvSpPr>
          <p:nvPr/>
        </p:nvSpPr>
        <p:spPr bwMode="auto">
          <a:xfrm>
            <a:off x="152400" y="3048000"/>
            <a:ext cx="1295400" cy="762000"/>
          </a:xfrm>
          <a:prstGeom prst="leftRightArrow">
            <a:avLst>
              <a:gd name="adj1" fmla="val 50000"/>
              <a:gd name="adj2" fmla="val 34000"/>
            </a:avLst>
          </a:prstGeom>
          <a:solidFill>
            <a:schemeClr val="bg1"/>
          </a:solidFill>
          <a:ln w="9525">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314" name="AutoShape 42"/>
          <p:cNvSpPr>
            <a:spLocks noChangeArrowheads="1"/>
          </p:cNvSpPr>
          <p:nvPr/>
        </p:nvSpPr>
        <p:spPr bwMode="auto">
          <a:xfrm>
            <a:off x="457200" y="2378075"/>
            <a:ext cx="990600" cy="762000"/>
          </a:xfrm>
          <a:prstGeom prst="leftRightArrow">
            <a:avLst>
              <a:gd name="adj1" fmla="val 50000"/>
              <a:gd name="adj2" fmla="val 26000"/>
            </a:avLst>
          </a:prstGeom>
          <a:solidFill>
            <a:srgbClr val="FFFF00"/>
          </a:solidFill>
          <a:ln w="9525">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315" name="AutoShape 43"/>
          <p:cNvSpPr>
            <a:spLocks noChangeArrowheads="1"/>
          </p:cNvSpPr>
          <p:nvPr/>
        </p:nvSpPr>
        <p:spPr bwMode="auto">
          <a:xfrm>
            <a:off x="838200" y="1752600"/>
            <a:ext cx="1219200" cy="762000"/>
          </a:xfrm>
          <a:prstGeom prst="leftRightArrow">
            <a:avLst>
              <a:gd name="adj1" fmla="val 50000"/>
              <a:gd name="adj2" fmla="val 32000"/>
            </a:avLst>
          </a:prstGeom>
          <a:solidFill>
            <a:srgbClr val="00FFFF"/>
          </a:solidFill>
          <a:ln w="9525">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4316" name="Text Box 44"/>
          <p:cNvSpPr txBox="1">
            <a:spLocks noChangeArrowheads="1"/>
          </p:cNvSpPr>
          <p:nvPr/>
        </p:nvSpPr>
        <p:spPr bwMode="auto">
          <a:xfrm>
            <a:off x="0" y="76200"/>
            <a:ext cx="3200400" cy="519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dirty="0">
                <a:ln>
                  <a:noFill/>
                </a:ln>
                <a:solidFill>
                  <a:srgbClr val="00FF00"/>
                </a:solidFill>
                <a:effectLst>
                  <a:outerShdw blurRad="38100" dist="38100" dir="2700000" algn="tl">
                    <a:srgbClr val="C0C0C0"/>
                  </a:outerShdw>
                </a:effectLst>
                <a:uLnTx/>
                <a:uFillTx/>
                <a:latin typeface="MS Song" charset="0"/>
                <a:ea typeface="MS PGothic" pitchFamily="34" charset="-128"/>
                <a:cs typeface="+mn-cs"/>
              </a:rPr>
              <a:t>撒母耳记</a:t>
            </a:r>
            <a:r>
              <a:rPr kumimoji="0" lang="ja-JP" altLang="en-US" sz="2800" b="1" i="0" u="none" strike="noStrike" kern="1200" cap="none" spc="0" normalizeH="0" baseline="0" noProof="0" dirty="0">
                <a:ln>
                  <a:noFill/>
                </a:ln>
                <a:solidFill>
                  <a:srgbClr val="66FF66"/>
                </a:solidFill>
                <a:effectLst/>
                <a:uLnTx/>
                <a:uFillTx/>
                <a:latin typeface="MS Song" charset="0"/>
                <a:ea typeface="MS PGothic" pitchFamily="34" charset="-128"/>
                <a:cs typeface="+mn-cs"/>
              </a:rPr>
              <a:t>上下</a:t>
            </a:r>
            <a:endParaRPr kumimoji="0" lang="en-US" altLang="en-US" sz="2800" b="1" i="0" u="none" strike="noStrike" kern="1200" cap="none" spc="0" normalizeH="0" baseline="0" noProof="0" dirty="0">
              <a:ln>
                <a:noFill/>
              </a:ln>
              <a:solidFill>
                <a:srgbClr val="66FF66"/>
              </a:solidFill>
              <a:effectLst/>
              <a:uLnTx/>
              <a:uFillTx/>
              <a:latin typeface="MS Song" charset="0"/>
              <a:ea typeface="MS PGothic" pitchFamily="34" charset="-128"/>
              <a:cs typeface="+mn-cs"/>
            </a:endParaRPr>
          </a:p>
        </p:txBody>
      </p:sp>
      <p:sp>
        <p:nvSpPr>
          <p:cNvPr id="392218" name="Rectangle 46"/>
          <p:cNvSpPr>
            <a:spLocks noGrp="1" noChangeArrowheads="1"/>
          </p:cNvSpPr>
          <p:nvPr>
            <p:ph type="title" idx="4294967295"/>
          </p:nvPr>
        </p:nvSpPr>
        <p:spPr>
          <a:xfrm>
            <a:off x="1905000" y="1447800"/>
            <a:ext cx="6172200" cy="1066800"/>
          </a:xfrm>
        </p:spPr>
        <p:txBody>
          <a:bodyPr/>
          <a:lstStyle/>
          <a:p>
            <a:pPr eaLnBrk="1" hangingPunct="1"/>
            <a:r>
              <a:rPr lang="ja-JP" altLang="en-US" sz="3200">
                <a:solidFill>
                  <a:schemeClr val="bg1"/>
                </a:solidFill>
                <a:latin typeface="Arial" charset="0"/>
                <a:ea typeface="MS PGothic" charset="0"/>
              </a:rPr>
              <a:t>列王纪所涉的时期</a:t>
            </a:r>
            <a:endParaRPr lang="en-US" sz="3200">
              <a:solidFill>
                <a:schemeClr val="bg1"/>
              </a:solidFill>
              <a:latin typeface="Arial" charset="0"/>
              <a:ea typeface="MS PGothic"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4309"/>
                                        </p:tgtEl>
                                        <p:attrNameLst>
                                          <p:attrName>style.visibility</p:attrName>
                                        </p:attrNameLst>
                                      </p:cBhvr>
                                      <p:to>
                                        <p:strVal val="visible"/>
                                      </p:to>
                                    </p:set>
                                    <p:animEffect transition="in" filter="dissolve">
                                      <p:cBhvr>
                                        <p:cTn id="7" dur="500"/>
                                        <p:tgtEl>
                                          <p:spTgt spid="54309"/>
                                        </p:tgtEl>
                                      </p:cBhvr>
                                    </p:animEffect>
                                  </p:childTnLst>
                                </p:cTn>
                              </p:par>
                            </p:childTnLst>
                          </p:cTn>
                        </p:par>
                        <p:par>
                          <p:cTn id="8" fill="hold" nodeType="afterGroup">
                            <p:stCondLst>
                              <p:cond delay="500"/>
                            </p:stCondLst>
                            <p:childTnLst>
                              <p:par>
                                <p:cTn id="9" presetID="22" presetClass="entr" presetSubtype="4" fill="hold" grpId="0" nodeType="afterEffect">
                                  <p:stCondLst>
                                    <p:cond delay="3000"/>
                                  </p:stCondLst>
                                  <p:childTnLst>
                                    <p:set>
                                      <p:cBhvr>
                                        <p:cTn id="10" dur="1" fill="hold">
                                          <p:stCondLst>
                                            <p:cond delay="0"/>
                                          </p:stCondLst>
                                        </p:cTn>
                                        <p:tgtEl>
                                          <p:spTgt spid="54308"/>
                                        </p:tgtEl>
                                        <p:attrNameLst>
                                          <p:attrName>style.visibility</p:attrName>
                                        </p:attrNameLst>
                                      </p:cBhvr>
                                      <p:to>
                                        <p:strVal val="visible"/>
                                      </p:to>
                                    </p:set>
                                    <p:animEffect transition="in" filter="wipe(down)">
                                      <p:cBhvr>
                                        <p:cTn id="11" dur="500"/>
                                        <p:tgtEl>
                                          <p:spTgt spid="54308"/>
                                        </p:tgtEl>
                                      </p:cBhvr>
                                    </p:animEffect>
                                  </p:childTnLst>
                                </p:cTn>
                              </p:par>
                            </p:childTnLst>
                          </p:cTn>
                        </p:par>
                        <p:par>
                          <p:cTn id="12" fill="hold" nodeType="afterGroup">
                            <p:stCondLst>
                              <p:cond delay="4000"/>
                            </p:stCondLst>
                            <p:childTnLst>
                              <p:par>
                                <p:cTn id="13" presetID="9" presetClass="entr" presetSubtype="0" fill="hold" grpId="0" nodeType="afterEffect">
                                  <p:stCondLst>
                                    <p:cond delay="1000"/>
                                  </p:stCondLst>
                                  <p:childTnLst>
                                    <p:set>
                                      <p:cBhvr>
                                        <p:cTn id="14" dur="1" fill="hold">
                                          <p:stCondLst>
                                            <p:cond delay="0"/>
                                          </p:stCondLst>
                                        </p:cTn>
                                        <p:tgtEl>
                                          <p:spTgt spid="54310"/>
                                        </p:tgtEl>
                                        <p:attrNameLst>
                                          <p:attrName>style.visibility</p:attrName>
                                        </p:attrNameLst>
                                      </p:cBhvr>
                                      <p:to>
                                        <p:strVal val="visible"/>
                                      </p:to>
                                    </p:set>
                                    <p:animEffect transition="in" filter="dissolve">
                                      <p:cBhvr>
                                        <p:cTn id="15" dur="500"/>
                                        <p:tgtEl>
                                          <p:spTgt spid="54310"/>
                                        </p:tgtEl>
                                      </p:cBhvr>
                                    </p:animEffect>
                                  </p:childTnLst>
                                </p:cTn>
                              </p:par>
                            </p:childTnLst>
                          </p:cTn>
                        </p:par>
                        <p:par>
                          <p:cTn id="16" fill="hold" nodeType="afterGroup">
                            <p:stCondLst>
                              <p:cond delay="5500"/>
                            </p:stCondLst>
                            <p:childTnLst>
                              <p:par>
                                <p:cTn id="17" presetID="9" presetClass="entr" presetSubtype="0" fill="hold" grpId="0" nodeType="afterEffect">
                                  <p:stCondLst>
                                    <p:cond delay="0"/>
                                  </p:stCondLst>
                                  <p:childTnLst>
                                    <p:set>
                                      <p:cBhvr>
                                        <p:cTn id="18" dur="1" fill="hold">
                                          <p:stCondLst>
                                            <p:cond delay="0"/>
                                          </p:stCondLst>
                                        </p:cTn>
                                        <p:tgtEl>
                                          <p:spTgt spid="54312"/>
                                        </p:tgtEl>
                                        <p:attrNameLst>
                                          <p:attrName>style.visibility</p:attrName>
                                        </p:attrNameLst>
                                      </p:cBhvr>
                                      <p:to>
                                        <p:strVal val="visible"/>
                                      </p:to>
                                    </p:set>
                                    <p:animEffect transition="in" filter="dissolve">
                                      <p:cBhvr>
                                        <p:cTn id="19" dur="500"/>
                                        <p:tgtEl>
                                          <p:spTgt spid="54312"/>
                                        </p:tgtEl>
                                      </p:cBhvr>
                                    </p:animEffect>
                                  </p:childTnLst>
                                </p:cTn>
                              </p:par>
                            </p:childTnLst>
                          </p:cTn>
                        </p:par>
                        <p:par>
                          <p:cTn id="20" fill="hold" nodeType="afterGroup">
                            <p:stCondLst>
                              <p:cond delay="6000"/>
                            </p:stCondLst>
                            <p:childTnLst>
                              <p:par>
                                <p:cTn id="21" presetID="22" presetClass="entr" presetSubtype="4" fill="hold" grpId="0" nodeType="afterEffect">
                                  <p:stCondLst>
                                    <p:cond delay="3000"/>
                                  </p:stCondLst>
                                  <p:childTnLst>
                                    <p:set>
                                      <p:cBhvr>
                                        <p:cTn id="22" dur="1" fill="hold">
                                          <p:stCondLst>
                                            <p:cond delay="0"/>
                                          </p:stCondLst>
                                        </p:cTn>
                                        <p:tgtEl>
                                          <p:spTgt spid="54311"/>
                                        </p:tgtEl>
                                        <p:attrNameLst>
                                          <p:attrName>style.visibility</p:attrName>
                                        </p:attrNameLst>
                                      </p:cBhvr>
                                      <p:to>
                                        <p:strVal val="visible"/>
                                      </p:to>
                                    </p:set>
                                    <p:animEffect transition="in" filter="wipe(down)">
                                      <p:cBhvr>
                                        <p:cTn id="23" dur="500"/>
                                        <p:tgtEl>
                                          <p:spTgt spid="543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308" grpId="0" animBg="1"/>
      <p:bldP spid="54309" grpId="0" autoUpdateAnimBg="0"/>
      <p:bldP spid="54310" grpId="0" autoUpdateAnimBg="0"/>
      <p:bldP spid="54311" grpId="0" animBg="1"/>
      <p:bldP spid="54312" grpId="0" autoUpdateAnimBg="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FFFF"/>
                          </a:solidFill>
                          <a:effectLst/>
                          <a:latin typeface="Arial" charset="0"/>
                          <a:ea typeface="ＭＳ Ｐゴシック" charset="0"/>
                          <a:cs typeface="ＭＳ Ｐゴシック" charset="0"/>
                        </a:rPr>
                        <a:t>列王纪下</a:t>
                      </a:r>
                      <a:r>
                        <a:rPr kumimoji="0" lang="en-US" altLang="ja-JP" sz="2800" b="0" i="0" u="none" strike="noStrike" cap="none" normalizeH="0" baseline="0">
                          <a:ln>
                            <a:noFill/>
                          </a:ln>
                          <a:solidFill>
                            <a:srgbClr val="FFFFFF"/>
                          </a:solidFill>
                          <a:effectLst/>
                          <a:latin typeface="Arial" charset="0"/>
                          <a:ea typeface="ＭＳ Ｐゴシック" charset="0"/>
                          <a:cs typeface="ＭＳ Ｐゴシック" charset="0"/>
                        </a:rPr>
                        <a:t>- </a:t>
                      </a:r>
                      <a:r>
                        <a:rPr kumimoji="0" lang="zh-CN" altLang="en-US" sz="2800" b="0" i="0" u="none" strike="noStrike" cap="none" normalizeH="0" baseline="0">
                          <a:ln>
                            <a:noFill/>
                          </a:ln>
                          <a:solidFill>
                            <a:srgbClr val="FFFFFF"/>
                          </a:solidFill>
                          <a:effectLst/>
                          <a:latin typeface="Arial" charset="0"/>
                          <a:ea typeface="ＭＳ Ｐゴシック" charset="0"/>
                          <a:cs typeface="ＭＳ Ｐゴシック" charset="0"/>
                        </a:rPr>
                        <a:t>王国的灭亡</a:t>
                      </a:r>
                      <a:endParaRPr kumimoji="0" lang="en-GB" sz="2800" b="0" i="0" u="none" strike="noStrike" cap="none" normalizeH="0" baseline="0">
                        <a:ln>
                          <a:noFill/>
                        </a:ln>
                        <a:solidFill>
                          <a:srgbClr val="FFFFFF"/>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分裂王国晚期</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存留的王国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以色列及犹大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1-17</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18-25</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以色列被虏到亚述国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犹大被虏到巴比伦</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亚哈谢王至何西阿王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希西家王至西底家王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130</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zh-CN"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852-722)</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163</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722-560)</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两个败坏的以色列王和以利沙的事工</a:t>
                      </a:r>
                      <a:endParaRPr kumimoji="0" lang="en-US" altLang="ja-JP"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1:1-8:15</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十个败坏的以色列王和四好</a:t>
                      </a:r>
                      <a:r>
                        <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四坏的犹大王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8:16-16:20</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败坏的何西阿王引致以色列国的灭亡</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17</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好王希西家和两个败坏的犹大王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18-21</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好王约西亚和四个败坏的犹大王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22:1-24:16</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败坏的西底家引致犹大和耶路撒冷的灭亡</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0" i="0" u="none" strike="noStrike" cap="none" normalizeH="0" baseline="0">
                          <a:ln>
                            <a:noFill/>
                          </a:ln>
                          <a:solidFill>
                            <a:schemeClr val="tx1"/>
                          </a:solidFill>
                          <a:effectLst/>
                          <a:latin typeface="Arial" charset="0"/>
                          <a:ea typeface="ＭＳ Ｐゴシック" charset="0"/>
                          <a:cs typeface="ＭＳ Ｐゴシック" charset="0"/>
                        </a:rPr>
                        <a:t>24:17-25:30</a:t>
                      </a:r>
                      <a:endParaRPr kumimoji="0" lang="en-GB" sz="1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335909" name="Text Box 38"/>
          <p:cNvSpPr txBox="1">
            <a:spLocks noChangeArrowheads="1"/>
          </p:cNvSpPr>
          <p:nvPr/>
        </p:nvSpPr>
        <p:spPr bwMode="auto">
          <a:xfrm>
            <a:off x="8229600" y="73025"/>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Tahoma" charset="0"/>
                <a:ea typeface="ＭＳ Ｐゴシック" charset="0"/>
                <a:cs typeface="Arial" charset="0"/>
              </a:rPr>
              <a:t>249</a:t>
            </a:r>
            <a:endParaRPr kumimoji="0" lang="en-GB" sz="2400" b="1" i="0" u="none" strike="noStrike" kern="1200" cap="none" spc="0" normalizeH="0" baseline="0" noProof="0">
              <a:ln>
                <a:noFill/>
              </a:ln>
              <a:solidFill>
                <a:srgbClr val="FF0000"/>
              </a:solidFill>
              <a:effectLst/>
              <a:uLnTx/>
              <a:uFillTx/>
              <a:latin typeface="Tahoma" charset="0"/>
              <a:ea typeface="ＭＳ Ｐゴシック" charset="0"/>
              <a:cs typeface="Arial" charset="0"/>
            </a:endParaRPr>
          </a:p>
        </p:txBody>
      </p:sp>
    </p:spTree>
    <p:extLst>
      <p:ext uri="{BB962C8B-B14F-4D97-AF65-F5344CB8AC3E}">
        <p14:creationId xmlns:p14="http://schemas.microsoft.com/office/powerpoint/2010/main" val="2562272749"/>
      </p:ext>
    </p:extLst>
  </p:cSld>
  <p:clrMapOvr>
    <a:masterClrMapping/>
  </p:clrMapOvr>
  <p:transition>
    <p:blinds/>
  </p:transition>
</p:sld>
</file>

<file path=ppt/slides/slide22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800000"/>
            </a:gs>
          </a:gsLst>
          <a:lin ang="5400000" scaled="1"/>
        </a:gradFill>
        <a:effectLst/>
      </p:bgPr>
    </p:bg>
    <p:spTree>
      <p:nvGrpSpPr>
        <p:cNvPr id="1" name=""/>
        <p:cNvGrpSpPr/>
        <p:nvPr/>
      </p:nvGrpSpPr>
      <p:grpSpPr>
        <a:xfrm>
          <a:off x="0" y="0"/>
          <a:ext cx="0" cy="0"/>
          <a:chOff x="0" y="0"/>
          <a:chExt cx="0" cy="0"/>
        </a:xfrm>
      </p:grpSpPr>
      <p:sp>
        <p:nvSpPr>
          <p:cNvPr id="455682" name="Rectangle 2"/>
          <p:cNvSpPr>
            <a:spLocks noGrp="1" noChangeArrowheads="1"/>
          </p:cNvSpPr>
          <p:nvPr>
            <p:ph type="title"/>
          </p:nvPr>
        </p:nvSpPr>
        <p:spPr>
          <a:xfrm>
            <a:off x="2514600" y="0"/>
            <a:ext cx="6629400" cy="1752600"/>
          </a:xfrm>
          <a:solidFill>
            <a:srgbClr val="000000"/>
          </a:solidFill>
        </p:spPr>
        <p:txBody>
          <a:bodyPr/>
          <a:lstStyle/>
          <a:p>
            <a:pPr eaLnBrk="1" hangingPunct="1"/>
            <a:r>
              <a:rPr lang="zh-CN" altLang="en-US" sz="4000" b="1" dirty="0">
                <a:solidFill>
                  <a:srgbClr val="FFFFFF"/>
                </a:solidFill>
                <a:latin typeface="Arial" charset="0"/>
              </a:rPr>
              <a:t>一个王国的消失</a:t>
            </a:r>
            <a:br>
              <a:rPr lang="zh-CN" altLang="en-US" sz="4000" b="1" dirty="0">
                <a:solidFill>
                  <a:srgbClr val="FFFFFF"/>
                </a:solidFill>
                <a:latin typeface="Arial" charset="0"/>
              </a:rPr>
            </a:br>
            <a:r>
              <a:rPr lang="zh-CN" altLang="en-US" sz="4000" b="1" dirty="0">
                <a:solidFill>
                  <a:srgbClr val="FFFFFF"/>
                </a:solidFill>
                <a:latin typeface="Arial" charset="0"/>
              </a:rPr>
              <a:t>王下 </a:t>
            </a:r>
            <a:r>
              <a:rPr lang="en-US" altLang="zh-CN" sz="4000" b="1" dirty="0">
                <a:solidFill>
                  <a:srgbClr val="FFFFFF"/>
                </a:solidFill>
                <a:latin typeface="Arial" charset="0"/>
              </a:rPr>
              <a:t>25:22</a:t>
            </a:r>
            <a:endParaRPr lang="en-GB" sz="4000" b="1" dirty="0">
              <a:solidFill>
                <a:srgbClr val="FFFFFF"/>
              </a:solidFill>
              <a:latin typeface="Arial" charset="0"/>
            </a:endParaRPr>
          </a:p>
        </p:txBody>
      </p:sp>
      <p:graphicFrame>
        <p:nvGraphicFramePr>
          <p:cNvPr id="455683" name="Object 2"/>
          <p:cNvGraphicFramePr>
            <a:graphicFrameLocks noChangeAspect="1"/>
          </p:cNvGraphicFramePr>
          <p:nvPr/>
        </p:nvGraphicFramePr>
        <p:xfrm>
          <a:off x="0" y="0"/>
          <a:ext cx="2514600" cy="1743075"/>
        </p:xfrm>
        <a:graphic>
          <a:graphicData uri="http://schemas.openxmlformats.org/presentationml/2006/ole">
            <mc:AlternateContent xmlns:mc="http://schemas.openxmlformats.org/markup-compatibility/2006">
              <mc:Choice xmlns:v="urn:schemas-microsoft-com:vml" Requires="v">
                <p:oleObj spid="_x0000_s478212" name="Bitmap Image" r:id="rId3" imgW="3790476" imgH="2838846" progId="Paint.Picture">
                  <p:embed/>
                </p:oleObj>
              </mc:Choice>
              <mc:Fallback>
                <p:oleObj name="Bitmap Image" r:id="rId3" imgW="3790476" imgH="2838846" progId="Paint.Picture">
                  <p:embed/>
                  <p:pic>
                    <p:nvPicPr>
                      <p:cNvPr id="455683"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2514600" cy="17430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5" name="Rectangle 3"/>
          <p:cNvSpPr txBox="1">
            <a:spLocks noChangeArrowheads="1"/>
          </p:cNvSpPr>
          <p:nvPr/>
        </p:nvSpPr>
        <p:spPr bwMode="auto">
          <a:xfrm>
            <a:off x="358775" y="1989138"/>
            <a:ext cx="8534400" cy="4525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犹大国（在西底家的带领下）向巴比伦国最后一次的反攻失败，导致长达</a:t>
            </a:r>
            <a:r>
              <a:rPr kumimoji="0" lang="en-US" altLang="zh-CN"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18</a:t>
            </a:r>
            <a:r>
              <a:rPr kumimoji="0" lang="zh-CN" altLang="en-US"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个月的围困和耶路撒冷城的陷落。</a:t>
            </a:r>
          </a:p>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zh-CN" altLang="en-US"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生存者被虏到巴比伦，是犹太历史的一大悲剧。</a:t>
            </a:r>
          </a:p>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zh-CN" altLang="en-US"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神在王下</a:t>
            </a:r>
            <a:r>
              <a:rPr kumimoji="0" lang="en-US" altLang="zh-CN"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21:10-16 (</a:t>
            </a:r>
            <a:r>
              <a:rPr kumimoji="0" lang="zh-CN" altLang="en-US"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朗读</a:t>
            </a:r>
            <a:r>
              <a:rPr kumimoji="0" lang="en-US" altLang="zh-CN"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zh-CN" altLang="en-US"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阐述了他的立场</a:t>
            </a:r>
            <a:r>
              <a:rPr kumimoji="0" lang="en-US" altLang="zh-CN"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spTree>
  </p:cSld>
  <p:clrMapOvr>
    <a:masterClrMapping/>
  </p:clrMapOvr>
  <p:transition>
    <p:newsflash/>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from="(-#ppt_w/2)" to="(#ppt_x)" calcmode="lin" valueType="num">
                                      <p:cBhvr>
                                        <p:cTn id="7" dur="600" fill="hold">
                                          <p:stCondLst>
                                            <p:cond delay="0"/>
                                          </p:stCondLst>
                                        </p:cTn>
                                        <p:tgtEl>
                                          <p:spTgt spid="5">
                                            <p:txEl>
                                              <p:pRg st="0" end="0"/>
                                            </p:txEl>
                                          </p:spTgt>
                                        </p:tgtEl>
                                        <p:attrNameLst>
                                          <p:attrName>ppt_x</p:attrName>
                                        </p:attrNameLst>
                                      </p:cBhvr>
                                    </p:anim>
                                    <p:anim from="0" to="-1.0" calcmode="lin" valueType="num">
                                      <p:cBhvr>
                                        <p:cTn id="8" dur="200" decel="50000" autoRev="1" fill="hold">
                                          <p:stCondLst>
                                            <p:cond delay="600"/>
                                          </p:stCondLst>
                                        </p:cTn>
                                        <p:tgtEl>
                                          <p:spTgt spid="5">
                                            <p:txEl>
                                              <p:pRg st="0" end="0"/>
                                            </p:txEl>
                                          </p:spTgt>
                                        </p:tgtEl>
                                        <p:attrNameLst>
                                          <p:attrName>xshear</p:attrName>
                                        </p:attrNameLst>
                                      </p:cBhvr>
                                    </p:anim>
                                    <p:animScale>
                                      <p:cBhvr>
                                        <p:cTn id="9" dur="200" decel="100000" autoRev="1" fill="hold">
                                          <p:stCondLst>
                                            <p:cond delay="600"/>
                                          </p:stCondLst>
                                        </p:cTn>
                                        <p:tgtEl>
                                          <p:spTgt spid="5">
                                            <p:txEl>
                                              <p:pRg st="0" end="0"/>
                                            </p:txEl>
                                          </p:spTgt>
                                        </p:tgtEl>
                                      </p:cBhvr>
                                      <p:from x="100000" y="100000"/>
                                      <p:to x="80000" y="100000"/>
                                    </p:animScale>
                                    <p:anim by="(#ppt_h/3+#ppt_w*0.1)" calcmode="lin" valueType="num">
                                      <p:cBhvr additive="sum">
                                        <p:cTn id="10" dur="200" decel="100000" autoRev="1" fill="hold">
                                          <p:stCondLst>
                                            <p:cond delay="600"/>
                                          </p:stCondLst>
                                        </p:cTn>
                                        <p:tgtEl>
                                          <p:spTgt spid="5">
                                            <p:txEl>
                                              <p:pRg st="0" end="0"/>
                                            </p:txEl>
                                          </p:spTgt>
                                        </p:tgtEl>
                                        <p:attrNameLst>
                                          <p:attrName>ppt_x</p:attrName>
                                        </p:attrNameLst>
                                      </p:cBhvr>
                                    </p:anim>
                                  </p:childTnLst>
                                </p:cTn>
                              </p:par>
                            </p:childTnLst>
                          </p:cTn>
                        </p:par>
                      </p:childTnLst>
                    </p:cTn>
                  </p:par>
                  <p:par>
                    <p:cTn id="11" fill="hold">
                      <p:stCondLst>
                        <p:cond delay="indefinite"/>
                      </p:stCondLst>
                      <p:childTnLst>
                        <p:par>
                          <p:cTn id="12" fill="hold">
                            <p:stCondLst>
                              <p:cond delay="0"/>
                            </p:stCondLst>
                            <p:childTnLst>
                              <p:par>
                                <p:cTn id="13" presetID="34" presetClass="entr" presetSubtype="0" fill="hold" grpId="0"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 from="(-#ppt_w/2)" to="(#ppt_x)" calcmode="lin" valueType="num">
                                      <p:cBhvr>
                                        <p:cTn id="15" dur="600" fill="hold">
                                          <p:stCondLst>
                                            <p:cond delay="0"/>
                                          </p:stCondLst>
                                        </p:cTn>
                                        <p:tgtEl>
                                          <p:spTgt spid="5">
                                            <p:txEl>
                                              <p:pRg st="2" end="2"/>
                                            </p:txEl>
                                          </p:spTgt>
                                        </p:tgtEl>
                                        <p:attrNameLst>
                                          <p:attrName>ppt_x</p:attrName>
                                        </p:attrNameLst>
                                      </p:cBhvr>
                                    </p:anim>
                                    <p:anim from="0" to="-1.0" calcmode="lin" valueType="num">
                                      <p:cBhvr>
                                        <p:cTn id="16" dur="200" decel="50000" autoRev="1" fill="hold">
                                          <p:stCondLst>
                                            <p:cond delay="600"/>
                                          </p:stCondLst>
                                        </p:cTn>
                                        <p:tgtEl>
                                          <p:spTgt spid="5">
                                            <p:txEl>
                                              <p:pRg st="2" end="2"/>
                                            </p:txEl>
                                          </p:spTgt>
                                        </p:tgtEl>
                                        <p:attrNameLst>
                                          <p:attrName>xshear</p:attrName>
                                        </p:attrNameLst>
                                      </p:cBhvr>
                                    </p:anim>
                                    <p:animScale>
                                      <p:cBhvr>
                                        <p:cTn id="17" dur="200" decel="100000" autoRev="1" fill="hold">
                                          <p:stCondLst>
                                            <p:cond delay="600"/>
                                          </p:stCondLst>
                                        </p:cTn>
                                        <p:tgtEl>
                                          <p:spTgt spid="5">
                                            <p:txEl>
                                              <p:pRg st="2" end="2"/>
                                            </p:txEl>
                                          </p:spTgt>
                                        </p:tgtEl>
                                      </p:cBhvr>
                                      <p:from x="100000" y="100000"/>
                                      <p:to x="80000" y="100000"/>
                                    </p:animScale>
                                    <p:anim by="(#ppt_h/3+#ppt_w*0.1)" calcmode="lin" valueType="num">
                                      <p:cBhvr additive="sum">
                                        <p:cTn id="18" dur="200" decel="100000" autoRev="1" fill="hold">
                                          <p:stCondLst>
                                            <p:cond delay="600"/>
                                          </p:stCondLst>
                                        </p:cTn>
                                        <p:tgtEl>
                                          <p:spTgt spid="5">
                                            <p:txEl>
                                              <p:pRg st="2" end="2"/>
                                            </p:txEl>
                                          </p:spTgt>
                                        </p:tgtEl>
                                        <p:attrNameLst>
                                          <p:attrName>ppt_x</p:attrName>
                                        </p:attrNameLst>
                                      </p:cBhvr>
                                    </p:anim>
                                  </p:childTnLst>
                                </p:cTn>
                              </p:par>
                            </p:childTnLst>
                          </p:cTn>
                        </p:par>
                      </p:childTnLst>
                    </p:cTn>
                  </p:par>
                  <p:par>
                    <p:cTn id="19" fill="hold">
                      <p:stCondLst>
                        <p:cond delay="indefinite"/>
                      </p:stCondLst>
                      <p:childTnLst>
                        <p:par>
                          <p:cTn id="20" fill="hold">
                            <p:stCondLst>
                              <p:cond delay="0"/>
                            </p:stCondLst>
                            <p:childTnLst>
                              <p:par>
                                <p:cTn id="21" presetID="34" presetClass="entr" presetSubtype="0" fill="hold" grpId="0" nodeType="clickEffect">
                                  <p:stCondLst>
                                    <p:cond delay="0"/>
                                  </p:stCondLst>
                                  <p:childTnLst>
                                    <p:set>
                                      <p:cBhvr>
                                        <p:cTn id="22" dur="1" fill="hold">
                                          <p:stCondLst>
                                            <p:cond delay="0"/>
                                          </p:stCondLst>
                                        </p:cTn>
                                        <p:tgtEl>
                                          <p:spTgt spid="5">
                                            <p:txEl>
                                              <p:pRg st="4" end="4"/>
                                            </p:txEl>
                                          </p:spTgt>
                                        </p:tgtEl>
                                        <p:attrNameLst>
                                          <p:attrName>style.visibility</p:attrName>
                                        </p:attrNameLst>
                                      </p:cBhvr>
                                      <p:to>
                                        <p:strVal val="visible"/>
                                      </p:to>
                                    </p:set>
                                    <p:anim from="(-#ppt_w/2)" to="(#ppt_x)" calcmode="lin" valueType="num">
                                      <p:cBhvr>
                                        <p:cTn id="23" dur="600" fill="hold">
                                          <p:stCondLst>
                                            <p:cond delay="0"/>
                                          </p:stCondLst>
                                        </p:cTn>
                                        <p:tgtEl>
                                          <p:spTgt spid="5">
                                            <p:txEl>
                                              <p:pRg st="4" end="4"/>
                                            </p:txEl>
                                          </p:spTgt>
                                        </p:tgtEl>
                                        <p:attrNameLst>
                                          <p:attrName>ppt_x</p:attrName>
                                        </p:attrNameLst>
                                      </p:cBhvr>
                                    </p:anim>
                                    <p:anim from="0" to="-1.0" calcmode="lin" valueType="num">
                                      <p:cBhvr>
                                        <p:cTn id="24" dur="200" decel="50000" autoRev="1" fill="hold">
                                          <p:stCondLst>
                                            <p:cond delay="600"/>
                                          </p:stCondLst>
                                        </p:cTn>
                                        <p:tgtEl>
                                          <p:spTgt spid="5">
                                            <p:txEl>
                                              <p:pRg st="4" end="4"/>
                                            </p:txEl>
                                          </p:spTgt>
                                        </p:tgtEl>
                                        <p:attrNameLst>
                                          <p:attrName>xshear</p:attrName>
                                        </p:attrNameLst>
                                      </p:cBhvr>
                                    </p:anim>
                                    <p:animScale>
                                      <p:cBhvr>
                                        <p:cTn id="25" dur="200" decel="100000" autoRev="1" fill="hold">
                                          <p:stCondLst>
                                            <p:cond delay="600"/>
                                          </p:stCondLst>
                                        </p:cTn>
                                        <p:tgtEl>
                                          <p:spTgt spid="5">
                                            <p:txEl>
                                              <p:pRg st="4" end="4"/>
                                            </p:txEl>
                                          </p:spTgt>
                                        </p:tgtEl>
                                      </p:cBhvr>
                                      <p:from x="100000" y="100000"/>
                                      <p:to x="80000" y="100000"/>
                                    </p:animScale>
                                    <p:anim by="(#ppt_h/3+#ppt_w*0.1)" calcmode="lin" valueType="num">
                                      <p:cBhvr additive="sum">
                                        <p:cTn id="26" dur="200" decel="100000" autoRev="1" fill="hold">
                                          <p:stCondLst>
                                            <p:cond delay="600"/>
                                          </p:stCondLst>
                                        </p:cTn>
                                        <p:tgtEl>
                                          <p:spTgt spid="5">
                                            <p:txEl>
                                              <p:pRg st="4" end="4"/>
                                            </p:txEl>
                                          </p:spTgt>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22.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pic>
        <p:nvPicPr>
          <p:cNvPr id="456706" name="Picture 11" descr="Solomon's temple2"/>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0" y="3273425"/>
            <a:ext cx="4724400" cy="3584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456707" name="Object 12"/>
          <p:cNvGraphicFramePr>
            <a:graphicFrameLocks noGrp="1" noChangeAspect="1"/>
          </p:cNvGraphicFramePr>
          <p:nvPr>
            <p:ph sz="quarter" idx="3"/>
          </p:nvPr>
        </p:nvGraphicFramePr>
        <p:xfrm>
          <a:off x="0" y="0"/>
          <a:ext cx="4724400" cy="3276600"/>
        </p:xfrm>
        <a:graphic>
          <a:graphicData uri="http://schemas.openxmlformats.org/presentationml/2006/ole">
            <mc:AlternateContent xmlns:mc="http://schemas.openxmlformats.org/markup-compatibility/2006">
              <mc:Choice xmlns:v="urn:schemas-microsoft-com:vml" Requires="v">
                <p:oleObj spid="_x0000_s456807" name="Bitmap Image" r:id="rId6" imgW="3790476" imgH="2838846" progId="PBrush">
                  <p:embed/>
                </p:oleObj>
              </mc:Choice>
              <mc:Fallback>
                <p:oleObj name="Bitmap Image" r:id="rId6" imgW="3790476" imgH="2838846" progId="PBrush">
                  <p:embed/>
                  <p:pic>
                    <p:nvPicPr>
                      <p:cNvPr id="0" name="Object 1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0"/>
                        <a:ext cx="4724400" cy="3276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456708" name="Object 14"/>
          <p:cNvGraphicFramePr>
            <a:graphicFrameLocks noGrp="1" noChangeAspect="1"/>
          </p:cNvGraphicFramePr>
          <p:nvPr>
            <p:ph idx="1"/>
          </p:nvPr>
        </p:nvGraphicFramePr>
        <p:xfrm>
          <a:off x="4724400" y="0"/>
          <a:ext cx="4419600" cy="6858000"/>
        </p:xfrm>
        <a:graphic>
          <a:graphicData uri="http://schemas.openxmlformats.org/presentationml/2006/ole">
            <mc:AlternateContent xmlns:mc="http://schemas.openxmlformats.org/markup-compatibility/2006">
              <mc:Choice xmlns:v="urn:schemas-microsoft-com:vml" Requires="v">
                <p:oleObj spid="_x0000_s456808" name="Bitmap Image" r:id="rId8" imgW="6304762" imgH="6838095" progId="PBrush">
                  <p:embed/>
                </p:oleObj>
              </mc:Choice>
              <mc:Fallback>
                <p:oleObj name="Bitmap Image" r:id="rId8" imgW="6304762" imgH="6838095" progId="PBrush">
                  <p:embed/>
                  <p:pic>
                    <p:nvPicPr>
                      <p:cNvPr id="0" name="Object 1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724400" y="0"/>
                        <a:ext cx="44196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273423" name="WordArt 15"/>
          <p:cNvSpPr>
            <a:spLocks noChangeArrowheads="1" noChangeShapeType="1" noTextEdit="1"/>
          </p:cNvSpPr>
          <p:nvPr/>
        </p:nvSpPr>
        <p:spPr bwMode="auto">
          <a:xfrm rot="-1792353">
            <a:off x="1447800" y="1295400"/>
            <a:ext cx="5562600" cy="4329113"/>
          </a:xfrm>
          <a:prstGeom prst="rect">
            <a:avLst/>
          </a:prstGeom>
        </p:spPr>
        <p:txBody>
          <a:bodyPr wrap="none" fromWordArt="1">
            <a:prstTxWarp prst="textPlain">
              <a:avLst>
                <a:gd name="adj" fmla="val 50000"/>
              </a:avLst>
            </a:prstTxWarp>
          </a:bodyPr>
          <a:lstStyle/>
          <a:p>
            <a:pPr algn="ctr">
              <a:defRPr/>
            </a:pPr>
            <a:r>
              <a:rPr lang="zh-CN" altLang="en-US" sz="3600" b="1" kern="10" dirty="0">
                <a:ln w="9525">
                  <a:solidFill>
                    <a:srgbClr val="000000"/>
                  </a:solidFill>
                  <a:round/>
                  <a:headEnd/>
                  <a:tailEnd/>
                </a:ln>
                <a:solidFill>
                  <a:srgbClr val="FF0000"/>
                </a:solidFill>
                <a:latin typeface="Arial Black"/>
                <a:ea typeface="+mn-ea"/>
                <a:cs typeface="+mn-cs"/>
              </a:rPr>
              <a:t>耶路撒冷城</a:t>
            </a:r>
            <a:endParaRPr lang="en-US" altLang="zh-CN" sz="3600" b="1" kern="10" dirty="0">
              <a:ln w="9525">
                <a:solidFill>
                  <a:srgbClr val="000000"/>
                </a:solidFill>
                <a:round/>
                <a:headEnd/>
                <a:tailEnd/>
              </a:ln>
              <a:solidFill>
                <a:srgbClr val="FF0000"/>
              </a:solidFill>
              <a:latin typeface="Arial Black"/>
              <a:ea typeface="+mn-ea"/>
              <a:cs typeface="+mn-cs"/>
            </a:endParaRPr>
          </a:p>
          <a:p>
            <a:pPr algn="ctr">
              <a:defRPr/>
            </a:pPr>
            <a:r>
              <a:rPr lang="zh-CN" altLang="en-US" sz="3600" b="1" kern="10" dirty="0">
                <a:ln w="9525">
                  <a:solidFill>
                    <a:srgbClr val="000000"/>
                  </a:solidFill>
                  <a:round/>
                  <a:headEnd/>
                  <a:tailEnd/>
                </a:ln>
                <a:solidFill>
                  <a:srgbClr val="FF0000"/>
                </a:solidFill>
                <a:latin typeface="Arial Black"/>
                <a:ea typeface="+mn-ea"/>
                <a:cs typeface="+mn-cs"/>
              </a:rPr>
              <a:t>的</a:t>
            </a:r>
            <a:endParaRPr lang="en-US" altLang="zh-CN" sz="3600" b="1" kern="10" dirty="0">
              <a:ln w="9525">
                <a:solidFill>
                  <a:srgbClr val="000000"/>
                </a:solidFill>
                <a:round/>
                <a:headEnd/>
                <a:tailEnd/>
              </a:ln>
              <a:solidFill>
                <a:srgbClr val="FF0000"/>
              </a:solidFill>
              <a:latin typeface="Arial Black"/>
              <a:ea typeface="+mn-ea"/>
              <a:cs typeface="+mn-cs"/>
            </a:endParaRPr>
          </a:p>
          <a:p>
            <a:pPr algn="ctr">
              <a:defRPr/>
            </a:pPr>
            <a:r>
              <a:rPr lang="zh-CN" altLang="en-US" sz="3600" b="1" kern="10" dirty="0">
                <a:ln w="9525">
                  <a:solidFill>
                    <a:srgbClr val="000000"/>
                  </a:solidFill>
                  <a:round/>
                  <a:headEnd/>
                  <a:tailEnd/>
                </a:ln>
                <a:solidFill>
                  <a:srgbClr val="FF0000"/>
                </a:solidFill>
                <a:latin typeface="Arial Black"/>
                <a:ea typeface="+mn-ea"/>
                <a:cs typeface="+mn-cs"/>
              </a:rPr>
              <a:t>陷落</a:t>
            </a:r>
            <a:endParaRPr lang="en-US" sz="3600" b="1" kern="10" dirty="0">
              <a:ln w="9525">
                <a:solidFill>
                  <a:srgbClr val="000000"/>
                </a:solidFill>
                <a:round/>
                <a:headEnd/>
                <a:tailEnd/>
              </a:ln>
              <a:solidFill>
                <a:srgbClr val="FF0000"/>
              </a:solidFill>
              <a:latin typeface="Arial Black"/>
              <a:ea typeface="+mn-ea"/>
              <a:cs typeface="+mn-cs"/>
            </a:endParaRPr>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73423"/>
                                        </p:tgtEl>
                                        <p:attrNameLst>
                                          <p:attrName>style.visibility</p:attrName>
                                        </p:attrNameLst>
                                      </p:cBhvr>
                                      <p:to>
                                        <p:strVal val="visible"/>
                                      </p:to>
                                    </p:set>
                                    <p:anim calcmode="lin" valueType="num">
                                      <p:cBhvr>
                                        <p:cTn id="7" dur="1000" fill="hold"/>
                                        <p:tgtEl>
                                          <p:spTgt spid="273423"/>
                                        </p:tgtEl>
                                        <p:attrNameLst>
                                          <p:attrName>ppt_w</p:attrName>
                                        </p:attrNameLst>
                                      </p:cBhvr>
                                      <p:tavLst>
                                        <p:tav tm="0">
                                          <p:val>
                                            <p:fltVal val="0"/>
                                          </p:val>
                                        </p:tav>
                                        <p:tav tm="100000">
                                          <p:val>
                                            <p:strVal val="#ppt_w"/>
                                          </p:val>
                                        </p:tav>
                                      </p:tavLst>
                                    </p:anim>
                                    <p:anim calcmode="lin" valueType="num">
                                      <p:cBhvr>
                                        <p:cTn id="8" dur="1000" fill="hold"/>
                                        <p:tgtEl>
                                          <p:spTgt spid="273423"/>
                                        </p:tgtEl>
                                        <p:attrNameLst>
                                          <p:attrName>ppt_h</p:attrName>
                                        </p:attrNameLst>
                                      </p:cBhvr>
                                      <p:tavLst>
                                        <p:tav tm="0">
                                          <p:val>
                                            <p:fltVal val="0"/>
                                          </p:val>
                                        </p:tav>
                                        <p:tav tm="100000">
                                          <p:val>
                                            <p:strVal val="#ppt_h"/>
                                          </p:val>
                                        </p:tav>
                                      </p:tavLst>
                                    </p:anim>
                                    <p:anim calcmode="lin" valueType="num">
                                      <p:cBhvr>
                                        <p:cTn id="9" dur="1000" fill="hold"/>
                                        <p:tgtEl>
                                          <p:spTgt spid="27342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73423"/>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5"/>
                                            </p:cond>
                                          </p:stCondLst>
                                          <p:endCondLst>
                                            <p:cond evt="onStopAudio" delay="0">
                                              <p:tgtEl>
                                                <p:sldTgt/>
                                              </p:tgtEl>
                                            </p:cond>
                                          </p:endCondLst>
                                        </p:cTn>
                                        <p:tgtEl>
                                          <p:sndTgt r:embed="rId4" name="explod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6850" name="Rectangle 2"/>
          <p:cNvSpPr>
            <a:spLocks noChangeArrowheads="1"/>
          </p:cNvSpPr>
          <p:nvPr/>
        </p:nvSpPr>
        <p:spPr bwMode="auto">
          <a:xfrm>
            <a:off x="3130550" y="1377950"/>
            <a:ext cx="3035300" cy="4419600"/>
          </a:xfrm>
          <a:prstGeom prst="rect">
            <a:avLst/>
          </a:prstGeom>
          <a:solidFill>
            <a:schemeClr val="tx2"/>
          </a:solidFill>
          <a:ln w="12700">
            <a:solidFill>
              <a:schemeClr val="tx2"/>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851"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tx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852" name="Rectangle 4"/>
          <p:cNvSpPr>
            <a:spLocks noChangeArrowheads="1"/>
          </p:cNvSpPr>
          <p:nvPr/>
        </p:nvSpPr>
        <p:spPr bwMode="auto">
          <a:xfrm>
            <a:off x="3273425" y="1812925"/>
            <a:ext cx="2606675"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853" name="Rectangle 5"/>
          <p:cNvSpPr>
            <a:spLocks noChangeArrowheads="1"/>
          </p:cNvSpPr>
          <p:nvPr/>
        </p:nvSpPr>
        <p:spPr bwMode="auto">
          <a:xfrm>
            <a:off x="3276600" y="1600200"/>
            <a:ext cx="152400" cy="4191000"/>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grpSp>
        <p:nvGrpSpPr>
          <p:cNvPr id="323589" name="Group 6"/>
          <p:cNvGrpSpPr>
            <a:grpSpLocks/>
          </p:cNvGrpSpPr>
          <p:nvPr/>
        </p:nvGrpSpPr>
        <p:grpSpPr bwMode="auto">
          <a:xfrm>
            <a:off x="692150" y="2603500"/>
            <a:ext cx="2601913" cy="2032000"/>
            <a:chOff x="568" y="1640"/>
            <a:chExt cx="1387" cy="1112"/>
          </a:xfrm>
        </p:grpSpPr>
        <p:grpSp>
          <p:nvGrpSpPr>
            <p:cNvPr id="323695" name="Group 7"/>
            <p:cNvGrpSpPr>
              <a:grpSpLocks/>
            </p:cNvGrpSpPr>
            <p:nvPr/>
          </p:nvGrpSpPr>
          <p:grpSpPr bwMode="auto">
            <a:xfrm>
              <a:off x="568" y="1640"/>
              <a:ext cx="1249" cy="1112"/>
              <a:chOff x="568" y="1640"/>
              <a:chExt cx="1249" cy="1112"/>
            </a:xfrm>
          </p:grpSpPr>
          <p:sp>
            <p:nvSpPr>
              <p:cNvPr id="846856" name="Oval 8"/>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857" name="Freeform 9"/>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cmpd="sng">
                <a:solidFill>
                  <a:schemeClr val="accent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58" name="Freeform 10"/>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846859" name="Rectangle 11"/>
            <p:cNvSpPr>
              <a:spLocks noChangeArrowheads="1"/>
            </p:cNvSpPr>
            <p:nvPr/>
          </p:nvSpPr>
          <p:spPr bwMode="auto">
            <a:xfrm>
              <a:off x="793" y="1742"/>
              <a:ext cx="1162" cy="50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3000" b="0" i="0" u="none" strike="noStrike" kern="1200" cap="none" spc="0" normalizeH="0" baseline="0" noProof="0">
                  <a:ln>
                    <a:noFill/>
                  </a:ln>
                  <a:solidFill>
                    <a:srgbClr val="FFD34A"/>
                  </a:solidFill>
                  <a:effectLst/>
                  <a:uLnTx/>
                  <a:uFillTx/>
                  <a:latin typeface="Times" charset="0"/>
                  <a:ea typeface="SimSun" pitchFamily="2" charset="-122"/>
                  <a:cs typeface="+mn-cs"/>
                </a:rPr>
                <a:t>无</a:t>
              </a:r>
              <a:r>
                <a:rPr kumimoji="0" lang="en-US" altLang="zh-CN" sz="5400" b="0" i="0" u="none" strike="noStrike" kern="1200" cap="none" spc="0" normalizeH="0" baseline="0" noProof="0">
                  <a:ln>
                    <a:noFill/>
                  </a:ln>
                  <a:solidFill>
                    <a:srgbClr val="51DC00"/>
                  </a:solidFill>
                  <a:effectLst/>
                  <a:uLnTx/>
                  <a:uFillTx/>
                  <a:latin typeface="Times" charset="0"/>
                  <a:ea typeface="SimSun" pitchFamily="2" charset="-122"/>
                  <a:cs typeface="+mn-cs"/>
                </a:rPr>
                <a:t>王</a:t>
              </a:r>
              <a:r>
                <a:rPr kumimoji="0" lang="en-US" altLang="zh-CN" sz="3000" b="0" i="0" u="none" strike="noStrike" kern="1200" cap="none" spc="0" normalizeH="0" baseline="0" noProof="0">
                  <a:ln>
                    <a:noFill/>
                  </a:ln>
                  <a:solidFill>
                    <a:srgbClr val="FFD34A"/>
                  </a:solidFill>
                  <a:effectLst/>
                  <a:uLnTx/>
                  <a:uFillTx/>
                  <a:latin typeface="Times" charset="0"/>
                  <a:ea typeface="SimSun" pitchFamily="2" charset="-122"/>
                  <a:cs typeface="+mn-cs"/>
                </a:rPr>
                <a:t>掳</a:t>
              </a:r>
              <a:endParaRPr kumimoji="0" lang="zh-CN" altLang="en-US" sz="3000" b="0" i="0" u="none" strike="noStrike" kern="1200" cap="none" spc="0" normalizeH="0" baseline="0" noProof="0">
                <a:ln>
                  <a:noFill/>
                </a:ln>
                <a:solidFill>
                  <a:srgbClr val="FFD34A"/>
                </a:solidFill>
                <a:effectLst/>
                <a:uLnTx/>
                <a:uFillTx/>
                <a:latin typeface="Times" charset="0"/>
                <a:ea typeface="SimSun" pitchFamily="2" charset="-122"/>
                <a:cs typeface="+mn-cs"/>
              </a:endParaRPr>
            </a:p>
          </p:txBody>
        </p:sp>
      </p:grpSp>
      <p:sp>
        <p:nvSpPr>
          <p:cNvPr id="846860" name="Line 12"/>
          <p:cNvSpPr>
            <a:spLocks noChangeShapeType="1"/>
          </p:cNvSpPr>
          <p:nvPr/>
        </p:nvSpPr>
        <p:spPr bwMode="auto">
          <a:xfrm>
            <a:off x="3289300" y="2246313"/>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61" name="Line 13"/>
          <p:cNvSpPr>
            <a:spLocks noChangeShapeType="1"/>
          </p:cNvSpPr>
          <p:nvPr/>
        </p:nvSpPr>
        <p:spPr bwMode="auto">
          <a:xfrm>
            <a:off x="3284538" y="3200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62" name="Line 14"/>
          <p:cNvSpPr>
            <a:spLocks noChangeShapeType="1"/>
          </p:cNvSpPr>
          <p:nvPr/>
        </p:nvSpPr>
        <p:spPr bwMode="auto">
          <a:xfrm>
            <a:off x="3290888" y="3657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63" name="Line 15"/>
          <p:cNvSpPr>
            <a:spLocks noChangeShapeType="1"/>
          </p:cNvSpPr>
          <p:nvPr/>
        </p:nvSpPr>
        <p:spPr bwMode="auto">
          <a:xfrm>
            <a:off x="3297238" y="5435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64" name="Line 16"/>
          <p:cNvSpPr>
            <a:spLocks noChangeShapeType="1"/>
          </p:cNvSpPr>
          <p:nvPr/>
        </p:nvSpPr>
        <p:spPr bwMode="auto">
          <a:xfrm>
            <a:off x="3262313" y="2692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65" name="Line 17"/>
          <p:cNvSpPr>
            <a:spLocks noChangeShapeType="1"/>
          </p:cNvSpPr>
          <p:nvPr/>
        </p:nvSpPr>
        <p:spPr bwMode="auto">
          <a:xfrm>
            <a:off x="3290888" y="1824038"/>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66" name="Rectangle 18"/>
          <p:cNvSpPr>
            <a:spLocks noChangeArrowheads="1"/>
          </p:cNvSpPr>
          <p:nvPr/>
        </p:nvSpPr>
        <p:spPr bwMode="auto">
          <a:xfrm>
            <a:off x="3824288" y="1812925"/>
            <a:ext cx="142875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867" name="Rectangle 19"/>
          <p:cNvSpPr>
            <a:spLocks noChangeArrowheads="1"/>
          </p:cNvSpPr>
          <p:nvPr/>
        </p:nvSpPr>
        <p:spPr bwMode="auto">
          <a:xfrm>
            <a:off x="4538663" y="2555875"/>
            <a:ext cx="160337" cy="1160463"/>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868" name="Rectangle 20"/>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8800" b="0" i="0" u="none" strike="noStrike" kern="1200" cap="none" spc="0" normalizeH="0" baseline="0" noProof="0">
                <a:ln>
                  <a:noFill/>
                </a:ln>
                <a:solidFill>
                  <a:srgbClr val="FFD34A"/>
                </a:solidFill>
                <a:effectLst/>
                <a:uLnTx/>
                <a:uFillTx/>
                <a:latin typeface="Times" charset="0"/>
                <a:ea typeface="宋体" charset="0"/>
                <a:cs typeface="宋体" charset="0"/>
              </a:rPr>
              <a:t>7</a:t>
            </a:r>
          </a:p>
        </p:txBody>
      </p:sp>
      <p:sp>
        <p:nvSpPr>
          <p:cNvPr id="846869" name="Line 21"/>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870" name="Rectangle 22"/>
          <p:cNvSpPr>
            <a:spLocks noChangeArrowheads="1"/>
          </p:cNvSpPr>
          <p:nvPr/>
        </p:nvSpPr>
        <p:spPr bwMode="auto">
          <a:xfrm>
            <a:off x="4786313" y="979488"/>
            <a:ext cx="1558925" cy="3635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1800" b="1" i="0" u="none" strike="noStrike" kern="1200" cap="none" spc="0" normalizeH="0" baseline="0" noProof="0">
                <a:ln>
                  <a:noFill/>
                </a:ln>
                <a:solidFill>
                  <a:srgbClr val="FAFD00"/>
                </a:solidFill>
                <a:effectLst/>
                <a:uLnTx/>
                <a:uFillTx/>
                <a:latin typeface="Times" charset="0"/>
                <a:ea typeface="ＭＳ Ｐゴシック" pitchFamily="34" charset="-128"/>
                <a:cs typeface="+mn-cs"/>
              </a:rPr>
              <a:t>约</a:t>
            </a:r>
            <a:r>
              <a:rPr kumimoji="0" lang="en-US" altLang="zh-CN" sz="1800" b="1" i="0" u="none" strike="noStrike" kern="1200" cap="none" spc="0" normalizeH="0" baseline="0" noProof="0">
                <a:ln>
                  <a:noFill/>
                </a:ln>
                <a:solidFill>
                  <a:srgbClr val="FAFD00"/>
                </a:solidFill>
                <a:effectLst/>
                <a:uLnTx/>
                <a:uFillTx/>
                <a:latin typeface="Times" charset="0"/>
                <a:ea typeface="SimSun" pitchFamily="2" charset="-122"/>
                <a:cs typeface="+mn-cs"/>
              </a:rPr>
              <a:t>主前1000年</a:t>
            </a:r>
            <a:endParaRPr kumimoji="0" lang="zh-CN" altLang="en-US" sz="1800" b="1" i="0" u="none" strike="noStrike" kern="1200" cap="none" spc="0" normalizeH="0" baseline="0" noProof="0">
              <a:ln>
                <a:noFill/>
              </a:ln>
              <a:solidFill>
                <a:srgbClr val="FAFD00"/>
              </a:solidFill>
              <a:effectLst/>
              <a:uLnTx/>
              <a:uFillTx/>
              <a:latin typeface="Times" charset="0"/>
              <a:ea typeface="SimSun" pitchFamily="2" charset="-122"/>
              <a:cs typeface="+mn-cs"/>
            </a:endParaRPr>
          </a:p>
        </p:txBody>
      </p:sp>
      <p:sp>
        <p:nvSpPr>
          <p:cNvPr id="846871" name="Text Box 23"/>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B VAG Rounded Bold" charset="0"/>
                <a:ea typeface="宋体" charset="0"/>
                <a:cs typeface="宋体" charset="0"/>
              </a:rPr>
              <a:t> </a:t>
            </a:r>
          </a:p>
        </p:txBody>
      </p:sp>
      <p:sp>
        <p:nvSpPr>
          <p:cNvPr id="846872" name="Rectangle 24"/>
          <p:cNvSpPr>
            <a:spLocks noChangeArrowheads="1"/>
          </p:cNvSpPr>
          <p:nvPr/>
        </p:nvSpPr>
        <p:spPr bwMode="auto">
          <a:xfrm>
            <a:off x="8081963" y="6540500"/>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SimSun" charset="0"/>
                <a:cs typeface="SimSun" charset="0"/>
              </a:rPr>
              <a:t>50</a:t>
            </a:r>
          </a:p>
        </p:txBody>
      </p:sp>
      <p:grpSp>
        <p:nvGrpSpPr>
          <p:cNvPr id="323603" name="Group 25"/>
          <p:cNvGrpSpPr>
            <a:grpSpLocks/>
          </p:cNvGrpSpPr>
          <p:nvPr/>
        </p:nvGrpSpPr>
        <p:grpSpPr bwMode="auto">
          <a:xfrm>
            <a:off x="6289675" y="1290638"/>
            <a:ext cx="920750" cy="1009650"/>
            <a:chOff x="1557" y="1008"/>
            <a:chExt cx="2105" cy="1948"/>
          </a:xfrm>
        </p:grpSpPr>
        <p:grpSp>
          <p:nvGrpSpPr>
            <p:cNvPr id="323687" name="Group 27"/>
            <p:cNvGrpSpPr>
              <a:grpSpLocks/>
            </p:cNvGrpSpPr>
            <p:nvPr/>
          </p:nvGrpSpPr>
          <p:grpSpPr bwMode="auto">
            <a:xfrm>
              <a:off x="1557" y="1209"/>
              <a:ext cx="2105" cy="1421"/>
              <a:chOff x="578" y="2316"/>
              <a:chExt cx="2105" cy="1421"/>
            </a:xfrm>
          </p:grpSpPr>
          <p:sp>
            <p:nvSpPr>
              <p:cNvPr id="846876" name="Freeform 28" descr="Cork"/>
              <p:cNvSpPr>
                <a:spLocks/>
              </p:cNvSpPr>
              <p:nvPr/>
            </p:nvSpPr>
            <p:spPr bwMode="auto">
              <a:xfrm>
                <a:off x="632" y="2317"/>
                <a:ext cx="2054" cy="254"/>
              </a:xfrm>
              <a:custGeom>
                <a:avLst/>
                <a:gdLst>
                  <a:gd name="T0" fmla="*/ 97 w 592"/>
                  <a:gd name="T1" fmla="*/ 717 h 90"/>
                  <a:gd name="T2" fmla="*/ 264 w 592"/>
                  <a:gd name="T3" fmla="*/ 350 h 90"/>
                  <a:gd name="T4" fmla="*/ 409 w 592"/>
                  <a:gd name="T5" fmla="*/ 288 h 90"/>
                  <a:gd name="T6" fmla="*/ 555 w 592"/>
                  <a:gd name="T7" fmla="*/ 254 h 90"/>
                  <a:gd name="T8" fmla="*/ 1350 w 592"/>
                  <a:gd name="T9" fmla="*/ 271 h 90"/>
                  <a:gd name="T10" fmla="*/ 1828 w 592"/>
                  <a:gd name="T11" fmla="*/ 319 h 90"/>
                  <a:gd name="T12" fmla="*/ 2047 w 592"/>
                  <a:gd name="T13" fmla="*/ 367 h 90"/>
                  <a:gd name="T14" fmla="*/ 2866 w 592"/>
                  <a:gd name="T15" fmla="*/ 415 h 90"/>
                  <a:gd name="T16" fmla="*/ 4070 w 592"/>
                  <a:gd name="T17" fmla="*/ 350 h 90"/>
                  <a:gd name="T18" fmla="*/ 5683 w 592"/>
                  <a:gd name="T19" fmla="*/ 127 h 90"/>
                  <a:gd name="T20" fmla="*/ 6259 w 592"/>
                  <a:gd name="T21" fmla="*/ 0 h 90"/>
                  <a:gd name="T22" fmla="*/ 6887 w 592"/>
                  <a:gd name="T23" fmla="*/ 17 h 90"/>
                  <a:gd name="T24" fmla="*/ 7102 w 592"/>
                  <a:gd name="T25" fmla="*/ 240 h 90"/>
                  <a:gd name="T26" fmla="*/ 7127 w 592"/>
                  <a:gd name="T27" fmla="*/ 288 h 90"/>
                  <a:gd name="T28" fmla="*/ 7005 w 592"/>
                  <a:gd name="T29" fmla="*/ 477 h 90"/>
                  <a:gd name="T30" fmla="*/ 7029 w 592"/>
                  <a:gd name="T31" fmla="*/ 52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77" name="Freeform 29" descr="Cork"/>
              <p:cNvSpPr>
                <a:spLocks/>
              </p:cNvSpPr>
              <p:nvPr/>
            </p:nvSpPr>
            <p:spPr bwMode="auto">
              <a:xfrm>
                <a:off x="578" y="2507"/>
                <a:ext cx="2072" cy="1228"/>
              </a:xfrm>
              <a:custGeom>
                <a:avLst/>
                <a:gdLst>
                  <a:gd name="T0" fmla="*/ 7167 w 599"/>
                  <a:gd name="T1" fmla="*/ 0 h 432"/>
                  <a:gd name="T2" fmla="*/ 7119 w 599"/>
                  <a:gd name="T3" fmla="*/ 48 h 432"/>
                  <a:gd name="T4" fmla="*/ 7046 w 599"/>
                  <a:gd name="T5" fmla="*/ 80 h 432"/>
                  <a:gd name="T6" fmla="*/ 7001 w 599"/>
                  <a:gd name="T7" fmla="*/ 193 h 432"/>
                  <a:gd name="T8" fmla="*/ 6666 w 599"/>
                  <a:gd name="T9" fmla="*/ 745 h 432"/>
                  <a:gd name="T10" fmla="*/ 6282 w 599"/>
                  <a:gd name="T11" fmla="*/ 1680 h 432"/>
                  <a:gd name="T12" fmla="*/ 6161 w 599"/>
                  <a:gd name="T13" fmla="*/ 2149 h 432"/>
                  <a:gd name="T14" fmla="*/ 6043 w 599"/>
                  <a:gd name="T15" fmla="*/ 2828 h 432"/>
                  <a:gd name="T16" fmla="*/ 5922 w 599"/>
                  <a:gd name="T17" fmla="*/ 3249 h 432"/>
                  <a:gd name="T18" fmla="*/ 5517 w 599"/>
                  <a:gd name="T19" fmla="*/ 3411 h 432"/>
                  <a:gd name="T20" fmla="*/ 5182 w 599"/>
                  <a:gd name="T21" fmla="*/ 3346 h 432"/>
                  <a:gd name="T22" fmla="*/ 5036 w 599"/>
                  <a:gd name="T23" fmla="*/ 3312 h 432"/>
                  <a:gd name="T24" fmla="*/ 5085 w 599"/>
                  <a:gd name="T25" fmla="*/ 2845 h 432"/>
                  <a:gd name="T26" fmla="*/ 5158 w 599"/>
                  <a:gd name="T27" fmla="*/ 2732 h 432"/>
                  <a:gd name="T28" fmla="*/ 4846 w 599"/>
                  <a:gd name="T29" fmla="*/ 2649 h 432"/>
                  <a:gd name="T30" fmla="*/ 4151 w 599"/>
                  <a:gd name="T31" fmla="*/ 2553 h 432"/>
                  <a:gd name="T32" fmla="*/ 1353 w 599"/>
                  <a:gd name="T33" fmla="*/ 2908 h 432"/>
                  <a:gd name="T34" fmla="*/ 1231 w 599"/>
                  <a:gd name="T35" fmla="*/ 2973 h 432"/>
                  <a:gd name="T36" fmla="*/ 1041 w 599"/>
                  <a:gd name="T37" fmla="*/ 3167 h 432"/>
                  <a:gd name="T38" fmla="*/ 633 w 599"/>
                  <a:gd name="T39" fmla="*/ 3491 h 432"/>
                  <a:gd name="T40" fmla="*/ 346 w 599"/>
                  <a:gd name="T41" fmla="*/ 3411 h 432"/>
                  <a:gd name="T42" fmla="*/ 204 w 599"/>
                  <a:gd name="T43" fmla="*/ 3346 h 432"/>
                  <a:gd name="T44" fmla="*/ 83 w 599"/>
                  <a:gd name="T45" fmla="*/ 3215 h 432"/>
                  <a:gd name="T46" fmla="*/ 131 w 599"/>
                  <a:gd name="T47" fmla="*/ 3005 h 432"/>
                  <a:gd name="T48" fmla="*/ 204 w 599"/>
                  <a:gd name="T49" fmla="*/ 2698 h 432"/>
                  <a:gd name="T50" fmla="*/ 322 w 599"/>
                  <a:gd name="T51" fmla="*/ 2118 h 432"/>
                  <a:gd name="T52" fmla="*/ 346 w 599"/>
                  <a:gd name="T53" fmla="*/ 1518 h 432"/>
                  <a:gd name="T54" fmla="*/ 370 w 599"/>
                  <a:gd name="T55" fmla="*/ 1018 h 432"/>
                  <a:gd name="T56" fmla="*/ 346 w 599"/>
                  <a:gd name="T57" fmla="*/ 662 h 432"/>
                  <a:gd name="T58" fmla="*/ 253 w 599"/>
                  <a:gd name="T59" fmla="*/ 242 h 432"/>
                  <a:gd name="T60" fmla="*/ 228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846879" name="Freeform 31"/>
            <p:cNvSpPr>
              <a:spLocks/>
            </p:cNvSpPr>
            <p:nvPr/>
          </p:nvSpPr>
          <p:spPr bwMode="auto">
            <a:xfrm>
              <a:off x="1615" y="2650"/>
              <a:ext cx="91" cy="276"/>
            </a:xfrm>
            <a:custGeom>
              <a:avLst/>
              <a:gdLst>
                <a:gd name="T0" fmla="*/ 82 w 85"/>
                <a:gd name="T1" fmla="*/ 115 h 318"/>
                <a:gd name="T2" fmla="*/ 74 w 85"/>
                <a:gd name="T3" fmla="*/ 52 h 318"/>
                <a:gd name="T4" fmla="*/ 54 w 85"/>
                <a:gd name="T5" fmla="*/ 32 h 318"/>
                <a:gd name="T6" fmla="*/ 63 w 85"/>
                <a:gd name="T7" fmla="*/ 52 h 318"/>
                <a:gd name="T8" fmla="*/ 74 w 85"/>
                <a:gd name="T9" fmla="*/ 20 h 318"/>
                <a:gd name="T10" fmla="*/ 44 w 85"/>
                <a:gd name="T11" fmla="*/ 8 h 318"/>
                <a:gd name="T12" fmla="*/ 44 w 85"/>
                <a:gd name="T13" fmla="*/ 32 h 318"/>
                <a:gd name="T14" fmla="*/ 54 w 85"/>
                <a:gd name="T15" fmla="*/ 141 h 318"/>
                <a:gd name="T16" fmla="*/ 34 w 85"/>
                <a:gd name="T17" fmla="*/ 122 h 318"/>
                <a:gd name="T18" fmla="*/ 44 w 85"/>
                <a:gd name="T19" fmla="*/ 96 h 318"/>
                <a:gd name="T20" fmla="*/ 54 w 85"/>
                <a:gd name="T21" fmla="*/ 122 h 318"/>
                <a:gd name="T22" fmla="*/ 44 w 85"/>
                <a:gd name="T23" fmla="*/ 77 h 318"/>
                <a:gd name="T24" fmla="*/ 54 w 85"/>
                <a:gd name="T25" fmla="*/ 115 h 318"/>
                <a:gd name="T26" fmla="*/ 44 w 85"/>
                <a:gd name="T27" fmla="*/ 89 h 318"/>
                <a:gd name="T28" fmla="*/ 54 w 85"/>
                <a:gd name="T29" fmla="*/ 108 h 318"/>
                <a:gd name="T30" fmla="*/ 63 w 85"/>
                <a:gd name="T31" fmla="*/ 128 h 318"/>
                <a:gd name="T32" fmla="*/ 82 w 85"/>
                <a:gd name="T33" fmla="*/ 153 h 318"/>
                <a:gd name="T34" fmla="*/ 92 w 85"/>
                <a:gd name="T35" fmla="*/ 173 h 318"/>
                <a:gd name="T36" fmla="*/ 82 w 85"/>
                <a:gd name="T37" fmla="*/ 210 h 318"/>
                <a:gd name="T38" fmla="*/ 74 w 85"/>
                <a:gd name="T39" fmla="*/ 204 h 318"/>
                <a:gd name="T40" fmla="*/ 63 w 85"/>
                <a:gd name="T41" fmla="*/ 236 h 318"/>
                <a:gd name="T42" fmla="*/ 44 w 85"/>
                <a:gd name="T43" fmla="*/ 217 h 318"/>
                <a:gd name="T44" fmla="*/ 34 w 85"/>
                <a:gd name="T45" fmla="*/ 153 h 318"/>
                <a:gd name="T46" fmla="*/ 26 w 85"/>
                <a:gd name="T47" fmla="*/ 186 h 318"/>
                <a:gd name="T48" fmla="*/ 5 w 85"/>
                <a:gd name="T49" fmla="*/ 160 h 318"/>
                <a:gd name="T50" fmla="*/ 44 w 85"/>
                <a:gd name="T51" fmla="*/ 108 h 318"/>
                <a:gd name="T52" fmla="*/ 74 w 85"/>
                <a:gd name="T53" fmla="*/ 128 h 318"/>
                <a:gd name="T54" fmla="*/ 82 w 85"/>
                <a:gd name="T55" fmla="*/ 166 h 318"/>
                <a:gd name="T56" fmla="*/ 74 w 85"/>
                <a:gd name="T57" fmla="*/ 141 h 318"/>
                <a:gd name="T58" fmla="*/ 74 w 85"/>
                <a:gd name="T59" fmla="*/ 8 h 318"/>
                <a:gd name="T60" fmla="*/ 54 w 85"/>
                <a:gd name="T61" fmla="*/ 26 h 318"/>
                <a:gd name="T62" fmla="*/ 26 w 85"/>
                <a:gd name="T63" fmla="*/ 32 h 318"/>
                <a:gd name="T64" fmla="*/ 44 w 85"/>
                <a:gd name="T65" fmla="*/ 71 h 318"/>
                <a:gd name="T66" fmla="*/ 63 w 85"/>
                <a:gd name="T67" fmla="*/ 102 h 318"/>
                <a:gd name="T68" fmla="*/ 82 w 85"/>
                <a:gd name="T69" fmla="*/ 1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80" name="Freeform 32"/>
            <p:cNvSpPr>
              <a:spLocks/>
            </p:cNvSpPr>
            <p:nvPr/>
          </p:nvSpPr>
          <p:spPr bwMode="auto">
            <a:xfrm>
              <a:off x="1637"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81" name="Freeform 33"/>
            <p:cNvSpPr>
              <a:spLocks/>
            </p:cNvSpPr>
            <p:nvPr/>
          </p:nvSpPr>
          <p:spPr bwMode="auto">
            <a:xfrm>
              <a:off x="3009" y="2582"/>
              <a:ext cx="152" cy="328"/>
            </a:xfrm>
            <a:custGeom>
              <a:avLst/>
              <a:gdLst>
                <a:gd name="T0" fmla="*/ 147 w 149"/>
                <a:gd name="T1" fmla="*/ 15 h 376"/>
                <a:gd name="T2" fmla="*/ 139 w 149"/>
                <a:gd name="T3" fmla="*/ 79 h 376"/>
                <a:gd name="T4" fmla="*/ 131 w 149"/>
                <a:gd name="T5" fmla="*/ 99 h 376"/>
                <a:gd name="T6" fmla="*/ 126 w 149"/>
                <a:gd name="T7" fmla="*/ 106 h 376"/>
                <a:gd name="T8" fmla="*/ 108 w 149"/>
                <a:gd name="T9" fmla="*/ 186 h 376"/>
                <a:gd name="T10" fmla="*/ 86 w 149"/>
                <a:gd name="T11" fmla="*/ 239 h 376"/>
                <a:gd name="T12" fmla="*/ 68 w 149"/>
                <a:gd name="T13" fmla="*/ 276 h 376"/>
                <a:gd name="T14" fmla="*/ 58 w 149"/>
                <a:gd name="T15" fmla="*/ 277 h 376"/>
                <a:gd name="T16" fmla="*/ 18 w 149"/>
                <a:gd name="T17" fmla="*/ 282 h 376"/>
                <a:gd name="T18" fmla="*/ 2 w 149"/>
                <a:gd name="T19" fmla="*/ 267 h 376"/>
                <a:gd name="T20" fmla="*/ 5 w 149"/>
                <a:gd name="T21" fmla="*/ 241 h 376"/>
                <a:gd name="T22" fmla="*/ 8 w 149"/>
                <a:gd name="T23" fmla="*/ 167 h 376"/>
                <a:gd name="T24" fmla="*/ 21 w 149"/>
                <a:gd name="T25" fmla="*/ 152 h 376"/>
                <a:gd name="T26" fmla="*/ 36 w 149"/>
                <a:gd name="T27" fmla="*/ 80 h 376"/>
                <a:gd name="T28" fmla="*/ 44 w 149"/>
                <a:gd name="T29" fmla="*/ 57 h 376"/>
                <a:gd name="T30" fmla="*/ 84 w 149"/>
                <a:gd name="T31" fmla="*/ 14 h 376"/>
                <a:gd name="T32" fmla="*/ 126 w 149"/>
                <a:gd name="T33" fmla="*/ 14 h 376"/>
                <a:gd name="T34" fmla="*/ 147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82" name="Freeform 34"/>
            <p:cNvSpPr>
              <a:spLocks/>
            </p:cNvSpPr>
            <p:nvPr/>
          </p:nvSpPr>
          <p:spPr bwMode="auto">
            <a:xfrm>
              <a:off x="1713" y="1020"/>
              <a:ext cx="102" cy="441"/>
            </a:xfrm>
            <a:custGeom>
              <a:avLst/>
              <a:gdLst>
                <a:gd name="T0" fmla="*/ 30 w 96"/>
                <a:gd name="T1" fmla="*/ 372 h 504"/>
                <a:gd name="T2" fmla="*/ 69 w 96"/>
                <a:gd name="T3" fmla="*/ 378 h 504"/>
                <a:gd name="T4" fmla="*/ 82 w 96"/>
                <a:gd name="T5" fmla="*/ 346 h 504"/>
                <a:gd name="T6" fmla="*/ 82 w 96"/>
                <a:gd name="T7" fmla="*/ 248 h 504"/>
                <a:gd name="T8" fmla="*/ 100 w 96"/>
                <a:gd name="T9" fmla="*/ 164 h 504"/>
                <a:gd name="T10" fmla="*/ 108 w 96"/>
                <a:gd name="T11" fmla="*/ 133 h 504"/>
                <a:gd name="T12" fmla="*/ 100 w 96"/>
                <a:gd name="T13" fmla="*/ 39 h 504"/>
                <a:gd name="T14" fmla="*/ 87 w 96"/>
                <a:gd name="T15" fmla="*/ 4 h 504"/>
                <a:gd name="T16" fmla="*/ 33 w 96"/>
                <a:gd name="T17" fmla="*/ 19 h 504"/>
                <a:gd name="T18" fmla="*/ 30 w 96"/>
                <a:gd name="T19" fmla="*/ 93 h 504"/>
                <a:gd name="T20" fmla="*/ 36 w 96"/>
                <a:gd name="T21" fmla="*/ 278 h 504"/>
                <a:gd name="T22" fmla="*/ 46 w 96"/>
                <a:gd name="T23" fmla="*/ 311 h 504"/>
                <a:gd name="T24" fmla="*/ 28 w 96"/>
                <a:gd name="T25" fmla="*/ 362 h 504"/>
                <a:gd name="T26" fmla="*/ 30 w 96"/>
                <a:gd name="T27" fmla="*/ 372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83" name="Freeform 35"/>
            <p:cNvSpPr>
              <a:spLocks/>
            </p:cNvSpPr>
            <p:nvPr/>
          </p:nvSpPr>
          <p:spPr bwMode="auto">
            <a:xfrm>
              <a:off x="3430" y="1008"/>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323604" name="Group 36"/>
          <p:cNvGrpSpPr>
            <a:grpSpLocks/>
          </p:cNvGrpSpPr>
          <p:nvPr/>
        </p:nvGrpSpPr>
        <p:grpSpPr bwMode="auto">
          <a:xfrm>
            <a:off x="6283325" y="3405188"/>
            <a:ext cx="920750" cy="1009650"/>
            <a:chOff x="1557" y="1008"/>
            <a:chExt cx="2105" cy="1948"/>
          </a:xfrm>
        </p:grpSpPr>
        <p:grpSp>
          <p:nvGrpSpPr>
            <p:cNvPr id="323679" name="Group 38"/>
            <p:cNvGrpSpPr>
              <a:grpSpLocks/>
            </p:cNvGrpSpPr>
            <p:nvPr/>
          </p:nvGrpSpPr>
          <p:grpSpPr bwMode="auto">
            <a:xfrm>
              <a:off x="1557" y="1209"/>
              <a:ext cx="2105" cy="1421"/>
              <a:chOff x="578" y="2316"/>
              <a:chExt cx="2105" cy="1421"/>
            </a:xfrm>
          </p:grpSpPr>
          <p:sp>
            <p:nvSpPr>
              <p:cNvPr id="846887" name="Freeform 39" descr="Cork"/>
              <p:cNvSpPr>
                <a:spLocks/>
              </p:cNvSpPr>
              <p:nvPr/>
            </p:nvSpPr>
            <p:spPr bwMode="auto">
              <a:xfrm>
                <a:off x="632" y="2317"/>
                <a:ext cx="2054" cy="254"/>
              </a:xfrm>
              <a:custGeom>
                <a:avLst/>
                <a:gdLst>
                  <a:gd name="T0" fmla="*/ 97 w 592"/>
                  <a:gd name="T1" fmla="*/ 717 h 90"/>
                  <a:gd name="T2" fmla="*/ 264 w 592"/>
                  <a:gd name="T3" fmla="*/ 350 h 90"/>
                  <a:gd name="T4" fmla="*/ 409 w 592"/>
                  <a:gd name="T5" fmla="*/ 288 h 90"/>
                  <a:gd name="T6" fmla="*/ 555 w 592"/>
                  <a:gd name="T7" fmla="*/ 254 h 90"/>
                  <a:gd name="T8" fmla="*/ 1350 w 592"/>
                  <a:gd name="T9" fmla="*/ 271 h 90"/>
                  <a:gd name="T10" fmla="*/ 1828 w 592"/>
                  <a:gd name="T11" fmla="*/ 319 h 90"/>
                  <a:gd name="T12" fmla="*/ 2047 w 592"/>
                  <a:gd name="T13" fmla="*/ 367 h 90"/>
                  <a:gd name="T14" fmla="*/ 2866 w 592"/>
                  <a:gd name="T15" fmla="*/ 415 h 90"/>
                  <a:gd name="T16" fmla="*/ 4070 w 592"/>
                  <a:gd name="T17" fmla="*/ 350 h 90"/>
                  <a:gd name="T18" fmla="*/ 5683 w 592"/>
                  <a:gd name="T19" fmla="*/ 127 h 90"/>
                  <a:gd name="T20" fmla="*/ 6259 w 592"/>
                  <a:gd name="T21" fmla="*/ 0 h 90"/>
                  <a:gd name="T22" fmla="*/ 6887 w 592"/>
                  <a:gd name="T23" fmla="*/ 17 h 90"/>
                  <a:gd name="T24" fmla="*/ 7102 w 592"/>
                  <a:gd name="T25" fmla="*/ 240 h 90"/>
                  <a:gd name="T26" fmla="*/ 7127 w 592"/>
                  <a:gd name="T27" fmla="*/ 288 h 90"/>
                  <a:gd name="T28" fmla="*/ 7005 w 592"/>
                  <a:gd name="T29" fmla="*/ 477 h 90"/>
                  <a:gd name="T30" fmla="*/ 7029 w 592"/>
                  <a:gd name="T31" fmla="*/ 52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88" name="Freeform 40" descr="Cork"/>
              <p:cNvSpPr>
                <a:spLocks/>
              </p:cNvSpPr>
              <p:nvPr/>
            </p:nvSpPr>
            <p:spPr bwMode="auto">
              <a:xfrm>
                <a:off x="578" y="2507"/>
                <a:ext cx="2072" cy="1228"/>
              </a:xfrm>
              <a:custGeom>
                <a:avLst/>
                <a:gdLst>
                  <a:gd name="T0" fmla="*/ 7167 w 599"/>
                  <a:gd name="T1" fmla="*/ 0 h 432"/>
                  <a:gd name="T2" fmla="*/ 7119 w 599"/>
                  <a:gd name="T3" fmla="*/ 48 h 432"/>
                  <a:gd name="T4" fmla="*/ 7046 w 599"/>
                  <a:gd name="T5" fmla="*/ 80 h 432"/>
                  <a:gd name="T6" fmla="*/ 7001 w 599"/>
                  <a:gd name="T7" fmla="*/ 193 h 432"/>
                  <a:gd name="T8" fmla="*/ 6666 w 599"/>
                  <a:gd name="T9" fmla="*/ 745 h 432"/>
                  <a:gd name="T10" fmla="*/ 6282 w 599"/>
                  <a:gd name="T11" fmla="*/ 1680 h 432"/>
                  <a:gd name="T12" fmla="*/ 6161 w 599"/>
                  <a:gd name="T13" fmla="*/ 2149 h 432"/>
                  <a:gd name="T14" fmla="*/ 6043 w 599"/>
                  <a:gd name="T15" fmla="*/ 2828 h 432"/>
                  <a:gd name="T16" fmla="*/ 5922 w 599"/>
                  <a:gd name="T17" fmla="*/ 3249 h 432"/>
                  <a:gd name="T18" fmla="*/ 5517 w 599"/>
                  <a:gd name="T19" fmla="*/ 3411 h 432"/>
                  <a:gd name="T20" fmla="*/ 5182 w 599"/>
                  <a:gd name="T21" fmla="*/ 3346 h 432"/>
                  <a:gd name="T22" fmla="*/ 5036 w 599"/>
                  <a:gd name="T23" fmla="*/ 3312 h 432"/>
                  <a:gd name="T24" fmla="*/ 5085 w 599"/>
                  <a:gd name="T25" fmla="*/ 2845 h 432"/>
                  <a:gd name="T26" fmla="*/ 5158 w 599"/>
                  <a:gd name="T27" fmla="*/ 2732 h 432"/>
                  <a:gd name="T28" fmla="*/ 4846 w 599"/>
                  <a:gd name="T29" fmla="*/ 2649 h 432"/>
                  <a:gd name="T30" fmla="*/ 4151 w 599"/>
                  <a:gd name="T31" fmla="*/ 2553 h 432"/>
                  <a:gd name="T32" fmla="*/ 1353 w 599"/>
                  <a:gd name="T33" fmla="*/ 2908 h 432"/>
                  <a:gd name="T34" fmla="*/ 1231 w 599"/>
                  <a:gd name="T35" fmla="*/ 2973 h 432"/>
                  <a:gd name="T36" fmla="*/ 1041 w 599"/>
                  <a:gd name="T37" fmla="*/ 3167 h 432"/>
                  <a:gd name="T38" fmla="*/ 633 w 599"/>
                  <a:gd name="T39" fmla="*/ 3491 h 432"/>
                  <a:gd name="T40" fmla="*/ 346 w 599"/>
                  <a:gd name="T41" fmla="*/ 3411 h 432"/>
                  <a:gd name="T42" fmla="*/ 204 w 599"/>
                  <a:gd name="T43" fmla="*/ 3346 h 432"/>
                  <a:gd name="T44" fmla="*/ 83 w 599"/>
                  <a:gd name="T45" fmla="*/ 3215 h 432"/>
                  <a:gd name="T46" fmla="*/ 131 w 599"/>
                  <a:gd name="T47" fmla="*/ 3005 h 432"/>
                  <a:gd name="T48" fmla="*/ 204 w 599"/>
                  <a:gd name="T49" fmla="*/ 2698 h 432"/>
                  <a:gd name="T50" fmla="*/ 322 w 599"/>
                  <a:gd name="T51" fmla="*/ 2118 h 432"/>
                  <a:gd name="T52" fmla="*/ 346 w 599"/>
                  <a:gd name="T53" fmla="*/ 1518 h 432"/>
                  <a:gd name="T54" fmla="*/ 370 w 599"/>
                  <a:gd name="T55" fmla="*/ 1018 h 432"/>
                  <a:gd name="T56" fmla="*/ 346 w 599"/>
                  <a:gd name="T57" fmla="*/ 662 h 432"/>
                  <a:gd name="T58" fmla="*/ 253 w 599"/>
                  <a:gd name="T59" fmla="*/ 242 h 432"/>
                  <a:gd name="T60" fmla="*/ 228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846890" name="Freeform 42"/>
            <p:cNvSpPr>
              <a:spLocks/>
            </p:cNvSpPr>
            <p:nvPr/>
          </p:nvSpPr>
          <p:spPr bwMode="auto">
            <a:xfrm>
              <a:off x="1615" y="2650"/>
              <a:ext cx="91" cy="276"/>
            </a:xfrm>
            <a:custGeom>
              <a:avLst/>
              <a:gdLst>
                <a:gd name="T0" fmla="*/ 82 w 85"/>
                <a:gd name="T1" fmla="*/ 115 h 318"/>
                <a:gd name="T2" fmla="*/ 74 w 85"/>
                <a:gd name="T3" fmla="*/ 52 h 318"/>
                <a:gd name="T4" fmla="*/ 54 w 85"/>
                <a:gd name="T5" fmla="*/ 32 h 318"/>
                <a:gd name="T6" fmla="*/ 63 w 85"/>
                <a:gd name="T7" fmla="*/ 52 h 318"/>
                <a:gd name="T8" fmla="*/ 74 w 85"/>
                <a:gd name="T9" fmla="*/ 20 h 318"/>
                <a:gd name="T10" fmla="*/ 44 w 85"/>
                <a:gd name="T11" fmla="*/ 8 h 318"/>
                <a:gd name="T12" fmla="*/ 44 w 85"/>
                <a:gd name="T13" fmla="*/ 32 h 318"/>
                <a:gd name="T14" fmla="*/ 54 w 85"/>
                <a:gd name="T15" fmla="*/ 141 h 318"/>
                <a:gd name="T16" fmla="*/ 34 w 85"/>
                <a:gd name="T17" fmla="*/ 122 h 318"/>
                <a:gd name="T18" fmla="*/ 44 w 85"/>
                <a:gd name="T19" fmla="*/ 96 h 318"/>
                <a:gd name="T20" fmla="*/ 54 w 85"/>
                <a:gd name="T21" fmla="*/ 122 h 318"/>
                <a:gd name="T22" fmla="*/ 44 w 85"/>
                <a:gd name="T23" fmla="*/ 77 h 318"/>
                <a:gd name="T24" fmla="*/ 54 w 85"/>
                <a:gd name="T25" fmla="*/ 115 h 318"/>
                <a:gd name="T26" fmla="*/ 44 w 85"/>
                <a:gd name="T27" fmla="*/ 89 h 318"/>
                <a:gd name="T28" fmla="*/ 54 w 85"/>
                <a:gd name="T29" fmla="*/ 108 h 318"/>
                <a:gd name="T30" fmla="*/ 63 w 85"/>
                <a:gd name="T31" fmla="*/ 128 h 318"/>
                <a:gd name="T32" fmla="*/ 82 w 85"/>
                <a:gd name="T33" fmla="*/ 153 h 318"/>
                <a:gd name="T34" fmla="*/ 92 w 85"/>
                <a:gd name="T35" fmla="*/ 173 h 318"/>
                <a:gd name="T36" fmla="*/ 82 w 85"/>
                <a:gd name="T37" fmla="*/ 210 h 318"/>
                <a:gd name="T38" fmla="*/ 74 w 85"/>
                <a:gd name="T39" fmla="*/ 204 h 318"/>
                <a:gd name="T40" fmla="*/ 63 w 85"/>
                <a:gd name="T41" fmla="*/ 236 h 318"/>
                <a:gd name="T42" fmla="*/ 44 w 85"/>
                <a:gd name="T43" fmla="*/ 217 h 318"/>
                <a:gd name="T44" fmla="*/ 34 w 85"/>
                <a:gd name="T45" fmla="*/ 153 h 318"/>
                <a:gd name="T46" fmla="*/ 26 w 85"/>
                <a:gd name="T47" fmla="*/ 186 h 318"/>
                <a:gd name="T48" fmla="*/ 5 w 85"/>
                <a:gd name="T49" fmla="*/ 160 h 318"/>
                <a:gd name="T50" fmla="*/ 44 w 85"/>
                <a:gd name="T51" fmla="*/ 108 h 318"/>
                <a:gd name="T52" fmla="*/ 74 w 85"/>
                <a:gd name="T53" fmla="*/ 128 h 318"/>
                <a:gd name="T54" fmla="*/ 82 w 85"/>
                <a:gd name="T55" fmla="*/ 166 h 318"/>
                <a:gd name="T56" fmla="*/ 74 w 85"/>
                <a:gd name="T57" fmla="*/ 141 h 318"/>
                <a:gd name="T58" fmla="*/ 74 w 85"/>
                <a:gd name="T59" fmla="*/ 8 h 318"/>
                <a:gd name="T60" fmla="*/ 54 w 85"/>
                <a:gd name="T61" fmla="*/ 26 h 318"/>
                <a:gd name="T62" fmla="*/ 26 w 85"/>
                <a:gd name="T63" fmla="*/ 32 h 318"/>
                <a:gd name="T64" fmla="*/ 44 w 85"/>
                <a:gd name="T65" fmla="*/ 71 h 318"/>
                <a:gd name="T66" fmla="*/ 63 w 85"/>
                <a:gd name="T67" fmla="*/ 102 h 318"/>
                <a:gd name="T68" fmla="*/ 82 w 85"/>
                <a:gd name="T69" fmla="*/ 1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91" name="Freeform 43"/>
            <p:cNvSpPr>
              <a:spLocks/>
            </p:cNvSpPr>
            <p:nvPr/>
          </p:nvSpPr>
          <p:spPr bwMode="auto">
            <a:xfrm>
              <a:off x="1637"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92" name="Freeform 44"/>
            <p:cNvSpPr>
              <a:spLocks/>
            </p:cNvSpPr>
            <p:nvPr/>
          </p:nvSpPr>
          <p:spPr bwMode="auto">
            <a:xfrm>
              <a:off x="3009" y="2582"/>
              <a:ext cx="152" cy="328"/>
            </a:xfrm>
            <a:custGeom>
              <a:avLst/>
              <a:gdLst>
                <a:gd name="T0" fmla="*/ 147 w 149"/>
                <a:gd name="T1" fmla="*/ 15 h 376"/>
                <a:gd name="T2" fmla="*/ 139 w 149"/>
                <a:gd name="T3" fmla="*/ 79 h 376"/>
                <a:gd name="T4" fmla="*/ 131 w 149"/>
                <a:gd name="T5" fmla="*/ 99 h 376"/>
                <a:gd name="T6" fmla="*/ 126 w 149"/>
                <a:gd name="T7" fmla="*/ 106 h 376"/>
                <a:gd name="T8" fmla="*/ 108 w 149"/>
                <a:gd name="T9" fmla="*/ 186 h 376"/>
                <a:gd name="T10" fmla="*/ 86 w 149"/>
                <a:gd name="T11" fmla="*/ 239 h 376"/>
                <a:gd name="T12" fmla="*/ 68 w 149"/>
                <a:gd name="T13" fmla="*/ 276 h 376"/>
                <a:gd name="T14" fmla="*/ 58 w 149"/>
                <a:gd name="T15" fmla="*/ 277 h 376"/>
                <a:gd name="T16" fmla="*/ 18 w 149"/>
                <a:gd name="T17" fmla="*/ 282 h 376"/>
                <a:gd name="T18" fmla="*/ 2 w 149"/>
                <a:gd name="T19" fmla="*/ 267 h 376"/>
                <a:gd name="T20" fmla="*/ 5 w 149"/>
                <a:gd name="T21" fmla="*/ 241 h 376"/>
                <a:gd name="T22" fmla="*/ 8 w 149"/>
                <a:gd name="T23" fmla="*/ 167 h 376"/>
                <a:gd name="T24" fmla="*/ 21 w 149"/>
                <a:gd name="T25" fmla="*/ 152 h 376"/>
                <a:gd name="T26" fmla="*/ 36 w 149"/>
                <a:gd name="T27" fmla="*/ 80 h 376"/>
                <a:gd name="T28" fmla="*/ 44 w 149"/>
                <a:gd name="T29" fmla="*/ 57 h 376"/>
                <a:gd name="T30" fmla="*/ 84 w 149"/>
                <a:gd name="T31" fmla="*/ 14 h 376"/>
                <a:gd name="T32" fmla="*/ 126 w 149"/>
                <a:gd name="T33" fmla="*/ 14 h 376"/>
                <a:gd name="T34" fmla="*/ 147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93" name="Freeform 45"/>
            <p:cNvSpPr>
              <a:spLocks/>
            </p:cNvSpPr>
            <p:nvPr/>
          </p:nvSpPr>
          <p:spPr bwMode="auto">
            <a:xfrm>
              <a:off x="1713" y="1020"/>
              <a:ext cx="102" cy="441"/>
            </a:xfrm>
            <a:custGeom>
              <a:avLst/>
              <a:gdLst>
                <a:gd name="T0" fmla="*/ 30 w 96"/>
                <a:gd name="T1" fmla="*/ 372 h 504"/>
                <a:gd name="T2" fmla="*/ 69 w 96"/>
                <a:gd name="T3" fmla="*/ 378 h 504"/>
                <a:gd name="T4" fmla="*/ 82 w 96"/>
                <a:gd name="T5" fmla="*/ 346 h 504"/>
                <a:gd name="T6" fmla="*/ 82 w 96"/>
                <a:gd name="T7" fmla="*/ 248 h 504"/>
                <a:gd name="T8" fmla="*/ 100 w 96"/>
                <a:gd name="T9" fmla="*/ 164 h 504"/>
                <a:gd name="T10" fmla="*/ 108 w 96"/>
                <a:gd name="T11" fmla="*/ 133 h 504"/>
                <a:gd name="T12" fmla="*/ 100 w 96"/>
                <a:gd name="T13" fmla="*/ 39 h 504"/>
                <a:gd name="T14" fmla="*/ 87 w 96"/>
                <a:gd name="T15" fmla="*/ 4 h 504"/>
                <a:gd name="T16" fmla="*/ 33 w 96"/>
                <a:gd name="T17" fmla="*/ 19 h 504"/>
                <a:gd name="T18" fmla="*/ 30 w 96"/>
                <a:gd name="T19" fmla="*/ 93 h 504"/>
                <a:gd name="T20" fmla="*/ 36 w 96"/>
                <a:gd name="T21" fmla="*/ 278 h 504"/>
                <a:gd name="T22" fmla="*/ 46 w 96"/>
                <a:gd name="T23" fmla="*/ 311 h 504"/>
                <a:gd name="T24" fmla="*/ 28 w 96"/>
                <a:gd name="T25" fmla="*/ 362 h 504"/>
                <a:gd name="T26" fmla="*/ 30 w 96"/>
                <a:gd name="T27" fmla="*/ 372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94" name="Freeform 46"/>
            <p:cNvSpPr>
              <a:spLocks/>
            </p:cNvSpPr>
            <p:nvPr/>
          </p:nvSpPr>
          <p:spPr bwMode="auto">
            <a:xfrm>
              <a:off x="3430" y="1008"/>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846895" name="Line 47"/>
          <p:cNvSpPr>
            <a:spLocks noChangeShapeType="1"/>
          </p:cNvSpPr>
          <p:nvPr/>
        </p:nvSpPr>
        <p:spPr bwMode="auto">
          <a:xfrm>
            <a:off x="3300413" y="4114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96" name="Line 48"/>
          <p:cNvSpPr>
            <a:spLocks noChangeShapeType="1"/>
          </p:cNvSpPr>
          <p:nvPr/>
        </p:nvSpPr>
        <p:spPr bwMode="auto">
          <a:xfrm>
            <a:off x="3295650" y="45593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97" name="Line 49"/>
          <p:cNvSpPr>
            <a:spLocks noChangeShapeType="1"/>
          </p:cNvSpPr>
          <p:nvPr/>
        </p:nvSpPr>
        <p:spPr bwMode="auto">
          <a:xfrm>
            <a:off x="3297238" y="5003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898" name="Rectangle 50"/>
          <p:cNvSpPr>
            <a:spLocks noChangeArrowheads="1"/>
          </p:cNvSpPr>
          <p:nvPr/>
        </p:nvSpPr>
        <p:spPr bwMode="auto">
          <a:xfrm>
            <a:off x="5429250" y="2909888"/>
            <a:ext cx="1428750" cy="519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899" name="Rectangle 51"/>
          <p:cNvSpPr>
            <a:spLocks noChangeArrowheads="1"/>
          </p:cNvSpPr>
          <p:nvPr/>
        </p:nvSpPr>
        <p:spPr bwMode="auto">
          <a:xfrm>
            <a:off x="5992813" y="3470275"/>
            <a:ext cx="176212" cy="1347788"/>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900" name="Line 52"/>
          <p:cNvSpPr>
            <a:spLocks noChangeShapeType="1"/>
          </p:cNvSpPr>
          <p:nvPr/>
        </p:nvSpPr>
        <p:spPr bwMode="auto">
          <a:xfrm>
            <a:off x="6092825" y="2921000"/>
            <a:ext cx="0" cy="368300"/>
          </a:xfrm>
          <a:prstGeom prst="line">
            <a:avLst/>
          </a:prstGeom>
          <a:noFill/>
          <a:ln w="50800">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01" name="Rectangle 53"/>
          <p:cNvSpPr>
            <a:spLocks noChangeArrowheads="1"/>
          </p:cNvSpPr>
          <p:nvPr/>
        </p:nvSpPr>
        <p:spPr bwMode="auto">
          <a:xfrm>
            <a:off x="2765425" y="3538538"/>
            <a:ext cx="1847850" cy="10064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902" name="Rectangle 54"/>
          <p:cNvSpPr>
            <a:spLocks noChangeArrowheads="1"/>
          </p:cNvSpPr>
          <p:nvPr/>
        </p:nvSpPr>
        <p:spPr bwMode="auto">
          <a:xfrm>
            <a:off x="3717925" y="1350963"/>
            <a:ext cx="2019300"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1A0004"/>
                </a:solidFill>
                <a:effectLst/>
                <a:uLnTx/>
                <a:uFillTx/>
                <a:latin typeface="Comic Sans MS" pitchFamily="66" charset="0"/>
                <a:ea typeface="SimSun" pitchFamily="2" charset="-122"/>
                <a:cs typeface="+mn-cs"/>
              </a:rPr>
              <a:t>扫</a:t>
            </a:r>
            <a:r>
              <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en-US" altLang="zh-CN" sz="2800" b="1" i="0" u="none" strike="noStrike" kern="1200" cap="none" spc="0" normalizeH="0" baseline="0" noProof="0">
                <a:ln>
                  <a:noFill/>
                </a:ln>
                <a:solidFill>
                  <a:srgbClr val="1A0004"/>
                </a:solidFill>
                <a:effectLst/>
                <a:uLnTx/>
                <a:uFillTx/>
                <a:latin typeface="Comic Sans MS" pitchFamily="66" charset="0"/>
                <a:ea typeface="SimSun" pitchFamily="2" charset="-122"/>
                <a:cs typeface="+mn-cs"/>
              </a:rPr>
              <a:t>-</a:t>
            </a:r>
            <a:r>
              <a:rPr kumimoji="0" lang="zh-CN" altLang="en-US" sz="2800" b="1" i="0" u="none" strike="noStrike" kern="1200" cap="none" spc="0" normalizeH="0" baseline="0" noProof="0">
                <a:ln>
                  <a:noFill/>
                </a:ln>
                <a:solidFill>
                  <a:srgbClr val="1A0004"/>
                </a:solidFill>
                <a:effectLst/>
                <a:uLnTx/>
                <a:uFillTx/>
                <a:latin typeface="Comic Sans MS" pitchFamily="66" charset="0"/>
                <a:ea typeface="SimSun" pitchFamily="2" charset="-122"/>
                <a:cs typeface="+mn-cs"/>
              </a:rPr>
              <a:t>卫 </a:t>
            </a:r>
            <a:r>
              <a:rPr kumimoji="0" lang="en-US" altLang="zh-CN" sz="2800" b="1" i="0" u="none" strike="noStrike" kern="1200" cap="none" spc="0" normalizeH="0" baseline="0" noProof="0">
                <a:ln>
                  <a:noFill/>
                </a:ln>
                <a:solidFill>
                  <a:srgbClr val="1A0004"/>
                </a:solidFill>
                <a:effectLst/>
                <a:uLnTx/>
                <a:uFillTx/>
                <a:latin typeface="Comic Sans MS" pitchFamily="66" charset="0"/>
                <a:ea typeface="SimSun" pitchFamily="2" charset="-122"/>
                <a:cs typeface="+mn-cs"/>
              </a:rPr>
              <a:t>-</a:t>
            </a:r>
            <a:r>
              <a:rPr kumimoji="0" lang="en-US" altLang="zh-CN" sz="28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zh-CN" altLang="en-US" sz="2800" b="1" i="0" u="none" strike="noStrike" kern="1200" cap="none" spc="0" normalizeH="0" baseline="0" noProof="0">
                <a:ln>
                  <a:noFill/>
                </a:ln>
                <a:solidFill>
                  <a:srgbClr val="1A0004"/>
                </a:solidFill>
                <a:effectLst/>
                <a:uLnTx/>
                <a:uFillTx/>
                <a:latin typeface="Comic Sans MS" pitchFamily="66" charset="0"/>
                <a:ea typeface="SimSun" pitchFamily="2" charset="-122"/>
                <a:cs typeface="+mn-cs"/>
              </a:rPr>
              <a:t>罗</a:t>
            </a:r>
            <a:endPar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endParaRPr>
          </a:p>
        </p:txBody>
      </p:sp>
      <p:sp>
        <p:nvSpPr>
          <p:cNvPr id="846904" name="Rectangle 56"/>
          <p:cNvSpPr>
            <a:spLocks noChangeArrowheads="1"/>
          </p:cNvSpPr>
          <p:nvPr/>
        </p:nvSpPr>
        <p:spPr bwMode="auto">
          <a:xfrm>
            <a:off x="7986713" y="3967163"/>
            <a:ext cx="180975" cy="2413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1000" b="1" i="0" u="none" strike="noStrike" kern="1200" cap="none" spc="0" normalizeH="0" baseline="0" noProof="0">
              <a:ln>
                <a:noFill/>
              </a:ln>
              <a:solidFill>
                <a:srgbClr val="000000"/>
              </a:solidFill>
              <a:effectLst/>
              <a:uLnTx/>
              <a:uFillTx/>
              <a:latin typeface="Helvetica" charset="0"/>
              <a:ea typeface="SimSun" charset="0"/>
              <a:cs typeface="SimSun" charset="0"/>
            </a:endParaRPr>
          </a:p>
        </p:txBody>
      </p:sp>
      <p:sp>
        <p:nvSpPr>
          <p:cNvPr id="846905" name="Text Box 57"/>
          <p:cNvSpPr txBox="1">
            <a:spLocks noChangeArrowheads="1"/>
          </p:cNvSpPr>
          <p:nvPr/>
        </p:nvSpPr>
        <p:spPr bwMode="auto">
          <a:xfrm>
            <a:off x="6089650" y="1312863"/>
            <a:ext cx="1155700" cy="701675"/>
          </a:xfrm>
          <a:prstGeom prst="rect">
            <a:avLst/>
          </a:prstGeom>
          <a:noFill/>
          <a:ln>
            <a:noFill/>
          </a:ln>
          <a:effectLst>
            <a:outerShdw blurRad="63500" dist="29783" dir="3885598" algn="ctr" rotWithShape="0">
              <a:schemeClr val="bg2">
                <a:alpha val="74997"/>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ja-JP" sz="2800" b="1"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zh-CN" altLang="en-US" sz="2800" b="1" i="0" u="none" strike="noStrike" kern="1200" cap="none" spc="0" normalizeH="0" baseline="0" noProof="0">
                <a:ln>
                  <a:noFill/>
                </a:ln>
                <a:solidFill>
                  <a:srgbClr val="FFFFFF"/>
                </a:solidFill>
                <a:effectLst/>
                <a:uLnTx/>
                <a:uFillTx/>
                <a:latin typeface="Comic Sans MS" charset="0"/>
                <a:ea typeface="SimSun" charset="0"/>
                <a:cs typeface="SimSun" charset="0"/>
              </a:rPr>
              <a:t>卫约</a:t>
            </a:r>
            <a:r>
              <a:rPr kumimoji="0" lang="zh-CN" altLang="en-US" sz="4000" b="0" i="1" u="none" strike="noStrike" kern="1200" cap="none" spc="0" normalizeH="0" baseline="0" noProof="0">
                <a:ln>
                  <a:noFill/>
                </a:ln>
                <a:solidFill>
                  <a:srgbClr val="FFFFFF"/>
                </a:solidFill>
                <a:effectLst/>
                <a:uLnTx/>
                <a:uFillTx/>
                <a:latin typeface="Kosher-Normal" charset="0"/>
                <a:ea typeface="SimSun" charset="0"/>
                <a:cs typeface="SimSun" charset="0"/>
              </a:rPr>
              <a:t> </a:t>
            </a:r>
          </a:p>
        </p:txBody>
      </p:sp>
      <p:sp>
        <p:nvSpPr>
          <p:cNvPr id="846906" name="Rectangle 58"/>
          <p:cNvSpPr>
            <a:spLocks noChangeArrowheads="1"/>
          </p:cNvSpPr>
          <p:nvPr/>
        </p:nvSpPr>
        <p:spPr bwMode="auto">
          <a:xfrm>
            <a:off x="6110288" y="2166938"/>
            <a:ext cx="1720850" cy="698500"/>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1" u="none" strike="noStrike" kern="1200" cap="none" spc="0" normalizeH="0" baseline="0" noProof="0">
                <a:ln>
                  <a:noFill/>
                </a:ln>
                <a:solidFill>
                  <a:srgbClr val="FFFFFF"/>
                </a:solidFill>
                <a:effectLst/>
                <a:uLnTx/>
                <a:uFillTx/>
                <a:latin typeface="SimSun" charset="0"/>
                <a:ea typeface="SimSun" charset="0"/>
                <a:cs typeface="SimSun" charset="0"/>
              </a:rPr>
              <a:t>撒</a:t>
            </a:r>
            <a:r>
              <a:rPr kumimoji="0" lang="zh-CN" altLang="en-US" sz="2000" b="1" i="1" u="none" strike="noStrike" kern="1200" cap="none" spc="0" normalizeH="0" baseline="0" noProof="0">
                <a:ln>
                  <a:noFill/>
                </a:ln>
                <a:solidFill>
                  <a:srgbClr val="FFFFFF"/>
                </a:solidFill>
                <a:effectLst/>
                <a:uLnTx/>
                <a:uFillTx/>
                <a:latin typeface="SimSun" charset="0"/>
                <a:ea typeface="SimSun" charset="0"/>
                <a:cs typeface="SimSun" charset="0"/>
              </a:rPr>
              <a:t>下 </a:t>
            </a:r>
            <a:r>
              <a:rPr kumimoji="0" lang="en-US" altLang="zh-CN" sz="2000" b="1" i="1" u="none" strike="noStrike" kern="1200" cap="none" spc="0" normalizeH="0" baseline="0" noProof="0">
                <a:ln>
                  <a:noFill/>
                </a:ln>
                <a:solidFill>
                  <a:srgbClr val="FFFFFF"/>
                </a:solidFill>
                <a:effectLst/>
                <a:uLnTx/>
                <a:uFillTx/>
                <a:latin typeface="SimSun" charset="0"/>
                <a:ea typeface="SimSun" charset="0"/>
                <a:cs typeface="SimSun" charset="0"/>
              </a:rPr>
              <a:t>7: 4-16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000" b="1" i="1" u="none" strike="noStrike" kern="1200" cap="none" spc="0" normalizeH="0" baseline="0" noProof="0">
                <a:ln>
                  <a:noFill/>
                </a:ln>
                <a:solidFill>
                  <a:srgbClr val="FFFFFF"/>
                </a:solidFill>
                <a:effectLst/>
                <a:uLnTx/>
                <a:uFillTx/>
                <a:latin typeface="SimSun" charset="0"/>
                <a:ea typeface="SimSun" charset="0"/>
                <a:cs typeface="SimSun" charset="0"/>
              </a:rPr>
              <a:t>代</a:t>
            </a:r>
            <a:r>
              <a:rPr kumimoji="0" lang="ja-JP" altLang="en-US" sz="2000" b="1" i="1" u="none" strike="noStrike" kern="1200" cap="none" spc="0" normalizeH="0" baseline="0" noProof="0">
                <a:ln>
                  <a:noFill/>
                </a:ln>
                <a:solidFill>
                  <a:srgbClr val="FFFFFF"/>
                </a:solidFill>
                <a:effectLst/>
                <a:uLnTx/>
                <a:uFillTx/>
                <a:latin typeface="SimSun" charset="0"/>
                <a:ea typeface="SimSun" charset="0"/>
                <a:cs typeface="SimSun" charset="0"/>
              </a:rPr>
              <a:t>上</a:t>
            </a:r>
            <a:r>
              <a:rPr kumimoji="0" lang="zh-CN" altLang="en-US" sz="2000" b="1" i="1" u="none" strike="noStrike" kern="1200" cap="none" spc="0" normalizeH="0" baseline="0" noProof="0">
                <a:ln>
                  <a:noFill/>
                </a:ln>
                <a:solidFill>
                  <a:srgbClr val="FFFFFF"/>
                </a:solidFill>
                <a:effectLst/>
                <a:uLnTx/>
                <a:uFillTx/>
                <a:latin typeface="SimSun" charset="0"/>
                <a:ea typeface="SimSun" charset="0"/>
                <a:cs typeface="SimSun" charset="0"/>
              </a:rPr>
              <a:t> </a:t>
            </a:r>
            <a:r>
              <a:rPr kumimoji="0" lang="en-US" altLang="zh-CN" sz="2000" b="1" i="1" u="none" strike="noStrike" kern="1200" cap="none" spc="0" normalizeH="0" baseline="0" noProof="0">
                <a:ln>
                  <a:noFill/>
                </a:ln>
                <a:solidFill>
                  <a:srgbClr val="FFFFFF"/>
                </a:solidFill>
                <a:effectLst/>
                <a:uLnTx/>
                <a:uFillTx/>
                <a:latin typeface="SimSun" charset="0"/>
                <a:ea typeface="SimSun" charset="0"/>
                <a:cs typeface="SimSun" charset="0"/>
              </a:rPr>
              <a:t>17:3-15</a:t>
            </a:r>
          </a:p>
        </p:txBody>
      </p:sp>
      <p:sp>
        <p:nvSpPr>
          <p:cNvPr id="846907" name="Rectangle 59"/>
          <p:cNvSpPr>
            <a:spLocks noChangeArrowheads="1"/>
          </p:cNvSpPr>
          <p:nvPr/>
        </p:nvSpPr>
        <p:spPr bwMode="auto">
          <a:xfrm>
            <a:off x="3643313" y="3216275"/>
            <a:ext cx="2581275"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1A0004"/>
                </a:solidFill>
                <a:effectLst/>
                <a:uLnTx/>
                <a:uFillTx/>
                <a:latin typeface="Times" charset="0"/>
                <a:ea typeface="宋体" charset="0"/>
                <a:cs typeface="宋体" charset="0"/>
              </a:rPr>
              <a:t>10            2         </a:t>
            </a:r>
          </a:p>
        </p:txBody>
      </p:sp>
      <p:sp>
        <p:nvSpPr>
          <p:cNvPr id="846908" name="Rectangle 60"/>
          <p:cNvSpPr>
            <a:spLocks noChangeArrowheads="1"/>
          </p:cNvSpPr>
          <p:nvPr/>
        </p:nvSpPr>
        <p:spPr bwMode="auto">
          <a:xfrm>
            <a:off x="3532188" y="2214563"/>
            <a:ext cx="2589212"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ja-JP" altLang="en-US" sz="2800" b="1" i="0" u="none" strike="noStrike" kern="1200" cap="none" spc="0" normalizeH="0" baseline="0" noProof="0">
                <a:ln>
                  <a:noFill/>
                </a:ln>
                <a:solidFill>
                  <a:srgbClr val="1A0004"/>
                </a:solidFill>
                <a:effectLst/>
                <a:uLnTx/>
                <a:uFillTx/>
                <a:latin typeface="Times" charset="0"/>
                <a:ea typeface="ＭＳ Ｐゴシック" pitchFamily="34" charset="-128"/>
                <a:cs typeface="+mn-cs"/>
              </a:rPr>
              <a:t>北</a:t>
            </a:r>
            <a:r>
              <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ja-JP" altLang="en-US" sz="2800" b="1" i="0" u="none" strike="noStrike" kern="1200" cap="none" spc="0" normalizeH="0" baseline="0" noProof="0">
                <a:ln>
                  <a:noFill/>
                </a:ln>
                <a:solidFill>
                  <a:srgbClr val="1A0004"/>
                </a:solidFill>
                <a:effectLst/>
                <a:uLnTx/>
                <a:uFillTx/>
                <a:latin typeface="Times" charset="0"/>
                <a:ea typeface="ＭＳ Ｐゴシック" pitchFamily="34" charset="-128"/>
                <a:cs typeface="+mn-cs"/>
              </a:rPr>
              <a:t>南</a:t>
            </a:r>
            <a:endPar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endParaRPr>
          </a:p>
        </p:txBody>
      </p:sp>
      <p:sp>
        <p:nvSpPr>
          <p:cNvPr id="846909" name="Rectangle 61"/>
          <p:cNvSpPr>
            <a:spLocks noChangeArrowheads="1"/>
          </p:cNvSpPr>
          <p:nvPr/>
        </p:nvSpPr>
        <p:spPr bwMode="auto">
          <a:xfrm>
            <a:off x="3300413" y="2698750"/>
            <a:ext cx="2808287"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800" b="1" i="0" u="none" strike="noStrike" kern="1200" cap="none" spc="0" normalizeH="0" baseline="0" noProof="0">
                <a:ln>
                  <a:noFill/>
                </a:ln>
                <a:solidFill>
                  <a:srgbClr val="1A0004"/>
                </a:solidFill>
                <a:effectLst/>
                <a:uLnTx/>
                <a:uFillTx/>
                <a:latin typeface="Times" charset="0"/>
                <a:ea typeface="ＭＳ Ｐゴシック" pitchFamily="34" charset="-128"/>
                <a:cs typeface="+mn-cs"/>
              </a:rPr>
              <a:t>以色列</a:t>
            </a:r>
            <a:r>
              <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ja-JP" altLang="en-US" sz="2800" b="1" i="0" u="none" strike="noStrike" kern="1200" cap="none" spc="0" normalizeH="0" baseline="0" noProof="0">
                <a:ln>
                  <a:noFill/>
                </a:ln>
                <a:solidFill>
                  <a:srgbClr val="1A0004"/>
                </a:solidFill>
                <a:effectLst/>
                <a:uLnTx/>
                <a:uFillTx/>
                <a:latin typeface="Times" charset="0"/>
                <a:ea typeface="ＭＳ Ｐゴシック" pitchFamily="34" charset="-128"/>
                <a:cs typeface="+mn-cs"/>
              </a:rPr>
              <a:t>犹大</a:t>
            </a:r>
            <a:endParaRPr kumimoji="0" lang="zh-CN" altLang="en-US" sz="2800" b="1" i="0" u="none" strike="noStrike" kern="1200" cap="none" spc="0" normalizeH="0" baseline="0" noProof="0">
              <a:ln>
                <a:noFill/>
              </a:ln>
              <a:solidFill>
                <a:srgbClr val="1A0004"/>
              </a:solidFill>
              <a:effectLst/>
              <a:uLnTx/>
              <a:uFillTx/>
              <a:latin typeface="Times" charset="0"/>
              <a:ea typeface="SimSun" pitchFamily="2" charset="-122"/>
              <a:cs typeface="+mn-cs"/>
            </a:endParaRPr>
          </a:p>
        </p:txBody>
      </p:sp>
      <p:sp>
        <p:nvSpPr>
          <p:cNvPr id="846910" name="Rectangle 62"/>
          <p:cNvSpPr>
            <a:spLocks noChangeArrowheads="1"/>
          </p:cNvSpPr>
          <p:nvPr/>
        </p:nvSpPr>
        <p:spPr bwMode="auto">
          <a:xfrm>
            <a:off x="3313113" y="1781175"/>
            <a:ext cx="2609850"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SimSun" charset="0"/>
                <a:cs typeface="SimSun" charset="0"/>
              </a:rPr>
              <a:t>&lt;&lt;&lt;&lt; </a:t>
            </a:r>
            <a:r>
              <a:rPr kumimoji="0" lang="ja-JP" altLang="en-US" sz="2800" b="1" i="0"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ＭＳ Ｐゴシック" charset="0"/>
                <a:cs typeface="+mn-cs"/>
              </a:rPr>
              <a:t>分</a:t>
            </a:r>
            <a:r>
              <a:rPr kumimoji="0" lang="zh-CN" altLang="en-US" sz="2800" b="1" i="0"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SimSun" charset="0"/>
                <a:cs typeface="SimSun" charset="0"/>
              </a:rPr>
              <a:t>裂</a:t>
            </a:r>
            <a:r>
              <a:rPr kumimoji="0" lang="en-US" altLang="zh-CN" sz="2800" b="1" i="0"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SimSun" charset="0"/>
                <a:cs typeface="SimSun" charset="0"/>
              </a:rPr>
              <a:t>&gt;&gt;&gt;&gt;</a:t>
            </a:r>
          </a:p>
        </p:txBody>
      </p:sp>
      <p:sp>
        <p:nvSpPr>
          <p:cNvPr id="846911" name="Line 63"/>
          <p:cNvSpPr>
            <a:spLocks noChangeShapeType="1"/>
          </p:cNvSpPr>
          <p:nvPr/>
        </p:nvSpPr>
        <p:spPr bwMode="auto">
          <a:xfrm>
            <a:off x="4614863" y="2298700"/>
            <a:ext cx="0" cy="3327400"/>
          </a:xfrm>
          <a:prstGeom prst="line">
            <a:avLst/>
          </a:prstGeom>
          <a:noFill/>
          <a:ln w="50800">
            <a:solidFill>
              <a:srgbClr val="FC0128"/>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12" name="Text Box 64"/>
          <p:cNvSpPr txBox="1">
            <a:spLocks noChangeArrowheads="1"/>
          </p:cNvSpPr>
          <p:nvPr/>
        </p:nvSpPr>
        <p:spPr bwMode="auto">
          <a:xfrm>
            <a:off x="3829050" y="3546475"/>
            <a:ext cx="1758950" cy="641350"/>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ja-JP" sz="3600" b="1" i="0" u="none" strike="noStrike" kern="1200" cap="none" spc="0" normalizeH="0" baseline="0" noProof="0">
                <a:ln>
                  <a:noFill/>
                </a:ln>
                <a:solidFill>
                  <a:srgbClr val="114FFB"/>
                </a:solidFill>
                <a:effectLst/>
                <a:uLnTx/>
                <a:uFillTx/>
                <a:latin typeface="ＭＳ Ｐゴシック" pitchFamily="34" charset="-128"/>
                <a:ea typeface="ＭＳ Ｐゴシック" pitchFamily="34" charset="-128"/>
                <a:cs typeface="+mn-cs"/>
              </a:rPr>
              <a:t> </a:t>
            </a:r>
            <a:r>
              <a:rPr kumimoji="0" lang="ja-JP" altLang="en-US" sz="3600" b="1" i="0" u="none" strike="noStrike" kern="1200" cap="none" spc="0" normalizeH="0" baseline="0" noProof="0">
                <a:ln>
                  <a:noFill/>
                </a:ln>
                <a:solidFill>
                  <a:srgbClr val="114FFB"/>
                </a:solidFill>
                <a:effectLst/>
                <a:uLnTx/>
                <a:uFillTx/>
                <a:latin typeface="ＭＳ Ｐゴシック" pitchFamily="34" charset="-128"/>
                <a:ea typeface="ＭＳ Ｐゴシック" pitchFamily="34" charset="-128"/>
                <a:cs typeface="+mn-cs"/>
              </a:rPr>
              <a:t>先</a:t>
            </a:r>
            <a:r>
              <a:rPr kumimoji="0" lang="en-US" altLang="ja-JP" sz="3600" b="1" i="0" u="none" strike="noStrike" kern="1200" cap="none" spc="0" normalizeH="0" baseline="0" noProof="0">
                <a:ln>
                  <a:noFill/>
                </a:ln>
                <a:solidFill>
                  <a:srgbClr val="114FFB"/>
                </a:solidFill>
                <a:effectLst/>
                <a:uLnTx/>
                <a:uFillTx/>
                <a:latin typeface="ＭＳ Ｐゴシック" pitchFamily="34" charset="-128"/>
                <a:ea typeface="ＭＳ Ｐゴシック" pitchFamily="34" charset="-128"/>
                <a:cs typeface="+mn-cs"/>
              </a:rPr>
              <a:t> </a:t>
            </a:r>
            <a:r>
              <a:rPr kumimoji="0" lang="ja-JP" altLang="en-US" sz="3600" b="1" i="0" u="none" strike="noStrike" kern="1200" cap="none" spc="0" normalizeH="0" baseline="0" noProof="0">
                <a:ln>
                  <a:noFill/>
                </a:ln>
                <a:solidFill>
                  <a:srgbClr val="114FFB"/>
                </a:solidFill>
                <a:effectLst/>
                <a:uLnTx/>
                <a:uFillTx/>
                <a:latin typeface="ＭＳ Ｐゴシック" pitchFamily="34" charset="-128"/>
                <a:ea typeface="ＭＳ Ｐゴシック" pitchFamily="34" charset="-128"/>
                <a:cs typeface="+mn-cs"/>
              </a:rPr>
              <a:t>知</a:t>
            </a:r>
            <a:endParaRPr kumimoji="0" lang="zh-CN" altLang="en-US" sz="3600" b="1" i="0" u="none" strike="noStrike" kern="1200" cap="none" spc="0" normalizeH="0" baseline="0" noProof="0">
              <a:ln>
                <a:noFill/>
              </a:ln>
              <a:solidFill>
                <a:srgbClr val="114FFB"/>
              </a:solidFill>
              <a:effectLst/>
              <a:uLnTx/>
              <a:uFillTx/>
              <a:latin typeface="ＭＳ Ｐゴシック" pitchFamily="34" charset="-128"/>
              <a:ea typeface="ＭＳ Ｐゴシック" pitchFamily="34" charset="-128"/>
              <a:cs typeface="+mn-cs"/>
            </a:endParaRPr>
          </a:p>
        </p:txBody>
      </p:sp>
      <p:sp>
        <p:nvSpPr>
          <p:cNvPr id="846915" name="Text Box 67"/>
          <p:cNvSpPr txBox="1">
            <a:spLocks noChangeArrowheads="1"/>
          </p:cNvSpPr>
          <p:nvPr/>
        </p:nvSpPr>
        <p:spPr bwMode="auto">
          <a:xfrm>
            <a:off x="3532188" y="4071938"/>
            <a:ext cx="2400300" cy="519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2800" b="1" i="0" u="none" strike="noStrike" kern="1200" cap="none" spc="0" normalizeH="0" baseline="0" noProof="0">
                <a:ln>
                  <a:noFill/>
                </a:ln>
                <a:solidFill>
                  <a:srgbClr val="790015"/>
                </a:solidFill>
                <a:effectLst/>
                <a:uLnTx/>
                <a:uFillTx/>
                <a:latin typeface="SimSun" charset="0"/>
                <a:ea typeface="SimSun" charset="0"/>
                <a:cs typeface="SimSun" charset="0"/>
              </a:rPr>
              <a:t>20</a:t>
            </a:r>
            <a:r>
              <a:rPr kumimoji="0" lang="ja-JP" altLang="en-US" sz="2800" b="1" i="0" u="none" strike="noStrike" kern="1200" cap="none" spc="0" normalizeH="0" baseline="0" noProof="0">
                <a:ln>
                  <a:noFill/>
                </a:ln>
                <a:solidFill>
                  <a:srgbClr val="790015"/>
                </a:solidFill>
                <a:effectLst/>
                <a:uLnTx/>
                <a:uFillTx/>
                <a:latin typeface="SimSun" charset="0"/>
                <a:ea typeface="SimSun" charset="0"/>
                <a:cs typeface="SimSun" charset="0"/>
              </a:rPr>
              <a:t>耶</a:t>
            </a:r>
            <a:r>
              <a:rPr kumimoji="0" lang="zh-CN" altLang="en-US" sz="2800" b="1" i="0" u="none" strike="noStrike" kern="1200" cap="none" spc="0" normalizeH="0" baseline="0" noProof="0">
                <a:ln>
                  <a:noFill/>
                </a:ln>
                <a:solidFill>
                  <a:srgbClr val="790015"/>
                </a:solidFill>
                <a:effectLst/>
                <a:uLnTx/>
                <a:uFillTx/>
                <a:latin typeface="SimSun" charset="0"/>
                <a:ea typeface="SimSun" charset="0"/>
                <a:cs typeface="SimSun" charset="0"/>
              </a:rPr>
              <a:t>  </a:t>
            </a:r>
            <a:r>
              <a:rPr kumimoji="0" lang="en-US" altLang="zh-CN" sz="2800" b="1" i="0" u="none" strike="noStrike" kern="1200" cap="none" spc="0" normalizeH="0" baseline="0" noProof="0">
                <a:ln>
                  <a:noFill/>
                </a:ln>
                <a:solidFill>
                  <a:srgbClr val="790015"/>
                </a:solidFill>
                <a:effectLst/>
                <a:uLnTx/>
                <a:uFillTx/>
                <a:latin typeface="SimSun" charset="0"/>
                <a:ea typeface="SimSun" charset="0"/>
                <a:cs typeface="SimSun" charset="0"/>
              </a:rPr>
              <a:t> 20</a:t>
            </a:r>
            <a:r>
              <a:rPr kumimoji="0" lang="ja-JP" altLang="en-US" sz="2800" b="1" i="0" u="none" strike="noStrike" kern="1200" cap="none" spc="0" normalizeH="0" baseline="0" noProof="0">
                <a:ln>
                  <a:noFill/>
                </a:ln>
                <a:solidFill>
                  <a:srgbClr val="790015"/>
                </a:solidFill>
                <a:effectLst/>
                <a:uLnTx/>
                <a:uFillTx/>
                <a:latin typeface="SimSun" charset="0"/>
                <a:ea typeface="SimSun" charset="0"/>
                <a:cs typeface="SimSun" charset="0"/>
              </a:rPr>
              <a:t>罗</a:t>
            </a:r>
            <a:endParaRPr kumimoji="0" lang="zh-CN" altLang="en-US" sz="2800" b="1" i="0" u="none" strike="noStrike" kern="1200" cap="none" spc="0" normalizeH="0" baseline="0" noProof="0">
              <a:ln>
                <a:noFill/>
              </a:ln>
              <a:solidFill>
                <a:srgbClr val="790015"/>
              </a:solidFill>
              <a:effectLst/>
              <a:uLnTx/>
              <a:uFillTx/>
              <a:latin typeface="SimSun" charset="0"/>
              <a:ea typeface="SimSun" charset="0"/>
              <a:cs typeface="SimSun" charset="0"/>
            </a:endParaRPr>
          </a:p>
        </p:txBody>
      </p:sp>
      <p:sp>
        <p:nvSpPr>
          <p:cNvPr id="846916" name="Text Box 68"/>
          <p:cNvSpPr txBox="1">
            <a:spLocks noChangeArrowheads="1"/>
          </p:cNvSpPr>
          <p:nvPr/>
        </p:nvSpPr>
        <p:spPr bwMode="auto">
          <a:xfrm>
            <a:off x="1665288" y="-9525"/>
            <a:ext cx="3851275" cy="3048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1400" b="1" i="0" u="none" strike="noStrike" kern="1200" cap="none" spc="0" normalizeH="0" baseline="0" noProof="0">
                <a:ln>
                  <a:noFill/>
                </a:ln>
                <a:solidFill>
                  <a:srgbClr val="FFFFFF"/>
                </a:solidFill>
                <a:effectLst/>
                <a:uLnTx/>
                <a:uFillTx/>
                <a:latin typeface="SimSun" charset="0"/>
                <a:ea typeface="SimSun" charset="0"/>
                <a:cs typeface="SimSun" charset="0"/>
              </a:rPr>
              <a:t> 王</a:t>
            </a:r>
            <a:r>
              <a:rPr kumimoji="0" lang="ja-JP" altLang="en-US" sz="1400" b="1" i="0" u="none" strike="noStrike" kern="1200" cap="none" spc="0" normalizeH="0" baseline="0" noProof="0">
                <a:ln>
                  <a:noFill/>
                </a:ln>
                <a:solidFill>
                  <a:srgbClr val="FFFFFF"/>
                </a:solidFill>
                <a:effectLst/>
                <a:uLnTx/>
                <a:uFillTx/>
                <a:latin typeface="SimSun" charset="0"/>
                <a:ea typeface="SimSun" charset="0"/>
                <a:cs typeface="SimSun" charset="0"/>
              </a:rPr>
              <a:t>下 </a:t>
            </a:r>
            <a:r>
              <a:rPr kumimoji="0" lang="zh-CN" altLang="en-US" sz="1400" b="1" i="0" u="none" strike="noStrike" kern="1200" cap="none" spc="0" normalizeH="0" baseline="0" noProof="0">
                <a:ln>
                  <a:noFill/>
                </a:ln>
                <a:solidFill>
                  <a:srgbClr val="FFFFFF"/>
                </a:solidFill>
                <a:effectLst/>
                <a:uLnTx/>
                <a:uFillTx/>
                <a:latin typeface="SimSun" charset="0"/>
                <a:ea typeface="SimSun" charset="0"/>
                <a:cs typeface="SimSun" charset="0"/>
              </a:rPr>
              <a:t>2</a:t>
            </a:r>
            <a:r>
              <a:rPr kumimoji="0" lang="en-US" altLang="zh-CN" sz="1400" b="1" i="0" u="none" strike="noStrike" kern="1200" cap="none" spc="0" normalizeH="0" baseline="0" noProof="0">
                <a:ln>
                  <a:noFill/>
                </a:ln>
                <a:solidFill>
                  <a:srgbClr val="FFFFFF"/>
                </a:solidFill>
                <a:effectLst/>
                <a:uLnTx/>
                <a:uFillTx/>
                <a:latin typeface="SimSun" charset="0"/>
                <a:ea typeface="SimSun" charset="0"/>
                <a:cs typeface="SimSun" charset="0"/>
              </a:rPr>
              <a:t>5</a:t>
            </a:r>
            <a:r>
              <a:rPr kumimoji="0" lang="zh-CN" altLang="en-US" sz="1400" b="1" i="0" u="none" strike="noStrike" kern="1200" cap="none" spc="0" normalizeH="0" baseline="0" noProof="0">
                <a:ln>
                  <a:noFill/>
                </a:ln>
                <a:solidFill>
                  <a:srgbClr val="FFFFFF"/>
                </a:solidFill>
                <a:effectLst/>
                <a:uLnTx/>
                <a:uFillTx/>
                <a:latin typeface="SimSun" charset="0"/>
                <a:ea typeface="SimSun" charset="0"/>
                <a:cs typeface="SimSun" charset="0"/>
              </a:rPr>
              <a:t>：</a:t>
            </a:r>
            <a:r>
              <a:rPr kumimoji="0" lang="en-US" altLang="zh-CN" sz="1400" b="1" i="0" u="none" strike="noStrike" kern="1200" cap="none" spc="0" normalizeH="0" baseline="0" noProof="0">
                <a:ln>
                  <a:noFill/>
                </a:ln>
                <a:solidFill>
                  <a:srgbClr val="FFFFFF"/>
                </a:solidFill>
                <a:effectLst/>
                <a:uLnTx/>
                <a:uFillTx/>
                <a:latin typeface="SimSun" charset="0"/>
                <a:ea typeface="SimSun" charset="0"/>
                <a:cs typeface="SimSun" charset="0"/>
              </a:rPr>
              <a:t>21</a:t>
            </a:r>
          </a:p>
        </p:txBody>
      </p:sp>
      <p:sp>
        <p:nvSpPr>
          <p:cNvPr id="846917" name="Text Box 69"/>
          <p:cNvSpPr txBox="1">
            <a:spLocks noChangeArrowheads="1"/>
          </p:cNvSpPr>
          <p:nvPr/>
        </p:nvSpPr>
        <p:spPr bwMode="auto">
          <a:xfrm>
            <a:off x="3505200" y="4533900"/>
            <a:ext cx="227330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2800" b="1" i="0" u="none" strike="noStrike" kern="1200" cap="none" spc="0" normalizeH="0" baseline="0" noProof="0">
                <a:ln>
                  <a:noFill/>
                </a:ln>
                <a:solidFill>
                  <a:srgbClr val="790015"/>
                </a:solidFill>
                <a:effectLst/>
                <a:uLnTx/>
                <a:uFillTx/>
                <a:latin typeface="SimSun" charset="0"/>
                <a:ea typeface="SimSun" charset="0"/>
                <a:cs typeface="SimSun" charset="0"/>
              </a:rPr>
              <a:t>200</a:t>
            </a: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6918" name="Text Box 70"/>
          <p:cNvSpPr txBox="1">
            <a:spLocks noChangeArrowheads="1"/>
          </p:cNvSpPr>
          <p:nvPr/>
        </p:nvSpPr>
        <p:spPr bwMode="auto">
          <a:xfrm>
            <a:off x="3429000" y="4965700"/>
            <a:ext cx="134620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790015"/>
                </a:solidFill>
                <a:effectLst/>
                <a:uLnTx/>
                <a:uFillTx/>
                <a:latin typeface="Times New Roman" pitchFamily="18" charset="0"/>
                <a:ea typeface="SimSun" pitchFamily="2" charset="-122"/>
                <a:cs typeface="+mn-cs"/>
              </a:rPr>
              <a:t>亚述</a:t>
            </a:r>
            <a:endParaRPr kumimoji="0" lang="zh-CN" altLang="en-US" sz="2800" b="1" i="0" u="none" strike="noStrike" kern="1200" cap="none" spc="0" normalizeH="0" baseline="0" noProof="0">
              <a:ln>
                <a:noFill/>
              </a:ln>
              <a:solidFill>
                <a:srgbClr val="790015"/>
              </a:solidFill>
              <a:effectLst/>
              <a:uLnTx/>
              <a:uFillTx/>
              <a:latin typeface="Times New Roman" pitchFamily="18" charset="0"/>
              <a:ea typeface="SimSun" pitchFamily="2" charset="-122"/>
              <a:cs typeface="+mn-cs"/>
            </a:endParaRPr>
          </a:p>
        </p:txBody>
      </p:sp>
      <p:sp>
        <p:nvSpPr>
          <p:cNvPr id="846920" name="Rectangle 72"/>
          <p:cNvSpPr>
            <a:spLocks noChangeArrowheads="1"/>
          </p:cNvSpPr>
          <p:nvPr/>
        </p:nvSpPr>
        <p:spPr bwMode="auto">
          <a:xfrm>
            <a:off x="6172200" y="4462463"/>
            <a:ext cx="2209800" cy="274637"/>
          </a:xfrm>
          <a:prstGeom prst="rect">
            <a:avLst/>
          </a:prstGeom>
          <a:noFill/>
          <a:ln>
            <a:noFill/>
          </a:ln>
          <a:effectLst>
            <a:outerShdw blurRad="63500" dist="91980"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60000"/>
              </a:lnSpc>
              <a:spcBef>
                <a:spcPct val="50000"/>
              </a:spcBef>
              <a:spcAft>
                <a:spcPct val="0"/>
              </a:spcAft>
              <a:buClrTx/>
              <a:buSzTx/>
              <a:buFontTx/>
              <a:buNone/>
              <a:tabLst/>
              <a:defRPr/>
            </a:pPr>
            <a:r>
              <a:rPr kumimoji="0" lang="ja-JP" altLang="en-US" sz="2000" b="1" i="1" u="none" strike="noStrike" kern="1200" cap="none" spc="0" normalizeH="0" baseline="0" noProof="0">
                <a:ln>
                  <a:noFill/>
                </a:ln>
                <a:solidFill>
                  <a:srgbClr val="FFFFFF"/>
                </a:solidFill>
                <a:effectLst/>
                <a:uLnTx/>
                <a:uFillTx/>
                <a:latin typeface="SimSun" charset="0"/>
                <a:ea typeface="SimSun" charset="0"/>
                <a:cs typeface="SimSun" charset="0"/>
              </a:rPr>
              <a:t>耶</a:t>
            </a:r>
            <a:r>
              <a:rPr kumimoji="0" lang="zh-CN" altLang="en-US" sz="2000" b="1" i="1" u="none" strike="noStrike" kern="1200" cap="none" spc="0" normalizeH="0" baseline="0" noProof="0">
                <a:ln>
                  <a:noFill/>
                </a:ln>
                <a:solidFill>
                  <a:srgbClr val="FFFFFF"/>
                </a:solidFill>
                <a:effectLst/>
                <a:uLnTx/>
                <a:uFillTx/>
                <a:latin typeface="SimSun" charset="0"/>
                <a:ea typeface="SimSun" charset="0"/>
                <a:cs typeface="SimSun" charset="0"/>
              </a:rPr>
              <a:t> </a:t>
            </a:r>
            <a:r>
              <a:rPr kumimoji="0" lang="en-US" altLang="zh-CN" sz="2000" b="1" i="1" u="none" strike="noStrike" kern="1200" cap="none" spc="0" normalizeH="0" baseline="0" noProof="0">
                <a:ln>
                  <a:noFill/>
                </a:ln>
                <a:solidFill>
                  <a:srgbClr val="FFFFFF"/>
                </a:solidFill>
                <a:effectLst/>
                <a:uLnTx/>
                <a:uFillTx/>
                <a:latin typeface="SimSun" charset="0"/>
                <a:ea typeface="SimSun" charset="0"/>
                <a:cs typeface="SimSun" charset="0"/>
              </a:rPr>
              <a:t>31: 31-33</a:t>
            </a:r>
          </a:p>
        </p:txBody>
      </p:sp>
      <p:sp>
        <p:nvSpPr>
          <p:cNvPr id="846965" name="Oval 117"/>
          <p:cNvSpPr>
            <a:spLocks noChangeArrowheads="1"/>
          </p:cNvSpPr>
          <p:nvPr/>
        </p:nvSpPr>
        <p:spPr bwMode="auto">
          <a:xfrm>
            <a:off x="4567238" y="4483100"/>
            <a:ext cx="1562100" cy="1143000"/>
          </a:xfrm>
          <a:prstGeom prst="ellipse">
            <a:avLst/>
          </a:prstGeom>
          <a:noFill/>
          <a:ln w="57150">
            <a:solidFill>
              <a:schemeClr val="accent1"/>
            </a:solidFill>
            <a:round/>
            <a:headEnd/>
            <a:tailEn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966" name="Text Box 118"/>
          <p:cNvSpPr txBox="1">
            <a:spLocks noChangeArrowheads="1"/>
          </p:cNvSpPr>
          <p:nvPr/>
        </p:nvSpPr>
        <p:spPr bwMode="auto">
          <a:xfrm>
            <a:off x="4951413" y="4527550"/>
            <a:ext cx="107950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2800" b="1" i="0" u="none" strike="noStrike" kern="1200" cap="none" spc="0" normalizeH="0" baseline="0" noProof="0">
                <a:ln>
                  <a:noFill/>
                </a:ln>
                <a:solidFill>
                  <a:srgbClr val="790015"/>
                </a:solidFill>
                <a:effectLst/>
                <a:uLnTx/>
                <a:uFillTx/>
                <a:latin typeface="SimSun" pitchFamily="2" charset="-122"/>
                <a:ea typeface="SimSun" pitchFamily="2" charset="-122"/>
                <a:cs typeface="+mn-cs"/>
              </a:rPr>
              <a:t>350</a:t>
            </a:r>
          </a:p>
        </p:txBody>
      </p:sp>
      <p:sp>
        <p:nvSpPr>
          <p:cNvPr id="846967" name="Text Box 119"/>
          <p:cNvSpPr txBox="1">
            <a:spLocks noChangeArrowheads="1"/>
          </p:cNvSpPr>
          <p:nvPr/>
        </p:nvSpPr>
        <p:spPr bwMode="auto">
          <a:xfrm>
            <a:off x="4656138" y="4965700"/>
            <a:ext cx="186690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790015"/>
                </a:solidFill>
                <a:effectLst/>
                <a:uLnTx/>
                <a:uFillTx/>
                <a:latin typeface="Times New Roman" pitchFamily="18" charset="0"/>
                <a:ea typeface="SimSun" pitchFamily="2" charset="-122"/>
                <a:cs typeface="+mn-cs"/>
              </a:rPr>
              <a:t>巴比伦</a:t>
            </a:r>
            <a:endParaRPr kumimoji="0" lang="zh-CN" altLang="en-US" sz="2800" b="1" i="0" u="none" strike="noStrike" kern="1200" cap="none" spc="0" normalizeH="0" baseline="0" noProof="0">
              <a:ln>
                <a:noFill/>
              </a:ln>
              <a:solidFill>
                <a:srgbClr val="790015"/>
              </a:solidFill>
              <a:effectLst/>
              <a:uLnTx/>
              <a:uFillTx/>
              <a:latin typeface="Times New Roman" pitchFamily="18" charset="0"/>
              <a:ea typeface="SimSun" pitchFamily="2" charset="-122"/>
              <a:cs typeface="+mn-cs"/>
            </a:endParaRPr>
          </a:p>
        </p:txBody>
      </p:sp>
      <p:sp>
        <p:nvSpPr>
          <p:cNvPr id="846972" name="Rectangle 124"/>
          <p:cNvSpPr>
            <a:spLocks noChangeArrowheads="1"/>
          </p:cNvSpPr>
          <p:nvPr/>
        </p:nvSpPr>
        <p:spPr bwMode="auto">
          <a:xfrm>
            <a:off x="3452813" y="933450"/>
            <a:ext cx="1370012"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790015"/>
                </a:solidFill>
                <a:effectLst/>
                <a:uLnTx/>
                <a:uFillTx/>
                <a:latin typeface="Times" charset="0"/>
                <a:ea typeface="SimSun" pitchFamily="2" charset="-122"/>
                <a:cs typeface="+mn-cs"/>
              </a:rPr>
              <a:t>王 </a:t>
            </a:r>
            <a:r>
              <a:rPr kumimoji="0" lang="zh-CN" altLang="en-US" sz="2800" b="1" i="0" u="none" strike="noStrike" kern="1200" cap="none" spc="0" normalizeH="0" baseline="0" noProof="0">
                <a:ln>
                  <a:noFill/>
                </a:ln>
                <a:solidFill>
                  <a:srgbClr val="790015"/>
                </a:solidFill>
                <a:effectLst/>
                <a:uLnTx/>
                <a:uFillTx/>
                <a:latin typeface="Times" charset="0"/>
                <a:ea typeface="SimSun" pitchFamily="2" charset="-122"/>
                <a:cs typeface="+mn-cs"/>
              </a:rPr>
              <a:t>朝</a:t>
            </a:r>
            <a:endParaRPr kumimoji="0" lang="zh-CN" altLang="en-US" sz="3600" b="1" i="0" u="none" strike="noStrike" kern="1200" cap="none" spc="0" normalizeH="0" baseline="0" noProof="0">
              <a:ln>
                <a:noFill/>
              </a:ln>
              <a:solidFill>
                <a:srgbClr val="790015"/>
              </a:solidFill>
              <a:effectLst/>
              <a:uLnTx/>
              <a:uFillTx/>
              <a:latin typeface="Times" charset="0"/>
              <a:ea typeface="SimSun" pitchFamily="2" charset="-122"/>
              <a:cs typeface="+mn-cs"/>
            </a:endParaRPr>
          </a:p>
        </p:txBody>
      </p:sp>
      <p:grpSp>
        <p:nvGrpSpPr>
          <p:cNvPr id="323631" name="Group 168"/>
          <p:cNvGrpSpPr>
            <a:grpSpLocks/>
          </p:cNvGrpSpPr>
          <p:nvPr/>
        </p:nvGrpSpPr>
        <p:grpSpPr bwMode="auto">
          <a:xfrm>
            <a:off x="7842250" y="3436938"/>
            <a:ext cx="1200150" cy="2109787"/>
            <a:chOff x="4940" y="2165"/>
            <a:chExt cx="756" cy="1329"/>
          </a:xfrm>
        </p:grpSpPr>
        <p:grpSp>
          <p:nvGrpSpPr>
            <p:cNvPr id="323634" name="Group 125"/>
            <p:cNvGrpSpPr>
              <a:grpSpLocks/>
            </p:cNvGrpSpPr>
            <p:nvPr/>
          </p:nvGrpSpPr>
          <p:grpSpPr bwMode="auto">
            <a:xfrm>
              <a:off x="4940" y="2165"/>
              <a:ext cx="756" cy="1329"/>
              <a:chOff x="4940" y="2165"/>
              <a:chExt cx="756" cy="1329"/>
            </a:xfrm>
          </p:grpSpPr>
          <p:grpSp>
            <p:nvGrpSpPr>
              <p:cNvPr id="323637" name="Group 126"/>
              <p:cNvGrpSpPr>
                <a:grpSpLocks/>
              </p:cNvGrpSpPr>
              <p:nvPr/>
            </p:nvGrpSpPr>
            <p:grpSpPr bwMode="auto">
              <a:xfrm>
                <a:off x="4940" y="2165"/>
                <a:ext cx="756" cy="1329"/>
                <a:chOff x="4940" y="2165"/>
                <a:chExt cx="756" cy="1329"/>
              </a:xfrm>
            </p:grpSpPr>
            <p:grpSp>
              <p:nvGrpSpPr>
                <p:cNvPr id="323640" name="Group 127"/>
                <p:cNvGrpSpPr>
                  <a:grpSpLocks/>
                </p:cNvGrpSpPr>
                <p:nvPr/>
              </p:nvGrpSpPr>
              <p:grpSpPr bwMode="auto">
                <a:xfrm>
                  <a:off x="4940" y="2165"/>
                  <a:ext cx="756" cy="1329"/>
                  <a:chOff x="4940" y="2165"/>
                  <a:chExt cx="756" cy="1329"/>
                </a:xfrm>
              </p:grpSpPr>
              <p:grpSp>
                <p:nvGrpSpPr>
                  <p:cNvPr id="323642" name="Group 128"/>
                  <p:cNvGrpSpPr>
                    <a:grpSpLocks/>
                  </p:cNvGrpSpPr>
                  <p:nvPr/>
                </p:nvGrpSpPr>
                <p:grpSpPr bwMode="auto">
                  <a:xfrm>
                    <a:off x="4940" y="2165"/>
                    <a:ext cx="756" cy="1329"/>
                    <a:chOff x="4940" y="2165"/>
                    <a:chExt cx="756" cy="1329"/>
                  </a:xfrm>
                </p:grpSpPr>
                <p:grpSp>
                  <p:nvGrpSpPr>
                    <p:cNvPr id="323644" name="Group 129"/>
                    <p:cNvGrpSpPr>
                      <a:grpSpLocks/>
                    </p:cNvGrpSpPr>
                    <p:nvPr/>
                  </p:nvGrpSpPr>
                  <p:grpSpPr bwMode="auto">
                    <a:xfrm>
                      <a:off x="4940" y="2165"/>
                      <a:ext cx="756" cy="1329"/>
                      <a:chOff x="4940" y="2165"/>
                      <a:chExt cx="756" cy="1329"/>
                    </a:xfrm>
                  </p:grpSpPr>
                  <p:grpSp>
                    <p:nvGrpSpPr>
                      <p:cNvPr id="323646" name="Group 130"/>
                      <p:cNvGrpSpPr>
                        <a:grpSpLocks/>
                      </p:cNvGrpSpPr>
                      <p:nvPr/>
                    </p:nvGrpSpPr>
                    <p:grpSpPr bwMode="auto">
                      <a:xfrm>
                        <a:off x="4940" y="2165"/>
                        <a:ext cx="756" cy="1329"/>
                        <a:chOff x="4940" y="2165"/>
                        <a:chExt cx="756" cy="1329"/>
                      </a:xfrm>
                    </p:grpSpPr>
                    <p:grpSp>
                      <p:nvGrpSpPr>
                        <p:cNvPr id="323648" name="Group 131"/>
                        <p:cNvGrpSpPr>
                          <a:grpSpLocks/>
                        </p:cNvGrpSpPr>
                        <p:nvPr/>
                      </p:nvGrpSpPr>
                      <p:grpSpPr bwMode="auto">
                        <a:xfrm>
                          <a:off x="4940" y="2165"/>
                          <a:ext cx="756" cy="1329"/>
                          <a:chOff x="4940" y="2165"/>
                          <a:chExt cx="756" cy="1329"/>
                        </a:xfrm>
                      </p:grpSpPr>
                      <p:grpSp>
                        <p:nvGrpSpPr>
                          <p:cNvPr id="323651" name="Group 132"/>
                          <p:cNvGrpSpPr>
                            <a:grpSpLocks/>
                          </p:cNvGrpSpPr>
                          <p:nvPr/>
                        </p:nvGrpSpPr>
                        <p:grpSpPr bwMode="auto">
                          <a:xfrm>
                            <a:off x="4940" y="2165"/>
                            <a:ext cx="756" cy="1329"/>
                            <a:chOff x="4940" y="2165"/>
                            <a:chExt cx="756" cy="1329"/>
                          </a:xfrm>
                        </p:grpSpPr>
                        <p:sp>
                          <p:nvSpPr>
                            <p:cNvPr id="846981" name="AutoShape 133"/>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982" name="Rectangle 134"/>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983" name="Line 135"/>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84" name="Rectangle 136"/>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985" name="Rectangle 137"/>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mn-cs"/>
                              </a:endParaRPr>
                            </a:p>
                          </p:txBody>
                        </p:sp>
                        <p:sp>
                          <p:nvSpPr>
                            <p:cNvPr id="846986" name="Line 138"/>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87" name="Line 139"/>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88" name="Line 140"/>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89" name="Line 141"/>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90" name="Line 142"/>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91" name="Line 143"/>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92" name="Line 144"/>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93" name="Line 145"/>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94" name="Line 146"/>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95" name="Line 147"/>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846996" name="Rectangle 148"/>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200" b="1" i="0" u="none" strike="noStrike" kern="1200" cap="none" spc="0" normalizeH="0" baseline="0" noProof="0">
                                  <a:ln>
                                    <a:noFill/>
                                  </a:ln>
                                  <a:solidFill>
                                    <a:srgbClr val="1A0004"/>
                                  </a:solidFill>
                                  <a:effectLst/>
                                  <a:uLnTx/>
                                  <a:uFillTx/>
                                  <a:latin typeface="Times" charset="0"/>
                                  <a:ea typeface="SimSun" pitchFamily="2" charset="-122"/>
                                  <a:cs typeface="+mn-cs"/>
                                </a:rPr>
                                <a:t>   </a:t>
                              </a:r>
                              <a:r>
                                <a:rPr kumimoji="0" lang="zh-CN" altLang="en-US" sz="1000" b="1" i="0" u="none" strike="noStrike" kern="1200" cap="none" spc="0" normalizeH="0" baseline="0" noProof="0">
                                  <a:ln>
                                    <a:noFill/>
                                  </a:ln>
                                  <a:solidFill>
                                    <a:srgbClr val="1A0004"/>
                                  </a:solidFill>
                                  <a:effectLst/>
                                  <a:uLnTx/>
                                  <a:uFillTx/>
                                  <a:latin typeface="Times" charset="0"/>
                                  <a:ea typeface="SimSun" pitchFamily="2" charset="-122"/>
                                  <a:cs typeface="+mn-cs"/>
                                </a:rPr>
                                <a:t>王朝</a:t>
                              </a:r>
                              <a:endParaRPr kumimoji="0" lang="zh-CN" altLang="en-US" sz="2800" b="0" i="0" u="none" strike="noStrike" kern="1200" cap="none" spc="0" normalizeH="0" baseline="0" noProof="0">
                                <a:ln>
                                  <a:noFill/>
                                </a:ln>
                                <a:solidFill>
                                  <a:srgbClr val="00DFCA"/>
                                </a:solidFill>
                                <a:effectLst/>
                                <a:uLnTx/>
                                <a:uFillTx/>
                                <a:latin typeface="Comic Sans MS" pitchFamily="66" charset="0"/>
                                <a:ea typeface="SimSun" pitchFamily="2" charset="-122"/>
                                <a:cs typeface="+mn-cs"/>
                              </a:endParaRPr>
                            </a:p>
                          </p:txBody>
                        </p:sp>
                        <p:sp>
                          <p:nvSpPr>
                            <p:cNvPr id="846997" name="Rectangle 149"/>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6998" name="Rectangle 150"/>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6999" name="Rectangle 151"/>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7000" name="Rectangle 152"/>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7001" name="Text Box 153"/>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7002" name="Text Box 154"/>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7003" name="Text Box 155"/>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7004" name="Text Box 156"/>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7005" name="Text Box 157"/>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sp>
                          <p:nvSpPr>
                            <p:cNvPr id="847006" name="Text Box 158"/>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47007" name="Rectangle 159"/>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扫</a:t>
                            </a:r>
                            <a:r>
                              <a:rPr kumimoji="0" lang="en-US" altLang="zh-CN" sz="1000" b="1" i="0" u="none" strike="noStrike" kern="1200" cap="none" spc="0" normalizeH="0" baseline="0" noProof="0">
                                <a:ln>
                                  <a:noFill/>
                                </a:ln>
                                <a:solidFill>
                                  <a:srgbClr val="1A0004"/>
                                </a:solidFill>
                                <a:effectLst/>
                                <a:uLnTx/>
                                <a:uFillTx/>
                                <a:latin typeface="Comic Sans MS" charset="0"/>
                                <a:ea typeface="SimSun" charset="0"/>
                                <a:cs typeface="SimSun"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卫</a:t>
                            </a:r>
                            <a:r>
                              <a:rPr kumimoji="0" lang="en-US" altLang="zh-CN" sz="1000" b="1" i="0" u="none" strike="noStrike" kern="1200" cap="none" spc="0" normalizeH="0" baseline="0" noProof="0">
                                <a:ln>
                                  <a:noFill/>
                                </a:ln>
                                <a:solidFill>
                                  <a:srgbClr val="1A0004"/>
                                </a:solidFill>
                                <a:effectLst/>
                                <a:uLnTx/>
                                <a:uFillTx/>
                                <a:latin typeface="Comic Sans MS" charset="0"/>
                                <a:ea typeface="SimSun" charset="0"/>
                                <a:cs typeface="SimSun"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SimSun" charset="0"/>
                                <a:cs typeface="SimSun" charset="0"/>
                              </a:rPr>
                              <a:t>罗</a:t>
                            </a:r>
                            <a:endParaRPr kumimoji="0" lang="zh-CN" altLang="en-US" sz="28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47008" name="Rectangle 160"/>
                        <p:cNvSpPr>
                          <a:spLocks noChangeArrowheads="1"/>
                        </p:cNvSpPr>
                        <p:nvPr/>
                      </p:nvSpPr>
                      <p:spPr bwMode="auto">
                        <a:xfrm>
                          <a:off x="4946" y="2387"/>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r>
                            <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分裂 </a:t>
                          </a:r>
                          <a:r>
                            <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 </a:t>
                          </a:r>
                        </a:p>
                      </p:txBody>
                    </p:sp>
                    <p:sp>
                      <p:nvSpPr>
                        <p:cNvPr id="847009" name="Rectangle 161"/>
                        <p:cNvSpPr>
                          <a:spLocks noChangeArrowheads="1"/>
                        </p:cNvSpPr>
                        <p:nvPr/>
                      </p:nvSpPr>
                      <p:spPr bwMode="auto">
                        <a:xfrm>
                          <a:off x="5059" y="2497"/>
                          <a:ext cx="4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北</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南</a:t>
                          </a:r>
                          <a:endParaRPr kumimoji="0" lang="zh-CN" altLang="en-US" sz="1000" b="1" i="0" u="none" strike="noStrike" kern="1200" cap="none" spc="0" normalizeH="0" baseline="0" noProof="0">
                            <a:ln>
                              <a:noFill/>
                            </a:ln>
                            <a:solidFill>
                              <a:srgbClr val="000000"/>
                            </a:solidFill>
                            <a:effectLst/>
                            <a:uLnTx/>
                            <a:uFillTx/>
                            <a:latin typeface="SimSun" charset="0"/>
                            <a:ea typeface="SimSun" charset="0"/>
                            <a:cs typeface="SimSun" charset="0"/>
                          </a:endParaRPr>
                        </a:p>
                      </p:txBody>
                    </p:sp>
                  </p:grpSp>
                  <p:sp>
                    <p:nvSpPr>
                      <p:cNvPr id="847010" name="Rectangle 162"/>
                      <p:cNvSpPr>
                        <a:spLocks noChangeArrowheads="1"/>
                      </p:cNvSpPr>
                      <p:nvPr/>
                    </p:nvSpPr>
                    <p:spPr bwMode="auto">
                      <a:xfrm>
                        <a:off x="4982" y="2609"/>
                        <a:ext cx="65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以色列</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犹大</a:t>
                        </a:r>
                        <a:endPar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endParaRPr>
                      </a:p>
                    </p:txBody>
                  </p:sp>
                </p:grpSp>
                <p:sp>
                  <p:nvSpPr>
                    <p:cNvPr id="847011" name="Text Box 163"/>
                    <p:cNvSpPr txBox="1">
                      <a:spLocks noChangeArrowheads="1"/>
                    </p:cNvSpPr>
                    <p:nvPr/>
                  </p:nvSpPr>
                  <p:spPr bwMode="auto">
                    <a:xfrm>
                      <a:off x="5042" y="2727"/>
                      <a:ext cx="536"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pitchFamily="2" charset="-122"/>
                          <a:ea typeface="SimSun" pitchFamily="2" charset="-122"/>
                          <a:cs typeface="+mn-cs"/>
                        </a:rPr>
                        <a:t>10      2</a:t>
                      </a:r>
                    </a:p>
                  </p:txBody>
                </p:sp>
              </p:grpSp>
              <p:sp>
                <p:nvSpPr>
                  <p:cNvPr id="847012" name="Rectangle 164"/>
                  <p:cNvSpPr>
                    <a:spLocks noChangeArrowheads="1"/>
                  </p:cNvSpPr>
                  <p:nvPr/>
                </p:nvSpPr>
                <p:spPr bwMode="auto">
                  <a:xfrm>
                    <a:off x="4962" y="2826"/>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rPr>
                      <a:t>先知</a:t>
                    </a:r>
                    <a:endParaRPr kumimoji="0" lang="en-US" altLang="zh-CN" sz="1000" b="1" i="0" u="none" strike="noStrike" kern="1200" cap="none" spc="0" normalizeH="0" baseline="0" noProof="0">
                      <a:ln>
                        <a:noFill/>
                      </a:ln>
                      <a:solidFill>
                        <a:srgbClr val="000000"/>
                      </a:solidFill>
                      <a:effectLst>
                        <a:outerShdw blurRad="38100" dist="38100" dir="2700000" algn="tl">
                          <a:srgbClr val="FFFFFF"/>
                        </a:outerShdw>
                      </a:effectLst>
                      <a:uLnTx/>
                      <a:uFillTx/>
                      <a:latin typeface="SimSun" charset="0"/>
                      <a:ea typeface="SimSun" charset="0"/>
                      <a:cs typeface="SimSun" charset="0"/>
                    </a:endParaRPr>
                  </a:p>
                </p:txBody>
              </p:sp>
            </p:grpSp>
            <p:sp>
              <p:nvSpPr>
                <p:cNvPr id="847013" name="Text Box 165"/>
                <p:cNvSpPr txBox="1">
                  <a:spLocks noChangeArrowheads="1"/>
                </p:cNvSpPr>
                <p:nvPr/>
              </p:nvSpPr>
              <p:spPr bwMode="auto">
                <a:xfrm>
                  <a:off x="5014" y="2944"/>
                  <a:ext cx="5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耶</a:t>
                  </a:r>
                  <a:r>
                    <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rPr>
                    <a:t>   </a:t>
                  </a: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a:t>
                  </a: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罗</a:t>
                  </a:r>
                  <a:endParaRPr kumimoji="0" lang="zh-CN" altLang="en-US" sz="2800" b="0" i="0" u="none" strike="noStrike" kern="1200" cap="none" spc="0" normalizeH="0" baseline="0" noProof="0">
                    <a:ln>
                      <a:noFill/>
                    </a:ln>
                    <a:solidFill>
                      <a:srgbClr val="00DFCA"/>
                    </a:solidFill>
                    <a:effectLst/>
                    <a:uLnTx/>
                    <a:uFillTx/>
                    <a:latin typeface="SimSun" charset="0"/>
                    <a:ea typeface="SimSun" charset="0"/>
                    <a:cs typeface="SimSun" charset="0"/>
                  </a:endParaRPr>
                </a:p>
              </p:txBody>
            </p:sp>
          </p:grpSp>
          <p:sp>
            <p:nvSpPr>
              <p:cNvPr id="847014" name="Text Box 166"/>
              <p:cNvSpPr txBox="1">
                <a:spLocks noChangeArrowheads="1"/>
              </p:cNvSpPr>
              <p:nvPr/>
            </p:nvSpPr>
            <p:spPr bwMode="auto">
              <a:xfrm>
                <a:off x="5031" y="3053"/>
                <a:ext cx="25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charset="0"/>
                    <a:ea typeface="SimSun" charset="0"/>
                    <a:cs typeface="SimSun" charset="0"/>
                  </a:rPr>
                  <a:t>200</a:t>
                </a:r>
                <a:endParaRPr kumimoji="0" lang="zh-CN" altLang="en-US" sz="1000" b="1" i="0" u="none" strike="noStrike" kern="1200" cap="none" spc="0" normalizeH="0" baseline="0" noProof="0">
                  <a:ln>
                    <a:noFill/>
                  </a:ln>
                  <a:solidFill>
                    <a:srgbClr val="1A0004"/>
                  </a:solidFill>
                  <a:effectLst/>
                  <a:uLnTx/>
                  <a:uFillTx/>
                  <a:latin typeface="SimSun" charset="0"/>
                  <a:ea typeface="SimSun" charset="0"/>
                  <a:cs typeface="SimSun" charset="0"/>
                </a:endParaRPr>
              </a:p>
            </p:txBody>
          </p:sp>
          <p:sp>
            <p:nvSpPr>
              <p:cNvPr id="847015" name="Text Box 167"/>
              <p:cNvSpPr txBox="1">
                <a:spLocks noChangeArrowheads="1"/>
              </p:cNvSpPr>
              <p:nvPr/>
            </p:nvSpPr>
            <p:spPr bwMode="auto">
              <a:xfrm>
                <a:off x="5020" y="3160"/>
                <a:ext cx="38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SimSun" charset="0"/>
                    <a:ea typeface="SimSun" charset="0"/>
                    <a:cs typeface="SimSun" charset="0"/>
                  </a:rPr>
                  <a:t>亚述</a:t>
                </a:r>
                <a:endParaRPr kumimoji="0" lang="zh-CN" altLang="en-US" sz="1000" b="0" i="0" u="none" strike="noStrike" kern="1200" cap="none" spc="0" normalizeH="0" baseline="0" noProof="0">
                  <a:ln>
                    <a:noFill/>
                  </a:ln>
                  <a:solidFill>
                    <a:srgbClr val="00DFCA"/>
                  </a:solidFill>
                  <a:effectLst/>
                  <a:uLnTx/>
                  <a:uFillTx/>
                  <a:latin typeface="Comic Sans MS" charset="0"/>
                  <a:ea typeface="SimSun" charset="0"/>
                  <a:cs typeface="SimSun" charset="0"/>
                </a:endParaRPr>
              </a:p>
            </p:txBody>
          </p:sp>
        </p:grpSp>
        <p:sp>
          <p:nvSpPr>
            <p:cNvPr id="846970" name="Text Box 122"/>
            <p:cNvSpPr txBox="1">
              <a:spLocks noChangeArrowheads="1"/>
            </p:cNvSpPr>
            <p:nvPr/>
          </p:nvSpPr>
          <p:spPr bwMode="auto">
            <a:xfrm rot="10800000" flipV="1">
              <a:off x="5298" y="3056"/>
              <a:ext cx="338"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000" b="1" i="0" u="none" strike="noStrike" kern="1200" cap="none" spc="0" normalizeH="0" baseline="0" noProof="0">
                  <a:ln>
                    <a:noFill/>
                  </a:ln>
                  <a:solidFill>
                    <a:srgbClr val="1A0004"/>
                  </a:solidFill>
                  <a:effectLst/>
                  <a:uLnTx/>
                  <a:uFillTx/>
                  <a:latin typeface="SimSun" pitchFamily="2" charset="-122"/>
                  <a:ea typeface="SimSun" pitchFamily="2" charset="-122"/>
                  <a:cs typeface="+mn-cs"/>
                </a:rPr>
                <a:t>350</a:t>
              </a:r>
            </a:p>
          </p:txBody>
        </p:sp>
        <p:sp>
          <p:nvSpPr>
            <p:cNvPr id="846968" name="Text Box 120"/>
            <p:cNvSpPr txBox="1">
              <a:spLocks noChangeArrowheads="1"/>
            </p:cNvSpPr>
            <p:nvPr/>
          </p:nvSpPr>
          <p:spPr bwMode="auto">
            <a:xfrm>
              <a:off x="5233" y="3172"/>
              <a:ext cx="430" cy="14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90000"/>
                </a:lnSpc>
                <a:spcBef>
                  <a:spcPct val="50000"/>
                </a:spcBef>
                <a:spcAft>
                  <a:spcPct val="0"/>
                </a:spcAft>
                <a:buClrTx/>
                <a:buSzTx/>
                <a:buFontTx/>
                <a:buNone/>
                <a:tabLst/>
                <a:defRPr/>
              </a:pPr>
              <a:r>
                <a:rPr kumimoji="0" lang="ja-JP" altLang="en-US" sz="1000" b="1" i="0" u="none" strike="noStrike" kern="1200" cap="none" spc="0" normalizeH="0" baseline="0" noProof="0">
                  <a:ln>
                    <a:noFill/>
                  </a:ln>
                  <a:solidFill>
                    <a:srgbClr val="1A0004"/>
                  </a:solidFill>
                  <a:effectLst/>
                  <a:uLnTx/>
                  <a:uFillTx/>
                  <a:latin typeface="Times New Roman" pitchFamily="18" charset="0"/>
                  <a:ea typeface="SimSun" pitchFamily="2" charset="-122"/>
                  <a:cs typeface="+mn-cs"/>
                </a:rPr>
                <a:t>巴比伦</a:t>
              </a:r>
              <a:endParaRPr kumimoji="0" lang="zh-CN" altLang="en-US" sz="1000" b="1" i="0" u="none" strike="noStrike" kern="1200" cap="none" spc="0" normalizeH="0" baseline="0" noProof="0">
                <a:ln>
                  <a:noFill/>
                </a:ln>
                <a:solidFill>
                  <a:srgbClr val="1A0004"/>
                </a:solidFill>
                <a:effectLst/>
                <a:uLnTx/>
                <a:uFillTx/>
                <a:latin typeface="Times New Roman" pitchFamily="18" charset="0"/>
                <a:ea typeface="SimSun" pitchFamily="2" charset="-122"/>
                <a:cs typeface="+mn-cs"/>
              </a:endParaRPr>
            </a:p>
          </p:txBody>
        </p:sp>
      </p:grpSp>
      <p:sp>
        <p:nvSpPr>
          <p:cNvPr id="847017" name="Text Box 169"/>
          <p:cNvSpPr txBox="1">
            <a:spLocks noChangeArrowheads="1"/>
          </p:cNvSpPr>
          <p:nvPr/>
        </p:nvSpPr>
        <p:spPr bwMode="auto">
          <a:xfrm>
            <a:off x="6248400" y="3536950"/>
            <a:ext cx="1038225" cy="519113"/>
          </a:xfrm>
          <a:prstGeom prst="rect">
            <a:avLst/>
          </a:prstGeom>
          <a:noFill/>
          <a:ln>
            <a:noFill/>
          </a:ln>
          <a:effectLst>
            <a:outerShdw blurRad="63500" dist="46662" dir="3284183" algn="ctr" rotWithShape="0">
              <a:schemeClr val="bg2">
                <a:alpha val="74997"/>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uLnTx/>
                <a:uFillTx/>
                <a:latin typeface="Comic Sans MS" pitchFamily="66" charset="0"/>
                <a:ea typeface="SimSun" pitchFamily="2" charset="-122"/>
                <a:cs typeface="+mn-cs"/>
              </a:rPr>
              <a:t>新约</a:t>
            </a:r>
            <a:endParaRPr kumimoji="0" lang="zh-CN" altLang="en-US" sz="2800" b="1" i="0" u="none" strike="noStrike" kern="1200" cap="none" spc="0" normalizeH="0" baseline="0" noProof="0">
              <a:ln>
                <a:noFill/>
              </a:ln>
              <a:solidFill>
                <a:srgbClr val="FFFFFF"/>
              </a:solidFill>
              <a:effectLst/>
              <a:uLnTx/>
              <a:uFillTx/>
              <a:latin typeface="Comic Sans MS" pitchFamily="66" charset="0"/>
              <a:ea typeface="SimSun" pitchFamily="2" charset="-122"/>
              <a:cs typeface="+mn-cs"/>
            </a:endParaRPr>
          </a:p>
        </p:txBody>
      </p:sp>
      <p:sp>
        <p:nvSpPr>
          <p:cNvPr id="847018" name="Text Box 170"/>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学生</a:t>
            </a:r>
            <a:r>
              <a:rPr kumimoji="0" lang="ja-JP" altLang="en-US" sz="1200" b="1" i="0" u="none" strike="noStrike" kern="1200" cap="none" spc="0" normalizeH="0" baseline="0" noProof="0">
                <a:ln>
                  <a:noFill/>
                </a:ln>
                <a:solidFill>
                  <a:srgbClr val="FFFFFF"/>
                </a:solidFill>
                <a:effectLst/>
                <a:uLnTx/>
                <a:uFillTx/>
                <a:latin typeface="SimSun" charset="0"/>
                <a:ea typeface="SimSun" charset="0"/>
                <a:cs typeface="SimSun" charset="0"/>
              </a:rPr>
              <a:t>手册</a:t>
            </a: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第</a:t>
            </a:r>
            <a:r>
              <a:rPr kumimoji="0" lang="en-US" altLang="zh-CN" sz="1200" b="1" i="0" u="none" strike="noStrike" kern="1200" cap="none" spc="0" normalizeH="0" baseline="0" noProof="0">
                <a:ln>
                  <a:noFill/>
                </a:ln>
                <a:solidFill>
                  <a:srgbClr val="FFFFFF"/>
                </a:solidFill>
                <a:effectLst/>
                <a:uLnTx/>
                <a:uFillTx/>
                <a:latin typeface="SimSun" charset="0"/>
                <a:ea typeface="SimSun" charset="0"/>
                <a:cs typeface="SimSun" charset="0"/>
              </a:rPr>
              <a:t>32-37</a:t>
            </a:r>
            <a:r>
              <a:rPr kumimoji="0" lang="zh-CN" altLang="en-US" sz="1200" b="1" i="0" u="none" strike="noStrike" kern="1200" cap="none" spc="0" normalizeH="0" baseline="0" noProof="0">
                <a:ln>
                  <a:noFill/>
                </a:ln>
                <a:solidFill>
                  <a:srgbClr val="FFFFFF"/>
                </a:solidFill>
                <a:effectLst/>
                <a:uLnTx/>
                <a:uFillTx/>
                <a:latin typeface="SimSun" charset="0"/>
                <a:ea typeface="SimSun" charset="0"/>
                <a:cs typeface="SimSun" charset="0"/>
              </a:rPr>
              <a:t>页</a:t>
            </a:r>
          </a:p>
        </p:txBody>
      </p:sp>
    </p:spTree>
    <p:extLst>
      <p:ext uri="{BB962C8B-B14F-4D97-AF65-F5344CB8AC3E}">
        <p14:creationId xmlns:p14="http://schemas.microsoft.com/office/powerpoint/2010/main" val="74575675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0"/>
                                  </p:stCondLst>
                                  <p:childTnLst>
                                    <p:set>
                                      <p:cBhvr>
                                        <p:cTn id="6" dur="1" fill="hold">
                                          <p:stCondLst>
                                            <p:cond delay="0"/>
                                          </p:stCondLst>
                                        </p:cTn>
                                        <p:tgtEl>
                                          <p:spTgt spid="846966"/>
                                        </p:tgtEl>
                                        <p:attrNameLst>
                                          <p:attrName>style.visibility</p:attrName>
                                        </p:attrNameLst>
                                      </p:cBhvr>
                                      <p:to>
                                        <p:strVal val="visible"/>
                                      </p:to>
                                    </p:set>
                                    <p:anim calcmode="lin" valueType="num">
                                      <p:cBhvr>
                                        <p:cTn id="7" dur="500" fill="hold"/>
                                        <p:tgtEl>
                                          <p:spTgt spid="846966"/>
                                        </p:tgtEl>
                                        <p:attrNameLst>
                                          <p:attrName>ppt_x</p:attrName>
                                        </p:attrNameLst>
                                      </p:cBhvr>
                                      <p:tavLst>
                                        <p:tav tm="0">
                                          <p:val>
                                            <p:strVal val="#ppt_x+#ppt_w/2"/>
                                          </p:val>
                                        </p:tav>
                                        <p:tav tm="100000">
                                          <p:val>
                                            <p:strVal val="#ppt_x"/>
                                          </p:val>
                                        </p:tav>
                                      </p:tavLst>
                                    </p:anim>
                                    <p:anim calcmode="lin" valueType="num">
                                      <p:cBhvr>
                                        <p:cTn id="8" dur="500" fill="hold"/>
                                        <p:tgtEl>
                                          <p:spTgt spid="846966"/>
                                        </p:tgtEl>
                                        <p:attrNameLst>
                                          <p:attrName>ppt_y</p:attrName>
                                        </p:attrNameLst>
                                      </p:cBhvr>
                                      <p:tavLst>
                                        <p:tav tm="0">
                                          <p:val>
                                            <p:strVal val="#ppt_y"/>
                                          </p:val>
                                        </p:tav>
                                        <p:tav tm="100000">
                                          <p:val>
                                            <p:strVal val="#ppt_y"/>
                                          </p:val>
                                        </p:tav>
                                      </p:tavLst>
                                    </p:anim>
                                    <p:anim calcmode="lin" valueType="num">
                                      <p:cBhvr>
                                        <p:cTn id="9" dur="500" fill="hold"/>
                                        <p:tgtEl>
                                          <p:spTgt spid="846966"/>
                                        </p:tgtEl>
                                        <p:attrNameLst>
                                          <p:attrName>ppt_w</p:attrName>
                                        </p:attrNameLst>
                                      </p:cBhvr>
                                      <p:tavLst>
                                        <p:tav tm="0">
                                          <p:val>
                                            <p:fltVal val="0"/>
                                          </p:val>
                                        </p:tav>
                                        <p:tav tm="100000">
                                          <p:val>
                                            <p:strVal val="#ppt_w"/>
                                          </p:val>
                                        </p:tav>
                                      </p:tavLst>
                                    </p:anim>
                                    <p:anim calcmode="lin" valueType="num">
                                      <p:cBhvr>
                                        <p:cTn id="10" dur="500" fill="hold"/>
                                        <p:tgtEl>
                                          <p:spTgt spid="846966"/>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17" presetClass="entr" presetSubtype="2" fill="hold" grpId="0" nodeType="afterEffect">
                                  <p:stCondLst>
                                    <p:cond delay="0"/>
                                  </p:stCondLst>
                                  <p:childTnLst>
                                    <p:set>
                                      <p:cBhvr>
                                        <p:cTn id="13" dur="1" fill="hold">
                                          <p:stCondLst>
                                            <p:cond delay="0"/>
                                          </p:stCondLst>
                                        </p:cTn>
                                        <p:tgtEl>
                                          <p:spTgt spid="846967"/>
                                        </p:tgtEl>
                                        <p:attrNameLst>
                                          <p:attrName>style.visibility</p:attrName>
                                        </p:attrNameLst>
                                      </p:cBhvr>
                                      <p:to>
                                        <p:strVal val="visible"/>
                                      </p:to>
                                    </p:set>
                                    <p:anim calcmode="lin" valueType="num">
                                      <p:cBhvr>
                                        <p:cTn id="14" dur="500" fill="hold"/>
                                        <p:tgtEl>
                                          <p:spTgt spid="846967"/>
                                        </p:tgtEl>
                                        <p:attrNameLst>
                                          <p:attrName>ppt_x</p:attrName>
                                        </p:attrNameLst>
                                      </p:cBhvr>
                                      <p:tavLst>
                                        <p:tav tm="0">
                                          <p:val>
                                            <p:strVal val="#ppt_x+#ppt_w/2"/>
                                          </p:val>
                                        </p:tav>
                                        <p:tav tm="100000">
                                          <p:val>
                                            <p:strVal val="#ppt_x"/>
                                          </p:val>
                                        </p:tav>
                                      </p:tavLst>
                                    </p:anim>
                                    <p:anim calcmode="lin" valueType="num">
                                      <p:cBhvr>
                                        <p:cTn id="15" dur="500" fill="hold"/>
                                        <p:tgtEl>
                                          <p:spTgt spid="846967"/>
                                        </p:tgtEl>
                                        <p:attrNameLst>
                                          <p:attrName>ppt_y</p:attrName>
                                        </p:attrNameLst>
                                      </p:cBhvr>
                                      <p:tavLst>
                                        <p:tav tm="0">
                                          <p:val>
                                            <p:strVal val="#ppt_y"/>
                                          </p:val>
                                        </p:tav>
                                        <p:tav tm="100000">
                                          <p:val>
                                            <p:strVal val="#ppt_y"/>
                                          </p:val>
                                        </p:tav>
                                      </p:tavLst>
                                    </p:anim>
                                    <p:anim calcmode="lin" valueType="num">
                                      <p:cBhvr>
                                        <p:cTn id="16" dur="500" fill="hold"/>
                                        <p:tgtEl>
                                          <p:spTgt spid="846967"/>
                                        </p:tgtEl>
                                        <p:attrNameLst>
                                          <p:attrName>ppt_w</p:attrName>
                                        </p:attrNameLst>
                                      </p:cBhvr>
                                      <p:tavLst>
                                        <p:tav tm="0">
                                          <p:val>
                                            <p:fltVal val="0"/>
                                          </p:val>
                                        </p:tav>
                                        <p:tav tm="100000">
                                          <p:val>
                                            <p:strVal val="#ppt_w"/>
                                          </p:val>
                                        </p:tav>
                                      </p:tavLst>
                                    </p:anim>
                                    <p:anim calcmode="lin" valueType="num">
                                      <p:cBhvr>
                                        <p:cTn id="17" dur="500" fill="hold"/>
                                        <p:tgtEl>
                                          <p:spTgt spid="846967"/>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1000"/>
                            </p:stCondLst>
                            <p:childTnLst>
                              <p:par>
                                <p:cTn id="19" presetID="17" presetClass="entr" presetSubtype="2" fill="hold" grpId="0" nodeType="afterEffect">
                                  <p:stCondLst>
                                    <p:cond delay="100"/>
                                  </p:stCondLst>
                                  <p:childTnLst>
                                    <p:set>
                                      <p:cBhvr>
                                        <p:cTn id="20" dur="1" fill="hold">
                                          <p:stCondLst>
                                            <p:cond delay="0"/>
                                          </p:stCondLst>
                                        </p:cTn>
                                        <p:tgtEl>
                                          <p:spTgt spid="846965"/>
                                        </p:tgtEl>
                                        <p:attrNameLst>
                                          <p:attrName>style.visibility</p:attrName>
                                        </p:attrNameLst>
                                      </p:cBhvr>
                                      <p:to>
                                        <p:strVal val="visible"/>
                                      </p:to>
                                    </p:set>
                                    <p:anim calcmode="lin" valueType="num">
                                      <p:cBhvr>
                                        <p:cTn id="21" dur="500" fill="hold"/>
                                        <p:tgtEl>
                                          <p:spTgt spid="846965"/>
                                        </p:tgtEl>
                                        <p:attrNameLst>
                                          <p:attrName>ppt_x</p:attrName>
                                        </p:attrNameLst>
                                      </p:cBhvr>
                                      <p:tavLst>
                                        <p:tav tm="0">
                                          <p:val>
                                            <p:strVal val="#ppt_x+#ppt_w/2"/>
                                          </p:val>
                                        </p:tav>
                                        <p:tav tm="100000">
                                          <p:val>
                                            <p:strVal val="#ppt_x"/>
                                          </p:val>
                                        </p:tav>
                                      </p:tavLst>
                                    </p:anim>
                                    <p:anim calcmode="lin" valueType="num">
                                      <p:cBhvr>
                                        <p:cTn id="22" dur="500" fill="hold"/>
                                        <p:tgtEl>
                                          <p:spTgt spid="846965"/>
                                        </p:tgtEl>
                                        <p:attrNameLst>
                                          <p:attrName>ppt_y</p:attrName>
                                        </p:attrNameLst>
                                      </p:cBhvr>
                                      <p:tavLst>
                                        <p:tav tm="0">
                                          <p:val>
                                            <p:strVal val="#ppt_y"/>
                                          </p:val>
                                        </p:tav>
                                        <p:tav tm="100000">
                                          <p:val>
                                            <p:strVal val="#ppt_y"/>
                                          </p:val>
                                        </p:tav>
                                      </p:tavLst>
                                    </p:anim>
                                    <p:anim calcmode="lin" valueType="num">
                                      <p:cBhvr>
                                        <p:cTn id="23" dur="500" fill="hold"/>
                                        <p:tgtEl>
                                          <p:spTgt spid="846965"/>
                                        </p:tgtEl>
                                        <p:attrNameLst>
                                          <p:attrName>ppt_w</p:attrName>
                                        </p:attrNameLst>
                                      </p:cBhvr>
                                      <p:tavLst>
                                        <p:tav tm="0">
                                          <p:val>
                                            <p:fltVal val="0"/>
                                          </p:val>
                                        </p:tav>
                                        <p:tav tm="100000">
                                          <p:val>
                                            <p:strVal val="#ppt_w"/>
                                          </p:val>
                                        </p:tav>
                                      </p:tavLst>
                                    </p:anim>
                                    <p:anim calcmode="lin" valueType="num">
                                      <p:cBhvr>
                                        <p:cTn id="24" dur="500" fill="hold"/>
                                        <p:tgtEl>
                                          <p:spTgt spid="84696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6965" grpId="0" animBg="1"/>
      <p:bldP spid="846966" grpId="0"/>
      <p:bldP spid="846967"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sz="quarter" idx="4294967295"/>
          </p:nvPr>
        </p:nvGraphicFramePr>
        <p:xfrm>
          <a:off x="0" y="857250"/>
          <a:ext cx="9112250" cy="5862639"/>
        </p:xfrm>
        <a:graphic>
          <a:graphicData uri="http://schemas.openxmlformats.org/drawingml/2006/table">
            <a:tbl>
              <a:tblPr/>
              <a:tblGrid>
                <a:gridCol w="1519238">
                  <a:extLst>
                    <a:ext uri="{9D8B030D-6E8A-4147-A177-3AD203B41FA5}">
                      <a16:colId xmlns:a16="http://schemas.microsoft.com/office/drawing/2014/main" val="20000"/>
                    </a:ext>
                  </a:extLst>
                </a:gridCol>
                <a:gridCol w="1066800">
                  <a:extLst>
                    <a:ext uri="{9D8B030D-6E8A-4147-A177-3AD203B41FA5}">
                      <a16:colId xmlns:a16="http://schemas.microsoft.com/office/drawing/2014/main" val="20001"/>
                    </a:ext>
                  </a:extLst>
                </a:gridCol>
                <a:gridCol w="1568450">
                  <a:extLst>
                    <a:ext uri="{9D8B030D-6E8A-4147-A177-3AD203B41FA5}">
                      <a16:colId xmlns:a16="http://schemas.microsoft.com/office/drawing/2014/main" val="20002"/>
                    </a:ext>
                  </a:extLst>
                </a:gridCol>
                <a:gridCol w="1570037">
                  <a:extLst>
                    <a:ext uri="{9D8B030D-6E8A-4147-A177-3AD203B41FA5}">
                      <a16:colId xmlns:a16="http://schemas.microsoft.com/office/drawing/2014/main" val="20003"/>
                    </a:ext>
                  </a:extLst>
                </a:gridCol>
                <a:gridCol w="1606550">
                  <a:extLst>
                    <a:ext uri="{9D8B030D-6E8A-4147-A177-3AD203B41FA5}">
                      <a16:colId xmlns:a16="http://schemas.microsoft.com/office/drawing/2014/main" val="20004"/>
                    </a:ext>
                  </a:extLst>
                </a:gridCol>
                <a:gridCol w="1781175">
                  <a:extLst>
                    <a:ext uri="{9D8B030D-6E8A-4147-A177-3AD203B41FA5}">
                      <a16:colId xmlns:a16="http://schemas.microsoft.com/office/drawing/2014/main" val="20005"/>
                    </a:ext>
                  </a:extLst>
                </a:gridCol>
              </a:tblGrid>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latin typeface="Arial" charset="0"/>
                          <a:ea typeface="ＭＳ Ｐゴシック" charset="0"/>
                          <a:cs typeface="ＭＳ Ｐゴシック" charset="0"/>
                        </a:rPr>
                        <a:t>规模大小</a:t>
                      </a:r>
                      <a:endParaRPr kumimoji="0" lang="en-US" sz="1800" b="1" i="0" u="none" strike="noStrike" cap="none" normalizeH="0" baseline="0">
                        <a:ln>
                          <a:noFill/>
                        </a:ln>
                        <a:solidFill>
                          <a:srgbClr val="FFFFFF"/>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latin typeface="Arial" charset="0"/>
                          <a:ea typeface="ＭＳ Ｐゴシック" charset="0"/>
                          <a:cs typeface="ＭＳ Ｐゴシック" charset="0"/>
                        </a:rPr>
                        <a:t>年日</a:t>
                      </a:r>
                      <a:endParaRPr kumimoji="0" lang="en-US" sz="1800" b="1" i="0" u="none" strike="noStrike" cap="none" normalizeH="0" baseline="0">
                        <a:ln>
                          <a:noFill/>
                        </a:ln>
                        <a:solidFill>
                          <a:srgbClr val="FFFFFF"/>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latin typeface="Arial" charset="0"/>
                          <a:ea typeface="ＭＳ Ｐゴシック" charset="0"/>
                          <a:cs typeface="ＭＳ Ｐゴシック" charset="0"/>
                        </a:rPr>
                        <a:t>犹大王</a:t>
                      </a:r>
                      <a:endParaRPr kumimoji="0" lang="en-US" sz="1800" b="1" i="0" u="none" strike="noStrike" cap="none" normalizeH="0" baseline="0">
                        <a:ln>
                          <a:noFill/>
                        </a:ln>
                        <a:solidFill>
                          <a:srgbClr val="FFFFFF"/>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latin typeface="Arial" charset="0"/>
                          <a:ea typeface="ＭＳ Ｐゴシック" charset="0"/>
                          <a:cs typeface="ＭＳ Ｐゴシック" charset="0"/>
                        </a:rPr>
                        <a:t>人数被掳</a:t>
                      </a:r>
                      <a:endParaRPr kumimoji="0" lang="en-US" sz="1800" b="1" i="0" u="none" strike="noStrike" cap="none" normalizeH="0" baseline="0">
                        <a:ln>
                          <a:noFill/>
                        </a:ln>
                        <a:solidFill>
                          <a:srgbClr val="FFFFFF"/>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latin typeface="Arial" charset="0"/>
                          <a:ea typeface="ＭＳ Ｐゴシック" charset="0"/>
                          <a:cs typeface="ＭＳ Ｐゴシック" charset="0"/>
                        </a:rPr>
                        <a:t>主要被掳者</a:t>
                      </a:r>
                      <a:endParaRPr kumimoji="0" lang="en-US" sz="1800" b="1" i="0" u="none" strike="noStrike" cap="none" normalizeH="0" baseline="0">
                        <a:ln>
                          <a:noFill/>
                        </a:ln>
                        <a:solidFill>
                          <a:srgbClr val="FFFFFF"/>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latin typeface="Arial" charset="0"/>
                          <a:ea typeface="ＭＳ Ｐゴシック" charset="0"/>
                          <a:cs typeface="ＭＳ Ｐゴシック" charset="0"/>
                        </a:rPr>
                        <a:t>结果</a:t>
                      </a:r>
                      <a:r>
                        <a:rPr kumimoji="0" lang="en-US" altLang="zh-CN" sz="1800" b="1" i="0" u="none" strike="noStrike" cap="none" normalizeH="0" baseline="0">
                          <a:ln>
                            <a:noFill/>
                          </a:ln>
                          <a:solidFill>
                            <a:srgbClr val="FFFFFF"/>
                          </a:solidFill>
                          <a:effectLst/>
                          <a:latin typeface="Arial" charset="0"/>
                          <a:ea typeface="ＭＳ Ｐゴシック" charset="0"/>
                          <a:cs typeface="ＭＳ Ｐゴシック" charset="0"/>
                        </a:rPr>
                        <a:t>/</a:t>
                      </a:r>
                      <a:r>
                        <a:rPr kumimoji="0" lang="zh-CN" altLang="en-US" sz="1800" b="1" i="0" u="none" strike="noStrike" cap="none" normalizeH="0" baseline="0">
                          <a:ln>
                            <a:noFill/>
                          </a:ln>
                          <a:solidFill>
                            <a:srgbClr val="FFFFFF"/>
                          </a:solidFill>
                          <a:effectLst/>
                          <a:latin typeface="Arial" charset="0"/>
                          <a:ea typeface="ＭＳ Ｐゴシック" charset="0"/>
                          <a:cs typeface="ＭＳ Ｐゴシック" charset="0"/>
                        </a:rPr>
                        <a:t>评语</a:t>
                      </a:r>
                      <a:endParaRPr kumimoji="0" lang="en-US" sz="1700" b="1" i="0" u="none" strike="noStrike" cap="none" normalizeH="0" baseline="0">
                        <a:ln>
                          <a:noFill/>
                        </a:ln>
                        <a:solidFill>
                          <a:srgbClr val="FFFFFF"/>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11906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1 </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小型</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主前</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605</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约雅敬</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少数</a:t>
                      </a:r>
                      <a:b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b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但</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1:3)</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但以理、</a:t>
                      </a:r>
                      <a:r>
                        <a:rPr kumimoji="0" lang="en-US" altLang="zh-CN" sz="1800" b="1" i="0" u="none" strike="noStrike" cap="none" normalizeH="0" baseline="0">
                          <a:ln>
                            <a:noFill/>
                          </a:ln>
                          <a:solidFill>
                            <a:srgbClr val="000000"/>
                          </a:solidFill>
                          <a:effectLst/>
                          <a:latin typeface="Arial" charset="0"/>
                          <a:ea typeface="ＭＳ Ｐゴシック" charset="0"/>
                          <a:cs typeface="ＭＳ Ｐゴシック" charset="0"/>
                        </a:rPr>
                        <a:t>3</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个朋友、贵族、王族</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执行贡品。</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埃及强大。</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1"/>
                  </a:ext>
                </a:extLst>
              </a:tr>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2 </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中等</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主前</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598</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约雅敬</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3023 </a:t>
                      </a:r>
                      <a:b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b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耶</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52:28)</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小型被掳行动</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2"/>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3 </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庞大</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主前</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597</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约雅斤</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10,000 </a:t>
                      </a:r>
                      <a:b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b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王下</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24:14)</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约雅斤、以西结、末底改</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尼布甲尼撒掳许多； 就职西底家</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3"/>
                  </a:ext>
                </a:extLst>
              </a:tr>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4 </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小型</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主前</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587</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西底家</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832 </a:t>
                      </a:r>
                      <a:b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b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耶</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52:29)</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毁灭之前</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4"/>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5 </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庞大</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586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西底家</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约</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10,400 </a:t>
                      </a:r>
                      <a:b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b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王下</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25:11)</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西底家</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耶路撒冷以及圣殿毁灭</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5"/>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6 </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小型</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主前</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582</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745 </a:t>
                      </a:r>
                      <a:b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b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a:t>
                      </a: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耶</a:t>
                      </a: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52:30)</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Arial" charset="0"/>
                          <a:ea typeface="ＭＳ Ｐゴシック" charset="0"/>
                          <a:cs typeface="ＭＳ Ｐゴシック" charset="0"/>
                        </a:rPr>
                        <a:t>耶路撒冷毁灭之后四年</a:t>
                      </a:r>
                      <a:endParaRPr kumimoji="0" lang="en-US" sz="1800" b="1" i="0" u="none" strike="noStrike" cap="none" normalizeH="0" baseline="0">
                        <a:ln>
                          <a:noFill/>
                        </a:ln>
                        <a:solidFill>
                          <a:srgbClr val="000000"/>
                        </a:solidFill>
                        <a:effectLst/>
                        <a:latin typeface="Arial" charset="0"/>
                        <a:ea typeface="ＭＳ Ｐゴシック" charset="0"/>
                        <a:cs typeface="ＭＳ Ｐゴシック"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6"/>
                  </a:ext>
                </a:extLst>
              </a:tr>
            </a:tbl>
          </a:graphicData>
        </a:graphic>
      </p:graphicFrame>
      <p:sp>
        <p:nvSpPr>
          <p:cNvPr id="458811" name="Title 1"/>
          <p:cNvSpPr>
            <a:spLocks noGrp="1"/>
          </p:cNvSpPr>
          <p:nvPr>
            <p:ph type="title" idx="4294967295"/>
          </p:nvPr>
        </p:nvSpPr>
        <p:spPr>
          <a:xfrm>
            <a:off x="0" y="-9525"/>
            <a:ext cx="9112250" cy="758825"/>
          </a:xfrm>
        </p:spPr>
        <p:txBody>
          <a:bodyPr/>
          <a:lstStyle/>
          <a:p>
            <a:pPr eaLnBrk="1" hangingPunct="1"/>
            <a:r>
              <a:rPr lang="zh-CN" altLang="en-US" sz="2800" b="1">
                <a:solidFill>
                  <a:schemeClr val="tx1"/>
                </a:solidFill>
                <a:latin typeface="Arial" charset="0"/>
                <a:ea typeface="ＭＳ Ｐゴシック" charset="0"/>
                <a:cs typeface="Arial" charset="0"/>
              </a:rPr>
              <a:t>尼布甲尼撒六次掳民到巴比伦去</a:t>
            </a:r>
            <a:endParaRPr lang="en-US" sz="2800" b="1">
              <a:solidFill>
                <a:schemeClr val="tx1"/>
              </a:solidFill>
              <a:latin typeface="Arial" charset="0"/>
              <a:ea typeface="ＭＳ Ｐゴシック" charset="0"/>
              <a:cs typeface="Arial" charset="0"/>
            </a:endParaRPr>
          </a:p>
        </p:txBody>
      </p:sp>
      <p:sp>
        <p:nvSpPr>
          <p:cNvPr id="458812" name="Text Box 56"/>
          <p:cNvSpPr txBox="1">
            <a:spLocks noChangeArrowheads="1"/>
          </p:cNvSpPr>
          <p:nvPr/>
        </p:nvSpPr>
        <p:spPr bwMode="auto">
          <a:xfrm>
            <a:off x="8445500" y="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000000"/>
                </a:solidFill>
                <a:cs typeface="Arial" charset="0"/>
              </a:rPr>
              <a:t>492</a:t>
            </a:r>
          </a:p>
        </p:txBody>
      </p:sp>
      <p:sp>
        <p:nvSpPr>
          <p:cNvPr id="43070" name="AutoShape 62"/>
          <p:cNvSpPr>
            <a:spLocks noChangeArrowheads="1"/>
          </p:cNvSpPr>
          <p:nvPr/>
        </p:nvSpPr>
        <p:spPr bwMode="auto">
          <a:xfrm>
            <a:off x="935038" y="3128963"/>
            <a:ext cx="647700"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endParaRPr lang="en-US">
              <a:solidFill>
                <a:srgbClr val="000000"/>
              </a:solidFill>
              <a:cs typeface="Arial" charset="0"/>
            </a:endParaRPr>
          </a:p>
        </p:txBody>
      </p:sp>
      <p:sp>
        <p:nvSpPr>
          <p:cNvPr id="6" name="AutoShape 62"/>
          <p:cNvSpPr>
            <a:spLocks noChangeArrowheads="1"/>
          </p:cNvSpPr>
          <p:nvPr/>
        </p:nvSpPr>
        <p:spPr bwMode="auto">
          <a:xfrm>
            <a:off x="935038" y="4672013"/>
            <a:ext cx="647700"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endParaRPr lang="en-US">
              <a:solidFill>
                <a:srgbClr val="000000"/>
              </a:solidFill>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3070"/>
                                        </p:tgtEl>
                                        <p:attrNameLst>
                                          <p:attrName>style.visibility</p:attrName>
                                        </p:attrNameLst>
                                      </p:cBhvr>
                                      <p:to>
                                        <p:strVal val="visible"/>
                                      </p:to>
                                    </p:set>
                                    <p:anim calcmode="lin" valueType="num">
                                      <p:cBhvr additive="base">
                                        <p:cTn id="7" dur="500" fill="hold"/>
                                        <p:tgtEl>
                                          <p:spTgt spid="43070"/>
                                        </p:tgtEl>
                                        <p:attrNameLst>
                                          <p:attrName>ppt_x</p:attrName>
                                        </p:attrNameLst>
                                      </p:cBhvr>
                                      <p:tavLst>
                                        <p:tav tm="0">
                                          <p:val>
                                            <p:strVal val="#ppt_x"/>
                                          </p:val>
                                        </p:tav>
                                        <p:tav tm="100000">
                                          <p:val>
                                            <p:strVal val="#ppt_x"/>
                                          </p:val>
                                        </p:tav>
                                      </p:tavLst>
                                    </p:anim>
                                    <p:anim calcmode="lin" valueType="num">
                                      <p:cBhvr additive="base">
                                        <p:cTn id="8" dur="500" fill="hold"/>
                                        <p:tgtEl>
                                          <p:spTgt spid="4307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70" grpId="0" animBg="1"/>
      <p:bldP spid="6"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60802" name="Rectangle 2"/>
          <p:cNvSpPr>
            <a:spLocks noGrp="1" noChangeArrowheads="1"/>
          </p:cNvSpPr>
          <p:nvPr>
            <p:ph type="ctrTitle"/>
          </p:nvPr>
        </p:nvSpPr>
        <p:spPr>
          <a:xfrm>
            <a:off x="1219200" y="0"/>
            <a:ext cx="6629400" cy="1066800"/>
          </a:xfrm>
          <a:solidFill>
            <a:schemeClr val="bg1"/>
          </a:solidFill>
        </p:spPr>
        <p:txBody>
          <a:bodyPr/>
          <a:lstStyle/>
          <a:p>
            <a:pPr eaLnBrk="1" hangingPunct="1"/>
            <a:r>
              <a:rPr lang="en-US">
                <a:solidFill>
                  <a:schemeClr val="bg1"/>
                </a:solidFill>
                <a:latin typeface="Helvetica" charset="0"/>
                <a:ea typeface="Osaka" charset="0"/>
                <a:cs typeface="Osaka" charset="0"/>
              </a:rPr>
              <a:t>Two 70-Year Exiles</a:t>
            </a:r>
          </a:p>
        </p:txBody>
      </p:sp>
      <p:sp>
        <p:nvSpPr>
          <p:cNvPr id="460803" name="Rectangle 3"/>
          <p:cNvSpPr>
            <a:spLocks noChangeArrowheads="1"/>
          </p:cNvSpPr>
          <p:nvPr/>
        </p:nvSpPr>
        <p:spPr bwMode="auto">
          <a:xfrm>
            <a:off x="5638800" y="3505200"/>
            <a:ext cx="3581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ea typeface="Osaka" charset="0"/>
            </a:endParaRPr>
          </a:p>
        </p:txBody>
      </p:sp>
      <p:sp>
        <p:nvSpPr>
          <p:cNvPr id="460804" name="Rectangle 4"/>
          <p:cNvSpPr>
            <a:spLocks noChangeArrowheads="1"/>
          </p:cNvSpPr>
          <p:nvPr/>
        </p:nvSpPr>
        <p:spPr bwMode="auto">
          <a:xfrm>
            <a:off x="0" y="3505200"/>
            <a:ext cx="2590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ea typeface="Osaka" charset="0"/>
            </a:endParaRPr>
          </a:p>
        </p:txBody>
      </p:sp>
      <p:sp>
        <p:nvSpPr>
          <p:cNvPr id="460805" name="Text Box 5"/>
          <p:cNvSpPr txBox="1">
            <a:spLocks noChangeArrowheads="1"/>
          </p:cNvSpPr>
          <p:nvPr/>
        </p:nvSpPr>
        <p:spPr bwMode="auto">
          <a:xfrm>
            <a:off x="8382000" y="76200"/>
            <a:ext cx="641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latin typeface="Times New Roman" charset="0"/>
                <a:ea typeface="Osaka" charset="0"/>
              </a:rPr>
              <a:t>560</a:t>
            </a:r>
          </a:p>
        </p:txBody>
      </p:sp>
      <p:sp>
        <p:nvSpPr>
          <p:cNvPr id="346118" name="Rectangle 6"/>
          <p:cNvSpPr>
            <a:spLocks noChangeArrowheads="1"/>
          </p:cNvSpPr>
          <p:nvPr/>
        </p:nvSpPr>
        <p:spPr bwMode="auto">
          <a:xfrm>
            <a:off x="2133600" y="29718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en-US" sz="3200">
                <a:solidFill>
                  <a:srgbClr val="FFFFFF"/>
                </a:solidFill>
                <a:latin typeface="Times New Roman" charset="0"/>
                <a:ea typeface="Osaka" charset="0"/>
              </a:rPr>
              <a:t>586</a:t>
            </a:r>
          </a:p>
        </p:txBody>
      </p:sp>
      <p:sp>
        <p:nvSpPr>
          <p:cNvPr id="89095" name="WordArt 7"/>
          <p:cNvSpPr>
            <a:spLocks noChangeArrowheads="1" noChangeShapeType="1" noTextEdit="1"/>
          </p:cNvSpPr>
          <p:nvPr/>
        </p:nvSpPr>
        <p:spPr bwMode="auto">
          <a:xfrm>
            <a:off x="1295400" y="114300"/>
            <a:ext cx="6553200" cy="1028700"/>
          </a:xfrm>
          <a:prstGeom prst="rect">
            <a:avLst/>
          </a:prstGeom>
        </p:spPr>
        <p:txBody>
          <a:bodyPr wrap="none" fromWordArt="1">
            <a:prstTxWarp prst="textPlain">
              <a:avLst>
                <a:gd name="adj" fmla="val 50000"/>
              </a:avLst>
            </a:prstTxWarp>
          </a:bodyPr>
          <a:lstStyle/>
          <a:p>
            <a:pPr algn="ctr">
              <a:defRPr/>
            </a:pPr>
            <a:r>
              <a:rPr lang="zh-CN" altLang="en-US" sz="3600" b="1"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outerShdw>
                </a:effectLst>
                <a:latin typeface="Arial Black"/>
                <a:ea typeface="+mn-ea"/>
                <a:cs typeface="Arial" charset="0"/>
              </a:rPr>
              <a:t>两段</a:t>
            </a:r>
            <a:r>
              <a:rPr lang="en-US" altLang="zh-CN" sz="3600" b="1"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outerShdw>
                </a:effectLst>
                <a:latin typeface="Arial Black"/>
                <a:ea typeface="+mn-ea"/>
                <a:cs typeface="Arial" charset="0"/>
              </a:rPr>
              <a:t>70</a:t>
            </a:r>
            <a:r>
              <a:rPr lang="zh-CN" altLang="en-US" sz="3600" b="1"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outerShdw>
                </a:effectLst>
                <a:latin typeface="Arial Black"/>
                <a:ea typeface="+mn-ea"/>
                <a:cs typeface="Arial" charset="0"/>
              </a:rPr>
              <a:t>年的被虏时期</a:t>
            </a:r>
            <a:endParaRPr lang="en-US" sz="3600" b="1"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outerShdw>
              </a:effectLst>
              <a:latin typeface="Arial Black"/>
              <a:ea typeface="+mn-ea"/>
              <a:cs typeface="Arial" charset="0"/>
            </a:endParaRPr>
          </a:p>
        </p:txBody>
      </p:sp>
      <p:sp>
        <p:nvSpPr>
          <p:cNvPr id="346120" name="Rectangle 8"/>
          <p:cNvSpPr>
            <a:spLocks noChangeArrowheads="1"/>
          </p:cNvSpPr>
          <p:nvPr/>
        </p:nvSpPr>
        <p:spPr bwMode="auto">
          <a:xfrm>
            <a:off x="2590800" y="1524000"/>
            <a:ext cx="2057400" cy="1143000"/>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defRPr/>
            </a:pPr>
            <a:r>
              <a:rPr lang="zh-CN" altLang="en-US" sz="3600" b="1">
                <a:solidFill>
                  <a:srgbClr val="FFFFFF"/>
                </a:solidFill>
                <a:latin typeface="Times New Roman" charset="0"/>
                <a:ea typeface="Osaka" charset="0"/>
                <a:cs typeface="Arial" charset="0"/>
              </a:rPr>
              <a:t>百姓被虏</a:t>
            </a:r>
            <a:endParaRPr lang="en-US" sz="3600" b="1">
              <a:solidFill>
                <a:srgbClr val="FFFFFF"/>
              </a:solidFill>
              <a:latin typeface="Times New Roman" charset="0"/>
              <a:ea typeface="Osaka" charset="0"/>
              <a:cs typeface="Arial" charset="0"/>
            </a:endParaRPr>
          </a:p>
        </p:txBody>
      </p:sp>
      <p:sp>
        <p:nvSpPr>
          <p:cNvPr id="346121" name="Rectangle 9"/>
          <p:cNvSpPr>
            <a:spLocks noChangeArrowheads="1"/>
          </p:cNvSpPr>
          <p:nvPr/>
        </p:nvSpPr>
        <p:spPr bwMode="auto">
          <a:xfrm>
            <a:off x="4114800" y="4114800"/>
            <a:ext cx="2057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zh-CN" altLang="en-US" sz="3600" b="1">
                <a:solidFill>
                  <a:srgbClr val="FFFF00"/>
                </a:solidFill>
                <a:latin typeface="Times New Roman" charset="0"/>
                <a:ea typeface="Osaka" charset="0"/>
              </a:rPr>
              <a:t>圣殿被掳</a:t>
            </a:r>
            <a:endParaRPr lang="en-US" sz="3600" b="1">
              <a:solidFill>
                <a:srgbClr val="FFFF00"/>
              </a:solidFill>
              <a:latin typeface="Times New Roman" charset="0"/>
              <a:ea typeface="Osaka" charset="0"/>
            </a:endParaRPr>
          </a:p>
        </p:txBody>
      </p:sp>
      <p:sp>
        <p:nvSpPr>
          <p:cNvPr id="346122" name="Rectangle 10"/>
          <p:cNvSpPr>
            <a:spLocks noChangeArrowheads="1"/>
          </p:cNvSpPr>
          <p:nvPr/>
        </p:nvSpPr>
        <p:spPr bwMode="auto">
          <a:xfrm>
            <a:off x="5181600" y="29718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en-US" sz="3200">
                <a:solidFill>
                  <a:srgbClr val="FFFFFF"/>
                </a:solidFill>
                <a:latin typeface="Times New Roman" charset="0"/>
                <a:ea typeface="Osaka" charset="0"/>
              </a:rPr>
              <a:t>539</a:t>
            </a:r>
          </a:p>
        </p:txBody>
      </p:sp>
      <p:sp>
        <p:nvSpPr>
          <p:cNvPr id="346123" name="Rectangle 11"/>
          <p:cNvSpPr>
            <a:spLocks noChangeArrowheads="1"/>
          </p:cNvSpPr>
          <p:nvPr/>
        </p:nvSpPr>
        <p:spPr bwMode="auto">
          <a:xfrm>
            <a:off x="5867400" y="29718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en-US" sz="3200">
                <a:solidFill>
                  <a:srgbClr val="FFFFFF"/>
                </a:solidFill>
                <a:latin typeface="Times New Roman" charset="0"/>
                <a:ea typeface="Osaka" charset="0"/>
              </a:rPr>
              <a:t>536</a:t>
            </a:r>
          </a:p>
        </p:txBody>
      </p:sp>
      <p:sp>
        <p:nvSpPr>
          <p:cNvPr id="346124" name="Rectangle 12"/>
          <p:cNvSpPr>
            <a:spLocks noChangeArrowheads="1"/>
          </p:cNvSpPr>
          <p:nvPr/>
        </p:nvSpPr>
        <p:spPr bwMode="auto">
          <a:xfrm>
            <a:off x="7467600" y="29718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en-US" sz="3200">
                <a:solidFill>
                  <a:srgbClr val="FFFFFF"/>
                </a:solidFill>
                <a:latin typeface="Times New Roman" charset="0"/>
                <a:ea typeface="Osaka" charset="0"/>
              </a:rPr>
              <a:t>516</a:t>
            </a:r>
          </a:p>
        </p:txBody>
      </p:sp>
      <p:sp>
        <p:nvSpPr>
          <p:cNvPr id="346125" name="Rectangle 13"/>
          <p:cNvSpPr>
            <a:spLocks noChangeArrowheads="1"/>
          </p:cNvSpPr>
          <p:nvPr/>
        </p:nvSpPr>
        <p:spPr bwMode="auto">
          <a:xfrm>
            <a:off x="533400" y="29718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chemeClr val="accent2"/>
              </a:buClr>
              <a:buSzPct val="110000"/>
            </a:pPr>
            <a:r>
              <a:rPr lang="en-US" sz="3200">
                <a:solidFill>
                  <a:srgbClr val="FFFFFF"/>
                </a:solidFill>
                <a:latin typeface="Times New Roman" charset="0"/>
                <a:ea typeface="Osaka" charset="0"/>
              </a:rPr>
              <a:t>605</a:t>
            </a:r>
          </a:p>
        </p:txBody>
      </p:sp>
      <p:sp>
        <p:nvSpPr>
          <p:cNvPr id="346126" name="Line 14"/>
          <p:cNvSpPr>
            <a:spLocks noChangeShapeType="1"/>
          </p:cNvSpPr>
          <p:nvPr/>
        </p:nvSpPr>
        <p:spPr bwMode="auto">
          <a:xfrm>
            <a:off x="990600" y="2667000"/>
            <a:ext cx="5410200" cy="0"/>
          </a:xfrm>
          <a:prstGeom prst="line">
            <a:avLst/>
          </a:prstGeom>
          <a:noFill/>
          <a:ln w="76200">
            <a:solidFill>
              <a:schemeClr val="tx1"/>
            </a:solidFill>
            <a:round/>
            <a:headEnd type="triangle" w="med" len="med"/>
            <a:tailEnd type="triangle" w="med" len="med"/>
          </a:ln>
          <a:effectLst>
            <a:outerShdw blurRad="63500" dist="38099" dir="2700000" algn="ctr" rotWithShape="0">
              <a:schemeClr val="bg1">
                <a:alpha val="74998"/>
              </a:schemeClr>
            </a:outerShdw>
          </a:effectLst>
          <a:extLst>
            <a:ext uri="{909E8E84-426E-40dd-AFC4-6F175D3DCCD1}">
              <a14:hiddenFill xmlns="" xmlns:a14="http://schemas.microsoft.com/office/drawing/2010/main">
                <a:noFill/>
              </a14:hiddenFill>
            </a:ext>
          </a:extLst>
        </p:spPr>
        <p:txBody>
          <a:bodyPr wrap="none" anchor="ctr"/>
          <a:lstStyle/>
          <a:p>
            <a:pPr>
              <a:defRPr/>
            </a:pPr>
            <a:endParaRPr lang="en-US"/>
          </a:p>
        </p:txBody>
      </p:sp>
      <p:sp>
        <p:nvSpPr>
          <p:cNvPr id="346127" name="Line 15"/>
          <p:cNvSpPr>
            <a:spLocks noChangeShapeType="1"/>
          </p:cNvSpPr>
          <p:nvPr/>
        </p:nvSpPr>
        <p:spPr bwMode="auto">
          <a:xfrm>
            <a:off x="2590800" y="4191000"/>
            <a:ext cx="5410200" cy="0"/>
          </a:xfrm>
          <a:prstGeom prst="line">
            <a:avLst/>
          </a:prstGeom>
          <a:noFill/>
          <a:ln w="76200">
            <a:solidFill>
              <a:srgbClr val="FFFF00"/>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16" name="Rectangle 7">
            <a:extLst>
              <a:ext uri="{FF2B5EF4-FFF2-40B4-BE49-F238E27FC236}">
                <a16:creationId xmlns:a16="http://schemas.microsoft.com/office/drawing/2014/main" id="{572C41EA-D196-4FFF-B575-12ECCD3D7B95}"/>
              </a:ext>
            </a:extLst>
          </p:cNvPr>
          <p:cNvSpPr>
            <a:spLocks noChangeArrowheads="1"/>
          </p:cNvSpPr>
          <p:nvPr/>
        </p:nvSpPr>
        <p:spPr bwMode="auto">
          <a:xfrm>
            <a:off x="-124326" y="4876799"/>
            <a:ext cx="9296400" cy="2743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eaLnBrk="0" fontAlgn="auto" latinLnBrk="0" hangingPunct="0">
              <a:lnSpc>
                <a:spcPct val="100000"/>
              </a:lnSpc>
              <a:spcBef>
                <a:spcPts val="0"/>
              </a:spcBef>
              <a:spcAft>
                <a:spcPts val="0"/>
              </a:spcAft>
              <a:buClrTx/>
              <a:buSzTx/>
              <a:buFontTx/>
              <a:buNone/>
              <a:tabLst/>
              <a:defRPr/>
            </a:pPr>
            <a:r>
              <a:rPr kumimoji="0" lang="ru-RU" sz="2400" b="1" i="0" u="none" strike="noStrike" kern="0" cap="none" spc="0" normalizeH="0" baseline="0" noProof="0" dirty="0">
                <a:ln>
                  <a:noFill/>
                </a:ln>
                <a:solidFill>
                  <a:srgbClr val="FFFFFF"/>
                </a:solidFill>
                <a:effectLst/>
                <a:uLnTx/>
                <a:uFillTx/>
                <a:latin typeface="Arial"/>
                <a:ea typeface="Osaka"/>
                <a:cs typeface="Arial"/>
              </a:rPr>
              <a:t>“</a:t>
            </a:r>
            <a:r>
              <a:rPr kumimoji="0" lang="zh-CN" altLang="en-US" sz="2400" b="1" i="0" u="none" strike="noStrike" kern="0" cap="none" spc="0" normalizeH="0" baseline="0" noProof="0" dirty="0">
                <a:ln>
                  <a:noFill/>
                </a:ln>
                <a:solidFill>
                  <a:srgbClr val="FFFFFF"/>
                </a:solidFill>
                <a:effectLst/>
                <a:uLnTx/>
                <a:uFillTx/>
                <a:latin typeface="Arial"/>
                <a:ea typeface="Osaka"/>
                <a:cs typeface="Arial"/>
              </a:rPr>
              <a:t> 整片土地要变得荒凉可怕，他们要臣服于巴比伦王</a:t>
            </a:r>
            <a:r>
              <a:rPr kumimoji="0" lang="zh-CN" altLang="en-US" sz="2400" b="1" i="0" u="none" strike="noStrike" kern="0" cap="none" spc="0" normalizeH="0" baseline="0" noProof="0" dirty="0">
                <a:ln>
                  <a:noFill/>
                </a:ln>
                <a:solidFill>
                  <a:srgbClr val="FFFF00"/>
                </a:solidFill>
                <a:effectLst/>
                <a:uLnTx/>
                <a:uFillTx/>
                <a:latin typeface="Arial"/>
                <a:ea typeface="Osaka"/>
                <a:cs typeface="Arial"/>
              </a:rPr>
              <a:t>七十年</a:t>
            </a:r>
            <a:r>
              <a:rPr kumimoji="0" lang="zh-CN" altLang="en-US" sz="2400" b="1" i="0" u="none" strike="noStrike" kern="0" cap="none" spc="0" normalizeH="0" baseline="0" noProof="0" dirty="0">
                <a:ln>
                  <a:noFill/>
                </a:ln>
                <a:solidFill>
                  <a:srgbClr val="FFFFFF"/>
                </a:solidFill>
                <a:effectLst/>
                <a:uLnTx/>
                <a:uFillTx/>
                <a:latin typeface="Arial"/>
                <a:ea typeface="Osaka"/>
                <a:cs typeface="Arial"/>
              </a:rPr>
              <a:t>。 </a:t>
            </a:r>
            <a:r>
              <a:rPr kumimoji="0" lang="en-US" altLang="zh-CN" sz="2400" b="1" i="0" u="none" strike="noStrike" kern="0" cap="none" spc="0" normalizeH="0" baseline="0" noProof="0" dirty="0">
                <a:ln>
                  <a:noFill/>
                </a:ln>
                <a:solidFill>
                  <a:srgbClr val="FFFFFF"/>
                </a:solidFill>
                <a:effectLst/>
                <a:uLnTx/>
                <a:uFillTx/>
                <a:latin typeface="Arial"/>
                <a:ea typeface="Osaka"/>
                <a:cs typeface="Arial"/>
              </a:rPr>
              <a:t>12 </a:t>
            </a:r>
            <a:r>
              <a:rPr kumimoji="0" lang="zh-CN" altLang="en-US" sz="2400" b="1" i="0" u="none" strike="noStrike" kern="0" cap="none" spc="0" normalizeH="0" baseline="0" noProof="0" dirty="0">
                <a:ln>
                  <a:noFill/>
                </a:ln>
                <a:solidFill>
                  <a:srgbClr val="FFFF00"/>
                </a:solidFill>
                <a:effectLst/>
                <a:uLnTx/>
                <a:uFillTx/>
                <a:latin typeface="Arial"/>
                <a:ea typeface="Osaka"/>
                <a:cs typeface="Arial"/>
              </a:rPr>
              <a:t>七十年</a:t>
            </a:r>
            <a:r>
              <a:rPr kumimoji="0" lang="zh-CN" altLang="en-US" sz="2400" b="1" i="0" u="none" strike="noStrike" kern="0" cap="none" spc="0" normalizeH="0" baseline="0" noProof="0" dirty="0">
                <a:ln>
                  <a:noFill/>
                </a:ln>
                <a:solidFill>
                  <a:srgbClr val="FFFFFF"/>
                </a:solidFill>
                <a:effectLst/>
                <a:uLnTx/>
                <a:uFillTx/>
                <a:latin typeface="Arial"/>
                <a:ea typeface="Osaka"/>
                <a:cs typeface="Arial"/>
              </a:rPr>
              <a:t>后，我要报应巴比伦王和他国民迦勒底人的罪，使他们的土地永远荒凉。这是耶和华说的。</a:t>
            </a:r>
            <a:r>
              <a:rPr kumimoji="0" lang="ru-RU" sz="2400" b="1" i="0" u="none" strike="noStrike" kern="0" cap="none" spc="0" normalizeH="0" baseline="0" noProof="0" dirty="0">
                <a:ln>
                  <a:noFill/>
                </a:ln>
                <a:solidFill>
                  <a:srgbClr val="FFFFFF"/>
                </a:solidFill>
                <a:effectLst/>
                <a:uLnTx/>
                <a:uFillTx/>
                <a:latin typeface="Arial"/>
                <a:ea typeface="Osaka"/>
                <a:cs typeface="Arial"/>
              </a:rPr>
              <a:t>”</a:t>
            </a:r>
            <a:r>
              <a:rPr kumimoji="0" lang="en-US" sz="2400" b="1" i="0" u="none" strike="noStrike" kern="0" cap="none" spc="0" normalizeH="0" baseline="0" noProof="0" dirty="0">
                <a:ln>
                  <a:noFill/>
                </a:ln>
                <a:solidFill>
                  <a:srgbClr val="FFFFFF"/>
                </a:solidFill>
                <a:effectLst/>
                <a:uLnTx/>
                <a:uFillTx/>
                <a:latin typeface="Arial"/>
                <a:ea typeface="Osaka"/>
                <a:cs typeface="Arial"/>
              </a:rPr>
              <a:t> </a:t>
            </a:r>
            <a:br>
              <a:rPr kumimoji="0" lang="en-US" sz="2400" b="1" i="0" u="none" strike="noStrike" kern="0" cap="none" spc="0" normalizeH="0" baseline="0" noProof="0" dirty="0">
                <a:ln>
                  <a:noFill/>
                </a:ln>
                <a:solidFill>
                  <a:srgbClr val="FFFFFF"/>
                </a:solidFill>
                <a:effectLst/>
                <a:uLnTx/>
                <a:uFillTx/>
                <a:latin typeface="Arial"/>
                <a:ea typeface="Osaka"/>
                <a:cs typeface="Arial"/>
              </a:rPr>
            </a:br>
            <a:r>
              <a:rPr kumimoji="0" lang="en-US" sz="2400" b="1" i="0" u="none" strike="noStrike" kern="0" cap="none" spc="0" normalizeH="0" baseline="0" noProof="0" dirty="0">
                <a:ln>
                  <a:noFill/>
                </a:ln>
                <a:solidFill>
                  <a:srgbClr val="FFFFFF"/>
                </a:solidFill>
                <a:effectLst/>
                <a:uLnTx/>
                <a:uFillTx/>
                <a:latin typeface="Arial"/>
                <a:ea typeface="Osaka"/>
                <a:cs typeface="Arial"/>
              </a:rPr>
              <a:t>(</a:t>
            </a:r>
            <a:r>
              <a:rPr kumimoji="0" lang="ja-JP" altLang="en-US" sz="2400" b="1" i="0" u="none" strike="noStrike" kern="0" cap="none" spc="0" normalizeH="0" baseline="0" noProof="0" dirty="0">
                <a:ln>
                  <a:noFill/>
                </a:ln>
                <a:solidFill>
                  <a:srgbClr val="FFFFFF"/>
                </a:solidFill>
                <a:effectLst/>
                <a:uLnTx/>
                <a:uFillTx/>
                <a:latin typeface="Arial"/>
                <a:ea typeface="Osaka"/>
                <a:cs typeface="Arial"/>
              </a:rPr>
              <a:t>耶利米书 </a:t>
            </a:r>
            <a:r>
              <a:rPr kumimoji="0" lang="en-US" sz="2400" b="1" i="0" u="none" strike="noStrike" kern="0" cap="none" spc="0" normalizeH="0" baseline="0" noProof="0" dirty="0">
                <a:ln>
                  <a:noFill/>
                </a:ln>
                <a:solidFill>
                  <a:srgbClr val="FFFFFF"/>
                </a:solidFill>
                <a:effectLst/>
                <a:uLnTx/>
                <a:uFillTx/>
                <a:latin typeface="Arial"/>
                <a:ea typeface="Osaka"/>
                <a:cs typeface="Arial"/>
              </a:rPr>
              <a:t>25:11-12).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46125"/>
                                        </p:tgtEl>
                                        <p:attrNameLst>
                                          <p:attrName>style.visibility</p:attrName>
                                        </p:attrNameLst>
                                      </p:cBhvr>
                                      <p:to>
                                        <p:strVal val="visible"/>
                                      </p:to>
                                    </p:set>
                                    <p:anim calcmode="lin" valueType="num">
                                      <p:cBhvr additive="base">
                                        <p:cTn id="7" dur="500" fill="hold"/>
                                        <p:tgtEl>
                                          <p:spTgt spid="346125"/>
                                        </p:tgtEl>
                                        <p:attrNameLst>
                                          <p:attrName>ppt_x</p:attrName>
                                        </p:attrNameLst>
                                      </p:cBhvr>
                                      <p:tavLst>
                                        <p:tav tm="0">
                                          <p:val>
                                            <p:strVal val="0-#ppt_w/2"/>
                                          </p:val>
                                        </p:tav>
                                        <p:tav tm="100000">
                                          <p:val>
                                            <p:strVal val="#ppt_x"/>
                                          </p:val>
                                        </p:tav>
                                      </p:tavLst>
                                    </p:anim>
                                    <p:anim calcmode="lin" valueType="num">
                                      <p:cBhvr additive="base">
                                        <p:cTn id="8" dur="500" fill="hold"/>
                                        <p:tgtEl>
                                          <p:spTgt spid="34612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46118"/>
                                        </p:tgtEl>
                                        <p:attrNameLst>
                                          <p:attrName>style.visibility</p:attrName>
                                        </p:attrNameLst>
                                      </p:cBhvr>
                                      <p:to>
                                        <p:strVal val="visible"/>
                                      </p:to>
                                    </p:set>
                                    <p:anim calcmode="lin" valueType="num">
                                      <p:cBhvr additive="base">
                                        <p:cTn id="13" dur="500" fill="hold"/>
                                        <p:tgtEl>
                                          <p:spTgt spid="346118"/>
                                        </p:tgtEl>
                                        <p:attrNameLst>
                                          <p:attrName>ppt_x</p:attrName>
                                        </p:attrNameLst>
                                      </p:cBhvr>
                                      <p:tavLst>
                                        <p:tav tm="0">
                                          <p:val>
                                            <p:strVal val="0-#ppt_w/2"/>
                                          </p:val>
                                        </p:tav>
                                        <p:tav tm="100000">
                                          <p:val>
                                            <p:strVal val="#ppt_x"/>
                                          </p:val>
                                        </p:tav>
                                      </p:tavLst>
                                    </p:anim>
                                    <p:anim calcmode="lin" valueType="num">
                                      <p:cBhvr additive="base">
                                        <p:cTn id="14" dur="500" fill="hold"/>
                                        <p:tgtEl>
                                          <p:spTgt spid="34611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46122"/>
                                        </p:tgtEl>
                                        <p:attrNameLst>
                                          <p:attrName>style.visibility</p:attrName>
                                        </p:attrNameLst>
                                      </p:cBhvr>
                                      <p:to>
                                        <p:strVal val="visible"/>
                                      </p:to>
                                    </p:set>
                                    <p:anim calcmode="lin" valueType="num">
                                      <p:cBhvr additive="base">
                                        <p:cTn id="19" dur="500" fill="hold"/>
                                        <p:tgtEl>
                                          <p:spTgt spid="346122"/>
                                        </p:tgtEl>
                                        <p:attrNameLst>
                                          <p:attrName>ppt_x</p:attrName>
                                        </p:attrNameLst>
                                      </p:cBhvr>
                                      <p:tavLst>
                                        <p:tav tm="0">
                                          <p:val>
                                            <p:strVal val="0-#ppt_w/2"/>
                                          </p:val>
                                        </p:tav>
                                        <p:tav tm="100000">
                                          <p:val>
                                            <p:strVal val="#ppt_x"/>
                                          </p:val>
                                        </p:tav>
                                      </p:tavLst>
                                    </p:anim>
                                    <p:anim calcmode="lin" valueType="num">
                                      <p:cBhvr additive="base">
                                        <p:cTn id="20" dur="500" fill="hold"/>
                                        <p:tgtEl>
                                          <p:spTgt spid="346122"/>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46123"/>
                                        </p:tgtEl>
                                        <p:attrNameLst>
                                          <p:attrName>style.visibility</p:attrName>
                                        </p:attrNameLst>
                                      </p:cBhvr>
                                      <p:to>
                                        <p:strVal val="visible"/>
                                      </p:to>
                                    </p:set>
                                    <p:anim calcmode="lin" valueType="num">
                                      <p:cBhvr additive="base">
                                        <p:cTn id="25" dur="500" fill="hold"/>
                                        <p:tgtEl>
                                          <p:spTgt spid="346123"/>
                                        </p:tgtEl>
                                        <p:attrNameLst>
                                          <p:attrName>ppt_x</p:attrName>
                                        </p:attrNameLst>
                                      </p:cBhvr>
                                      <p:tavLst>
                                        <p:tav tm="0">
                                          <p:val>
                                            <p:strVal val="0-#ppt_w/2"/>
                                          </p:val>
                                        </p:tav>
                                        <p:tav tm="100000">
                                          <p:val>
                                            <p:strVal val="#ppt_x"/>
                                          </p:val>
                                        </p:tav>
                                      </p:tavLst>
                                    </p:anim>
                                    <p:anim calcmode="lin" valueType="num">
                                      <p:cBhvr additive="base">
                                        <p:cTn id="26" dur="500" fill="hold"/>
                                        <p:tgtEl>
                                          <p:spTgt spid="34612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46124"/>
                                        </p:tgtEl>
                                        <p:attrNameLst>
                                          <p:attrName>style.visibility</p:attrName>
                                        </p:attrNameLst>
                                      </p:cBhvr>
                                      <p:to>
                                        <p:strVal val="visible"/>
                                      </p:to>
                                    </p:set>
                                    <p:anim calcmode="lin" valueType="num">
                                      <p:cBhvr additive="base">
                                        <p:cTn id="31" dur="500" fill="hold"/>
                                        <p:tgtEl>
                                          <p:spTgt spid="346124"/>
                                        </p:tgtEl>
                                        <p:attrNameLst>
                                          <p:attrName>ppt_x</p:attrName>
                                        </p:attrNameLst>
                                      </p:cBhvr>
                                      <p:tavLst>
                                        <p:tav tm="0">
                                          <p:val>
                                            <p:strVal val="0-#ppt_w/2"/>
                                          </p:val>
                                        </p:tav>
                                        <p:tav tm="100000">
                                          <p:val>
                                            <p:strVal val="#ppt_x"/>
                                          </p:val>
                                        </p:tav>
                                      </p:tavLst>
                                    </p:anim>
                                    <p:anim calcmode="lin" valueType="num">
                                      <p:cBhvr additive="base">
                                        <p:cTn id="32" dur="500" fill="hold"/>
                                        <p:tgtEl>
                                          <p:spTgt spid="34612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46120"/>
                                        </p:tgtEl>
                                        <p:attrNameLst>
                                          <p:attrName>style.visibility</p:attrName>
                                        </p:attrNameLst>
                                      </p:cBhvr>
                                      <p:to>
                                        <p:strVal val="visible"/>
                                      </p:to>
                                    </p:set>
                                    <p:anim calcmode="lin" valueType="num">
                                      <p:cBhvr additive="base">
                                        <p:cTn id="37" dur="500" fill="hold"/>
                                        <p:tgtEl>
                                          <p:spTgt spid="346120"/>
                                        </p:tgtEl>
                                        <p:attrNameLst>
                                          <p:attrName>ppt_x</p:attrName>
                                        </p:attrNameLst>
                                      </p:cBhvr>
                                      <p:tavLst>
                                        <p:tav tm="0">
                                          <p:val>
                                            <p:strVal val="0-#ppt_w/2"/>
                                          </p:val>
                                        </p:tav>
                                        <p:tav tm="100000">
                                          <p:val>
                                            <p:strVal val="#ppt_x"/>
                                          </p:val>
                                        </p:tav>
                                      </p:tavLst>
                                    </p:anim>
                                    <p:anim calcmode="lin" valueType="num">
                                      <p:cBhvr additive="base">
                                        <p:cTn id="38" dur="500" fill="hold"/>
                                        <p:tgtEl>
                                          <p:spTgt spid="346120"/>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346126"/>
                                        </p:tgtEl>
                                        <p:attrNameLst>
                                          <p:attrName>style.visibility</p:attrName>
                                        </p:attrNameLst>
                                      </p:cBhvr>
                                      <p:to>
                                        <p:strVal val="visible"/>
                                      </p:to>
                                    </p:set>
                                    <p:animEffect transition="in" filter="fade">
                                      <p:cBhvr>
                                        <p:cTn id="43" dur="500"/>
                                        <p:tgtEl>
                                          <p:spTgt spid="346126"/>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346121"/>
                                        </p:tgtEl>
                                        <p:attrNameLst>
                                          <p:attrName>style.visibility</p:attrName>
                                        </p:attrNameLst>
                                      </p:cBhvr>
                                      <p:to>
                                        <p:strVal val="visible"/>
                                      </p:to>
                                    </p:set>
                                    <p:anim calcmode="lin" valueType="num">
                                      <p:cBhvr additive="base">
                                        <p:cTn id="48" dur="500" fill="hold"/>
                                        <p:tgtEl>
                                          <p:spTgt spid="346121"/>
                                        </p:tgtEl>
                                        <p:attrNameLst>
                                          <p:attrName>ppt_x</p:attrName>
                                        </p:attrNameLst>
                                      </p:cBhvr>
                                      <p:tavLst>
                                        <p:tav tm="0">
                                          <p:val>
                                            <p:strVal val="0-#ppt_w/2"/>
                                          </p:val>
                                        </p:tav>
                                        <p:tav tm="100000">
                                          <p:val>
                                            <p:strVal val="#ppt_x"/>
                                          </p:val>
                                        </p:tav>
                                      </p:tavLst>
                                    </p:anim>
                                    <p:anim calcmode="lin" valueType="num">
                                      <p:cBhvr additive="base">
                                        <p:cTn id="49" dur="500" fill="hold"/>
                                        <p:tgtEl>
                                          <p:spTgt spid="346121"/>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346127"/>
                                        </p:tgtEl>
                                        <p:attrNameLst>
                                          <p:attrName>style.visibility</p:attrName>
                                        </p:attrNameLst>
                                      </p:cBhvr>
                                      <p:to>
                                        <p:strVal val="visible"/>
                                      </p:to>
                                    </p:set>
                                    <p:animEffect transition="in" filter="fade">
                                      <p:cBhvr>
                                        <p:cTn id="54" dur="500"/>
                                        <p:tgtEl>
                                          <p:spTgt spid="346127"/>
                                        </p:tgtEl>
                                      </p:cBhvr>
                                    </p:animEffect>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0-#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6118" grpId="0" autoUpdateAnimBg="0"/>
      <p:bldP spid="346120" grpId="0" autoUpdateAnimBg="0"/>
      <p:bldP spid="346121" grpId="0" autoUpdateAnimBg="0"/>
      <p:bldP spid="346122" grpId="0" autoUpdateAnimBg="0"/>
      <p:bldP spid="346123" grpId="0" autoUpdateAnimBg="0"/>
      <p:bldP spid="346124" grpId="0" autoUpdateAnimBg="0"/>
      <p:bldP spid="346125" grpId="0" autoUpdateAnimBg="0"/>
      <p:bldP spid="346127" grpId="0" animBg="1"/>
      <p:bldP spid="16" grpId="0" autoUpdateAnimBg="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477774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486896"/>
            <a:ext cx="9144000" cy="2371104"/>
          </a:xfrm>
          <a:effectLst>
            <a:outerShdw blurRad="63500" dist="35921" dir="2700000" algn="ctr" rotWithShape="0">
              <a:schemeClr val="tx2">
                <a:alpha val="74998"/>
              </a:schemeClr>
            </a:outerShdw>
          </a:effectLst>
        </p:spPr>
        <p:txBody>
          <a:bodyPr anchor="t"/>
          <a:lstStyle/>
          <a:p>
            <a:pPr marL="723900" indent="-723900" algn="l">
              <a:defRPr/>
            </a:pPr>
            <a:r>
              <a:rPr lang="en-US" sz="4800" b="1" dirty="0">
                <a:effectLst>
                  <a:glow rad="127000">
                    <a:schemeClr val="tx1"/>
                  </a:glow>
                </a:effectLst>
                <a:latin typeface="Arial" charset="0"/>
                <a:ea typeface="ＭＳ Ｐゴシック" charset="0"/>
                <a:cs typeface="ＭＳ Ｐゴシック" charset="0"/>
              </a:rPr>
              <a:t>II. </a:t>
            </a:r>
            <a:r>
              <a:rPr lang="zh-CN" altLang="en-US" sz="4800" b="1" dirty="0">
                <a:effectLst>
                  <a:glow rad="127000">
                    <a:schemeClr val="tx1"/>
                  </a:glow>
                </a:effectLst>
                <a:latin typeface="Arial" charset="0"/>
                <a:ea typeface="ＭＳ Ｐゴシック" charset="0"/>
                <a:cs typeface="ＭＳ Ｐゴシック" charset="0"/>
              </a:rPr>
              <a:t>要</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专一</a:t>
            </a:r>
            <a:r>
              <a:rPr lang="zh-CN" altLang="en-US" sz="4800" b="1" dirty="0">
                <a:effectLst>
                  <a:glow rad="127000">
                    <a:schemeClr val="tx1"/>
                  </a:glow>
                </a:effectLst>
                <a:latin typeface="Arial" charset="0"/>
                <a:ea typeface="ＭＳ Ｐゴシック" charset="0"/>
                <a:cs typeface="ＭＳ Ｐゴシック" charset="0"/>
              </a:rPr>
              <a:t>敬拜神以免神因为你敬拜偶像而受到管教。</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591704671"/>
      </p:ext>
    </p:extLst>
  </p:cSld>
  <p:clrMapOvr>
    <a:masterClrMapping/>
  </p:clrMapOvr>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9144000" cy="6853735"/>
          </a:xfrm>
          <a:prstGeom prst="rect">
            <a:avLst/>
          </a:prstGeom>
        </p:spPr>
      </p:pic>
      <p:sp>
        <p:nvSpPr>
          <p:cNvPr id="409601" name="Title 1"/>
          <p:cNvSpPr>
            <a:spLocks noGrp="1"/>
          </p:cNvSpPr>
          <p:nvPr>
            <p:ph type="title"/>
          </p:nvPr>
        </p:nvSpPr>
        <p:spPr>
          <a:xfrm>
            <a:off x="27713" y="5698872"/>
            <a:ext cx="9143999" cy="1124744"/>
          </a:xfrm>
        </p:spPr>
        <p:txBody>
          <a:bodyPr/>
          <a:lstStyle/>
          <a:p>
            <a:r>
              <a:rPr lang="zh-CN" altLang="en-US" sz="5400" b="1" dirty="0">
                <a:effectLst>
                  <a:glow rad="228600">
                    <a:schemeClr val="tx1">
                      <a:alpha val="75000"/>
                    </a:schemeClr>
                  </a:glow>
                </a:effectLst>
              </a:rPr>
              <a:t>我们今天所戴的冠冕</a:t>
            </a:r>
            <a:endParaRPr lang="en-US" sz="4800" b="1" dirty="0">
              <a:effectLst>
                <a:glow rad="228600">
                  <a:schemeClr val="tx1">
                    <a:alpha val="75000"/>
                  </a:schemeClr>
                </a:glow>
              </a:effectLst>
              <a:latin typeface="Arial" charset="0"/>
              <a:ea typeface="ＭＳ Ｐゴシック" charset="0"/>
            </a:endParaRPr>
          </a:p>
        </p:txBody>
      </p:sp>
      <p:sp>
        <p:nvSpPr>
          <p:cNvPr id="4" name="Title 1"/>
          <p:cNvSpPr txBox="1">
            <a:spLocks/>
          </p:cNvSpPr>
          <p:nvPr/>
        </p:nvSpPr>
        <p:spPr bwMode="auto">
          <a:xfrm>
            <a:off x="0" y="45720"/>
            <a:ext cx="9143999" cy="1124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128"/>
                <a:cs typeface="Arial"/>
              </a:rPr>
              <a:t>不可敬拜</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rPr>
              <a:t>家庭</a:t>
            </a:r>
            <a:endParaRPr kumimoji="0" 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endParaRPr>
          </a:p>
        </p:txBody>
      </p:sp>
    </p:spTree>
    <p:extLst>
      <p:ext uri="{BB962C8B-B14F-4D97-AF65-F5344CB8AC3E}">
        <p14:creationId xmlns:p14="http://schemas.microsoft.com/office/powerpoint/2010/main" val="3097890276"/>
      </p:ext>
    </p:extLst>
  </p:cSld>
  <p:clrMapOvr>
    <a:masterClrMapping/>
  </p:clrMapOvr>
  <p:transition spd="med">
    <p:randomBar dir="vert"/>
  </p:transition>
</p:sld>
</file>

<file path=ppt/slides/slide22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sp>
        <p:nvSpPr>
          <p:cNvPr id="147458"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marR="0" lvl="0" indent="-571500" algn="ctr"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7459" name="Rectangle 2"/>
          <p:cNvSpPr>
            <a:spLocks noGrp="1" noChangeArrowheads="1"/>
          </p:cNvSpPr>
          <p:nvPr>
            <p:ph type="title"/>
          </p:nvPr>
        </p:nvSpPr>
        <p:spPr>
          <a:xfrm>
            <a:off x="685800" y="260648"/>
            <a:ext cx="7772400" cy="1600200"/>
          </a:xfrm>
        </p:spPr>
        <p:txBody>
          <a:bodyPr/>
          <a:lstStyle/>
          <a:p>
            <a:r>
              <a:rPr lang="zh-CN" altLang="en-US" sz="4800">
                <a:latin typeface="Times New Roman" charset="0"/>
                <a:ea typeface="MS PGothic" charset="0"/>
                <a:cs typeface="MS PGothic" charset="0"/>
              </a:rPr>
              <a:t>王国的</a:t>
            </a:r>
            <a:r>
              <a:rPr lang="zh-CN" altLang="en-US" sz="4800" b="1">
                <a:latin typeface="Times New Roman" charset="0"/>
                <a:ea typeface="MS PGothic" charset="0"/>
                <a:cs typeface="MS PGothic" charset="0"/>
              </a:rPr>
              <a:t>沦</a:t>
            </a:r>
            <a:r>
              <a:rPr lang="zh-CN" altLang="en-US" sz="4800">
                <a:latin typeface="Times New Roman" charset="0"/>
                <a:ea typeface="MS PGothic" charset="0"/>
                <a:cs typeface="MS PGothic" charset="0"/>
              </a:rPr>
              <a:t>落</a:t>
            </a:r>
            <a:br>
              <a:rPr lang="en-US" altLang="zh-CN">
                <a:latin typeface="Arial Black" charset="0"/>
                <a:ea typeface="SimSun" charset="0"/>
                <a:cs typeface="SimSun" charset="0"/>
              </a:rPr>
            </a:br>
            <a:r>
              <a:rPr lang="zh-CN" altLang="en-US" sz="2000" b="1">
                <a:latin typeface="Arial Black" charset="0"/>
                <a:ea typeface="SimSun" charset="0"/>
                <a:cs typeface="SimSun" charset="0"/>
              </a:rPr>
              <a:t>黄萨民</a:t>
            </a:r>
            <a:r>
              <a:rPr lang="en-US" altLang="zh-CN" sz="2000" b="1">
                <a:latin typeface="Arial Black" charset="0"/>
                <a:ea typeface="SimSun" charset="0"/>
                <a:cs typeface="SimSun" charset="0"/>
              </a:rPr>
              <a:t>, </a:t>
            </a:r>
            <a:r>
              <a:rPr lang="zh-CN" altLang="en-US" sz="2000" b="1">
                <a:latin typeface="Arial Black" charset="0"/>
                <a:ea typeface="SimSun" charset="0"/>
                <a:cs typeface="SimSun" charset="0"/>
              </a:rPr>
              <a:t>新加</a:t>
            </a:r>
            <a:r>
              <a:rPr lang="zh-CN" altLang="en-US" sz="2000" b="1">
                <a:latin typeface="Times New Roman" charset="0"/>
                <a:ea typeface="MS PGothic" charset="0"/>
                <a:cs typeface="MS PGothic" charset="0"/>
              </a:rPr>
              <a:t>坡神学院</a:t>
            </a:r>
            <a:endParaRPr lang="en-US" sz="2400">
              <a:latin typeface="Arial Black" charset="0"/>
              <a:ea typeface="SimSun" charset="0"/>
              <a:cs typeface="SimSun" charset="0"/>
            </a:endParaRPr>
          </a:p>
        </p:txBody>
      </p:sp>
      <p:sp>
        <p:nvSpPr>
          <p:cNvPr id="14746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Times New Roman" charset="0"/>
              </a:rPr>
              <a:t>278</a:t>
            </a:r>
          </a:p>
        </p:txBody>
      </p:sp>
      <p:sp>
        <p:nvSpPr>
          <p:cNvPr id="147461"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5862" name="WordArt 22"/>
          <p:cNvSpPr>
            <a:spLocks noChangeArrowheads="1" noChangeShapeType="1" noTextEdit="1"/>
          </p:cNvSpPr>
          <p:nvPr/>
        </p:nvSpPr>
        <p:spPr bwMode="auto">
          <a:xfrm>
            <a:off x="1524000" y="3357563"/>
            <a:ext cx="1524000" cy="57150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3600" b="1"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Narrow" charset="0"/>
                <a:ea typeface="ＭＳ Ｐゴシック" charset="0"/>
                <a:cs typeface="Times New Roman" charset="0"/>
              </a:rPr>
              <a:t>萝波安</a:t>
            </a:r>
          </a:p>
        </p:txBody>
      </p:sp>
      <p:sp>
        <p:nvSpPr>
          <p:cNvPr id="35863" name="WordArt 23"/>
          <p:cNvSpPr>
            <a:spLocks noChangeArrowheads="1" noChangeShapeType="1" noTextEdit="1"/>
          </p:cNvSpPr>
          <p:nvPr/>
        </p:nvSpPr>
        <p:spPr bwMode="auto">
          <a:xfrm>
            <a:off x="6019800" y="5929313"/>
            <a:ext cx="1524000" cy="547687"/>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ja-JP" altLang="en-US" sz="3600" b="1"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Narrow" charset="0"/>
                <a:ea typeface="ＭＳ Ｐゴシック" charset="0"/>
                <a:cs typeface="Times New Roman" charset="0"/>
              </a:rPr>
              <a:t>西底家</a:t>
            </a:r>
            <a:endParaRPr kumimoji="1" lang="en-US" sz="3600" b="1"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Narrow" charset="0"/>
              <a:ea typeface="ＭＳ Ｐゴシック" charset="0"/>
              <a:cs typeface="Times New Roman" charset="0"/>
            </a:endParaRPr>
          </a:p>
        </p:txBody>
      </p:sp>
      <p:sp>
        <p:nvSpPr>
          <p:cNvPr id="35864" name="WordArt 24"/>
          <p:cNvSpPr>
            <a:spLocks noChangeArrowheads="1" noChangeShapeType="1" noTextEdit="1"/>
          </p:cNvSpPr>
          <p:nvPr/>
        </p:nvSpPr>
        <p:spPr bwMode="auto">
          <a:xfrm>
            <a:off x="2857500" y="4214813"/>
            <a:ext cx="1500188" cy="714375"/>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TW" altLang="en-US" sz="3600" b="1"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Narrow" charset="0"/>
                <a:ea typeface="ＭＳ Ｐゴシック" charset="0"/>
                <a:cs typeface="Times New Roman" charset="0"/>
              </a:rPr>
              <a:t>亚他利亚</a:t>
            </a:r>
            <a:endParaRPr kumimoji="1" lang="en-US" sz="3600" b="1"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Narrow" charset="0"/>
              <a:ea typeface="ＭＳ Ｐゴシック" charset="0"/>
              <a:cs typeface="Times New Roman" charset="0"/>
            </a:endParaRPr>
          </a:p>
        </p:txBody>
      </p:sp>
      <p:sp>
        <p:nvSpPr>
          <p:cNvPr id="35865" name="WordArt 25"/>
          <p:cNvSpPr>
            <a:spLocks noChangeArrowheads="1" noChangeShapeType="1" noTextEdit="1"/>
          </p:cNvSpPr>
          <p:nvPr/>
        </p:nvSpPr>
        <p:spPr bwMode="auto">
          <a:xfrm>
            <a:off x="4419600" y="5214938"/>
            <a:ext cx="1524000" cy="500062"/>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TW" altLang="en-US" sz="4400" b="1"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Narrow" charset="0"/>
                <a:ea typeface="ＭＳ Ｐゴシック" charset="0"/>
                <a:cs typeface="Times New Roman" charset="0"/>
              </a:rPr>
              <a:t>玛拿西</a:t>
            </a:r>
            <a:endParaRPr kumimoji="1" lang="en-US" sz="4400" b="1"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Narrow" charset="0"/>
              <a:ea typeface="ＭＳ Ｐゴシック" charset="0"/>
              <a:cs typeface="Times New Roman" charset="0"/>
            </a:endParaRPr>
          </a:p>
        </p:txBody>
      </p:sp>
      <p:sp>
        <p:nvSpPr>
          <p:cNvPr id="35866" name="WordArt 26"/>
          <p:cNvSpPr>
            <a:spLocks noChangeArrowheads="1" noChangeShapeType="1" noTextEdit="1"/>
          </p:cNvSpPr>
          <p:nvPr/>
        </p:nvSpPr>
        <p:spPr bwMode="auto">
          <a:xfrm>
            <a:off x="3124200" y="1785938"/>
            <a:ext cx="1090613" cy="538162"/>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TW" altLang="en-US" sz="5400" b="1" i="0" u="none" strike="noStrike" kern="10" cap="none" spc="0" normalizeH="0" baseline="0" noProof="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uLnTx/>
                <a:uFillTx/>
                <a:latin typeface="Arial Narrow" charset="0"/>
                <a:ea typeface="ＭＳ Ｐゴシック" charset="0"/>
                <a:cs typeface="Times New Roman" charset="0"/>
              </a:rPr>
              <a:t>亚撒</a:t>
            </a:r>
            <a:endParaRPr kumimoji="1" lang="en-US" sz="5400" b="1" i="0" u="none" strike="noStrike" kern="10" cap="none" spc="0" normalizeH="0" baseline="0" noProof="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uLnTx/>
              <a:uFillTx/>
              <a:latin typeface="Arial Narrow" charset="0"/>
              <a:ea typeface="ＭＳ Ｐゴシック" charset="0"/>
              <a:cs typeface="Times New Roman" charset="0"/>
            </a:endParaRPr>
          </a:p>
        </p:txBody>
      </p:sp>
      <p:sp>
        <p:nvSpPr>
          <p:cNvPr id="35867" name="WordArt 27"/>
          <p:cNvSpPr>
            <a:spLocks noChangeArrowheads="1" noChangeShapeType="1" noTextEdit="1"/>
          </p:cNvSpPr>
          <p:nvPr/>
        </p:nvSpPr>
        <p:spPr bwMode="auto">
          <a:xfrm>
            <a:off x="4267200" y="2571750"/>
            <a:ext cx="1590675" cy="59055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TW" altLang="en-US" sz="4800" b="1" i="0" u="none" strike="noStrike" kern="10" cap="none" spc="0" normalizeH="0" baseline="0" noProof="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uLnTx/>
                <a:uFillTx/>
                <a:latin typeface="Arial Narrow" charset="0"/>
                <a:ea typeface="ＭＳ Ｐゴシック" charset="0"/>
                <a:cs typeface="Times New Roman" charset="0"/>
              </a:rPr>
              <a:t>希西家</a:t>
            </a:r>
            <a:endParaRPr kumimoji="1" lang="en-US" sz="4800" b="1" i="0" u="none" strike="noStrike" kern="10" cap="none" spc="0" normalizeH="0" baseline="0" noProof="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uLnTx/>
              <a:uFillTx/>
              <a:latin typeface="Arial Narrow" charset="0"/>
              <a:ea typeface="ＭＳ Ｐゴシック" charset="0"/>
              <a:cs typeface="Times New Roman" charset="0"/>
            </a:endParaRPr>
          </a:p>
        </p:txBody>
      </p:sp>
      <p:sp>
        <p:nvSpPr>
          <p:cNvPr id="35868" name="WordArt 28"/>
          <p:cNvSpPr>
            <a:spLocks noChangeArrowheads="1" noChangeShapeType="1" noTextEdit="1"/>
          </p:cNvSpPr>
          <p:nvPr/>
        </p:nvSpPr>
        <p:spPr bwMode="auto">
          <a:xfrm>
            <a:off x="5943600" y="3581400"/>
            <a:ext cx="1524000" cy="4953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TW" altLang="en-US" sz="3600" b="1" i="0" u="none" strike="noStrike" kern="10" cap="none" spc="0" normalizeH="0" baseline="0" noProof="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uLnTx/>
                <a:uFillTx/>
                <a:latin typeface="Arial Narrow" charset="0"/>
                <a:ea typeface="ＭＳ Ｐゴシック" charset="0"/>
                <a:cs typeface="Times New Roman" charset="0"/>
              </a:rPr>
              <a:t>约西亚</a:t>
            </a:r>
            <a:endParaRPr kumimoji="1" lang="en-US" sz="3600" b="1" i="0" u="none" strike="noStrike" kern="10" cap="none" spc="0" normalizeH="0" baseline="0" noProof="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uLnTx/>
              <a:uFillTx/>
              <a:latin typeface="Arial Narrow" charset="0"/>
              <a:ea typeface="ＭＳ Ｐゴシック" charset="0"/>
              <a:cs typeface="Times New Roman" charset="0"/>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2434183473"/>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animBg="1"/>
      <p:bldP spid="35867" grpId="0" animBg="1"/>
      <p:bldP spid="35868" grpId="0" animBg="1"/>
      <p:bldP spid="35869" grpId="0" animBg="1"/>
      <p:bldP spid="35870" grpId="0" animBg="1"/>
      <p:bldP spid="35871" grpId="0" animBg="1"/>
      <p:bldP spid="35872" grpId="0" animBg="1"/>
      <p:bldP spid="35873" grpId="0" animBg="1"/>
      <p:bldP spid="35874"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9144000" cy="6853735"/>
          </a:xfrm>
          <a:prstGeom prst="rect">
            <a:avLst/>
          </a:prstGeom>
        </p:spPr>
      </p:pic>
      <p:sp>
        <p:nvSpPr>
          <p:cNvPr id="409601" name="Title 1"/>
          <p:cNvSpPr>
            <a:spLocks noGrp="1"/>
          </p:cNvSpPr>
          <p:nvPr>
            <p:ph type="title"/>
          </p:nvPr>
        </p:nvSpPr>
        <p:spPr>
          <a:xfrm>
            <a:off x="27713" y="5698872"/>
            <a:ext cx="9143999" cy="1124744"/>
          </a:xfrm>
        </p:spPr>
        <p:txBody>
          <a:bodyPr/>
          <a:lstStyle/>
          <a:p>
            <a:r>
              <a:rPr lang="zh-CN" altLang="en-US" sz="5400" b="1" dirty="0">
                <a:effectLst>
                  <a:glow rad="228600">
                    <a:schemeClr val="tx1">
                      <a:alpha val="75000"/>
                    </a:schemeClr>
                  </a:glow>
                </a:effectLst>
              </a:rPr>
              <a:t>我们今天所戴的冠冕</a:t>
            </a:r>
            <a:endParaRPr lang="en-US" sz="4800" b="1" dirty="0">
              <a:effectLst>
                <a:glow rad="228600">
                  <a:schemeClr val="tx1">
                    <a:alpha val="75000"/>
                  </a:schemeClr>
                </a:glow>
              </a:effectLst>
              <a:latin typeface="Arial" charset="0"/>
              <a:ea typeface="ＭＳ Ｐゴシック" charset="0"/>
            </a:endParaRPr>
          </a:p>
        </p:txBody>
      </p:sp>
      <p:sp>
        <p:nvSpPr>
          <p:cNvPr id="4" name="Title 1"/>
          <p:cNvSpPr txBox="1">
            <a:spLocks/>
          </p:cNvSpPr>
          <p:nvPr/>
        </p:nvSpPr>
        <p:spPr bwMode="auto">
          <a:xfrm>
            <a:off x="0" y="45720"/>
            <a:ext cx="9143999" cy="2773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128"/>
                <a:cs typeface="Arial"/>
              </a:rPr>
              <a:t>不可敬拜</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rPr>
              <a:t>家庭</a:t>
            </a:r>
            <a:endParaRPr kumimoji="0" 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128"/>
                <a:cs typeface="Arial"/>
              </a:rPr>
              <a:t>不可敬拜</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rPr>
              <a:t>时间</a:t>
            </a:r>
            <a:endParaRPr kumimoji="0" lang="en-SG" altLang="zh-CN"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128"/>
                <a:cs typeface="Arial"/>
              </a:rPr>
              <a:t>不可敬拜</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rPr>
              <a:t>健康</a:t>
            </a:r>
            <a:endParaRPr kumimoji="0" lang="en-SG" altLang="zh-CN"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128"/>
                <a:cs typeface="Arial"/>
              </a:rPr>
              <a:t>不可敬拜</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rPr>
              <a:t>老师</a:t>
            </a:r>
            <a:endParaRPr kumimoji="0" lang="en-SG" altLang="zh-CN" sz="4000" b="1" i="0" u="none" strike="noStrike" kern="1200" cap="none" spc="0" normalizeH="0" baseline="0" noProof="0" dirty="0">
              <a:ln>
                <a:noFill/>
              </a:ln>
              <a:solidFill>
                <a:srgbClr val="FFFF00"/>
              </a:solidFill>
              <a:effectLst>
                <a:glow rad="228600">
                  <a:srgbClr val="000000">
                    <a:alpha val="75000"/>
                  </a:srgbClr>
                </a:glow>
              </a:effectLst>
              <a:uLnTx/>
              <a:uFillTx/>
              <a:latin typeface="Arial"/>
              <a:ea typeface="ＭＳ Ｐゴシック" charset="-128"/>
              <a:cs typeface="Arial"/>
            </a:endParaRPr>
          </a:p>
        </p:txBody>
      </p:sp>
    </p:spTree>
    <p:extLst>
      <p:ext uri="{BB962C8B-B14F-4D97-AF65-F5344CB8AC3E}">
        <p14:creationId xmlns:p14="http://schemas.microsoft.com/office/powerpoint/2010/main" val="1351252042"/>
      </p:ext>
    </p:extLst>
  </p:cSld>
  <p:clrMapOvr>
    <a:masterClrMapping/>
  </p:clrMapOvr>
  <p:transition spd="med">
    <p:randomBar dir="vert"/>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1" name="Rectangle 2" descr="Walnut"/>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23" name="Text Box 3"/>
          <p:cNvSpPr txBox="1">
            <a:spLocks noChangeArrowheads="1"/>
          </p:cNvSpPr>
          <p:nvPr/>
        </p:nvSpPr>
        <p:spPr bwMode="auto">
          <a:xfrm>
            <a:off x="61722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650</a:t>
            </a:r>
          </a:p>
        </p:txBody>
      </p:sp>
      <p:sp>
        <p:nvSpPr>
          <p:cNvPr id="56324" name="Text Box 4"/>
          <p:cNvSpPr txBox="1">
            <a:spLocks noChangeArrowheads="1"/>
          </p:cNvSpPr>
          <p:nvPr/>
        </p:nvSpPr>
        <p:spPr bwMode="auto">
          <a:xfrm>
            <a:off x="5343525" y="4067175"/>
            <a:ext cx="600075"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7 0 0 </a:t>
            </a:r>
          </a:p>
        </p:txBody>
      </p:sp>
      <p:sp>
        <p:nvSpPr>
          <p:cNvPr id="56325" name="Text Box 5"/>
          <p:cNvSpPr txBox="1">
            <a:spLocks noChangeArrowheads="1"/>
          </p:cNvSpPr>
          <p:nvPr/>
        </p:nvSpPr>
        <p:spPr bwMode="auto">
          <a:xfrm>
            <a:off x="41148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800</a:t>
            </a:r>
          </a:p>
        </p:txBody>
      </p:sp>
      <p:sp>
        <p:nvSpPr>
          <p:cNvPr id="56326" name="Text Box 6"/>
          <p:cNvSpPr txBox="1">
            <a:spLocks noChangeArrowheads="1"/>
          </p:cNvSpPr>
          <p:nvPr/>
        </p:nvSpPr>
        <p:spPr bwMode="auto">
          <a:xfrm>
            <a:off x="27432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900</a:t>
            </a:r>
          </a:p>
        </p:txBody>
      </p:sp>
      <p:sp>
        <p:nvSpPr>
          <p:cNvPr id="56327" name="Text Box 7"/>
          <p:cNvSpPr txBox="1">
            <a:spLocks noChangeArrowheads="1"/>
          </p:cNvSpPr>
          <p:nvPr/>
        </p:nvSpPr>
        <p:spPr bwMode="auto">
          <a:xfrm>
            <a:off x="20574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950</a:t>
            </a:r>
          </a:p>
        </p:txBody>
      </p:sp>
      <p:sp>
        <p:nvSpPr>
          <p:cNvPr id="56328" name="Text Box 8"/>
          <p:cNvSpPr txBox="1">
            <a:spLocks noChangeArrowheads="1"/>
          </p:cNvSpPr>
          <p:nvPr/>
        </p:nvSpPr>
        <p:spPr bwMode="auto">
          <a:xfrm>
            <a:off x="13716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1000</a:t>
            </a:r>
          </a:p>
        </p:txBody>
      </p:sp>
      <p:sp>
        <p:nvSpPr>
          <p:cNvPr id="56329" name="Text Box 9"/>
          <p:cNvSpPr txBox="1">
            <a:spLocks noChangeArrowheads="1"/>
          </p:cNvSpPr>
          <p:nvPr/>
        </p:nvSpPr>
        <p:spPr bwMode="auto">
          <a:xfrm>
            <a:off x="68580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600</a:t>
            </a:r>
          </a:p>
        </p:txBody>
      </p:sp>
      <p:sp>
        <p:nvSpPr>
          <p:cNvPr id="56330" name="Text Box 10"/>
          <p:cNvSpPr txBox="1">
            <a:spLocks noChangeArrowheads="1"/>
          </p:cNvSpPr>
          <p:nvPr/>
        </p:nvSpPr>
        <p:spPr bwMode="auto">
          <a:xfrm>
            <a:off x="81534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500</a:t>
            </a:r>
          </a:p>
        </p:txBody>
      </p:sp>
      <p:grpSp>
        <p:nvGrpSpPr>
          <p:cNvPr id="394250" name="Group 11"/>
          <p:cNvGrpSpPr>
            <a:grpSpLocks/>
          </p:cNvGrpSpPr>
          <p:nvPr/>
        </p:nvGrpSpPr>
        <p:grpSpPr bwMode="auto">
          <a:xfrm>
            <a:off x="66675" y="3044825"/>
            <a:ext cx="9534525" cy="844550"/>
            <a:chOff x="42" y="1918"/>
            <a:chExt cx="6006" cy="532"/>
          </a:xfrm>
        </p:grpSpPr>
        <p:grpSp>
          <p:nvGrpSpPr>
            <p:cNvPr id="394268" name="Group 12"/>
            <p:cNvGrpSpPr>
              <a:grpSpLocks/>
            </p:cNvGrpSpPr>
            <p:nvPr/>
          </p:nvGrpSpPr>
          <p:grpSpPr bwMode="auto">
            <a:xfrm>
              <a:off x="96" y="1918"/>
              <a:ext cx="1296" cy="530"/>
              <a:chOff x="96" y="1918"/>
              <a:chExt cx="1296" cy="530"/>
            </a:xfrm>
          </p:grpSpPr>
          <p:sp>
            <p:nvSpPr>
              <p:cNvPr id="56333"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34"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35"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36"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394269" name="Group 17"/>
            <p:cNvGrpSpPr>
              <a:grpSpLocks/>
            </p:cNvGrpSpPr>
            <p:nvPr/>
          </p:nvGrpSpPr>
          <p:grpSpPr bwMode="auto">
            <a:xfrm>
              <a:off x="1824" y="1920"/>
              <a:ext cx="1296" cy="530"/>
              <a:chOff x="96" y="1918"/>
              <a:chExt cx="1296" cy="530"/>
            </a:xfrm>
          </p:grpSpPr>
          <p:sp>
            <p:nvSpPr>
              <p:cNvPr id="56338"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39"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40"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41"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394270" name="Group 22"/>
            <p:cNvGrpSpPr>
              <a:grpSpLocks/>
            </p:cNvGrpSpPr>
            <p:nvPr/>
          </p:nvGrpSpPr>
          <p:grpSpPr bwMode="auto">
            <a:xfrm>
              <a:off x="3552" y="1920"/>
              <a:ext cx="1296" cy="530"/>
              <a:chOff x="96" y="1918"/>
              <a:chExt cx="1296" cy="530"/>
            </a:xfrm>
          </p:grpSpPr>
          <p:sp>
            <p:nvSpPr>
              <p:cNvPr id="56343"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44"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45"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46"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grpSp>
        <p:sp>
          <p:nvSpPr>
            <p:cNvPr id="56347"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48"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49"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grpSp>
      <p:sp>
        <p:nvSpPr>
          <p:cNvPr id="56350" name="Text Box 30"/>
          <p:cNvSpPr txBox="1">
            <a:spLocks noChangeArrowheads="1"/>
          </p:cNvSpPr>
          <p:nvPr/>
        </p:nvSpPr>
        <p:spPr bwMode="auto">
          <a:xfrm>
            <a:off x="75438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550</a:t>
            </a:r>
          </a:p>
        </p:txBody>
      </p:sp>
      <p:sp>
        <p:nvSpPr>
          <p:cNvPr id="56351" name="Text Box 31"/>
          <p:cNvSpPr txBox="1">
            <a:spLocks noChangeArrowheads="1"/>
          </p:cNvSpPr>
          <p:nvPr/>
        </p:nvSpPr>
        <p:spPr bwMode="auto">
          <a:xfrm>
            <a:off x="4724400" y="4067175"/>
            <a:ext cx="600075"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7 5 0 </a:t>
            </a:r>
          </a:p>
        </p:txBody>
      </p:sp>
      <p:sp>
        <p:nvSpPr>
          <p:cNvPr id="56352" name="Text Box 32"/>
          <p:cNvSpPr txBox="1">
            <a:spLocks noChangeArrowheads="1"/>
          </p:cNvSpPr>
          <p:nvPr/>
        </p:nvSpPr>
        <p:spPr bwMode="auto">
          <a:xfrm>
            <a:off x="34290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850</a:t>
            </a:r>
          </a:p>
        </p:txBody>
      </p:sp>
      <p:sp>
        <p:nvSpPr>
          <p:cNvPr id="56353" name="Text Box 33"/>
          <p:cNvSpPr txBox="1">
            <a:spLocks noChangeArrowheads="1"/>
          </p:cNvSpPr>
          <p:nvPr/>
        </p:nvSpPr>
        <p:spPr bwMode="auto">
          <a:xfrm>
            <a:off x="6858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1050</a:t>
            </a:r>
          </a:p>
        </p:txBody>
      </p:sp>
      <p:sp>
        <p:nvSpPr>
          <p:cNvPr id="56354" name="Text Box 34"/>
          <p:cNvSpPr txBox="1">
            <a:spLocks noChangeArrowheads="1"/>
          </p:cNvSpPr>
          <p:nvPr/>
        </p:nvSpPr>
        <p:spPr bwMode="auto">
          <a:xfrm>
            <a:off x="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1100</a:t>
            </a:r>
          </a:p>
        </p:txBody>
      </p:sp>
      <p:sp>
        <p:nvSpPr>
          <p:cNvPr id="56355" name="Text Box 35"/>
          <p:cNvSpPr txBox="1">
            <a:spLocks noChangeArrowheads="1"/>
          </p:cNvSpPr>
          <p:nvPr/>
        </p:nvSpPr>
        <p:spPr bwMode="auto">
          <a:xfrm>
            <a:off x="8763000" y="4067175"/>
            <a:ext cx="381000" cy="1800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New Roman" charset="0"/>
                <a:ea typeface="MS PGothic" charset="0"/>
                <a:cs typeface="+mn-cs"/>
              </a:rPr>
              <a:t> 450</a:t>
            </a:r>
          </a:p>
        </p:txBody>
      </p:sp>
      <p:sp>
        <p:nvSpPr>
          <p:cNvPr id="56356" name="Text Box 36"/>
          <p:cNvSpPr txBox="1">
            <a:spLocks noChangeArrowheads="1"/>
          </p:cNvSpPr>
          <p:nvPr/>
        </p:nvSpPr>
        <p:spPr bwMode="auto">
          <a:xfrm>
            <a:off x="304800" y="838200"/>
            <a:ext cx="2514600" cy="137318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chemeClr val="tx1"/>
                </a:solidFill>
                <a:latin typeface="Times New Roman" charset="0"/>
                <a:ea typeface="MS PGothic" charset="0"/>
                <a:cs typeface="MS PGothic" charset="0"/>
              </a:defRPr>
            </a:lvl1pPr>
            <a:lvl2pPr>
              <a:defRPr sz="28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000">
                <a:solidFill>
                  <a:schemeClr val="tx1"/>
                </a:solidFill>
                <a:latin typeface="Times New Roman" charset="0"/>
                <a:ea typeface="MS PGothic" charset="0"/>
                <a:cs typeface="MS PGothic" charset="0"/>
              </a:defRPr>
            </a:lvl4pPr>
            <a:lvl5pPr>
              <a:defRPr sz="2000">
                <a:solidFill>
                  <a:schemeClr val="tx1"/>
                </a:solidFill>
                <a:latin typeface="Times New Roman" charset="0"/>
                <a:ea typeface="MS PGothic" charset="0"/>
                <a:cs typeface="MS PGothic" charset="0"/>
              </a:defRPr>
            </a:lvl5pPr>
            <a:lvl6pPr eaLnBrk="0" hangingPunct="0">
              <a:defRPr sz="2000">
                <a:solidFill>
                  <a:schemeClr val="tx1"/>
                </a:solidFill>
                <a:latin typeface="Times New Roman" charset="0"/>
                <a:ea typeface="MS PGothic" charset="0"/>
                <a:cs typeface="MS PGothic" charset="0"/>
              </a:defRPr>
            </a:lvl6pPr>
            <a:lvl7pPr eaLnBrk="0" hangingPunct="0">
              <a:defRPr sz="2000">
                <a:solidFill>
                  <a:schemeClr val="tx1"/>
                </a:solidFill>
                <a:latin typeface="Times New Roman" charset="0"/>
                <a:ea typeface="MS PGothic" charset="0"/>
                <a:cs typeface="MS PGothic" charset="0"/>
              </a:defRPr>
            </a:lvl7pPr>
            <a:lvl8pPr eaLnBrk="0" hangingPunct="0">
              <a:defRPr sz="2000">
                <a:solidFill>
                  <a:schemeClr val="tx1"/>
                </a:solidFill>
                <a:latin typeface="Times New Roman" charset="0"/>
                <a:ea typeface="MS PGothic" charset="0"/>
                <a:cs typeface="MS PGothic" charset="0"/>
              </a:defRPr>
            </a:lvl8pPr>
            <a:lvl9pPr eaLnBrk="0" hangingPunct="0">
              <a:defRPr sz="20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FFFF"/>
                </a:solidFill>
                <a:effectLst/>
                <a:uLnTx/>
                <a:uFillTx/>
                <a:latin typeface="Times New Roman" charset="0"/>
                <a:ea typeface="MS PGothic" charset="0"/>
              </a:rPr>
              <a:t> </a:t>
            </a:r>
            <a:r>
              <a:rPr kumimoji="0" lang="ja-JP" altLang="en-US" sz="3600" b="1" i="0" u="none" strike="noStrike" kern="1200" cap="none" spc="0" normalizeH="0" baseline="0" noProof="0">
                <a:ln>
                  <a:noFill/>
                </a:ln>
                <a:solidFill>
                  <a:srgbClr val="66FFFF"/>
                </a:solidFill>
                <a:effectLst/>
                <a:uLnTx/>
                <a:uFillTx/>
                <a:latin typeface="Arial" charset="0"/>
                <a:ea typeface="MS PGothic" charset="0"/>
              </a:rPr>
              <a:t>联合王国</a:t>
            </a:r>
            <a:r>
              <a:rPr kumimoji="0" lang="en-US" altLang="ja-JP" sz="3600" b="1" i="0" u="none" strike="noStrike" kern="1200" cap="none" spc="0" normalizeH="0" baseline="0" noProof="0">
                <a:ln>
                  <a:noFill/>
                </a:ln>
                <a:solidFill>
                  <a:srgbClr val="00FFFF"/>
                </a:solidFill>
                <a:effectLst/>
                <a:uLnTx/>
                <a:uFillTx/>
                <a:latin typeface="Arial" charset="0"/>
                <a:ea typeface="MS PGothic" charset="0"/>
              </a:rPr>
              <a:t> </a:t>
            </a:r>
            <a:endParaRPr kumimoji="0" lang="en-US" altLang="ja-JP" sz="3600" b="1" i="0" u="none" strike="noStrike" kern="1200" cap="none" spc="0" normalizeH="0" baseline="0" noProof="0">
              <a:ln>
                <a:noFill/>
              </a:ln>
              <a:solidFill>
                <a:srgbClr val="00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FFFF"/>
                </a:solidFill>
                <a:effectLst/>
                <a:uLnTx/>
                <a:uFillTx/>
                <a:latin typeface="Times New Roman" charset="0"/>
                <a:ea typeface="MS PGothic" charset="0"/>
              </a:rPr>
              <a:t>1050-930</a:t>
            </a:r>
          </a:p>
        </p:txBody>
      </p:sp>
      <p:sp>
        <p:nvSpPr>
          <p:cNvPr id="56357" name="Text Box 37"/>
          <p:cNvSpPr txBox="1">
            <a:spLocks noChangeArrowheads="1"/>
          </p:cNvSpPr>
          <p:nvPr/>
        </p:nvSpPr>
        <p:spPr bwMode="auto">
          <a:xfrm>
            <a:off x="2514600" y="838200"/>
            <a:ext cx="2971800" cy="137318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600" b="1" i="0" u="none" strike="noStrike" kern="1200" cap="none" spc="0" normalizeH="0" baseline="0" noProof="0">
                <a:ln>
                  <a:noFill/>
                </a:ln>
                <a:solidFill>
                  <a:srgbClr val="FFFF00"/>
                </a:solidFill>
                <a:effectLst/>
                <a:uLnTx/>
                <a:uFillTx/>
                <a:latin typeface="Arial" pitchFamily="34" charset="0"/>
                <a:ea typeface="MS PGothic" pitchFamily="34" charset="-128"/>
                <a:cs typeface="+mn-cs"/>
              </a:rPr>
              <a:t>分裂后的王国</a:t>
            </a:r>
            <a:endParaRPr kumimoji="0" lang="en-US" altLang="ja-JP" sz="3600" b="1" i="0" u="none" strike="noStrike" kern="1200" cap="none" spc="0" normalizeH="0" baseline="0" noProof="0">
              <a:ln>
                <a:noFill/>
              </a:ln>
              <a:solidFill>
                <a:srgbClr val="FFFF00"/>
              </a:solidFill>
              <a:effectLst/>
              <a:uLnTx/>
              <a:uFillTx/>
              <a:latin typeface="Times New Roman" pitchFamily="18" charset="0"/>
              <a:ea typeface="MS PGothic" pitchFamily="34" charset="-128"/>
              <a:cs typeface="+mn-cs"/>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1" i="0" u="none" strike="noStrike" kern="1200" cap="none" spc="0" normalizeH="0" baseline="0" noProof="0">
                <a:ln>
                  <a:noFill/>
                </a:ln>
                <a:solidFill>
                  <a:srgbClr val="FFFF00"/>
                </a:solidFill>
                <a:effectLst/>
                <a:uLnTx/>
                <a:uFillTx/>
                <a:latin typeface="Times New Roman" pitchFamily="18" charset="0"/>
                <a:ea typeface="MS PGothic" pitchFamily="34" charset="-128"/>
                <a:cs typeface="+mn-cs"/>
              </a:rPr>
              <a:t>930-722</a:t>
            </a:r>
          </a:p>
        </p:txBody>
      </p:sp>
      <p:sp>
        <p:nvSpPr>
          <p:cNvPr id="56358" name="Text Box 38"/>
          <p:cNvSpPr txBox="1">
            <a:spLocks noChangeArrowheads="1"/>
          </p:cNvSpPr>
          <p:nvPr/>
        </p:nvSpPr>
        <p:spPr bwMode="auto">
          <a:xfrm>
            <a:off x="5410200" y="838200"/>
            <a:ext cx="1752600" cy="19224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600" b="1" i="0" u="none" strike="noStrike" kern="1200" cap="none" spc="0" normalizeH="0" baseline="0" noProof="0">
                <a:ln>
                  <a:noFill/>
                </a:ln>
                <a:solidFill>
                  <a:srgbClr val="FF99FF"/>
                </a:solidFill>
                <a:effectLst/>
                <a:uLnTx/>
                <a:uFillTx/>
                <a:latin typeface="Arial" pitchFamily="34" charset="0"/>
                <a:ea typeface="MS PGothic" pitchFamily="34" charset="-128"/>
                <a:cs typeface="+mn-cs"/>
              </a:rPr>
              <a:t>孤立的王国</a:t>
            </a:r>
            <a:endParaRPr kumimoji="0" lang="en-US" altLang="ja-JP" sz="3600" b="1" i="0" u="none" strike="noStrike" kern="1200" cap="none" spc="0" normalizeH="0" baseline="0" noProof="0">
              <a:ln>
                <a:noFill/>
              </a:ln>
              <a:solidFill>
                <a:srgbClr val="FF99FF"/>
              </a:solidFill>
              <a:effectLst/>
              <a:uLnTx/>
              <a:uFillTx/>
              <a:latin typeface="Times New Roman" pitchFamily="18" charset="0"/>
              <a:ea typeface="MS PGothic" pitchFamily="34" charset="-128"/>
              <a:cs typeface="+mn-cs"/>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1" i="0" u="none" strike="noStrike" kern="1200" cap="none" spc="0" normalizeH="0" baseline="0" noProof="0">
                <a:ln>
                  <a:noFill/>
                </a:ln>
                <a:solidFill>
                  <a:srgbClr val="FF99FF"/>
                </a:solidFill>
                <a:effectLst/>
                <a:uLnTx/>
                <a:uFillTx/>
                <a:latin typeface="Times New Roman" pitchFamily="18" charset="0"/>
                <a:ea typeface="MS PGothic" pitchFamily="34" charset="-128"/>
                <a:cs typeface="+mn-cs"/>
              </a:rPr>
              <a:t>722-586</a:t>
            </a:r>
          </a:p>
        </p:txBody>
      </p:sp>
      <p:sp>
        <p:nvSpPr>
          <p:cNvPr id="56359" name="Text Box 39"/>
          <p:cNvSpPr txBox="1">
            <a:spLocks noChangeArrowheads="1"/>
          </p:cNvSpPr>
          <p:nvPr/>
        </p:nvSpPr>
        <p:spPr bwMode="auto">
          <a:xfrm>
            <a:off x="5867400" y="6172200"/>
            <a:ext cx="30480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chemeClr val="tx1"/>
                </a:solidFill>
                <a:latin typeface="Times New Roman" charset="0"/>
                <a:ea typeface="MS PGothic" charset="0"/>
                <a:cs typeface="MS PGothic" charset="0"/>
              </a:defRPr>
            </a:lvl1pPr>
            <a:lvl2pPr>
              <a:defRPr sz="28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000">
                <a:solidFill>
                  <a:schemeClr val="tx1"/>
                </a:solidFill>
                <a:latin typeface="Times New Roman" charset="0"/>
                <a:ea typeface="MS PGothic" charset="0"/>
                <a:cs typeface="MS PGothic" charset="0"/>
              </a:defRPr>
            </a:lvl4pPr>
            <a:lvl5pPr>
              <a:defRPr sz="2000">
                <a:solidFill>
                  <a:schemeClr val="tx1"/>
                </a:solidFill>
                <a:latin typeface="Times New Roman" charset="0"/>
                <a:ea typeface="MS PGothic" charset="0"/>
                <a:cs typeface="MS PGothic" charset="0"/>
              </a:defRPr>
            </a:lvl5pPr>
            <a:lvl6pPr eaLnBrk="0" hangingPunct="0">
              <a:defRPr sz="2000">
                <a:solidFill>
                  <a:schemeClr val="tx1"/>
                </a:solidFill>
                <a:latin typeface="Times New Roman" charset="0"/>
                <a:ea typeface="MS PGothic" charset="0"/>
                <a:cs typeface="MS PGothic" charset="0"/>
              </a:defRPr>
            </a:lvl6pPr>
            <a:lvl7pPr eaLnBrk="0" hangingPunct="0">
              <a:defRPr sz="2000">
                <a:solidFill>
                  <a:schemeClr val="tx1"/>
                </a:solidFill>
                <a:latin typeface="Times New Roman" charset="0"/>
                <a:ea typeface="MS PGothic" charset="0"/>
                <a:cs typeface="MS PGothic" charset="0"/>
              </a:defRPr>
            </a:lvl7pPr>
            <a:lvl8pPr eaLnBrk="0" hangingPunct="0">
              <a:defRPr sz="2000">
                <a:solidFill>
                  <a:schemeClr val="tx1"/>
                </a:solidFill>
                <a:latin typeface="Times New Roman" charset="0"/>
                <a:ea typeface="MS PGothic" charset="0"/>
                <a:cs typeface="MS PGothic" charset="0"/>
              </a:defRPr>
            </a:lvl8pPr>
            <a:lvl9pPr eaLnBrk="0" hangingPunct="0">
              <a:defRPr sz="20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600" b="1" i="0" u="none" strike="noStrike" kern="1200" cap="none" spc="0" normalizeH="0" baseline="0" noProof="0">
                <a:ln>
                  <a:noFill/>
                </a:ln>
                <a:solidFill>
                  <a:srgbClr val="66FF66"/>
                </a:solidFill>
                <a:effectLst/>
                <a:uLnTx/>
                <a:uFillTx/>
                <a:latin typeface="Arial" charset="0"/>
                <a:ea typeface="MS PGothic" charset="0"/>
              </a:rPr>
              <a:t>被掳</a:t>
            </a:r>
            <a:r>
              <a:rPr kumimoji="0" lang="en-US" altLang="ja-JP" sz="3600" b="1" i="0" u="none" strike="noStrike" kern="1200" cap="none" spc="0" normalizeH="0" baseline="0" noProof="0">
                <a:ln>
                  <a:noFill/>
                </a:ln>
                <a:solidFill>
                  <a:srgbClr val="66FF66"/>
                </a:solidFill>
                <a:effectLst/>
                <a:uLnTx/>
                <a:uFillTx/>
                <a:latin typeface="Times New Roman" charset="0"/>
                <a:ea typeface="MS PGothic" charset="0"/>
              </a:rPr>
              <a:t> </a:t>
            </a:r>
            <a:r>
              <a:rPr kumimoji="0" lang="en-US" altLang="ja-JP" sz="3200" b="1" i="0" u="none" strike="noStrike" kern="1200" cap="none" spc="0" normalizeH="0" baseline="0" noProof="0">
                <a:ln>
                  <a:noFill/>
                </a:ln>
                <a:solidFill>
                  <a:srgbClr val="66FF66"/>
                </a:solidFill>
                <a:effectLst/>
                <a:uLnTx/>
                <a:uFillTx/>
                <a:latin typeface="Times New Roman" charset="0"/>
                <a:ea typeface="MS PGothic" charset="0"/>
              </a:rPr>
              <a:t>586-536</a:t>
            </a:r>
            <a:endParaRPr kumimoji="0" lang="en-US" sz="3200" b="1" i="0" u="none" strike="noStrike" kern="1200" cap="none" spc="0" normalizeH="0" baseline="0" noProof="0">
              <a:ln>
                <a:noFill/>
              </a:ln>
              <a:solidFill>
                <a:srgbClr val="66FF66"/>
              </a:solidFill>
              <a:effectLst/>
              <a:uLnTx/>
              <a:uFillTx/>
              <a:latin typeface="Times New Roman" charset="0"/>
              <a:ea typeface="MS PGothic" charset="0"/>
            </a:endParaRPr>
          </a:p>
        </p:txBody>
      </p:sp>
      <p:sp>
        <p:nvSpPr>
          <p:cNvPr id="56360" name="AutoShape 40"/>
          <p:cNvSpPr>
            <a:spLocks noChangeArrowheads="1"/>
          </p:cNvSpPr>
          <p:nvPr/>
        </p:nvSpPr>
        <p:spPr bwMode="auto">
          <a:xfrm>
            <a:off x="7162800" y="3505200"/>
            <a:ext cx="609600" cy="2590800"/>
          </a:xfrm>
          <a:prstGeom prst="upArrow">
            <a:avLst>
              <a:gd name="adj1" fmla="val 50000"/>
              <a:gd name="adj2" fmla="val 106250"/>
            </a:avLst>
          </a:prstGeom>
          <a:solidFill>
            <a:srgbClr val="66FF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61" name="Text Box 41"/>
          <p:cNvSpPr txBox="1">
            <a:spLocks noChangeArrowheads="1"/>
          </p:cNvSpPr>
          <p:nvPr/>
        </p:nvSpPr>
        <p:spPr bwMode="auto">
          <a:xfrm>
            <a:off x="7010400" y="838200"/>
            <a:ext cx="2514600" cy="2216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chemeClr val="tx1"/>
                </a:solidFill>
                <a:latin typeface="Times New Roman" charset="0"/>
                <a:ea typeface="MS PGothic" charset="0"/>
                <a:cs typeface="MS PGothic" charset="0"/>
              </a:defRPr>
            </a:lvl1pPr>
            <a:lvl2pPr>
              <a:defRPr sz="28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000">
                <a:solidFill>
                  <a:schemeClr val="tx1"/>
                </a:solidFill>
                <a:latin typeface="Times New Roman" charset="0"/>
                <a:ea typeface="MS PGothic" charset="0"/>
                <a:cs typeface="MS PGothic" charset="0"/>
              </a:defRPr>
            </a:lvl4pPr>
            <a:lvl5pPr>
              <a:defRPr sz="2000">
                <a:solidFill>
                  <a:schemeClr val="tx1"/>
                </a:solidFill>
                <a:latin typeface="Times New Roman" charset="0"/>
                <a:ea typeface="MS PGothic" charset="0"/>
                <a:cs typeface="MS PGothic" charset="0"/>
              </a:defRPr>
            </a:lvl5pPr>
            <a:lvl6pPr eaLnBrk="0" hangingPunct="0">
              <a:defRPr sz="2000">
                <a:solidFill>
                  <a:schemeClr val="tx1"/>
                </a:solidFill>
                <a:latin typeface="Times New Roman" charset="0"/>
                <a:ea typeface="MS PGothic" charset="0"/>
                <a:cs typeface="MS PGothic" charset="0"/>
              </a:defRPr>
            </a:lvl6pPr>
            <a:lvl7pPr eaLnBrk="0" hangingPunct="0">
              <a:defRPr sz="2000">
                <a:solidFill>
                  <a:schemeClr val="tx1"/>
                </a:solidFill>
                <a:latin typeface="Times New Roman" charset="0"/>
                <a:ea typeface="MS PGothic" charset="0"/>
                <a:cs typeface="MS PGothic" charset="0"/>
              </a:defRPr>
            </a:lvl7pPr>
            <a:lvl8pPr eaLnBrk="0" hangingPunct="0">
              <a:defRPr sz="2000">
                <a:solidFill>
                  <a:schemeClr val="tx1"/>
                </a:solidFill>
                <a:latin typeface="Times New Roman" charset="0"/>
                <a:ea typeface="MS PGothic" charset="0"/>
                <a:cs typeface="MS PGothic" charset="0"/>
              </a:defRPr>
            </a:lvl8pPr>
            <a:lvl9pPr eaLnBrk="0" hangingPunct="0">
              <a:defRPr sz="20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600" b="1" i="0" u="none" strike="noStrike" kern="1200" cap="none" spc="0" normalizeH="0" baseline="0" noProof="0">
                <a:ln>
                  <a:noFill/>
                </a:ln>
                <a:solidFill>
                  <a:srgbClr val="FFCC00"/>
                </a:solidFill>
                <a:effectLst/>
                <a:uLnTx/>
                <a:uFillTx/>
                <a:latin typeface="Times New Roman" charset="0"/>
                <a:ea typeface="MS PGothic" charset="0"/>
              </a:rPr>
              <a:t>被掳</a:t>
            </a:r>
            <a:r>
              <a:rPr kumimoji="0" lang="ja-JP" altLang="en-US" sz="3600" b="1" i="0" u="none" strike="noStrike" kern="1200" cap="none" spc="0" normalizeH="0" baseline="0" noProof="0">
                <a:ln>
                  <a:noFill/>
                </a:ln>
                <a:solidFill>
                  <a:srgbClr val="FFCC00"/>
                </a:solidFill>
                <a:effectLst/>
                <a:uLnTx/>
                <a:uFillTx/>
                <a:latin typeface="Times New Roman" charset="0"/>
                <a:ea typeface="MS PGothic" charset="0"/>
              </a:rPr>
              <a:t>后</a:t>
            </a:r>
            <a:endParaRPr kumimoji="0" lang="en-US" altLang="ja-JP" sz="3600" b="1" i="0" u="none" strike="noStrike" kern="1200" cap="none" spc="0" normalizeH="0" baseline="0" noProof="0">
              <a:ln>
                <a:noFill/>
              </a:ln>
              <a:solidFill>
                <a:srgbClr val="FFCC00"/>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CC00"/>
                </a:solidFill>
                <a:effectLst/>
                <a:uLnTx/>
                <a:uFillTx/>
                <a:latin typeface="Times New Roman" charset="0"/>
                <a:ea typeface="MS PGothic" charset="0"/>
              </a:rPr>
              <a:t> </a:t>
            </a:r>
            <a:r>
              <a:rPr kumimoji="0" lang="en-US" sz="3200" b="1" i="0" u="none" strike="noStrike" kern="1200" cap="none" spc="0" normalizeH="0" baseline="0" noProof="0">
                <a:ln>
                  <a:noFill/>
                </a:ln>
                <a:solidFill>
                  <a:srgbClr val="FFCC00"/>
                </a:solidFill>
                <a:effectLst/>
                <a:uLnTx/>
                <a:uFillTx/>
                <a:latin typeface="Times New Roman" charset="0"/>
                <a:ea typeface="MS PGothic" charset="0"/>
              </a:rPr>
              <a:t>536-425</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3200" b="1" i="0" u="none" strike="noStrike" kern="1200" cap="none" spc="0" normalizeH="0" baseline="0" noProof="0">
              <a:ln>
                <a:noFill/>
              </a:ln>
              <a:solidFill>
                <a:srgbClr val="FFCC00"/>
              </a:solidFill>
              <a:effectLst/>
              <a:uLnTx/>
              <a:uFillTx/>
              <a:latin typeface="Times New Roman" charset="0"/>
              <a:ea typeface="MS PGothic" charset="0"/>
            </a:endParaRPr>
          </a:p>
        </p:txBody>
      </p:sp>
      <p:sp>
        <p:nvSpPr>
          <p:cNvPr id="56362" name="AutoShape 42"/>
          <p:cNvSpPr>
            <a:spLocks noChangeArrowheads="1"/>
          </p:cNvSpPr>
          <p:nvPr/>
        </p:nvSpPr>
        <p:spPr bwMode="auto">
          <a:xfrm>
            <a:off x="793750" y="3276600"/>
            <a:ext cx="1720850" cy="457200"/>
          </a:xfrm>
          <a:prstGeom prst="rightArrow">
            <a:avLst>
              <a:gd name="adj1" fmla="val 50000"/>
              <a:gd name="adj2" fmla="val 94097"/>
            </a:avLst>
          </a:prstGeom>
          <a:solidFill>
            <a:srgbClr val="00FFFF"/>
          </a:solidFill>
          <a:ln w="9525">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63" name="AutoShape 43"/>
          <p:cNvSpPr>
            <a:spLocks noChangeArrowheads="1"/>
          </p:cNvSpPr>
          <p:nvPr/>
        </p:nvSpPr>
        <p:spPr bwMode="auto">
          <a:xfrm>
            <a:off x="2514600" y="3276600"/>
            <a:ext cx="2895600" cy="457200"/>
          </a:xfrm>
          <a:prstGeom prst="rightArrow">
            <a:avLst>
              <a:gd name="adj1" fmla="val 50000"/>
              <a:gd name="adj2" fmla="val 158333"/>
            </a:avLst>
          </a:prstGeom>
          <a:solidFill>
            <a:srgbClr val="FFFF00"/>
          </a:solidFill>
          <a:ln w="9525">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64" name="AutoShape 44"/>
          <p:cNvSpPr>
            <a:spLocks noChangeArrowheads="1"/>
          </p:cNvSpPr>
          <p:nvPr/>
        </p:nvSpPr>
        <p:spPr bwMode="auto">
          <a:xfrm>
            <a:off x="5410200" y="3276600"/>
            <a:ext cx="1828800" cy="457200"/>
          </a:xfrm>
          <a:prstGeom prst="rightArrow">
            <a:avLst>
              <a:gd name="adj1" fmla="val 50000"/>
              <a:gd name="adj2" fmla="val 100000"/>
            </a:avLst>
          </a:prstGeom>
          <a:solidFill>
            <a:srgbClr val="FF99FF"/>
          </a:solidFill>
          <a:ln w="9525">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6365" name="AutoShape 45"/>
          <p:cNvSpPr>
            <a:spLocks noChangeArrowheads="1"/>
          </p:cNvSpPr>
          <p:nvPr/>
        </p:nvSpPr>
        <p:spPr bwMode="auto">
          <a:xfrm>
            <a:off x="7867650" y="3276600"/>
            <a:ext cx="1352550" cy="457200"/>
          </a:xfrm>
          <a:prstGeom prst="rightArrow">
            <a:avLst>
              <a:gd name="adj1" fmla="val 50000"/>
              <a:gd name="adj2" fmla="val 73958"/>
            </a:avLst>
          </a:prstGeom>
          <a:solidFill>
            <a:srgbClr val="FFCC00"/>
          </a:solidFill>
          <a:ln w="9525">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394267" name="Rectangle 46"/>
          <p:cNvSpPr>
            <a:spLocks noGrp="1" noChangeArrowheads="1"/>
          </p:cNvSpPr>
          <p:nvPr>
            <p:ph type="title" idx="4294967295"/>
          </p:nvPr>
        </p:nvSpPr>
        <p:spPr>
          <a:xfrm>
            <a:off x="685800" y="152400"/>
            <a:ext cx="7772400" cy="533400"/>
          </a:xfrm>
        </p:spPr>
        <p:txBody>
          <a:bodyPr/>
          <a:lstStyle/>
          <a:p>
            <a:pPr eaLnBrk="1" hangingPunct="1"/>
            <a:r>
              <a:rPr lang="ja-JP" altLang="en-US" sz="4800" b="1">
                <a:solidFill>
                  <a:schemeClr val="bg1"/>
                </a:solidFill>
                <a:latin typeface="Arial" charset="0"/>
                <a:ea typeface="MS PGothic" charset="0"/>
              </a:rPr>
              <a:t>王国</a:t>
            </a:r>
            <a:endParaRPr lang="en-US" sz="4800" b="1">
              <a:solidFill>
                <a:schemeClr val="bg1"/>
              </a:solidFill>
              <a:latin typeface="Arial" charset="0"/>
              <a:ea typeface="MS PGothic"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6356"/>
                                        </p:tgtEl>
                                        <p:attrNameLst>
                                          <p:attrName>style.visibility</p:attrName>
                                        </p:attrNameLst>
                                      </p:cBhvr>
                                      <p:to>
                                        <p:strVal val="visible"/>
                                      </p:to>
                                    </p:set>
                                    <p:animEffect transition="in" filter="dissolve">
                                      <p:cBhvr>
                                        <p:cTn id="7" dur="500"/>
                                        <p:tgtEl>
                                          <p:spTgt spid="56356"/>
                                        </p:tgtEl>
                                      </p:cBhvr>
                                    </p:animEffect>
                                  </p:childTnLst>
                                </p:cTn>
                              </p:par>
                            </p:childTnLst>
                          </p:cTn>
                        </p:par>
                        <p:par>
                          <p:cTn id="8" fill="hold" nodeType="afterGroup">
                            <p:stCondLst>
                              <p:cond delay="2500"/>
                            </p:stCondLst>
                            <p:childTnLst>
                              <p:par>
                                <p:cTn id="9" presetID="22" presetClass="entr" presetSubtype="8" fill="hold" grpId="0" nodeType="afterEffect">
                                  <p:stCondLst>
                                    <p:cond delay="1000"/>
                                  </p:stCondLst>
                                  <p:childTnLst>
                                    <p:set>
                                      <p:cBhvr>
                                        <p:cTn id="10" dur="1" fill="hold">
                                          <p:stCondLst>
                                            <p:cond delay="0"/>
                                          </p:stCondLst>
                                        </p:cTn>
                                        <p:tgtEl>
                                          <p:spTgt spid="56362"/>
                                        </p:tgtEl>
                                        <p:attrNameLst>
                                          <p:attrName>style.visibility</p:attrName>
                                        </p:attrNameLst>
                                      </p:cBhvr>
                                      <p:to>
                                        <p:strVal val="visible"/>
                                      </p:to>
                                    </p:set>
                                    <p:animEffect transition="in" filter="wipe(left)">
                                      <p:cBhvr>
                                        <p:cTn id="11" dur="500"/>
                                        <p:tgtEl>
                                          <p:spTgt spid="56362"/>
                                        </p:tgtEl>
                                      </p:cBhvr>
                                    </p:animEffect>
                                  </p:childTnLst>
                                </p:cTn>
                              </p:par>
                            </p:childTnLst>
                          </p:cTn>
                        </p:par>
                        <p:par>
                          <p:cTn id="12" fill="hold" nodeType="afterGroup">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56357"/>
                                        </p:tgtEl>
                                        <p:attrNameLst>
                                          <p:attrName>style.visibility</p:attrName>
                                        </p:attrNameLst>
                                      </p:cBhvr>
                                      <p:to>
                                        <p:strVal val="visible"/>
                                      </p:to>
                                    </p:set>
                                    <p:animEffect transition="in" filter="dissolve">
                                      <p:cBhvr>
                                        <p:cTn id="15" dur="500"/>
                                        <p:tgtEl>
                                          <p:spTgt spid="56357"/>
                                        </p:tgtEl>
                                      </p:cBhvr>
                                    </p:animEffect>
                                  </p:childTnLst>
                                </p:cTn>
                              </p:par>
                            </p:childTnLst>
                          </p:cTn>
                        </p:par>
                        <p:par>
                          <p:cTn id="16" fill="hold" nodeType="afterGroup">
                            <p:stCondLst>
                              <p:cond delay="6500"/>
                            </p:stCondLst>
                            <p:childTnLst>
                              <p:par>
                                <p:cTn id="17" presetID="22" presetClass="entr" presetSubtype="8" fill="hold" grpId="0" nodeType="afterEffect">
                                  <p:stCondLst>
                                    <p:cond delay="1000"/>
                                  </p:stCondLst>
                                  <p:childTnLst>
                                    <p:set>
                                      <p:cBhvr>
                                        <p:cTn id="18" dur="1" fill="hold">
                                          <p:stCondLst>
                                            <p:cond delay="0"/>
                                          </p:stCondLst>
                                        </p:cTn>
                                        <p:tgtEl>
                                          <p:spTgt spid="56363"/>
                                        </p:tgtEl>
                                        <p:attrNameLst>
                                          <p:attrName>style.visibility</p:attrName>
                                        </p:attrNameLst>
                                      </p:cBhvr>
                                      <p:to>
                                        <p:strVal val="visible"/>
                                      </p:to>
                                    </p:set>
                                    <p:animEffect transition="in" filter="wipe(left)">
                                      <p:cBhvr>
                                        <p:cTn id="19" dur="500"/>
                                        <p:tgtEl>
                                          <p:spTgt spid="56363"/>
                                        </p:tgtEl>
                                      </p:cBhvr>
                                    </p:animEffect>
                                  </p:childTnLst>
                                </p:cTn>
                              </p:par>
                            </p:childTnLst>
                          </p:cTn>
                        </p:par>
                        <p:par>
                          <p:cTn id="20" fill="hold" nodeType="afterGroup">
                            <p:stCondLst>
                              <p:cond delay="8000"/>
                            </p:stCondLst>
                            <p:childTnLst>
                              <p:par>
                                <p:cTn id="21" presetID="9" presetClass="entr" presetSubtype="0" fill="hold" grpId="0" nodeType="afterEffect">
                                  <p:stCondLst>
                                    <p:cond delay="2000"/>
                                  </p:stCondLst>
                                  <p:childTnLst>
                                    <p:set>
                                      <p:cBhvr>
                                        <p:cTn id="22" dur="1" fill="hold">
                                          <p:stCondLst>
                                            <p:cond delay="0"/>
                                          </p:stCondLst>
                                        </p:cTn>
                                        <p:tgtEl>
                                          <p:spTgt spid="56358"/>
                                        </p:tgtEl>
                                        <p:attrNameLst>
                                          <p:attrName>style.visibility</p:attrName>
                                        </p:attrNameLst>
                                      </p:cBhvr>
                                      <p:to>
                                        <p:strVal val="visible"/>
                                      </p:to>
                                    </p:set>
                                    <p:animEffect transition="in" filter="dissolve">
                                      <p:cBhvr>
                                        <p:cTn id="23" dur="500"/>
                                        <p:tgtEl>
                                          <p:spTgt spid="56358"/>
                                        </p:tgtEl>
                                      </p:cBhvr>
                                    </p:animEffect>
                                  </p:childTnLst>
                                </p:cTn>
                              </p:par>
                            </p:childTnLst>
                          </p:cTn>
                        </p:par>
                        <p:par>
                          <p:cTn id="24" fill="hold" nodeType="afterGroup">
                            <p:stCondLst>
                              <p:cond delay="10500"/>
                            </p:stCondLst>
                            <p:childTnLst>
                              <p:par>
                                <p:cTn id="25" presetID="22" presetClass="entr" presetSubtype="8" fill="hold" grpId="0" nodeType="afterEffect">
                                  <p:stCondLst>
                                    <p:cond delay="1000"/>
                                  </p:stCondLst>
                                  <p:childTnLst>
                                    <p:set>
                                      <p:cBhvr>
                                        <p:cTn id="26" dur="1" fill="hold">
                                          <p:stCondLst>
                                            <p:cond delay="0"/>
                                          </p:stCondLst>
                                        </p:cTn>
                                        <p:tgtEl>
                                          <p:spTgt spid="56364"/>
                                        </p:tgtEl>
                                        <p:attrNameLst>
                                          <p:attrName>style.visibility</p:attrName>
                                        </p:attrNameLst>
                                      </p:cBhvr>
                                      <p:to>
                                        <p:strVal val="visible"/>
                                      </p:to>
                                    </p:set>
                                    <p:animEffect transition="in" filter="wipe(left)">
                                      <p:cBhvr>
                                        <p:cTn id="27" dur="500"/>
                                        <p:tgtEl>
                                          <p:spTgt spid="56364"/>
                                        </p:tgtEl>
                                      </p:cBhvr>
                                    </p:animEffect>
                                  </p:childTnLst>
                                </p:cTn>
                              </p:par>
                            </p:childTnLst>
                          </p:cTn>
                        </p:par>
                        <p:par>
                          <p:cTn id="28" fill="hold" nodeType="afterGroup">
                            <p:stCondLst>
                              <p:cond delay="12000"/>
                            </p:stCondLst>
                            <p:childTnLst>
                              <p:par>
                                <p:cTn id="29" presetID="9" presetClass="entr" presetSubtype="0" fill="hold" grpId="0" nodeType="afterEffect">
                                  <p:stCondLst>
                                    <p:cond delay="2000"/>
                                  </p:stCondLst>
                                  <p:childTnLst>
                                    <p:set>
                                      <p:cBhvr>
                                        <p:cTn id="30" dur="1" fill="hold">
                                          <p:stCondLst>
                                            <p:cond delay="0"/>
                                          </p:stCondLst>
                                        </p:cTn>
                                        <p:tgtEl>
                                          <p:spTgt spid="56359"/>
                                        </p:tgtEl>
                                        <p:attrNameLst>
                                          <p:attrName>style.visibility</p:attrName>
                                        </p:attrNameLst>
                                      </p:cBhvr>
                                      <p:to>
                                        <p:strVal val="visible"/>
                                      </p:to>
                                    </p:set>
                                    <p:animEffect transition="in" filter="dissolve">
                                      <p:cBhvr>
                                        <p:cTn id="31" dur="500"/>
                                        <p:tgtEl>
                                          <p:spTgt spid="56359"/>
                                        </p:tgtEl>
                                      </p:cBhvr>
                                    </p:animEffect>
                                  </p:childTnLst>
                                </p:cTn>
                              </p:par>
                            </p:childTnLst>
                          </p:cTn>
                        </p:par>
                        <p:par>
                          <p:cTn id="32" fill="hold" nodeType="afterGroup">
                            <p:stCondLst>
                              <p:cond delay="14500"/>
                            </p:stCondLst>
                            <p:childTnLst>
                              <p:par>
                                <p:cTn id="33" presetID="22" presetClass="entr" presetSubtype="4" fill="hold" grpId="0" nodeType="afterEffect">
                                  <p:stCondLst>
                                    <p:cond delay="2000"/>
                                  </p:stCondLst>
                                  <p:childTnLst>
                                    <p:set>
                                      <p:cBhvr>
                                        <p:cTn id="34" dur="1" fill="hold">
                                          <p:stCondLst>
                                            <p:cond delay="0"/>
                                          </p:stCondLst>
                                        </p:cTn>
                                        <p:tgtEl>
                                          <p:spTgt spid="56360"/>
                                        </p:tgtEl>
                                        <p:attrNameLst>
                                          <p:attrName>style.visibility</p:attrName>
                                        </p:attrNameLst>
                                      </p:cBhvr>
                                      <p:to>
                                        <p:strVal val="visible"/>
                                      </p:to>
                                    </p:set>
                                    <p:animEffect transition="in" filter="wipe(down)">
                                      <p:cBhvr>
                                        <p:cTn id="35" dur="500"/>
                                        <p:tgtEl>
                                          <p:spTgt spid="56360"/>
                                        </p:tgtEl>
                                      </p:cBhvr>
                                    </p:animEffect>
                                  </p:childTnLst>
                                </p:cTn>
                              </p:par>
                            </p:childTnLst>
                          </p:cTn>
                        </p:par>
                        <p:par>
                          <p:cTn id="36" fill="hold" nodeType="afterGroup">
                            <p:stCondLst>
                              <p:cond delay="17000"/>
                            </p:stCondLst>
                            <p:childTnLst>
                              <p:par>
                                <p:cTn id="37" presetID="9" presetClass="entr" presetSubtype="0" fill="hold" grpId="0" nodeType="afterEffect">
                                  <p:stCondLst>
                                    <p:cond delay="2000"/>
                                  </p:stCondLst>
                                  <p:childTnLst>
                                    <p:set>
                                      <p:cBhvr>
                                        <p:cTn id="38" dur="1" fill="hold">
                                          <p:stCondLst>
                                            <p:cond delay="0"/>
                                          </p:stCondLst>
                                        </p:cTn>
                                        <p:tgtEl>
                                          <p:spTgt spid="56361"/>
                                        </p:tgtEl>
                                        <p:attrNameLst>
                                          <p:attrName>style.visibility</p:attrName>
                                        </p:attrNameLst>
                                      </p:cBhvr>
                                      <p:to>
                                        <p:strVal val="visible"/>
                                      </p:to>
                                    </p:set>
                                    <p:animEffect transition="in" filter="dissolve">
                                      <p:cBhvr>
                                        <p:cTn id="39" dur="500"/>
                                        <p:tgtEl>
                                          <p:spTgt spid="56361"/>
                                        </p:tgtEl>
                                      </p:cBhvr>
                                    </p:animEffect>
                                  </p:childTnLst>
                                </p:cTn>
                              </p:par>
                            </p:childTnLst>
                          </p:cTn>
                        </p:par>
                        <p:par>
                          <p:cTn id="40" fill="hold" nodeType="afterGroup">
                            <p:stCondLst>
                              <p:cond delay="19500"/>
                            </p:stCondLst>
                            <p:childTnLst>
                              <p:par>
                                <p:cTn id="41" presetID="22" presetClass="entr" presetSubtype="8" fill="hold" grpId="0" nodeType="afterEffect">
                                  <p:stCondLst>
                                    <p:cond delay="1000"/>
                                  </p:stCondLst>
                                  <p:childTnLst>
                                    <p:set>
                                      <p:cBhvr>
                                        <p:cTn id="42" dur="1" fill="hold">
                                          <p:stCondLst>
                                            <p:cond delay="0"/>
                                          </p:stCondLst>
                                        </p:cTn>
                                        <p:tgtEl>
                                          <p:spTgt spid="56365"/>
                                        </p:tgtEl>
                                        <p:attrNameLst>
                                          <p:attrName>style.visibility</p:attrName>
                                        </p:attrNameLst>
                                      </p:cBhvr>
                                      <p:to>
                                        <p:strVal val="visible"/>
                                      </p:to>
                                    </p:set>
                                    <p:animEffect transition="in" filter="wipe(left)">
                                      <p:cBhvr>
                                        <p:cTn id="43" dur="500"/>
                                        <p:tgtEl>
                                          <p:spTgt spid="563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56" grpId="0" autoUpdateAnimBg="0"/>
      <p:bldP spid="56357" grpId="0" autoUpdateAnimBg="0"/>
      <p:bldP spid="56358" grpId="0" autoUpdateAnimBg="0"/>
      <p:bldP spid="56359" grpId="0" autoUpdateAnimBg="0"/>
      <p:bldP spid="56360" grpId="0" animBg="1"/>
      <p:bldP spid="56361" grpId="0" autoUpdateAnimBg="0"/>
      <p:bldP spid="56362" grpId="0" animBg="1"/>
      <p:bldP spid="56363" grpId="0" animBg="1"/>
      <p:bldP spid="56364" grpId="0" animBg="1"/>
      <p:bldP spid="56365" grpId="0" animBg="1"/>
    </p:bldLst>
  </p:timing>
</p:sld>
</file>

<file path=ppt/slides/slide230.xml><?xml version="1.0" encoding="utf-8"?>
<p:sld xmlns:a="http://schemas.openxmlformats.org/drawingml/2006/main" xmlns:r="http://schemas.openxmlformats.org/officeDocument/2006/relationships" xmlns:p="http://schemas.openxmlformats.org/presentationml/2006/main" show="0">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Adapted from Huang Sabin, Singapore Bible College</a:t>
            </a:r>
            <a:endParaRPr kumimoji="1"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800" b="1" i="0" u="sng" strike="noStrike" kern="1200" cap="none" spc="0" normalizeH="0" baseline="0" noProof="0">
                  <a:ln>
                    <a:noFill/>
                  </a:ln>
                  <a:solidFill>
                    <a:srgbClr val="000090"/>
                  </a:solidFill>
                  <a:effectLst/>
                  <a:uLnTx/>
                  <a:uFillTx/>
                  <a:latin typeface="Arial" charset="0"/>
                  <a:ea typeface="ÇlÇr ñæí©" charset="0"/>
                  <a:cs typeface="ÇlÇr ñæí©" charset="0"/>
                </a:rPr>
                <a:t>Good with a Bad End (8)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t>Solomon* (1:1), Asa (14:2), Jehoshaphat (17:3; 20:37), Joash (24:22), Amaziah (25:19, 27), Uzziah (26:16), Hezekiah (32:25), Josiah (34:1–36:1)</a:t>
              </a:r>
              <a:endParaRPr kumimoji="1" lang="en-US" sz="24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800" b="1" i="0" u="sng" strike="noStrike" kern="1200" cap="none" spc="0" normalizeH="0" baseline="0" noProof="0">
                  <a:ln>
                    <a:noFill/>
                  </a:ln>
                  <a:solidFill>
                    <a:srgbClr val="000090"/>
                  </a:solidFill>
                  <a:effectLst/>
                  <a:uLnTx/>
                  <a:uFillTx/>
                  <a:latin typeface="Arial" charset="0"/>
                  <a:ea typeface="ÇlÇr ñæí©" charset="0"/>
                  <a:cs typeface="ÇlÇr ñæí©" charset="0"/>
                </a:rPr>
                <a:t>Bad with a Good End (3)</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t>Rehoboam (12:6-7, 12), Abijah** (=Abijam; 13:10; 1 Kings 15:3), Manasseh (33:12, 19)</a:t>
              </a:r>
              <a:endParaRPr kumimoji="1" lang="en-US" sz="24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800" b="1" i="0" u="sng" strike="noStrike" kern="1200" cap="none" spc="0" normalizeH="0" baseline="0" noProof="0">
                  <a:ln>
                    <a:noFill/>
                  </a:ln>
                  <a:solidFill>
                    <a:srgbClr val="000090"/>
                  </a:solidFill>
                  <a:effectLst/>
                  <a:uLnTx/>
                  <a:uFillTx/>
                  <a:latin typeface="Arial" charset="0"/>
                  <a:ea typeface="ÇlÇr ñæí©" charset="0"/>
                  <a:cs typeface="ÇlÇr ñæí©" charset="0"/>
                </a:rPr>
                <a:t>Good to Better (2)</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t>David (1 Kings 3:6), </a:t>
              </a:r>
              <a:b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br>
              <a: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t>Jotham (27:6)</a:t>
              </a:r>
            </a:p>
            <a:p>
              <a:pPr marL="0" marR="0" lvl="0" indent="0" algn="ctr" defTabSz="914400" rtl="0" eaLnBrk="0" fontAlgn="base" latinLnBrk="0" hangingPunct="0">
                <a:lnSpc>
                  <a:spcPct val="90000"/>
                </a:lnSpc>
                <a:spcBef>
                  <a:spcPct val="20000"/>
                </a:spcBef>
                <a:spcAft>
                  <a:spcPct val="0"/>
                </a:spcAft>
                <a:buClrTx/>
                <a:buSzTx/>
                <a:buFontTx/>
                <a:buNone/>
                <a:tabLst/>
                <a:defRPr/>
              </a:pPr>
              <a:endParaRPr kumimoji="1" lang="en-US" sz="24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800" b="1" i="0" u="sng" strike="noStrike" kern="1200" cap="none" spc="0" normalizeH="0" baseline="0" noProof="0">
                  <a:ln>
                    <a:noFill/>
                  </a:ln>
                  <a:solidFill>
                    <a:srgbClr val="000090"/>
                  </a:solidFill>
                  <a:effectLst/>
                  <a:uLnTx/>
                  <a:uFillTx/>
                  <a:latin typeface="Arial" charset="0"/>
                  <a:ea typeface="ÇlÇr ñæí©" charset="0"/>
                  <a:cs typeface="ÇlÇr ñæí©" charset="0"/>
                </a:rPr>
                <a:t>Bad to Worse (9)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t>Jehoram (21:6, 11-12), Ahaziah (20:35; 22:3), Athaliah (22:10), Ahaz (28:22), Amon (33:20-25), Jehoahaz (36:1; cf. </a:t>
              </a:r>
              <a:r>
                <a:rPr kumimoji="1" lang="zh-TW" alt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t>列王纪下</a:t>
              </a:r>
              <a: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t> 13:2), Jehoiakim (36:5), Jehoiachin (36:9), Zedekiah (36:12)</a:t>
              </a:r>
              <a:endParaRPr kumimoji="1" lang="en-US" sz="24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spTree>
    <p:extLst>
      <p:ext uri="{BB962C8B-B14F-4D97-AF65-F5344CB8AC3E}">
        <p14:creationId xmlns:p14="http://schemas.microsoft.com/office/powerpoint/2010/main" val="17339998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linds(horizontal)">
                                      <p:cBhvr>
                                        <p:cTn id="12" dur="500"/>
                                        <p:tgtEl>
                                          <p:spTgt spid="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linds(horizontal)">
                                      <p:cBhvr>
                                        <p:cTn id="17" dur="500"/>
                                        <p:tgtEl>
                                          <p:spTgt spid="1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blinds(horizontal)">
                                      <p:cBhvr>
                                        <p:cTn id="2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zh-CN" altLang="en-US" sz="6600" b="1" dirty="0">
                <a:effectLst>
                  <a:glow rad="127000">
                    <a:schemeClr val="tx1"/>
                  </a:glow>
                </a:effectLst>
                <a:latin typeface="Arial" charset="0"/>
                <a:ea typeface="ＭＳ Ｐゴシック" charset="0"/>
                <a:cs typeface="ＭＳ Ｐゴシック" charset="0"/>
              </a:rPr>
              <a:t>对我们最有效的</a:t>
            </a:r>
            <a:r>
              <a:rPr lang="zh-CN" altLang="en-US" sz="6600" b="1" dirty="0">
                <a:solidFill>
                  <a:srgbClr val="FFFF00"/>
                </a:solidFill>
                <a:effectLst>
                  <a:glow rad="127000">
                    <a:schemeClr val="tx1"/>
                  </a:glow>
                </a:effectLst>
                <a:latin typeface="Arial" charset="0"/>
                <a:ea typeface="ＭＳ Ｐゴシック" charset="0"/>
                <a:cs typeface="ＭＳ Ｐゴシック" charset="0"/>
              </a:rPr>
              <a:t>警告</a:t>
            </a:r>
            <a:r>
              <a:rPr lang="zh-CN" altLang="en-US" sz="6600" b="1" dirty="0">
                <a:effectLst>
                  <a:glow rad="127000">
                    <a:schemeClr val="tx1"/>
                  </a:glow>
                </a:effectLst>
                <a:latin typeface="Arial" charset="0"/>
                <a:ea typeface="ＭＳ Ｐゴシック" charset="0"/>
                <a:cs typeface="ＭＳ Ｐゴシック" charset="0"/>
              </a:rPr>
              <a:t>是什么？</a:t>
            </a:r>
            <a:endParaRPr lang="en-US" sz="6600" b="1" dirty="0">
              <a:effectLst>
                <a:glow rad="127000">
                  <a:schemeClr val="tx1"/>
                </a:glow>
              </a:effectLst>
              <a:latin typeface="Arial" charset="0"/>
              <a:ea typeface="ＭＳ Ｐゴシック" charset="0"/>
              <a:cs typeface="ＭＳ Ｐゴシック" charset="0"/>
            </a:endParaRPr>
          </a:p>
        </p:txBody>
      </p:sp>
      <p:grpSp>
        <p:nvGrpSpPr>
          <p:cNvPr id="4" name="Group 3">
            <a:extLst>
              <a:ext uri="{FF2B5EF4-FFF2-40B4-BE49-F238E27FC236}">
                <a16:creationId xmlns:a16="http://schemas.microsoft.com/office/drawing/2014/main" id="{3CD813F9-7A4C-7D4D-8CB2-956B18634225}"/>
              </a:ext>
            </a:extLst>
          </p:cNvPr>
          <p:cNvGrpSpPr/>
          <p:nvPr/>
        </p:nvGrpSpPr>
        <p:grpSpPr>
          <a:xfrm>
            <a:off x="5652120" y="4077072"/>
            <a:ext cx="3611894" cy="2924944"/>
            <a:chOff x="5652120" y="4077072"/>
            <a:chExt cx="3611894" cy="2924944"/>
          </a:xfrm>
        </p:grpSpPr>
        <p:grpSp>
          <p:nvGrpSpPr>
            <p:cNvPr id="5" name="Group 4">
              <a:extLst>
                <a:ext uri="{FF2B5EF4-FFF2-40B4-BE49-F238E27FC236}">
                  <a16:creationId xmlns:a16="http://schemas.microsoft.com/office/drawing/2014/main" id="{BDDA72A2-B240-444C-8EEA-083E48A0FA09}"/>
                </a:ext>
              </a:extLst>
            </p:cNvPr>
            <p:cNvGrpSpPr/>
            <p:nvPr/>
          </p:nvGrpSpPr>
          <p:grpSpPr>
            <a:xfrm>
              <a:off x="6118657" y="4077072"/>
              <a:ext cx="2708920" cy="2924944"/>
              <a:chOff x="1143000" y="0"/>
              <a:chExt cx="6858000" cy="6858000"/>
            </a:xfrm>
          </p:grpSpPr>
          <p:pic>
            <p:nvPicPr>
              <p:cNvPr id="7" name="Picture 6">
                <a:extLst>
                  <a:ext uri="{FF2B5EF4-FFF2-40B4-BE49-F238E27FC236}">
                    <a16:creationId xmlns:a16="http://schemas.microsoft.com/office/drawing/2014/main" id="{AA1219D2-7C32-1F48-82C6-DEE86C384DD1}"/>
                  </a:ext>
                </a:extLst>
              </p:cNvPr>
              <p:cNvPicPr>
                <a:picLocks noChangeAspect="1"/>
              </p:cNvPicPr>
              <p:nvPr/>
            </p:nvPicPr>
            <p:blipFill>
              <a:blip r:embed="rId3"/>
              <a:stretch>
                <a:fillRect/>
              </a:stretch>
            </p:blipFill>
            <p:spPr>
              <a:xfrm>
                <a:off x="1143000" y="0"/>
                <a:ext cx="6858000" cy="6858000"/>
              </a:xfrm>
              <a:prstGeom prst="rect">
                <a:avLst/>
              </a:prstGeom>
            </p:spPr>
          </p:pic>
          <p:sp>
            <p:nvSpPr>
              <p:cNvPr id="8" name="Rectangle 7">
                <a:extLst>
                  <a:ext uri="{FF2B5EF4-FFF2-40B4-BE49-F238E27FC236}">
                    <a16:creationId xmlns:a16="http://schemas.microsoft.com/office/drawing/2014/main" id="{48AAFEBF-2EE8-8A4F-B688-CBE444398450}"/>
                  </a:ext>
                </a:extLst>
              </p:cNvPr>
              <p:cNvSpPr/>
              <p:nvPr/>
            </p:nvSpPr>
            <p:spPr bwMode="auto">
              <a:xfrm>
                <a:off x="1676401" y="3124197"/>
                <a:ext cx="5714999" cy="1266117"/>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6" name="Rectangle 2">
              <a:extLst>
                <a:ext uri="{FF2B5EF4-FFF2-40B4-BE49-F238E27FC236}">
                  <a16:creationId xmlns:a16="http://schemas.microsoft.com/office/drawing/2014/main" id="{87E5D92A-EA85-8146-A7CC-B777CEBEE76E}"/>
                </a:ext>
              </a:extLst>
            </p:cNvPr>
            <p:cNvSpPr txBox="1">
              <a:spLocks noChangeArrowheads="1"/>
            </p:cNvSpPr>
            <p:nvPr/>
          </p:nvSpPr>
          <p:spPr bwMode="auto">
            <a:xfrm>
              <a:off x="5652120" y="5539272"/>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3600" b="1" dirty="0">
                  <a:solidFill>
                    <a:srgbClr val="FFFF00"/>
                  </a:solidFill>
                  <a:effectLst>
                    <a:glow rad="127000">
                      <a:schemeClr val="tx1"/>
                    </a:glow>
                  </a:effectLst>
                </a:rPr>
                <a:t>警告</a:t>
              </a:r>
              <a:endParaRPr lang="en-US" sz="3600" dirty="0"/>
            </a:p>
          </p:txBody>
        </p:sp>
      </p:grpSp>
    </p:spTree>
    <p:extLst>
      <p:ext uri="{BB962C8B-B14F-4D97-AF65-F5344CB8AC3E}">
        <p14:creationId xmlns:p14="http://schemas.microsoft.com/office/powerpoint/2010/main" val="544374243"/>
      </p:ext>
    </p:extLst>
  </p:cSld>
  <p:clrMapOvr>
    <a:masterClrMapping/>
  </p:clrMapOvr>
  <p:transition spd="med">
    <p:randomBar dir="vert"/>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89384"/>
            <a:ext cx="9144000" cy="609600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TW" altLang="en-US" sz="5400" b="1" dirty="0">
                <a:effectLst>
                  <a:glow rad="127000">
                    <a:schemeClr val="tx1"/>
                  </a:glow>
                </a:effectLst>
                <a:latin typeface="Arial" charset="0"/>
                <a:ea typeface="ＭＳ Ｐゴシック" charset="0"/>
                <a:cs typeface="ＭＳ Ｐゴシック" charset="0"/>
              </a:rPr>
              <a:t>列王纪下</a:t>
            </a:r>
            <a:r>
              <a:rPr lang="zh-CN" altLang="en-US" sz="5400" b="1" dirty="0">
                <a:effectLst>
                  <a:glow rad="127000">
                    <a:schemeClr val="tx1"/>
                  </a:glow>
                </a:effectLst>
                <a:latin typeface="Arial" charset="0"/>
                <a:ea typeface="ＭＳ Ｐゴシック" charset="0"/>
                <a:cs typeface="ＭＳ Ｐゴシック" charset="0"/>
              </a:rPr>
              <a:t>的主要信息</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1143000"/>
            <a:ext cx="9144000" cy="15841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神警告人敬拜偶像会</a:t>
            </a:r>
            <a:endParaRPr kumimoji="0" lang="en-SG" altLang="zh-CN"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带来</a:t>
            </a:r>
            <a:r>
              <a:rPr kumimoji="0" lang="zh-CN" altLang="en-US" sz="4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可怕</a:t>
            </a: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的后果。</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71774452"/>
      </p:ext>
    </p:extLst>
  </p:cSld>
  <p:clrMapOvr>
    <a:masterClrMapping/>
  </p:clrMapOvr>
  <p:transition spd="med">
    <p:randomBar dir="vert"/>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b="1" kern="0">
                <a:solidFill>
                  <a:srgbClr val="FFFFFF"/>
                </a:solidFill>
                <a:effectLst>
                  <a:glow rad="127000">
                    <a:srgbClr val="000000"/>
                  </a:glow>
                </a:effectLst>
                <a:latin typeface="Arial" charset="0"/>
                <a:ea typeface="ＭＳ Ｐゴシック" charset="0"/>
                <a:cs typeface="ＭＳ Ｐゴシック" charset="0"/>
              </a:rPr>
              <a:t>弃约所导致以色列和犹大国的灭亡与神因为忠于和大卫所之立的约的对比而提醒以色列务必定要守住律法，避免以往的错误。</a:t>
            </a:r>
            <a:endParaRPr lang="zh-CN" altLang="en-US" sz="3600" b="1"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zh-CN" altLang="en-US" sz="3600" b="1" dirty="0">
                <a:solidFill>
                  <a:srgbClr val="FFFFFF"/>
                </a:solidFill>
                <a:latin typeface="Arial"/>
                <a:cs typeface="Arial"/>
              </a:rPr>
              <a:t>列王纪下</a:t>
            </a:r>
            <a:br>
              <a:rPr lang="en-US" altLang="zh-CN" sz="3600" b="1" dirty="0">
                <a:solidFill>
                  <a:srgbClr val="FFFFFF"/>
                </a:solidFill>
                <a:latin typeface="Arial"/>
                <a:cs typeface="Arial"/>
              </a:rPr>
            </a:br>
            <a:r>
              <a:rPr lang="zh-CN" altLang="en-US" sz="3600" b="1" dirty="0">
                <a:solidFill>
                  <a:srgbClr val="FFFFFF"/>
                </a:solidFill>
                <a:latin typeface="Arial"/>
                <a:cs typeface="Arial"/>
              </a:rPr>
              <a:t>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err="1">
                <a:solidFill>
                  <a:srgbClr val="000000"/>
                </a:solidFill>
                <a:cs typeface="MS PGothic" charset="0"/>
              </a:rPr>
              <a:t>249</a:t>
            </a:r>
            <a:endParaRPr lang="en-US" altLang="zh-CN" b="1" kern="0" dirty="0">
              <a:solidFill>
                <a:srgbClr val="000000"/>
              </a:solidFill>
              <a:cs typeface="MS PGothic" charset="0"/>
            </a:endParaRPr>
          </a:p>
          <a:p>
            <a:pPr algn="ctr" eaLnBrk="1" hangingPunct="1">
              <a:defRPr/>
            </a:pPr>
            <a:r>
              <a:rPr lang="en-US" altLang="zh-CN" b="1" kern="0" dirty="0">
                <a:solidFill>
                  <a:srgbClr val="000000"/>
                </a:solidFill>
                <a:cs typeface="MS PGothic" charset="0"/>
              </a:rPr>
              <a:t>41</a:t>
            </a:r>
          </a:p>
        </p:txBody>
      </p:sp>
    </p:spTree>
    <p:extLst>
      <p:ext uri="{BB962C8B-B14F-4D97-AF65-F5344CB8AC3E}">
        <p14:creationId xmlns:p14="http://schemas.microsoft.com/office/powerpoint/2010/main" val="2400071115"/>
      </p:ext>
    </p:extLst>
  </p:cSld>
  <p:clrMapOvr>
    <a:masterClrMapping/>
  </p:clrMapOvr>
  <p:transition spd="med">
    <p:fade/>
  </p:transition>
</p:sld>
</file>

<file path=ppt/slides/slide2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09601" name="Title 1"/>
          <p:cNvSpPr>
            <a:spLocks noGrp="1"/>
          </p:cNvSpPr>
          <p:nvPr>
            <p:ph type="title"/>
          </p:nvPr>
        </p:nvSpPr>
        <p:spPr>
          <a:xfrm>
            <a:off x="0" y="0"/>
            <a:ext cx="9143999" cy="1124744"/>
          </a:xfrm>
        </p:spPr>
        <p:txBody>
          <a:bodyPr/>
          <a:lstStyle/>
          <a:p>
            <a:r>
              <a:rPr lang="en-US" sz="3600" b="1">
                <a:effectLst>
                  <a:glow rad="228600">
                    <a:schemeClr val="tx1">
                      <a:alpha val="75000"/>
                    </a:schemeClr>
                  </a:glow>
                </a:effectLst>
              </a:rPr>
              <a:t>What are you most tempted to worship instead of God? </a:t>
            </a:r>
            <a:endParaRPr lang="en-US" sz="3200" b="1">
              <a:effectLst>
                <a:glow rad="228600">
                  <a:schemeClr val="tx1">
                    <a:alpha val="75000"/>
                  </a:schemeClr>
                </a:glow>
              </a:effectLst>
              <a:latin typeface="Arial" charset="0"/>
              <a:ea typeface="ＭＳ Ｐゴシック" charset="0"/>
            </a:endParaRPr>
          </a:p>
        </p:txBody>
      </p:sp>
      <p:pic>
        <p:nvPicPr>
          <p:cNvPr id="3" name="Picture 2"/>
          <p:cNvPicPr>
            <a:picLocks noChangeAspect="1"/>
          </p:cNvPicPr>
          <p:nvPr/>
        </p:nvPicPr>
        <p:blipFill>
          <a:blip r:embed="rId2"/>
          <a:stretch>
            <a:fillRect/>
          </a:stretch>
        </p:blipFill>
        <p:spPr>
          <a:xfrm>
            <a:off x="0" y="1270000"/>
            <a:ext cx="9144000" cy="4318000"/>
          </a:xfrm>
          <a:prstGeom prst="rect">
            <a:avLst/>
          </a:prstGeom>
        </p:spPr>
      </p:pic>
    </p:spTree>
    <p:extLst>
      <p:ext uri="{BB962C8B-B14F-4D97-AF65-F5344CB8AC3E}">
        <p14:creationId xmlns:p14="http://schemas.microsoft.com/office/powerpoint/2010/main" val="2501913350"/>
      </p:ext>
    </p:extLst>
  </p:cSld>
  <p:clrMapOvr>
    <a:masterClrMapping/>
  </p:clrMapOvr>
  <p:transition spd="med">
    <p:randomBar dir="vert"/>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412930673"/>
      </p:ext>
    </p:extLst>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5"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algn="ctr" defTabSz="914400" fontAlgn="base">
              <a:spcBef>
                <a:spcPct val="0"/>
              </a:spcBef>
              <a:spcAft>
                <a:spcPct val="0"/>
              </a:spcAft>
            </a:pPr>
            <a:r>
              <a:rPr lang="zh-CN" altLang="en-US" sz="4000" dirty="0">
                <a:solidFill>
                  <a:srgbClr val="FFFFFF"/>
                </a:solidFill>
                <a:ea typeface="SimSun" charset="0"/>
                <a:cs typeface="Arial" charset="0"/>
              </a:rPr>
              <a:t>免费获得该讲解</a:t>
            </a:r>
            <a:r>
              <a:rPr lang="en-US" sz="4000" dirty="0">
                <a:solidFill>
                  <a:srgbClr val="FFFFFF"/>
                </a:solidFill>
                <a:ea typeface="SimSun" charset="0"/>
                <a:cs typeface="Arial" charset="0"/>
              </a:rPr>
              <a:t>!</a:t>
            </a:r>
            <a:endParaRPr lang="en-US" sz="1400" dirty="0">
              <a:solidFill>
                <a:srgbClr val="FFFFFF"/>
              </a:solidFill>
              <a:ea typeface="SimSun" charset="0"/>
              <a:cs typeface="Arial" charset="0"/>
            </a:endParaRPr>
          </a:p>
        </p:txBody>
      </p:sp>
      <p:sp>
        <p:nvSpPr>
          <p:cNvPr id="202753" name="Rectangle 1026"/>
          <p:cNvSpPr>
            <a:spLocks noGrp="1" noChangeArrowheads="1"/>
          </p:cNvSpPr>
          <p:nvPr>
            <p:ph type="ctrTitle"/>
          </p:nvPr>
        </p:nvSpPr>
        <p:spPr>
          <a:xfrm>
            <a:off x="0" y="6172200"/>
            <a:ext cx="9144000" cy="685800"/>
          </a:xfrm>
        </p:spPr>
        <p:txBody>
          <a:bodyPr/>
          <a:lstStyle/>
          <a:p>
            <a:pPr eaLnBrk="1" hangingPunct="1"/>
            <a:r>
              <a:rPr lang="zh-TW" altLang="en-US" sz="3200" b="1" dirty="0">
                <a:solidFill>
                  <a:srgbClr val="FFFFFF"/>
                </a:solidFill>
                <a:latin typeface="Arial" charset="0"/>
                <a:ea typeface="SimSun" charset="0"/>
                <a:cs typeface="SimSun" charset="0"/>
              </a:rPr>
              <a:t>旧约全书讲章</a:t>
            </a:r>
            <a:r>
              <a:rPr lang="en-US" altLang="zh-TW" sz="3200" b="1" dirty="0">
                <a:solidFill>
                  <a:srgbClr val="FFFFFF"/>
                </a:solidFill>
                <a:latin typeface="Arial" charset="0"/>
                <a:ea typeface="SimSun" charset="0"/>
                <a:cs typeface="SimSun" charset="0"/>
              </a:rPr>
              <a:t> • </a:t>
            </a:r>
            <a:r>
              <a:rPr lang="en-US" sz="3200" b="1" dirty="0">
                <a:solidFill>
                  <a:srgbClr val="FFFFFF"/>
                </a:solidFill>
                <a:latin typeface="Arial" charset="0"/>
              </a:rPr>
              <a:t>BibleStudyDownloads.org</a:t>
            </a:r>
            <a:endParaRPr lang="en-US" sz="1100" b="1" dirty="0">
              <a:solidFill>
                <a:srgbClr val="FFFFFF"/>
              </a:solidFill>
              <a:latin typeface="Arial" charset="0"/>
            </a:endParaRPr>
          </a:p>
        </p:txBody>
      </p:sp>
      <p:pic>
        <p:nvPicPr>
          <p:cNvPr id="6" name="Picture 5"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574261"/>
            <a:ext cx="9232347" cy="5650045"/>
          </a:xfrm>
          <a:prstGeom prst="rect">
            <a:avLst/>
          </a:prstGeom>
        </p:spPr>
      </p:pic>
      <p:pic>
        <p:nvPicPr>
          <p:cNvPr id="7" name="Picture 6"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159620"/>
            <a:ext cx="6153212" cy="3483594"/>
          </a:xfrm>
          <a:prstGeom prst="rect">
            <a:avLst/>
          </a:prstGeom>
        </p:spPr>
      </p:pic>
      <p:sp>
        <p:nvSpPr>
          <p:cNvPr id="8" name="Rectangle 1026"/>
          <p:cNvSpPr txBox="1">
            <a:spLocks noChangeArrowheads="1"/>
          </p:cNvSpPr>
          <p:nvPr/>
        </p:nvSpPr>
        <p:spPr bwMode="auto">
          <a:xfrm>
            <a:off x="0" y="1247834"/>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zh-CN" altLang="en-US" sz="3600" b="1" dirty="0">
                <a:solidFill>
                  <a:srgbClr val="000000"/>
                </a:solidFill>
                <a:ea typeface="SimSun" charset="0"/>
                <a:cs typeface="Arial" charset="0"/>
              </a:rPr>
              <a:t>圣经学习下载</a:t>
            </a:r>
          </a:p>
        </p:txBody>
      </p:sp>
    </p:spTree>
    <p:extLst>
      <p:ext uri="{BB962C8B-B14F-4D97-AF65-F5344CB8AC3E}">
        <p14:creationId xmlns:p14="http://schemas.microsoft.com/office/powerpoint/2010/main" val="397495572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7"/>
                                        </p:tgtEl>
                                        <p:attrNameLst>
                                          <p:attrName>ppt_x</p:attrName>
                                        </p:attrNameLst>
                                      </p:cBhvr>
                                      <p:tavLst>
                                        <p:tav tm="0">
                                          <p:val>
                                            <p:strVal val="ppt_x"/>
                                          </p:val>
                                        </p:tav>
                                        <p:tav tm="100000">
                                          <p:val>
                                            <p:strVal val="0-ppt_w/2"/>
                                          </p:val>
                                        </p:tav>
                                      </p:tavLst>
                                    </p:anim>
                                    <p:anim calcmode="lin" valueType="num">
                                      <p:cBhvr additive="base">
                                        <p:cTn id="7" dur="2000"/>
                                        <p:tgtEl>
                                          <p:spTgt spid="7"/>
                                        </p:tgtEl>
                                        <p:attrNameLst>
                                          <p:attrName>ppt_y</p:attrName>
                                        </p:attrNameLst>
                                      </p:cBhvr>
                                      <p:tavLst>
                                        <p:tav tm="0">
                                          <p:val>
                                            <p:strVal val="ppt_y"/>
                                          </p:val>
                                        </p:tav>
                                        <p:tav tm="100000">
                                          <p:val>
                                            <p:strVal val="ppt_y"/>
                                          </p:val>
                                        </p:tav>
                                      </p:tavLst>
                                    </p:anim>
                                    <p:set>
                                      <p:cBhvr>
                                        <p:cTn id="8" dur="1" fill="hold">
                                          <p:stCondLst>
                                            <p:cond delay="1999"/>
                                          </p:stCondLst>
                                        </p:cTn>
                                        <p:tgtEl>
                                          <p:spTgt spid="7"/>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000" fill="hold"/>
                                        <p:tgtEl>
                                          <p:spTgt spid="7"/>
                                        </p:tgtEl>
                                        <p:attrNameLst>
                                          <p:attrName>ppt_x</p:attrName>
                                        </p:attrNameLst>
                                      </p:cBhvr>
                                      <p:tavLst>
                                        <p:tav tm="0">
                                          <p:val>
                                            <p:strVal val="1+#ppt_w/2"/>
                                          </p:val>
                                        </p:tav>
                                        <p:tav tm="100000">
                                          <p:val>
                                            <p:strVal val="#ppt_x"/>
                                          </p:val>
                                        </p:tav>
                                      </p:tavLst>
                                    </p:anim>
                                    <p:anim calcmode="lin" valueType="num">
                                      <p:cBhvr additive="base">
                                        <p:cTn id="13"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2"/>
          <p:cNvSpPr>
            <a:spLocks noGrp="1" noChangeArrowheads="1"/>
          </p:cNvSpPr>
          <p:nvPr>
            <p:ph type="title"/>
          </p:nvPr>
        </p:nvSpPr>
        <p:spPr>
          <a:xfrm>
            <a:off x="0" y="0"/>
            <a:ext cx="9144000" cy="685800"/>
          </a:xfrm>
        </p:spPr>
        <p:txBody>
          <a:bodyPr/>
          <a:lstStyle/>
          <a:p>
            <a:pPr algn="ctr" eaLnBrk="1" hangingPunct="1"/>
            <a:r>
              <a:rPr lang="zh-CN" altLang="en-US">
                <a:latin typeface="Arial" pitchFamily="34" charset="0"/>
                <a:cs typeface="Geneva" charset="0"/>
              </a:rPr>
              <a:t>什么帝国以及按什么顺序？</a:t>
            </a:r>
            <a:endParaRPr lang="en-US" altLang="en-US">
              <a:latin typeface="Arial" pitchFamily="34" charset="0"/>
              <a:cs typeface="Arial" pitchFamily="34" charset="0"/>
            </a:endParaRPr>
          </a:p>
        </p:txBody>
      </p:sp>
      <p:grpSp>
        <p:nvGrpSpPr>
          <p:cNvPr id="143362" name="Group 4"/>
          <p:cNvGrpSpPr>
            <a:grpSpLocks/>
          </p:cNvGrpSpPr>
          <p:nvPr/>
        </p:nvGrpSpPr>
        <p:grpSpPr bwMode="auto">
          <a:xfrm>
            <a:off x="228600" y="4953000"/>
            <a:ext cx="3962400" cy="1881188"/>
            <a:chOff x="898" y="1680"/>
            <a:chExt cx="4862" cy="2226"/>
          </a:xfrm>
        </p:grpSpPr>
        <p:pic>
          <p:nvPicPr>
            <p:cNvPr id="143378" name="Picture 5" descr="32 Persian"/>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79" name="Picture 6" descr="32 Persi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43363" name="Picture 7" descr="31 Babylonia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28600" y="7620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3364" name="Group 8"/>
          <p:cNvGrpSpPr>
            <a:grpSpLocks/>
          </p:cNvGrpSpPr>
          <p:nvPr/>
        </p:nvGrpSpPr>
        <p:grpSpPr bwMode="auto">
          <a:xfrm>
            <a:off x="4343400" y="762000"/>
            <a:ext cx="4800600" cy="1981200"/>
            <a:chOff x="2208" y="1632"/>
            <a:chExt cx="4080" cy="2064"/>
          </a:xfrm>
        </p:grpSpPr>
        <p:pic>
          <p:nvPicPr>
            <p:cNvPr id="143376" name="Picture 9" descr="33 Greek"/>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208" y="1632"/>
              <a:ext cx="4080"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77" name="Picture 10" descr="33 Greek"/>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5191" y="1632"/>
              <a:ext cx="1053"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43365" name="Picture 11" descr="34 Roman"/>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5105400" y="5005388"/>
            <a:ext cx="3505200" cy="1852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66" name="Picture 12" descr="60 Assyrian"/>
          <p:cNvPicPr>
            <a:picLocks noChangeAspect="1" noChangeArrowheads="1"/>
          </p:cNvPicPr>
          <p:nvPr/>
        </p:nvPicPr>
        <p:blipFill>
          <a:blip r:embed="rId8" cstate="screen">
            <a:extLst>
              <a:ext uri="{28A0092B-C50C-407E-A947-70E740481C1C}">
                <a14:useLocalDpi xmlns:a14="http://schemas.microsoft.com/office/drawing/2010/main" val="0"/>
              </a:ext>
            </a:extLst>
          </a:blip>
          <a:srcRect/>
          <a:stretch>
            <a:fillRect/>
          </a:stretch>
        </p:blipFill>
        <p:spPr bwMode="auto">
          <a:xfrm>
            <a:off x="2971800" y="2820988"/>
            <a:ext cx="2514600" cy="2055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89" name="Text Box 13"/>
          <p:cNvSpPr txBox="1">
            <a:spLocks noChangeArrowheads="1"/>
          </p:cNvSpPr>
          <p:nvPr/>
        </p:nvSpPr>
        <p:spPr bwMode="auto">
          <a:xfrm>
            <a:off x="3783013" y="4221163"/>
            <a:ext cx="1004887"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r>
              <a:rPr lang="zh-SG" altLang="en-US" sz="3200" b="1">
                <a:solidFill>
                  <a:srgbClr val="000000"/>
                </a:solidFill>
                <a:latin typeface="Arial" pitchFamily="34" charset="0"/>
                <a:cs typeface="+mn-cs"/>
              </a:rPr>
              <a:t>亚述</a:t>
            </a:r>
            <a:endParaRPr lang="en-US" altLang="en-US" sz="3200" b="1">
              <a:solidFill>
                <a:srgbClr val="000000"/>
              </a:solidFill>
              <a:latin typeface="Arial" pitchFamily="34" charset="0"/>
              <a:cs typeface="+mn-cs"/>
            </a:endParaRPr>
          </a:p>
        </p:txBody>
      </p:sp>
      <p:sp>
        <p:nvSpPr>
          <p:cNvPr id="75790" name="Text Box 14"/>
          <p:cNvSpPr txBox="1">
            <a:spLocks noChangeArrowheads="1"/>
          </p:cNvSpPr>
          <p:nvPr/>
        </p:nvSpPr>
        <p:spPr bwMode="auto">
          <a:xfrm>
            <a:off x="452438" y="2620963"/>
            <a:ext cx="22479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TW" altLang="en-US" sz="3200" b="1">
                <a:solidFill>
                  <a:srgbClr val="000000"/>
                </a:solidFill>
                <a:latin typeface="Arial" pitchFamily="34" charset="0"/>
                <a:cs typeface="+mn-cs"/>
              </a:rPr>
              <a:t>巴比伦</a:t>
            </a:r>
            <a:endParaRPr lang="en-US" altLang="en-US" sz="3200" b="1">
              <a:solidFill>
                <a:srgbClr val="000000"/>
              </a:solidFill>
              <a:latin typeface="Arial" pitchFamily="34" charset="0"/>
              <a:cs typeface="+mn-cs"/>
            </a:endParaRPr>
          </a:p>
        </p:txBody>
      </p:sp>
      <p:sp>
        <p:nvSpPr>
          <p:cNvPr id="75791" name="Text Box 15"/>
          <p:cNvSpPr txBox="1">
            <a:spLocks noChangeArrowheads="1"/>
          </p:cNvSpPr>
          <p:nvPr/>
        </p:nvSpPr>
        <p:spPr bwMode="auto">
          <a:xfrm>
            <a:off x="1219200" y="6248400"/>
            <a:ext cx="196215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r>
              <a:rPr lang="zh-CN" altLang="en-US" sz="3200" b="1">
                <a:solidFill>
                  <a:srgbClr val="000000"/>
                </a:solidFill>
                <a:latin typeface="Arial" pitchFamily="34" charset="0"/>
                <a:cs typeface="+mn-cs"/>
              </a:rPr>
              <a:t>玛代</a:t>
            </a:r>
            <a:r>
              <a:rPr lang="en-US" altLang="ja-JP" sz="3200" b="1">
                <a:solidFill>
                  <a:srgbClr val="000000"/>
                </a:solidFill>
                <a:latin typeface="Arial" pitchFamily="34" charset="0"/>
                <a:cs typeface="+mn-cs"/>
              </a:rPr>
              <a:t>-</a:t>
            </a:r>
            <a:r>
              <a:rPr lang="zh-SG" altLang="en-US" sz="3200" b="1">
                <a:solidFill>
                  <a:srgbClr val="000000"/>
                </a:solidFill>
                <a:latin typeface="Arial" pitchFamily="34" charset="0"/>
                <a:cs typeface="+mn-cs"/>
              </a:rPr>
              <a:t>波斯</a:t>
            </a:r>
            <a:endParaRPr lang="en-US" altLang="en-US" sz="3200" b="1">
              <a:solidFill>
                <a:srgbClr val="000000"/>
              </a:solidFill>
              <a:latin typeface="Arial" pitchFamily="34" charset="0"/>
              <a:cs typeface="+mn-cs"/>
            </a:endParaRPr>
          </a:p>
        </p:txBody>
      </p:sp>
      <p:sp>
        <p:nvSpPr>
          <p:cNvPr id="75792" name="Text Box 16"/>
          <p:cNvSpPr txBox="1">
            <a:spLocks noChangeArrowheads="1"/>
          </p:cNvSpPr>
          <p:nvPr/>
        </p:nvSpPr>
        <p:spPr bwMode="auto">
          <a:xfrm>
            <a:off x="6477000" y="2163763"/>
            <a:ext cx="1004888"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r>
              <a:rPr lang="zh-SG" altLang="en-US" sz="3200" b="1">
                <a:solidFill>
                  <a:srgbClr val="000000"/>
                </a:solidFill>
                <a:latin typeface="Arial" pitchFamily="34" charset="0"/>
                <a:cs typeface="+mn-cs"/>
              </a:rPr>
              <a:t>希腊</a:t>
            </a:r>
            <a:endParaRPr lang="en-US" altLang="en-US" sz="3200" b="1">
              <a:solidFill>
                <a:srgbClr val="000000"/>
              </a:solidFill>
              <a:latin typeface="Arial" pitchFamily="34" charset="0"/>
              <a:cs typeface="+mn-cs"/>
            </a:endParaRPr>
          </a:p>
        </p:txBody>
      </p:sp>
      <p:sp>
        <p:nvSpPr>
          <p:cNvPr id="75793" name="Text Box 17"/>
          <p:cNvSpPr txBox="1">
            <a:spLocks noChangeArrowheads="1"/>
          </p:cNvSpPr>
          <p:nvPr/>
        </p:nvSpPr>
        <p:spPr bwMode="auto">
          <a:xfrm>
            <a:off x="6518275" y="6278563"/>
            <a:ext cx="1006475"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r>
              <a:rPr lang="zh-TW" altLang="en-US" sz="3200" b="1">
                <a:solidFill>
                  <a:srgbClr val="000000"/>
                </a:solidFill>
                <a:latin typeface="Arial" pitchFamily="34" charset="0"/>
                <a:cs typeface="+mn-cs"/>
              </a:rPr>
              <a:t>罗马</a:t>
            </a:r>
            <a:endParaRPr lang="en-US" altLang="en-US" sz="3200" b="1">
              <a:solidFill>
                <a:srgbClr val="000000"/>
              </a:solidFill>
              <a:latin typeface="Arial" pitchFamily="34" charset="0"/>
              <a:cs typeface="+mn-cs"/>
            </a:endParaRPr>
          </a:p>
        </p:txBody>
      </p:sp>
      <p:sp>
        <p:nvSpPr>
          <p:cNvPr id="75794" name="AutoShape 18"/>
          <p:cNvSpPr>
            <a:spLocks noChangeArrowheads="1"/>
          </p:cNvSpPr>
          <p:nvPr/>
        </p:nvSpPr>
        <p:spPr bwMode="auto">
          <a:xfrm rot="-8328078">
            <a:off x="2514600" y="2514600"/>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latin typeface="Arial" pitchFamily="34" charset="0"/>
              <a:cs typeface="+mn-cs"/>
            </a:endParaRPr>
          </a:p>
        </p:txBody>
      </p:sp>
      <p:sp>
        <p:nvSpPr>
          <p:cNvPr id="75795" name="AutoShape 19"/>
          <p:cNvSpPr>
            <a:spLocks noChangeArrowheads="1"/>
          </p:cNvSpPr>
          <p:nvPr/>
        </p:nvSpPr>
        <p:spPr bwMode="auto">
          <a:xfrm rot="5400000">
            <a:off x="1143000" y="3732213"/>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latin typeface="Arial" pitchFamily="34" charset="0"/>
              <a:cs typeface="+mn-cs"/>
            </a:endParaRPr>
          </a:p>
        </p:txBody>
      </p:sp>
      <p:sp>
        <p:nvSpPr>
          <p:cNvPr id="75796" name="AutoShape 20"/>
          <p:cNvSpPr>
            <a:spLocks noChangeArrowheads="1"/>
          </p:cNvSpPr>
          <p:nvPr/>
        </p:nvSpPr>
        <p:spPr bwMode="auto">
          <a:xfrm rot="-3042361">
            <a:off x="3124200" y="4343400"/>
            <a:ext cx="4572000" cy="609600"/>
          </a:xfrm>
          <a:prstGeom prst="notchedRightArrow">
            <a:avLst>
              <a:gd name="adj1" fmla="val 50000"/>
              <a:gd name="adj2" fmla="val 187500"/>
            </a:avLst>
          </a:prstGeom>
          <a:solidFill>
            <a:schemeClr val="accent1"/>
          </a:solidFill>
          <a:ln w="12700" cap="sq">
            <a:solidFill>
              <a:schemeClr val="tx1"/>
            </a:solidFill>
            <a:miter lim="800000"/>
            <a:headEnd type="none" w="sm" len="sm"/>
            <a:tailEnd type="none" w="sm" len="sm"/>
          </a:ln>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latin typeface="Arial" pitchFamily="34" charset="0"/>
              <a:cs typeface="+mn-cs"/>
            </a:endParaRPr>
          </a:p>
        </p:txBody>
      </p:sp>
      <p:sp>
        <p:nvSpPr>
          <p:cNvPr id="75797" name="AutoShape 21"/>
          <p:cNvSpPr>
            <a:spLocks noChangeArrowheads="1"/>
          </p:cNvSpPr>
          <p:nvPr/>
        </p:nvSpPr>
        <p:spPr bwMode="auto">
          <a:xfrm rot="5400000">
            <a:off x="6553200" y="3732213"/>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latin typeface="Arial" pitchFamily="34" charset="0"/>
              <a:cs typeface="+mn-cs"/>
            </a:endParaRPr>
          </a:p>
        </p:txBody>
      </p:sp>
    </p:spTree>
    <p:extLst>
      <p:ext uri="{BB962C8B-B14F-4D97-AF65-F5344CB8AC3E}">
        <p14:creationId xmlns:p14="http://schemas.microsoft.com/office/powerpoint/2010/main" val="21414375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75789"/>
                                        </p:tgtEl>
                                        <p:attrNameLst>
                                          <p:attrName>style.visibility</p:attrName>
                                        </p:attrNameLst>
                                      </p:cBhvr>
                                      <p:to>
                                        <p:strVal val="visible"/>
                                      </p:to>
                                    </p:set>
                                    <p:anim calcmode="lin" valueType="num">
                                      <p:cBhvr>
                                        <p:cTn id="7" dur="1000" fill="hold"/>
                                        <p:tgtEl>
                                          <p:spTgt spid="75789"/>
                                        </p:tgtEl>
                                        <p:attrNameLst>
                                          <p:attrName>ppt_w</p:attrName>
                                        </p:attrNameLst>
                                      </p:cBhvr>
                                      <p:tavLst>
                                        <p:tav tm="0">
                                          <p:val>
                                            <p:fltVal val="0"/>
                                          </p:val>
                                        </p:tav>
                                        <p:tav tm="100000">
                                          <p:val>
                                            <p:strVal val="#ppt_w"/>
                                          </p:val>
                                        </p:tav>
                                      </p:tavLst>
                                    </p:anim>
                                    <p:anim calcmode="lin" valueType="num">
                                      <p:cBhvr>
                                        <p:cTn id="8" dur="1000" fill="hold"/>
                                        <p:tgtEl>
                                          <p:spTgt spid="75789"/>
                                        </p:tgtEl>
                                        <p:attrNameLst>
                                          <p:attrName>ppt_h</p:attrName>
                                        </p:attrNameLst>
                                      </p:cBhvr>
                                      <p:tavLst>
                                        <p:tav tm="0">
                                          <p:val>
                                            <p:fltVal val="0"/>
                                          </p:val>
                                        </p:tav>
                                        <p:tav tm="100000">
                                          <p:val>
                                            <p:strVal val="#ppt_h"/>
                                          </p:val>
                                        </p:tav>
                                      </p:tavLst>
                                    </p:anim>
                                    <p:anim calcmode="lin" valueType="num">
                                      <p:cBhvr>
                                        <p:cTn id="9" dur="1000" fill="hold"/>
                                        <p:tgtEl>
                                          <p:spTgt spid="7578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757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5794"/>
                                        </p:tgtEl>
                                        <p:attrNameLst>
                                          <p:attrName>style.visibility</p:attrName>
                                        </p:attrNameLst>
                                      </p:cBhvr>
                                      <p:to>
                                        <p:strVal val="visible"/>
                                      </p:to>
                                    </p:set>
                                    <p:animEffect transition="in" filter="dissolve">
                                      <p:cBhvr>
                                        <p:cTn id="15" dur="500"/>
                                        <p:tgtEl>
                                          <p:spTgt spid="7579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75790"/>
                                        </p:tgtEl>
                                        <p:attrNameLst>
                                          <p:attrName>style.visibility</p:attrName>
                                        </p:attrNameLst>
                                      </p:cBhvr>
                                      <p:to>
                                        <p:strVal val="visible"/>
                                      </p:to>
                                    </p:set>
                                    <p:anim calcmode="lin" valueType="num">
                                      <p:cBhvr>
                                        <p:cTn id="20" dur="1000" fill="hold"/>
                                        <p:tgtEl>
                                          <p:spTgt spid="75790"/>
                                        </p:tgtEl>
                                        <p:attrNameLst>
                                          <p:attrName>ppt_w</p:attrName>
                                        </p:attrNameLst>
                                      </p:cBhvr>
                                      <p:tavLst>
                                        <p:tav tm="0">
                                          <p:val>
                                            <p:fltVal val="0"/>
                                          </p:val>
                                        </p:tav>
                                        <p:tav tm="100000">
                                          <p:val>
                                            <p:strVal val="#ppt_w"/>
                                          </p:val>
                                        </p:tav>
                                      </p:tavLst>
                                    </p:anim>
                                    <p:anim calcmode="lin" valueType="num">
                                      <p:cBhvr>
                                        <p:cTn id="21" dur="1000" fill="hold"/>
                                        <p:tgtEl>
                                          <p:spTgt spid="75790"/>
                                        </p:tgtEl>
                                        <p:attrNameLst>
                                          <p:attrName>ppt_h</p:attrName>
                                        </p:attrNameLst>
                                      </p:cBhvr>
                                      <p:tavLst>
                                        <p:tav tm="0">
                                          <p:val>
                                            <p:fltVal val="0"/>
                                          </p:val>
                                        </p:tav>
                                        <p:tav tm="100000">
                                          <p:val>
                                            <p:strVal val="#ppt_h"/>
                                          </p:val>
                                        </p:tav>
                                      </p:tavLst>
                                    </p:anim>
                                    <p:anim calcmode="lin" valueType="num">
                                      <p:cBhvr>
                                        <p:cTn id="22" dur="1000" fill="hold"/>
                                        <p:tgtEl>
                                          <p:spTgt spid="75790"/>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757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75795"/>
                                        </p:tgtEl>
                                        <p:attrNameLst>
                                          <p:attrName>style.visibility</p:attrName>
                                        </p:attrNameLst>
                                      </p:cBhvr>
                                      <p:to>
                                        <p:strVal val="visible"/>
                                      </p:to>
                                    </p:set>
                                    <p:animEffect transition="in" filter="dissolve">
                                      <p:cBhvr>
                                        <p:cTn id="28" dur="500"/>
                                        <p:tgtEl>
                                          <p:spTgt spid="75795"/>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grpId="0" nodeType="clickEffect">
                                  <p:stCondLst>
                                    <p:cond delay="0"/>
                                  </p:stCondLst>
                                  <p:childTnLst>
                                    <p:set>
                                      <p:cBhvr>
                                        <p:cTn id="32" dur="1" fill="hold">
                                          <p:stCondLst>
                                            <p:cond delay="0"/>
                                          </p:stCondLst>
                                        </p:cTn>
                                        <p:tgtEl>
                                          <p:spTgt spid="75791"/>
                                        </p:tgtEl>
                                        <p:attrNameLst>
                                          <p:attrName>style.visibility</p:attrName>
                                        </p:attrNameLst>
                                      </p:cBhvr>
                                      <p:to>
                                        <p:strVal val="visible"/>
                                      </p:to>
                                    </p:set>
                                    <p:anim calcmode="lin" valueType="num">
                                      <p:cBhvr>
                                        <p:cTn id="33" dur="1000" fill="hold"/>
                                        <p:tgtEl>
                                          <p:spTgt spid="75791"/>
                                        </p:tgtEl>
                                        <p:attrNameLst>
                                          <p:attrName>ppt_w</p:attrName>
                                        </p:attrNameLst>
                                      </p:cBhvr>
                                      <p:tavLst>
                                        <p:tav tm="0">
                                          <p:val>
                                            <p:fltVal val="0"/>
                                          </p:val>
                                        </p:tav>
                                        <p:tav tm="100000">
                                          <p:val>
                                            <p:strVal val="#ppt_w"/>
                                          </p:val>
                                        </p:tav>
                                      </p:tavLst>
                                    </p:anim>
                                    <p:anim calcmode="lin" valueType="num">
                                      <p:cBhvr>
                                        <p:cTn id="34" dur="1000" fill="hold"/>
                                        <p:tgtEl>
                                          <p:spTgt spid="75791"/>
                                        </p:tgtEl>
                                        <p:attrNameLst>
                                          <p:attrName>ppt_h</p:attrName>
                                        </p:attrNameLst>
                                      </p:cBhvr>
                                      <p:tavLst>
                                        <p:tav tm="0">
                                          <p:val>
                                            <p:fltVal val="0"/>
                                          </p:val>
                                        </p:tav>
                                        <p:tav tm="100000">
                                          <p:val>
                                            <p:strVal val="#ppt_h"/>
                                          </p:val>
                                        </p:tav>
                                      </p:tavLst>
                                    </p:anim>
                                    <p:anim calcmode="lin" valueType="num">
                                      <p:cBhvr>
                                        <p:cTn id="35" dur="1000" fill="hold"/>
                                        <p:tgtEl>
                                          <p:spTgt spid="75791"/>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7579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75796"/>
                                        </p:tgtEl>
                                        <p:attrNameLst>
                                          <p:attrName>style.visibility</p:attrName>
                                        </p:attrNameLst>
                                      </p:cBhvr>
                                      <p:to>
                                        <p:strVal val="visible"/>
                                      </p:to>
                                    </p:set>
                                    <p:animEffect transition="in" filter="dissolve">
                                      <p:cBhvr>
                                        <p:cTn id="41" dur="500"/>
                                        <p:tgtEl>
                                          <p:spTgt spid="75796"/>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5" presetClass="entr" presetSubtype="0" fill="hold" grpId="0" nodeType="clickEffect">
                                  <p:stCondLst>
                                    <p:cond delay="0"/>
                                  </p:stCondLst>
                                  <p:childTnLst>
                                    <p:set>
                                      <p:cBhvr>
                                        <p:cTn id="45" dur="1" fill="hold">
                                          <p:stCondLst>
                                            <p:cond delay="0"/>
                                          </p:stCondLst>
                                        </p:cTn>
                                        <p:tgtEl>
                                          <p:spTgt spid="75792"/>
                                        </p:tgtEl>
                                        <p:attrNameLst>
                                          <p:attrName>style.visibility</p:attrName>
                                        </p:attrNameLst>
                                      </p:cBhvr>
                                      <p:to>
                                        <p:strVal val="visible"/>
                                      </p:to>
                                    </p:set>
                                    <p:anim calcmode="lin" valueType="num">
                                      <p:cBhvr>
                                        <p:cTn id="46" dur="1000" fill="hold"/>
                                        <p:tgtEl>
                                          <p:spTgt spid="75792"/>
                                        </p:tgtEl>
                                        <p:attrNameLst>
                                          <p:attrName>ppt_w</p:attrName>
                                        </p:attrNameLst>
                                      </p:cBhvr>
                                      <p:tavLst>
                                        <p:tav tm="0">
                                          <p:val>
                                            <p:fltVal val="0"/>
                                          </p:val>
                                        </p:tav>
                                        <p:tav tm="100000">
                                          <p:val>
                                            <p:strVal val="#ppt_w"/>
                                          </p:val>
                                        </p:tav>
                                      </p:tavLst>
                                    </p:anim>
                                    <p:anim calcmode="lin" valueType="num">
                                      <p:cBhvr>
                                        <p:cTn id="47" dur="1000" fill="hold"/>
                                        <p:tgtEl>
                                          <p:spTgt spid="75792"/>
                                        </p:tgtEl>
                                        <p:attrNameLst>
                                          <p:attrName>ppt_h</p:attrName>
                                        </p:attrNameLst>
                                      </p:cBhvr>
                                      <p:tavLst>
                                        <p:tav tm="0">
                                          <p:val>
                                            <p:fltVal val="0"/>
                                          </p:val>
                                        </p:tav>
                                        <p:tav tm="100000">
                                          <p:val>
                                            <p:strVal val="#ppt_h"/>
                                          </p:val>
                                        </p:tav>
                                      </p:tavLst>
                                    </p:anim>
                                    <p:anim calcmode="lin" valueType="num">
                                      <p:cBhvr>
                                        <p:cTn id="48" dur="1000" fill="hold"/>
                                        <p:tgtEl>
                                          <p:spTgt spid="75792"/>
                                        </p:tgtEl>
                                        <p:attrNameLst>
                                          <p:attrName>ppt_x</p:attrName>
                                        </p:attrNameLst>
                                      </p:cBhvr>
                                      <p:tavLst>
                                        <p:tav tm="0" fmla="#ppt_x+(cos(-2*pi*(1-$))*-#ppt_x-sin(-2*pi*(1-$))*(1-#ppt_y))*(1-$)">
                                          <p:val>
                                            <p:fltVal val="0"/>
                                          </p:val>
                                        </p:tav>
                                        <p:tav tm="100000">
                                          <p:val>
                                            <p:fltVal val="1"/>
                                          </p:val>
                                        </p:tav>
                                      </p:tavLst>
                                    </p:anim>
                                    <p:anim calcmode="lin" valueType="num">
                                      <p:cBhvr>
                                        <p:cTn id="49" dur="1000" fill="hold"/>
                                        <p:tgtEl>
                                          <p:spTgt spid="7579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75797"/>
                                        </p:tgtEl>
                                        <p:attrNameLst>
                                          <p:attrName>style.visibility</p:attrName>
                                        </p:attrNameLst>
                                      </p:cBhvr>
                                      <p:to>
                                        <p:strVal val="visible"/>
                                      </p:to>
                                    </p:set>
                                    <p:animEffect transition="in" filter="dissolve">
                                      <p:cBhvr>
                                        <p:cTn id="54" dur="500"/>
                                        <p:tgtEl>
                                          <p:spTgt spid="75797"/>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5" presetClass="entr" presetSubtype="0" fill="hold" grpId="0" nodeType="clickEffect">
                                  <p:stCondLst>
                                    <p:cond delay="0"/>
                                  </p:stCondLst>
                                  <p:childTnLst>
                                    <p:set>
                                      <p:cBhvr>
                                        <p:cTn id="58" dur="1" fill="hold">
                                          <p:stCondLst>
                                            <p:cond delay="0"/>
                                          </p:stCondLst>
                                        </p:cTn>
                                        <p:tgtEl>
                                          <p:spTgt spid="75793"/>
                                        </p:tgtEl>
                                        <p:attrNameLst>
                                          <p:attrName>style.visibility</p:attrName>
                                        </p:attrNameLst>
                                      </p:cBhvr>
                                      <p:to>
                                        <p:strVal val="visible"/>
                                      </p:to>
                                    </p:set>
                                    <p:anim calcmode="lin" valueType="num">
                                      <p:cBhvr>
                                        <p:cTn id="59" dur="1000" fill="hold"/>
                                        <p:tgtEl>
                                          <p:spTgt spid="75793"/>
                                        </p:tgtEl>
                                        <p:attrNameLst>
                                          <p:attrName>ppt_w</p:attrName>
                                        </p:attrNameLst>
                                      </p:cBhvr>
                                      <p:tavLst>
                                        <p:tav tm="0">
                                          <p:val>
                                            <p:fltVal val="0"/>
                                          </p:val>
                                        </p:tav>
                                        <p:tav tm="100000">
                                          <p:val>
                                            <p:strVal val="#ppt_w"/>
                                          </p:val>
                                        </p:tav>
                                      </p:tavLst>
                                    </p:anim>
                                    <p:anim calcmode="lin" valueType="num">
                                      <p:cBhvr>
                                        <p:cTn id="60" dur="1000" fill="hold"/>
                                        <p:tgtEl>
                                          <p:spTgt spid="75793"/>
                                        </p:tgtEl>
                                        <p:attrNameLst>
                                          <p:attrName>ppt_h</p:attrName>
                                        </p:attrNameLst>
                                      </p:cBhvr>
                                      <p:tavLst>
                                        <p:tav tm="0">
                                          <p:val>
                                            <p:fltVal val="0"/>
                                          </p:val>
                                        </p:tav>
                                        <p:tav tm="100000">
                                          <p:val>
                                            <p:strVal val="#ppt_h"/>
                                          </p:val>
                                        </p:tav>
                                      </p:tavLst>
                                    </p:anim>
                                    <p:anim calcmode="lin" valueType="num">
                                      <p:cBhvr>
                                        <p:cTn id="61" dur="1000" fill="hold"/>
                                        <p:tgtEl>
                                          <p:spTgt spid="75793"/>
                                        </p:tgtEl>
                                        <p:attrNameLst>
                                          <p:attrName>ppt_x</p:attrName>
                                        </p:attrNameLst>
                                      </p:cBhvr>
                                      <p:tavLst>
                                        <p:tav tm="0" fmla="#ppt_x+(cos(-2*pi*(1-$))*-#ppt_x-sin(-2*pi*(1-$))*(1-#ppt_y))*(1-$)">
                                          <p:val>
                                            <p:fltVal val="0"/>
                                          </p:val>
                                        </p:tav>
                                        <p:tav tm="100000">
                                          <p:val>
                                            <p:fltVal val="1"/>
                                          </p:val>
                                        </p:tav>
                                      </p:tavLst>
                                    </p:anim>
                                    <p:anim calcmode="lin" valueType="num">
                                      <p:cBhvr>
                                        <p:cTn id="62" dur="1000" fill="hold"/>
                                        <p:tgtEl>
                                          <p:spTgt spid="7579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89" grpId="0" autoUpdateAnimBg="0"/>
      <p:bldP spid="75790" grpId="0" autoUpdateAnimBg="0"/>
      <p:bldP spid="75791" grpId="0" autoUpdateAnimBg="0"/>
      <p:bldP spid="75792" grpId="0" autoUpdateAnimBg="0"/>
      <p:bldP spid="75793" grpId="0" autoUpdateAnimBg="0"/>
      <p:bldP spid="75794" grpId="0" animBg="1"/>
      <p:bldP spid="75795" grpId="0" animBg="1"/>
      <p:bldP spid="75796" grpId="0" animBg="1"/>
      <p:bldP spid="75797" grpId="0" animBg="1"/>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2"/>
          <p:cNvSpPr>
            <a:spLocks noGrp="1" noChangeArrowheads="1"/>
          </p:cNvSpPr>
          <p:nvPr>
            <p:ph type="title"/>
          </p:nvPr>
        </p:nvSpPr>
        <p:spPr>
          <a:xfrm>
            <a:off x="1143000" y="228600"/>
            <a:ext cx="7772400" cy="1143000"/>
          </a:xfrm>
        </p:spPr>
        <p:txBody>
          <a:bodyPr/>
          <a:lstStyle/>
          <a:p>
            <a:pPr eaLnBrk="1" hangingPunct="1"/>
            <a:r>
              <a:rPr lang="zh-SG" altLang="en-US">
                <a:latin typeface="Arial" pitchFamily="34" charset="0"/>
                <a:cs typeface="Arial" pitchFamily="34" charset="0"/>
              </a:rPr>
              <a:t>亚述发展</a:t>
            </a:r>
            <a:endParaRPr lang="en-US" altLang="en-US">
              <a:latin typeface="Arial" pitchFamily="34" charset="0"/>
              <a:cs typeface="Arial" pitchFamily="34" charset="0"/>
            </a:endParaRPr>
          </a:p>
        </p:txBody>
      </p:sp>
      <p:pic>
        <p:nvPicPr>
          <p:cNvPr id="144386" name="Picture 3" descr="60 Assyrian"/>
          <p:cNvPicPr>
            <a:picLocks noGrp="1" noChangeAspect="1" noChangeArrowheads="1"/>
          </p:cNvPicPr>
          <p:nvPr>
            <p:ph idx="1"/>
          </p:nvPr>
        </p:nvPicPr>
        <p:blipFill>
          <a:blip r:embed="rId2" cstate="screen">
            <a:extLst>
              <a:ext uri="{28A0092B-C50C-407E-A947-70E740481C1C}">
                <a14:useLocalDpi xmlns:a14="http://schemas.microsoft.com/office/drawing/2010/main" val="0"/>
              </a:ext>
            </a:extLst>
          </a:blip>
          <a:srcRect/>
          <a:stretch>
            <a:fillRect/>
          </a:stretch>
        </p:blipFill>
        <p:spPr>
          <a:xfrm>
            <a:off x="0" y="1160463"/>
            <a:ext cx="9144000" cy="5468937"/>
          </a:xfrm>
        </p:spPr>
      </p:pic>
      <p:sp>
        <p:nvSpPr>
          <p:cNvPr id="76804" name="Text Box 4"/>
          <p:cNvSpPr txBox="1">
            <a:spLocks noChangeArrowheads="1"/>
          </p:cNvSpPr>
          <p:nvPr/>
        </p:nvSpPr>
        <p:spPr bwMode="auto">
          <a:xfrm>
            <a:off x="2895600" y="4860925"/>
            <a:ext cx="4876800" cy="132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spcBef>
                <a:spcPct val="50000"/>
              </a:spcBef>
              <a:buFontTx/>
              <a:buChar char="•"/>
            </a:pPr>
            <a:r>
              <a:rPr lang="zh-SG" altLang="en-US" sz="3200" b="1">
                <a:solidFill>
                  <a:srgbClr val="000099"/>
                </a:solidFill>
                <a:latin typeface="Arial" pitchFamily="34" charset="0"/>
                <a:cs typeface="+mn-cs"/>
              </a:rPr>
              <a:t>撒马利亚陷落</a:t>
            </a:r>
            <a:endParaRPr lang="en-US" altLang="ja-JP" sz="3200" b="1">
              <a:solidFill>
                <a:srgbClr val="000099"/>
              </a:solidFill>
              <a:latin typeface="Arial" pitchFamily="34" charset="0"/>
              <a:cs typeface="+mn-cs"/>
            </a:endParaRPr>
          </a:p>
          <a:p>
            <a:pPr eaLnBrk="1" hangingPunct="1">
              <a:spcBef>
                <a:spcPct val="50000"/>
              </a:spcBef>
              <a:buFontTx/>
              <a:buChar char="•"/>
            </a:pPr>
            <a:r>
              <a:rPr lang="zh-SG" altLang="en-US" sz="3200" b="1">
                <a:solidFill>
                  <a:srgbClr val="000099"/>
                </a:solidFill>
                <a:latin typeface="Arial" pitchFamily="34" charset="0"/>
                <a:cs typeface="+mn-cs"/>
              </a:rPr>
              <a:t>撒马利亚人</a:t>
            </a:r>
            <a:r>
              <a:rPr lang="zh-CN" altLang="en-US" sz="3200" b="1">
                <a:solidFill>
                  <a:srgbClr val="000099"/>
                </a:solidFill>
                <a:latin typeface="Arial" pitchFamily="34" charset="0"/>
                <a:cs typeface="+mn-cs"/>
              </a:rPr>
              <a:t>的崛起</a:t>
            </a:r>
            <a:endParaRPr lang="en-US" altLang="en-US" sz="3200" b="1">
              <a:solidFill>
                <a:srgbClr val="000099"/>
              </a:solidFill>
              <a:latin typeface="Arial" pitchFamily="34" charset="0"/>
              <a:cs typeface="+mn-cs"/>
            </a:endParaRPr>
          </a:p>
        </p:txBody>
      </p:sp>
    </p:spTree>
    <p:extLst>
      <p:ext uri="{BB962C8B-B14F-4D97-AF65-F5344CB8AC3E}">
        <p14:creationId xmlns:p14="http://schemas.microsoft.com/office/powerpoint/2010/main" val="29188062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6804">
                                            <p:txEl>
                                              <p:pRg st="0" end="0"/>
                                            </p:txEl>
                                          </p:spTgt>
                                        </p:tgtEl>
                                        <p:attrNameLst>
                                          <p:attrName>style.visibility</p:attrName>
                                        </p:attrNameLst>
                                      </p:cBhvr>
                                      <p:to>
                                        <p:strVal val="visible"/>
                                      </p:to>
                                    </p:set>
                                    <p:anim calcmode="lin" valueType="num">
                                      <p:cBhvr additive="base">
                                        <p:cTn id="7" dur="500" fill="hold"/>
                                        <p:tgtEl>
                                          <p:spTgt spid="7680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680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6804">
                                            <p:txEl>
                                              <p:pRg st="1" end="1"/>
                                            </p:txEl>
                                          </p:spTgt>
                                        </p:tgtEl>
                                        <p:attrNameLst>
                                          <p:attrName>style.visibility</p:attrName>
                                        </p:attrNameLst>
                                      </p:cBhvr>
                                      <p:to>
                                        <p:strVal val="visible"/>
                                      </p:to>
                                    </p:set>
                                    <p:anim calcmode="lin" valueType="num">
                                      <p:cBhvr additive="base">
                                        <p:cTn id="13" dur="500" fill="hold"/>
                                        <p:tgtEl>
                                          <p:spTgt spid="7680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6804">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2" descr="31 Babylonian"/>
          <p:cNvPicPr>
            <a:picLocks noGrp="1" noChangeAspect="1" noChangeArrowheads="1"/>
          </p:cNvPicPr>
          <p:nvPr>
            <p:ph sz="half" idx="2"/>
          </p:nvPr>
        </p:nvPicPr>
        <p:blipFill>
          <a:blip r:embed="rId2" cstate="screen">
            <a:extLst>
              <a:ext uri="{28A0092B-C50C-407E-A947-70E740481C1C}">
                <a14:useLocalDpi xmlns:a14="http://schemas.microsoft.com/office/drawing/2010/main" val="0"/>
              </a:ext>
            </a:extLst>
          </a:blip>
          <a:srcRect/>
          <a:stretch>
            <a:fillRect/>
          </a:stretch>
        </p:blipFill>
        <p:spPr>
          <a:xfrm>
            <a:off x="0" y="0"/>
            <a:ext cx="9144000" cy="6142038"/>
          </a:xfrm>
          <a:noFill/>
          <a:extLst>
            <a:ext uri="{909E8E84-426E-40dd-AFC4-6F175D3DCCD1}">
              <a14:hiddenFill xmlns="" xmlns:a14="http://schemas.microsoft.com/office/drawing/2010/main">
                <a:solidFill>
                  <a:srgbClr val="FFFFFF"/>
                </a:solidFill>
              </a14:hiddenFill>
            </a:ext>
          </a:extLst>
        </p:spPr>
      </p:pic>
      <p:sp>
        <p:nvSpPr>
          <p:cNvPr id="113667" name="Rectangle 3"/>
          <p:cNvSpPr>
            <a:spLocks noGrp="1" noChangeArrowheads="1"/>
          </p:cNvSpPr>
          <p:nvPr>
            <p:ph type="title"/>
          </p:nvPr>
        </p:nvSpPr>
        <p:spPr>
          <a:xfrm>
            <a:off x="0" y="5181600"/>
            <a:ext cx="9144000" cy="1143000"/>
          </a:xfrm>
          <a:solidFill>
            <a:schemeClr val="bg1"/>
          </a:solidFill>
        </p:spPr>
        <p:txBody>
          <a:bodyPr/>
          <a:lstStyle/>
          <a:p>
            <a:pPr algn="ctr" eaLnBrk="1" hangingPunct="1">
              <a:defRPr/>
            </a:pPr>
            <a:r>
              <a:rPr lang="zh-CN" altLang="en-US" b="1" dirty="0">
                <a:solidFill>
                  <a:schemeClr val="tx1"/>
                </a:solidFill>
                <a:effectLst>
                  <a:outerShdw blurRad="38100" dist="38100" dir="2700000" algn="tl">
                    <a:srgbClr val="000000"/>
                  </a:outerShdw>
                </a:effectLst>
                <a:latin typeface="Arial" pitchFamily="34" charset="0"/>
                <a:cs typeface="Arial" pitchFamily="34" charset="0"/>
              </a:rPr>
              <a:t>巴比伦统治以色列</a:t>
            </a:r>
            <a:endParaRPr lang="en-US" b="1" dirty="0">
              <a:solidFill>
                <a:schemeClr val="tx1"/>
              </a:solidFill>
              <a:effectLst>
                <a:outerShdw blurRad="38100" dist="38100" dir="2700000" algn="tl">
                  <a:srgbClr val="000000"/>
                </a:outerShdw>
              </a:effectLst>
              <a:latin typeface="Arial" pitchFamily="34" charset="0"/>
              <a:cs typeface="Arial" pitchFamily="34" charset="0"/>
            </a:endParaRPr>
          </a:p>
        </p:txBody>
      </p:sp>
      <p:sp>
        <p:nvSpPr>
          <p:cNvPr id="77828" name="Rectangle 4"/>
          <p:cNvSpPr>
            <a:spLocks noGrp="1" noChangeArrowheads="1"/>
          </p:cNvSpPr>
          <p:nvPr>
            <p:ph type="body" sz="half" idx="1"/>
          </p:nvPr>
        </p:nvSpPr>
        <p:spPr>
          <a:xfrm>
            <a:off x="76200" y="2286000"/>
            <a:ext cx="3416300" cy="1143000"/>
          </a:xfrm>
          <a:solidFill>
            <a:schemeClr val="bg1"/>
          </a:solidFill>
        </p:spPr>
        <p:txBody>
          <a:bodyPr/>
          <a:lstStyle/>
          <a:p>
            <a:pPr eaLnBrk="1" hangingPunct="1">
              <a:defRPr/>
            </a:pPr>
            <a:r>
              <a:rPr lang="zh-SG" altLang="en-US" sz="2800" b="1" dirty="0">
                <a:latin typeface="Arial" pitchFamily="34" charset="0"/>
                <a:cs typeface="Arial" pitchFamily="34" charset="0"/>
              </a:rPr>
              <a:t>驱逐出境</a:t>
            </a:r>
          </a:p>
          <a:p>
            <a:pPr eaLnBrk="1" hangingPunct="1">
              <a:defRPr/>
            </a:pPr>
            <a:r>
              <a:rPr lang="zh-CN" altLang="en-US" sz="2800" b="1" dirty="0">
                <a:latin typeface="Arial" pitchFamily="34" charset="0"/>
                <a:cs typeface="Arial" pitchFamily="34" charset="0"/>
              </a:rPr>
              <a:t>发展</a:t>
            </a:r>
            <a:endParaRPr lang="en-US" sz="2800" b="1" dirty="0">
              <a:latin typeface="Arial" pitchFamily="34" charset="0"/>
              <a:cs typeface="Arial" pitchFamily="34" charset="0"/>
            </a:endParaRPr>
          </a:p>
        </p:txBody>
      </p:sp>
      <p:sp>
        <p:nvSpPr>
          <p:cNvPr id="145412" name="Text Box 5"/>
          <p:cNvSpPr txBox="1">
            <a:spLocks noChangeArrowheads="1"/>
          </p:cNvSpPr>
          <p:nvPr/>
        </p:nvSpPr>
        <p:spPr bwMode="auto">
          <a:xfrm>
            <a:off x="8458200" y="76200"/>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spcBef>
                <a:spcPct val="50000"/>
              </a:spcBef>
            </a:pPr>
            <a:r>
              <a:rPr lang="en-US" altLang="en-US" b="1">
                <a:solidFill>
                  <a:srgbClr val="000000"/>
                </a:solidFill>
                <a:latin typeface="Arial" pitchFamily="34" charset="0"/>
                <a:cs typeface="+mn-cs"/>
              </a:rPr>
              <a:t>56</a:t>
            </a:r>
          </a:p>
        </p:txBody>
      </p:sp>
      <p:sp>
        <p:nvSpPr>
          <p:cNvPr id="77830" name="AutoShape 6"/>
          <p:cNvSpPr>
            <a:spLocks noChangeArrowheads="1"/>
          </p:cNvSpPr>
          <p:nvPr/>
        </p:nvSpPr>
        <p:spPr bwMode="auto">
          <a:xfrm>
            <a:off x="4876800" y="2590800"/>
            <a:ext cx="4267200" cy="1676400"/>
          </a:xfrm>
          <a:prstGeom prst="wedgeRoundRectCallout">
            <a:avLst>
              <a:gd name="adj1" fmla="val -96222"/>
              <a:gd name="adj2" fmla="val -19940"/>
              <a:gd name="adj3" fmla="val 16667"/>
            </a:avLst>
          </a:prstGeom>
          <a:solidFill>
            <a:schemeClr val="tx2">
              <a:lumMod val="20000"/>
              <a:lumOff val="80000"/>
            </a:schemeClr>
          </a:solidFill>
          <a:ln w="12700" cap="sq">
            <a:solidFill>
              <a:schemeClr val="tx1"/>
            </a:solidFill>
            <a:miter lim="800000"/>
            <a:headEnd type="none" w="sm" len="sm"/>
            <a:tailEnd type="none" w="sm" len="sm"/>
          </a:ln>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sz="3200" b="1">
                <a:solidFill>
                  <a:srgbClr val="000000"/>
                </a:solidFill>
                <a:latin typeface="Arial" pitchFamily="34" charset="0"/>
                <a:cs typeface="+mn-cs"/>
              </a:rPr>
              <a:t>分离</a:t>
            </a:r>
            <a:endParaRPr lang="en-US" altLang="zh-CN" sz="3200" b="1">
              <a:solidFill>
                <a:srgbClr val="000000"/>
              </a:solidFill>
              <a:latin typeface="Arial" pitchFamily="34" charset="0"/>
              <a:cs typeface="Arial" pitchFamily="34" charset="0"/>
            </a:endParaRPr>
          </a:p>
          <a:p>
            <a:pPr algn="ctr" eaLnBrk="1" hangingPunct="1"/>
            <a:r>
              <a:rPr lang="zh-CN" altLang="en-US" sz="3200" b="1">
                <a:solidFill>
                  <a:srgbClr val="000000"/>
                </a:solidFill>
                <a:latin typeface="Arial" pitchFamily="34" charset="0"/>
                <a:cs typeface="+mn-cs"/>
              </a:rPr>
              <a:t>犹太教会堂</a:t>
            </a:r>
            <a:endParaRPr lang="en-US" altLang="zh-CN" sz="3200" b="1">
              <a:solidFill>
                <a:srgbClr val="000000"/>
              </a:solidFill>
              <a:latin typeface="Arial" pitchFamily="34" charset="0"/>
              <a:cs typeface="Arial" pitchFamily="34" charset="0"/>
            </a:endParaRPr>
          </a:p>
          <a:p>
            <a:pPr algn="ctr" eaLnBrk="1" hangingPunct="1"/>
            <a:r>
              <a:rPr lang="zh-CN" altLang="en-US" sz="3200" b="1">
                <a:solidFill>
                  <a:srgbClr val="000000"/>
                </a:solidFill>
                <a:latin typeface="Arial" pitchFamily="34" charset="0"/>
                <a:cs typeface="+mn-cs"/>
              </a:rPr>
              <a:t>没有偶像崇拜</a:t>
            </a:r>
            <a:endParaRPr lang="en-US" altLang="zh-CN" sz="3200" b="1">
              <a:solidFill>
                <a:srgbClr val="000000"/>
              </a:solidFill>
              <a:latin typeface="Arial" pitchFamily="34" charset="0"/>
              <a:cs typeface="Arial" pitchFamily="34" charset="0"/>
            </a:endParaRPr>
          </a:p>
          <a:p>
            <a:pPr algn="ctr" eaLnBrk="1" hangingPunct="1"/>
            <a:endParaRPr lang="en-US" altLang="zh-CN" sz="3200" b="1">
              <a:solidFill>
                <a:srgbClr val="000000"/>
              </a:solidFill>
              <a:latin typeface="Arial" pitchFamily="34" charset="0"/>
              <a:cs typeface="Arial" pitchFamily="34" charset="0"/>
            </a:endParaRPr>
          </a:p>
          <a:p>
            <a:pPr algn="ctr" eaLnBrk="1" hangingPunct="1"/>
            <a:endParaRPr lang="en-US" altLang="zh-CN" sz="3200" b="1">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5956808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77828">
                                            <p:bg/>
                                          </p:spTgt>
                                        </p:tgtEl>
                                        <p:attrNameLst>
                                          <p:attrName>style.visibility</p:attrName>
                                        </p:attrNameLst>
                                      </p:cBhvr>
                                      <p:to>
                                        <p:strVal val="visible"/>
                                      </p:to>
                                    </p:set>
                                    <p:animEffect transition="in" filter="wipe(down)">
                                      <p:cBhvr>
                                        <p:cTn id="7" dur="580">
                                          <p:stCondLst>
                                            <p:cond delay="0"/>
                                          </p:stCondLst>
                                        </p:cTn>
                                        <p:tgtEl>
                                          <p:spTgt spid="77828">
                                            <p:bg/>
                                          </p:spTgt>
                                        </p:tgtEl>
                                      </p:cBhvr>
                                    </p:animEffect>
                                    <p:anim calcmode="lin" valueType="num">
                                      <p:cBhvr>
                                        <p:cTn id="8" dur="1822" tmFilter="0,0; 0.14,0.36; 0.43,0.73; 0.71,0.91; 1.0,1.0">
                                          <p:stCondLst>
                                            <p:cond delay="0"/>
                                          </p:stCondLst>
                                        </p:cTn>
                                        <p:tgtEl>
                                          <p:spTgt spid="77828">
                                            <p:bg/>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77828">
                                            <p:bg/>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77828">
                                            <p:bg/>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77828">
                                            <p:bg/>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77828">
                                            <p:bg/>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77828">
                                            <p:bg/>
                                          </p:spTgt>
                                        </p:tgtEl>
                                      </p:cBhvr>
                                      <p:to x="100000" y="60000"/>
                                    </p:animScale>
                                    <p:animScale>
                                      <p:cBhvr>
                                        <p:cTn id="14" dur="166" decel="50000">
                                          <p:stCondLst>
                                            <p:cond delay="676"/>
                                          </p:stCondLst>
                                        </p:cTn>
                                        <p:tgtEl>
                                          <p:spTgt spid="77828">
                                            <p:bg/>
                                          </p:spTgt>
                                        </p:tgtEl>
                                      </p:cBhvr>
                                      <p:to x="100000" y="100000"/>
                                    </p:animScale>
                                    <p:animScale>
                                      <p:cBhvr>
                                        <p:cTn id="15" dur="26">
                                          <p:stCondLst>
                                            <p:cond delay="1312"/>
                                          </p:stCondLst>
                                        </p:cTn>
                                        <p:tgtEl>
                                          <p:spTgt spid="77828">
                                            <p:bg/>
                                          </p:spTgt>
                                        </p:tgtEl>
                                      </p:cBhvr>
                                      <p:to x="100000" y="80000"/>
                                    </p:animScale>
                                    <p:animScale>
                                      <p:cBhvr>
                                        <p:cTn id="16" dur="166" decel="50000">
                                          <p:stCondLst>
                                            <p:cond delay="1338"/>
                                          </p:stCondLst>
                                        </p:cTn>
                                        <p:tgtEl>
                                          <p:spTgt spid="77828">
                                            <p:bg/>
                                          </p:spTgt>
                                        </p:tgtEl>
                                      </p:cBhvr>
                                      <p:to x="100000" y="100000"/>
                                    </p:animScale>
                                    <p:animScale>
                                      <p:cBhvr>
                                        <p:cTn id="17" dur="26">
                                          <p:stCondLst>
                                            <p:cond delay="1642"/>
                                          </p:stCondLst>
                                        </p:cTn>
                                        <p:tgtEl>
                                          <p:spTgt spid="77828">
                                            <p:bg/>
                                          </p:spTgt>
                                        </p:tgtEl>
                                      </p:cBhvr>
                                      <p:to x="100000" y="90000"/>
                                    </p:animScale>
                                    <p:animScale>
                                      <p:cBhvr>
                                        <p:cTn id="18" dur="166" decel="50000">
                                          <p:stCondLst>
                                            <p:cond delay="1668"/>
                                          </p:stCondLst>
                                        </p:cTn>
                                        <p:tgtEl>
                                          <p:spTgt spid="77828">
                                            <p:bg/>
                                          </p:spTgt>
                                        </p:tgtEl>
                                      </p:cBhvr>
                                      <p:to x="100000" y="100000"/>
                                    </p:animScale>
                                    <p:animScale>
                                      <p:cBhvr>
                                        <p:cTn id="19" dur="26">
                                          <p:stCondLst>
                                            <p:cond delay="1808"/>
                                          </p:stCondLst>
                                        </p:cTn>
                                        <p:tgtEl>
                                          <p:spTgt spid="77828">
                                            <p:bg/>
                                          </p:spTgt>
                                        </p:tgtEl>
                                      </p:cBhvr>
                                      <p:to x="100000" y="95000"/>
                                    </p:animScale>
                                    <p:animScale>
                                      <p:cBhvr>
                                        <p:cTn id="20" dur="166" decel="50000">
                                          <p:stCondLst>
                                            <p:cond delay="1834"/>
                                          </p:stCondLst>
                                        </p:cTn>
                                        <p:tgtEl>
                                          <p:spTgt spid="77828">
                                            <p:bg/>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77828">
                                            <p:txEl>
                                              <p:pRg st="0" end="0"/>
                                            </p:txEl>
                                          </p:spTgt>
                                        </p:tgtEl>
                                        <p:attrNameLst>
                                          <p:attrName>style.visibility</p:attrName>
                                        </p:attrNameLst>
                                      </p:cBhvr>
                                      <p:to>
                                        <p:strVal val="visible"/>
                                      </p:to>
                                    </p:set>
                                    <p:animEffect transition="in" filter="wipe(down)">
                                      <p:cBhvr>
                                        <p:cTn id="23" dur="580">
                                          <p:stCondLst>
                                            <p:cond delay="0"/>
                                          </p:stCondLst>
                                        </p:cTn>
                                        <p:tgtEl>
                                          <p:spTgt spid="77828">
                                            <p:txEl>
                                              <p:pRg st="0" end="0"/>
                                            </p:txEl>
                                          </p:spTgt>
                                        </p:tgtEl>
                                      </p:cBhvr>
                                    </p:animEffect>
                                    <p:anim calcmode="lin" valueType="num">
                                      <p:cBhvr>
                                        <p:cTn id="24" dur="1822" tmFilter="0,0; 0.14,0.36; 0.43,0.73; 0.71,0.91; 1.0,1.0">
                                          <p:stCondLst>
                                            <p:cond delay="0"/>
                                          </p:stCondLst>
                                        </p:cTn>
                                        <p:tgtEl>
                                          <p:spTgt spid="77828">
                                            <p:txEl>
                                              <p:pRg st="0" end="0"/>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77828">
                                            <p:txEl>
                                              <p:pRg st="0" end="0"/>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77828">
                                            <p:txEl>
                                              <p:pRg st="0" end="0"/>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77828">
                                            <p:txEl>
                                              <p:pRg st="0" end="0"/>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77828">
                                            <p:txEl>
                                              <p:pRg st="0" end="0"/>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77828">
                                            <p:txEl>
                                              <p:pRg st="0" end="0"/>
                                            </p:txEl>
                                          </p:spTgt>
                                        </p:tgtEl>
                                      </p:cBhvr>
                                      <p:to x="100000" y="60000"/>
                                    </p:animScale>
                                    <p:animScale>
                                      <p:cBhvr>
                                        <p:cTn id="30" dur="166" decel="50000">
                                          <p:stCondLst>
                                            <p:cond delay="676"/>
                                          </p:stCondLst>
                                        </p:cTn>
                                        <p:tgtEl>
                                          <p:spTgt spid="77828">
                                            <p:txEl>
                                              <p:pRg st="0" end="0"/>
                                            </p:txEl>
                                          </p:spTgt>
                                        </p:tgtEl>
                                      </p:cBhvr>
                                      <p:to x="100000" y="100000"/>
                                    </p:animScale>
                                    <p:animScale>
                                      <p:cBhvr>
                                        <p:cTn id="31" dur="26">
                                          <p:stCondLst>
                                            <p:cond delay="1312"/>
                                          </p:stCondLst>
                                        </p:cTn>
                                        <p:tgtEl>
                                          <p:spTgt spid="77828">
                                            <p:txEl>
                                              <p:pRg st="0" end="0"/>
                                            </p:txEl>
                                          </p:spTgt>
                                        </p:tgtEl>
                                      </p:cBhvr>
                                      <p:to x="100000" y="80000"/>
                                    </p:animScale>
                                    <p:animScale>
                                      <p:cBhvr>
                                        <p:cTn id="32" dur="166" decel="50000">
                                          <p:stCondLst>
                                            <p:cond delay="1338"/>
                                          </p:stCondLst>
                                        </p:cTn>
                                        <p:tgtEl>
                                          <p:spTgt spid="77828">
                                            <p:txEl>
                                              <p:pRg st="0" end="0"/>
                                            </p:txEl>
                                          </p:spTgt>
                                        </p:tgtEl>
                                      </p:cBhvr>
                                      <p:to x="100000" y="100000"/>
                                    </p:animScale>
                                    <p:animScale>
                                      <p:cBhvr>
                                        <p:cTn id="33" dur="26">
                                          <p:stCondLst>
                                            <p:cond delay="1642"/>
                                          </p:stCondLst>
                                        </p:cTn>
                                        <p:tgtEl>
                                          <p:spTgt spid="77828">
                                            <p:txEl>
                                              <p:pRg st="0" end="0"/>
                                            </p:txEl>
                                          </p:spTgt>
                                        </p:tgtEl>
                                      </p:cBhvr>
                                      <p:to x="100000" y="90000"/>
                                    </p:animScale>
                                    <p:animScale>
                                      <p:cBhvr>
                                        <p:cTn id="34" dur="166" decel="50000">
                                          <p:stCondLst>
                                            <p:cond delay="1668"/>
                                          </p:stCondLst>
                                        </p:cTn>
                                        <p:tgtEl>
                                          <p:spTgt spid="77828">
                                            <p:txEl>
                                              <p:pRg st="0" end="0"/>
                                            </p:txEl>
                                          </p:spTgt>
                                        </p:tgtEl>
                                      </p:cBhvr>
                                      <p:to x="100000" y="100000"/>
                                    </p:animScale>
                                    <p:animScale>
                                      <p:cBhvr>
                                        <p:cTn id="35" dur="26">
                                          <p:stCondLst>
                                            <p:cond delay="1808"/>
                                          </p:stCondLst>
                                        </p:cTn>
                                        <p:tgtEl>
                                          <p:spTgt spid="77828">
                                            <p:txEl>
                                              <p:pRg st="0" end="0"/>
                                            </p:txEl>
                                          </p:spTgt>
                                        </p:tgtEl>
                                      </p:cBhvr>
                                      <p:to x="100000" y="95000"/>
                                    </p:animScale>
                                    <p:animScale>
                                      <p:cBhvr>
                                        <p:cTn id="36" dur="166" decel="50000">
                                          <p:stCondLst>
                                            <p:cond delay="1834"/>
                                          </p:stCondLst>
                                        </p:cTn>
                                        <p:tgtEl>
                                          <p:spTgt spid="77828">
                                            <p:txEl>
                                              <p:pRg st="0" end="0"/>
                                            </p:txEl>
                                          </p:spTgt>
                                        </p:tgtEl>
                                      </p:cBhvr>
                                      <p:to x="100000" y="100000"/>
                                    </p:animScale>
                                  </p:childTnLst>
                                </p:cTn>
                              </p:par>
                            </p:childTnLst>
                          </p:cTn>
                        </p:par>
                      </p:childTnLst>
                    </p:cTn>
                  </p:par>
                  <p:par>
                    <p:cTn id="37" fill="hold" nodeType="clickPar">
                      <p:stCondLst>
                        <p:cond delay="indefinite"/>
                      </p:stCondLst>
                      <p:childTnLst>
                        <p:par>
                          <p:cTn id="38" fill="hold" nodeType="withGroup">
                            <p:stCondLst>
                              <p:cond delay="0"/>
                            </p:stCondLst>
                            <p:childTnLst>
                              <p:par>
                                <p:cTn id="39" presetID="26" presetClass="entr" presetSubtype="0" fill="hold" grpId="0" nodeType="clickEffect">
                                  <p:stCondLst>
                                    <p:cond delay="0"/>
                                  </p:stCondLst>
                                  <p:childTnLst>
                                    <p:set>
                                      <p:cBhvr>
                                        <p:cTn id="40" dur="1" fill="hold">
                                          <p:stCondLst>
                                            <p:cond delay="0"/>
                                          </p:stCondLst>
                                        </p:cTn>
                                        <p:tgtEl>
                                          <p:spTgt spid="77828">
                                            <p:txEl>
                                              <p:pRg st="1" end="1"/>
                                            </p:txEl>
                                          </p:spTgt>
                                        </p:tgtEl>
                                        <p:attrNameLst>
                                          <p:attrName>style.visibility</p:attrName>
                                        </p:attrNameLst>
                                      </p:cBhvr>
                                      <p:to>
                                        <p:strVal val="visible"/>
                                      </p:to>
                                    </p:set>
                                    <p:animEffect transition="in" filter="wipe(down)">
                                      <p:cBhvr>
                                        <p:cTn id="41" dur="580">
                                          <p:stCondLst>
                                            <p:cond delay="0"/>
                                          </p:stCondLst>
                                        </p:cTn>
                                        <p:tgtEl>
                                          <p:spTgt spid="77828">
                                            <p:txEl>
                                              <p:pRg st="1" end="1"/>
                                            </p:txEl>
                                          </p:spTgt>
                                        </p:tgtEl>
                                      </p:cBhvr>
                                    </p:animEffect>
                                    <p:anim calcmode="lin" valueType="num">
                                      <p:cBhvr>
                                        <p:cTn id="42" dur="1822" tmFilter="0,0; 0.14,0.36; 0.43,0.73; 0.71,0.91; 1.0,1.0">
                                          <p:stCondLst>
                                            <p:cond delay="0"/>
                                          </p:stCondLst>
                                        </p:cTn>
                                        <p:tgtEl>
                                          <p:spTgt spid="77828">
                                            <p:txEl>
                                              <p:pRg st="1" end="1"/>
                                            </p:txEl>
                                          </p:spTgt>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77828">
                                            <p:txEl>
                                              <p:pRg st="1" end="1"/>
                                            </p:txEl>
                                          </p:spTgt>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77828">
                                            <p:txEl>
                                              <p:pRg st="1" end="1"/>
                                            </p:txEl>
                                          </p:spTgt>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77828">
                                            <p:txEl>
                                              <p:pRg st="1" end="1"/>
                                            </p:txEl>
                                          </p:spTgt>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77828">
                                            <p:txEl>
                                              <p:pRg st="1" end="1"/>
                                            </p:txEl>
                                          </p:spTgt>
                                        </p:tgtEl>
                                        <p:attrNameLst>
                                          <p:attrName>ppt_y</p:attrName>
                                        </p:attrNameLst>
                                      </p:cBhvr>
                                      <p:tavLst>
                                        <p:tav tm="0" fmla="#ppt_y-sin(pi*$)/81">
                                          <p:val>
                                            <p:fltVal val="0"/>
                                          </p:val>
                                        </p:tav>
                                        <p:tav tm="100000">
                                          <p:val>
                                            <p:fltVal val="1"/>
                                          </p:val>
                                        </p:tav>
                                      </p:tavLst>
                                    </p:anim>
                                    <p:animScale>
                                      <p:cBhvr>
                                        <p:cTn id="47" dur="26">
                                          <p:stCondLst>
                                            <p:cond delay="650"/>
                                          </p:stCondLst>
                                        </p:cTn>
                                        <p:tgtEl>
                                          <p:spTgt spid="77828">
                                            <p:txEl>
                                              <p:pRg st="1" end="1"/>
                                            </p:txEl>
                                          </p:spTgt>
                                        </p:tgtEl>
                                      </p:cBhvr>
                                      <p:to x="100000" y="60000"/>
                                    </p:animScale>
                                    <p:animScale>
                                      <p:cBhvr>
                                        <p:cTn id="48" dur="166" decel="50000">
                                          <p:stCondLst>
                                            <p:cond delay="676"/>
                                          </p:stCondLst>
                                        </p:cTn>
                                        <p:tgtEl>
                                          <p:spTgt spid="77828">
                                            <p:txEl>
                                              <p:pRg st="1" end="1"/>
                                            </p:txEl>
                                          </p:spTgt>
                                        </p:tgtEl>
                                      </p:cBhvr>
                                      <p:to x="100000" y="100000"/>
                                    </p:animScale>
                                    <p:animScale>
                                      <p:cBhvr>
                                        <p:cTn id="49" dur="26">
                                          <p:stCondLst>
                                            <p:cond delay="1312"/>
                                          </p:stCondLst>
                                        </p:cTn>
                                        <p:tgtEl>
                                          <p:spTgt spid="77828">
                                            <p:txEl>
                                              <p:pRg st="1" end="1"/>
                                            </p:txEl>
                                          </p:spTgt>
                                        </p:tgtEl>
                                      </p:cBhvr>
                                      <p:to x="100000" y="80000"/>
                                    </p:animScale>
                                    <p:animScale>
                                      <p:cBhvr>
                                        <p:cTn id="50" dur="166" decel="50000">
                                          <p:stCondLst>
                                            <p:cond delay="1338"/>
                                          </p:stCondLst>
                                        </p:cTn>
                                        <p:tgtEl>
                                          <p:spTgt spid="77828">
                                            <p:txEl>
                                              <p:pRg st="1" end="1"/>
                                            </p:txEl>
                                          </p:spTgt>
                                        </p:tgtEl>
                                      </p:cBhvr>
                                      <p:to x="100000" y="100000"/>
                                    </p:animScale>
                                    <p:animScale>
                                      <p:cBhvr>
                                        <p:cTn id="51" dur="26">
                                          <p:stCondLst>
                                            <p:cond delay="1642"/>
                                          </p:stCondLst>
                                        </p:cTn>
                                        <p:tgtEl>
                                          <p:spTgt spid="77828">
                                            <p:txEl>
                                              <p:pRg st="1" end="1"/>
                                            </p:txEl>
                                          </p:spTgt>
                                        </p:tgtEl>
                                      </p:cBhvr>
                                      <p:to x="100000" y="90000"/>
                                    </p:animScale>
                                    <p:animScale>
                                      <p:cBhvr>
                                        <p:cTn id="52" dur="166" decel="50000">
                                          <p:stCondLst>
                                            <p:cond delay="1668"/>
                                          </p:stCondLst>
                                        </p:cTn>
                                        <p:tgtEl>
                                          <p:spTgt spid="77828">
                                            <p:txEl>
                                              <p:pRg st="1" end="1"/>
                                            </p:txEl>
                                          </p:spTgt>
                                        </p:tgtEl>
                                      </p:cBhvr>
                                      <p:to x="100000" y="100000"/>
                                    </p:animScale>
                                    <p:animScale>
                                      <p:cBhvr>
                                        <p:cTn id="53" dur="26">
                                          <p:stCondLst>
                                            <p:cond delay="1808"/>
                                          </p:stCondLst>
                                        </p:cTn>
                                        <p:tgtEl>
                                          <p:spTgt spid="77828">
                                            <p:txEl>
                                              <p:pRg st="1" end="1"/>
                                            </p:txEl>
                                          </p:spTgt>
                                        </p:tgtEl>
                                      </p:cBhvr>
                                      <p:to x="100000" y="95000"/>
                                    </p:animScale>
                                    <p:animScale>
                                      <p:cBhvr>
                                        <p:cTn id="54" dur="166" decel="50000">
                                          <p:stCondLst>
                                            <p:cond delay="1834"/>
                                          </p:stCondLst>
                                        </p:cTn>
                                        <p:tgtEl>
                                          <p:spTgt spid="77828">
                                            <p:txEl>
                                              <p:pRg st="1" end="1"/>
                                            </p:txEl>
                                          </p:spTgt>
                                        </p:tgtEl>
                                      </p:cBhvr>
                                      <p:to x="100000" y="100000"/>
                                    </p:animScale>
                                  </p:childTnLst>
                                </p:cTn>
                              </p:par>
                            </p:childTnLst>
                          </p:cTn>
                        </p:par>
                      </p:childTnLst>
                    </p:cTn>
                  </p:par>
                  <p:par>
                    <p:cTn id="55" fill="hold" nodeType="clickPar">
                      <p:stCondLst>
                        <p:cond delay="indefinite"/>
                      </p:stCondLst>
                      <p:childTnLst>
                        <p:par>
                          <p:cTn id="56" fill="hold" nodeType="withGroup">
                            <p:stCondLst>
                              <p:cond delay="0"/>
                            </p:stCondLst>
                            <p:childTnLst>
                              <p:par>
                                <p:cTn id="57" presetID="26" presetClass="entr" presetSubtype="0" fill="hold" grpId="0" nodeType="clickEffect">
                                  <p:stCondLst>
                                    <p:cond delay="0"/>
                                  </p:stCondLst>
                                  <p:childTnLst>
                                    <p:set>
                                      <p:cBhvr>
                                        <p:cTn id="58" dur="1" fill="hold">
                                          <p:stCondLst>
                                            <p:cond delay="0"/>
                                          </p:stCondLst>
                                        </p:cTn>
                                        <p:tgtEl>
                                          <p:spTgt spid="77830">
                                            <p:bg/>
                                          </p:spTgt>
                                        </p:tgtEl>
                                        <p:attrNameLst>
                                          <p:attrName>style.visibility</p:attrName>
                                        </p:attrNameLst>
                                      </p:cBhvr>
                                      <p:to>
                                        <p:strVal val="visible"/>
                                      </p:to>
                                    </p:set>
                                    <p:animEffect transition="in" filter="wipe(down)">
                                      <p:cBhvr>
                                        <p:cTn id="59" dur="580">
                                          <p:stCondLst>
                                            <p:cond delay="0"/>
                                          </p:stCondLst>
                                        </p:cTn>
                                        <p:tgtEl>
                                          <p:spTgt spid="77830">
                                            <p:bg/>
                                          </p:spTgt>
                                        </p:tgtEl>
                                      </p:cBhvr>
                                    </p:animEffect>
                                    <p:anim calcmode="lin" valueType="num">
                                      <p:cBhvr>
                                        <p:cTn id="60" dur="1822" tmFilter="0,0; 0.14,0.36; 0.43,0.73; 0.71,0.91; 1.0,1.0">
                                          <p:stCondLst>
                                            <p:cond delay="0"/>
                                          </p:stCondLst>
                                        </p:cTn>
                                        <p:tgtEl>
                                          <p:spTgt spid="77830">
                                            <p:bg/>
                                          </p:spTgt>
                                        </p:tgtEl>
                                        <p:attrNameLst>
                                          <p:attrName>ppt_x</p:attrName>
                                        </p:attrNameLst>
                                      </p:cBhvr>
                                      <p:tavLst>
                                        <p:tav tm="0">
                                          <p:val>
                                            <p:strVal val="#ppt_x-0.25"/>
                                          </p:val>
                                        </p:tav>
                                        <p:tav tm="100000">
                                          <p:val>
                                            <p:strVal val="#ppt_x"/>
                                          </p:val>
                                        </p:tav>
                                      </p:tavLst>
                                    </p:anim>
                                    <p:anim calcmode="lin" valueType="num">
                                      <p:cBhvr>
                                        <p:cTn id="61" dur="664" tmFilter="0.0,0.0; 0.25,0.07; 0.50,0.2; 0.75,0.467; 1.0,1.0">
                                          <p:stCondLst>
                                            <p:cond delay="0"/>
                                          </p:stCondLst>
                                        </p:cTn>
                                        <p:tgtEl>
                                          <p:spTgt spid="77830">
                                            <p:bg/>
                                          </p:spTgt>
                                        </p:tgtEl>
                                        <p:attrNameLst>
                                          <p:attrName>ppt_y</p:attrName>
                                        </p:attrNameLst>
                                      </p:cBhvr>
                                      <p:tavLst>
                                        <p:tav tm="0" fmla="#ppt_y-sin(pi*$)/3">
                                          <p:val>
                                            <p:fltVal val="0.5"/>
                                          </p:val>
                                        </p:tav>
                                        <p:tav tm="100000">
                                          <p:val>
                                            <p:fltVal val="1"/>
                                          </p:val>
                                        </p:tav>
                                      </p:tavLst>
                                    </p:anim>
                                    <p:anim calcmode="lin" valueType="num">
                                      <p:cBhvr>
                                        <p:cTn id="62" dur="664" tmFilter="0, 0; 0.125,0.2665; 0.25,0.4; 0.375,0.465; 0.5,0.5;  0.625,0.535; 0.75,0.6; 0.875,0.7335; 1,1">
                                          <p:stCondLst>
                                            <p:cond delay="664"/>
                                          </p:stCondLst>
                                        </p:cTn>
                                        <p:tgtEl>
                                          <p:spTgt spid="77830">
                                            <p:bg/>
                                          </p:spTgt>
                                        </p:tgtEl>
                                        <p:attrNameLst>
                                          <p:attrName>ppt_y</p:attrName>
                                        </p:attrNameLst>
                                      </p:cBhvr>
                                      <p:tavLst>
                                        <p:tav tm="0" fmla="#ppt_y-sin(pi*$)/9">
                                          <p:val>
                                            <p:fltVal val="0"/>
                                          </p:val>
                                        </p:tav>
                                        <p:tav tm="100000">
                                          <p:val>
                                            <p:fltVal val="1"/>
                                          </p:val>
                                        </p:tav>
                                      </p:tavLst>
                                    </p:anim>
                                    <p:anim calcmode="lin" valueType="num">
                                      <p:cBhvr>
                                        <p:cTn id="63" dur="332" tmFilter="0, 0; 0.125,0.2665; 0.25,0.4; 0.375,0.465; 0.5,0.5;  0.625,0.535; 0.75,0.6; 0.875,0.7335; 1,1">
                                          <p:stCondLst>
                                            <p:cond delay="1324"/>
                                          </p:stCondLst>
                                        </p:cTn>
                                        <p:tgtEl>
                                          <p:spTgt spid="77830">
                                            <p:bg/>
                                          </p:spTgt>
                                        </p:tgtEl>
                                        <p:attrNameLst>
                                          <p:attrName>ppt_y</p:attrName>
                                        </p:attrNameLst>
                                      </p:cBhvr>
                                      <p:tavLst>
                                        <p:tav tm="0" fmla="#ppt_y-sin(pi*$)/27">
                                          <p:val>
                                            <p:fltVal val="0"/>
                                          </p:val>
                                        </p:tav>
                                        <p:tav tm="100000">
                                          <p:val>
                                            <p:fltVal val="1"/>
                                          </p:val>
                                        </p:tav>
                                      </p:tavLst>
                                    </p:anim>
                                    <p:anim calcmode="lin" valueType="num">
                                      <p:cBhvr>
                                        <p:cTn id="64" dur="164" tmFilter="0, 0; 0.125,0.2665; 0.25,0.4; 0.375,0.465; 0.5,0.5;  0.625,0.535; 0.75,0.6; 0.875,0.7335; 1,1">
                                          <p:stCondLst>
                                            <p:cond delay="1656"/>
                                          </p:stCondLst>
                                        </p:cTn>
                                        <p:tgtEl>
                                          <p:spTgt spid="77830">
                                            <p:bg/>
                                          </p:spTgt>
                                        </p:tgtEl>
                                        <p:attrNameLst>
                                          <p:attrName>ppt_y</p:attrName>
                                        </p:attrNameLst>
                                      </p:cBhvr>
                                      <p:tavLst>
                                        <p:tav tm="0" fmla="#ppt_y-sin(pi*$)/81">
                                          <p:val>
                                            <p:fltVal val="0"/>
                                          </p:val>
                                        </p:tav>
                                        <p:tav tm="100000">
                                          <p:val>
                                            <p:fltVal val="1"/>
                                          </p:val>
                                        </p:tav>
                                      </p:tavLst>
                                    </p:anim>
                                    <p:animScale>
                                      <p:cBhvr>
                                        <p:cTn id="65" dur="26">
                                          <p:stCondLst>
                                            <p:cond delay="650"/>
                                          </p:stCondLst>
                                        </p:cTn>
                                        <p:tgtEl>
                                          <p:spTgt spid="77830">
                                            <p:bg/>
                                          </p:spTgt>
                                        </p:tgtEl>
                                      </p:cBhvr>
                                      <p:to x="100000" y="60000"/>
                                    </p:animScale>
                                    <p:animScale>
                                      <p:cBhvr>
                                        <p:cTn id="66" dur="166" decel="50000">
                                          <p:stCondLst>
                                            <p:cond delay="676"/>
                                          </p:stCondLst>
                                        </p:cTn>
                                        <p:tgtEl>
                                          <p:spTgt spid="77830">
                                            <p:bg/>
                                          </p:spTgt>
                                        </p:tgtEl>
                                      </p:cBhvr>
                                      <p:to x="100000" y="100000"/>
                                    </p:animScale>
                                    <p:animScale>
                                      <p:cBhvr>
                                        <p:cTn id="67" dur="26">
                                          <p:stCondLst>
                                            <p:cond delay="1312"/>
                                          </p:stCondLst>
                                        </p:cTn>
                                        <p:tgtEl>
                                          <p:spTgt spid="77830">
                                            <p:bg/>
                                          </p:spTgt>
                                        </p:tgtEl>
                                      </p:cBhvr>
                                      <p:to x="100000" y="80000"/>
                                    </p:animScale>
                                    <p:animScale>
                                      <p:cBhvr>
                                        <p:cTn id="68" dur="166" decel="50000">
                                          <p:stCondLst>
                                            <p:cond delay="1338"/>
                                          </p:stCondLst>
                                        </p:cTn>
                                        <p:tgtEl>
                                          <p:spTgt spid="77830">
                                            <p:bg/>
                                          </p:spTgt>
                                        </p:tgtEl>
                                      </p:cBhvr>
                                      <p:to x="100000" y="100000"/>
                                    </p:animScale>
                                    <p:animScale>
                                      <p:cBhvr>
                                        <p:cTn id="69" dur="26">
                                          <p:stCondLst>
                                            <p:cond delay="1642"/>
                                          </p:stCondLst>
                                        </p:cTn>
                                        <p:tgtEl>
                                          <p:spTgt spid="77830">
                                            <p:bg/>
                                          </p:spTgt>
                                        </p:tgtEl>
                                      </p:cBhvr>
                                      <p:to x="100000" y="90000"/>
                                    </p:animScale>
                                    <p:animScale>
                                      <p:cBhvr>
                                        <p:cTn id="70" dur="166" decel="50000">
                                          <p:stCondLst>
                                            <p:cond delay="1668"/>
                                          </p:stCondLst>
                                        </p:cTn>
                                        <p:tgtEl>
                                          <p:spTgt spid="77830">
                                            <p:bg/>
                                          </p:spTgt>
                                        </p:tgtEl>
                                      </p:cBhvr>
                                      <p:to x="100000" y="100000"/>
                                    </p:animScale>
                                    <p:animScale>
                                      <p:cBhvr>
                                        <p:cTn id="71" dur="26">
                                          <p:stCondLst>
                                            <p:cond delay="1808"/>
                                          </p:stCondLst>
                                        </p:cTn>
                                        <p:tgtEl>
                                          <p:spTgt spid="77830">
                                            <p:bg/>
                                          </p:spTgt>
                                        </p:tgtEl>
                                      </p:cBhvr>
                                      <p:to x="100000" y="95000"/>
                                    </p:animScale>
                                    <p:animScale>
                                      <p:cBhvr>
                                        <p:cTn id="72" dur="166" decel="50000">
                                          <p:stCondLst>
                                            <p:cond delay="1834"/>
                                          </p:stCondLst>
                                        </p:cTn>
                                        <p:tgtEl>
                                          <p:spTgt spid="77830">
                                            <p:bg/>
                                          </p:spTgt>
                                        </p:tgtEl>
                                      </p:cBhvr>
                                      <p:to x="100000" y="100000"/>
                                    </p:animScale>
                                  </p:childTnLst>
                                </p:cTn>
                              </p:par>
                            </p:childTnLst>
                          </p:cTn>
                        </p:par>
                      </p:childTnLst>
                    </p:cTn>
                  </p:par>
                  <p:par>
                    <p:cTn id="73" fill="hold" nodeType="clickPar">
                      <p:stCondLst>
                        <p:cond delay="indefinite"/>
                      </p:stCondLst>
                      <p:childTnLst>
                        <p:par>
                          <p:cTn id="74" fill="hold" nodeType="withGroup">
                            <p:stCondLst>
                              <p:cond delay="0"/>
                            </p:stCondLst>
                            <p:childTnLst>
                              <p:par>
                                <p:cTn id="75" presetID="26" presetClass="entr" presetSubtype="0" fill="hold" grpId="0" nodeType="clickEffect">
                                  <p:stCondLst>
                                    <p:cond delay="0"/>
                                  </p:stCondLst>
                                  <p:childTnLst>
                                    <p:set>
                                      <p:cBhvr>
                                        <p:cTn id="76" dur="1" fill="hold">
                                          <p:stCondLst>
                                            <p:cond delay="0"/>
                                          </p:stCondLst>
                                        </p:cTn>
                                        <p:tgtEl>
                                          <p:spTgt spid="77830">
                                            <p:txEl>
                                              <p:pRg st="0" end="0"/>
                                            </p:txEl>
                                          </p:spTgt>
                                        </p:tgtEl>
                                        <p:attrNameLst>
                                          <p:attrName>style.visibility</p:attrName>
                                        </p:attrNameLst>
                                      </p:cBhvr>
                                      <p:to>
                                        <p:strVal val="visible"/>
                                      </p:to>
                                    </p:set>
                                    <p:animEffect transition="in" filter="wipe(down)">
                                      <p:cBhvr>
                                        <p:cTn id="77" dur="580">
                                          <p:stCondLst>
                                            <p:cond delay="0"/>
                                          </p:stCondLst>
                                        </p:cTn>
                                        <p:tgtEl>
                                          <p:spTgt spid="77830">
                                            <p:txEl>
                                              <p:pRg st="0" end="0"/>
                                            </p:txEl>
                                          </p:spTgt>
                                        </p:tgtEl>
                                      </p:cBhvr>
                                    </p:animEffect>
                                    <p:anim calcmode="lin" valueType="num">
                                      <p:cBhvr>
                                        <p:cTn id="78" dur="1822" tmFilter="0,0; 0.14,0.36; 0.43,0.73; 0.71,0.91; 1.0,1.0">
                                          <p:stCondLst>
                                            <p:cond delay="0"/>
                                          </p:stCondLst>
                                        </p:cTn>
                                        <p:tgtEl>
                                          <p:spTgt spid="77830">
                                            <p:txEl>
                                              <p:pRg st="0" end="0"/>
                                            </p:txEl>
                                          </p:spTgt>
                                        </p:tgtEl>
                                        <p:attrNameLst>
                                          <p:attrName>ppt_x</p:attrName>
                                        </p:attrNameLst>
                                      </p:cBhvr>
                                      <p:tavLst>
                                        <p:tav tm="0">
                                          <p:val>
                                            <p:strVal val="#ppt_x-0.25"/>
                                          </p:val>
                                        </p:tav>
                                        <p:tav tm="100000">
                                          <p:val>
                                            <p:strVal val="#ppt_x"/>
                                          </p:val>
                                        </p:tav>
                                      </p:tavLst>
                                    </p:anim>
                                    <p:anim calcmode="lin" valueType="num">
                                      <p:cBhvr>
                                        <p:cTn id="79" dur="664" tmFilter="0.0,0.0; 0.25,0.07; 0.50,0.2; 0.75,0.467; 1.0,1.0">
                                          <p:stCondLst>
                                            <p:cond delay="0"/>
                                          </p:stCondLst>
                                        </p:cTn>
                                        <p:tgtEl>
                                          <p:spTgt spid="77830">
                                            <p:txEl>
                                              <p:pRg st="0" end="0"/>
                                            </p:txEl>
                                          </p:spTgt>
                                        </p:tgtEl>
                                        <p:attrNameLst>
                                          <p:attrName>ppt_y</p:attrName>
                                        </p:attrNameLst>
                                      </p:cBhvr>
                                      <p:tavLst>
                                        <p:tav tm="0" fmla="#ppt_y-sin(pi*$)/3">
                                          <p:val>
                                            <p:fltVal val="0.5"/>
                                          </p:val>
                                        </p:tav>
                                        <p:tav tm="100000">
                                          <p:val>
                                            <p:fltVal val="1"/>
                                          </p:val>
                                        </p:tav>
                                      </p:tavLst>
                                    </p:anim>
                                    <p:anim calcmode="lin" valueType="num">
                                      <p:cBhvr>
                                        <p:cTn id="80" dur="664" tmFilter="0, 0; 0.125,0.2665; 0.25,0.4; 0.375,0.465; 0.5,0.5;  0.625,0.535; 0.75,0.6; 0.875,0.7335; 1,1">
                                          <p:stCondLst>
                                            <p:cond delay="664"/>
                                          </p:stCondLst>
                                        </p:cTn>
                                        <p:tgtEl>
                                          <p:spTgt spid="77830">
                                            <p:txEl>
                                              <p:pRg st="0" end="0"/>
                                            </p:txEl>
                                          </p:spTgt>
                                        </p:tgtEl>
                                        <p:attrNameLst>
                                          <p:attrName>ppt_y</p:attrName>
                                        </p:attrNameLst>
                                      </p:cBhvr>
                                      <p:tavLst>
                                        <p:tav tm="0" fmla="#ppt_y-sin(pi*$)/9">
                                          <p:val>
                                            <p:fltVal val="0"/>
                                          </p:val>
                                        </p:tav>
                                        <p:tav tm="100000">
                                          <p:val>
                                            <p:fltVal val="1"/>
                                          </p:val>
                                        </p:tav>
                                      </p:tavLst>
                                    </p:anim>
                                    <p:anim calcmode="lin" valueType="num">
                                      <p:cBhvr>
                                        <p:cTn id="81" dur="332" tmFilter="0, 0; 0.125,0.2665; 0.25,0.4; 0.375,0.465; 0.5,0.5;  0.625,0.535; 0.75,0.6; 0.875,0.7335; 1,1">
                                          <p:stCondLst>
                                            <p:cond delay="1324"/>
                                          </p:stCondLst>
                                        </p:cTn>
                                        <p:tgtEl>
                                          <p:spTgt spid="77830">
                                            <p:txEl>
                                              <p:pRg st="0" end="0"/>
                                            </p:txEl>
                                          </p:spTgt>
                                        </p:tgtEl>
                                        <p:attrNameLst>
                                          <p:attrName>ppt_y</p:attrName>
                                        </p:attrNameLst>
                                      </p:cBhvr>
                                      <p:tavLst>
                                        <p:tav tm="0" fmla="#ppt_y-sin(pi*$)/27">
                                          <p:val>
                                            <p:fltVal val="0"/>
                                          </p:val>
                                        </p:tav>
                                        <p:tav tm="100000">
                                          <p:val>
                                            <p:fltVal val="1"/>
                                          </p:val>
                                        </p:tav>
                                      </p:tavLst>
                                    </p:anim>
                                    <p:anim calcmode="lin" valueType="num">
                                      <p:cBhvr>
                                        <p:cTn id="82" dur="164" tmFilter="0, 0; 0.125,0.2665; 0.25,0.4; 0.375,0.465; 0.5,0.5;  0.625,0.535; 0.75,0.6; 0.875,0.7335; 1,1">
                                          <p:stCondLst>
                                            <p:cond delay="1656"/>
                                          </p:stCondLst>
                                        </p:cTn>
                                        <p:tgtEl>
                                          <p:spTgt spid="77830">
                                            <p:txEl>
                                              <p:pRg st="0" end="0"/>
                                            </p:txEl>
                                          </p:spTgt>
                                        </p:tgtEl>
                                        <p:attrNameLst>
                                          <p:attrName>ppt_y</p:attrName>
                                        </p:attrNameLst>
                                      </p:cBhvr>
                                      <p:tavLst>
                                        <p:tav tm="0" fmla="#ppt_y-sin(pi*$)/81">
                                          <p:val>
                                            <p:fltVal val="0"/>
                                          </p:val>
                                        </p:tav>
                                        <p:tav tm="100000">
                                          <p:val>
                                            <p:fltVal val="1"/>
                                          </p:val>
                                        </p:tav>
                                      </p:tavLst>
                                    </p:anim>
                                    <p:animScale>
                                      <p:cBhvr>
                                        <p:cTn id="83" dur="26">
                                          <p:stCondLst>
                                            <p:cond delay="650"/>
                                          </p:stCondLst>
                                        </p:cTn>
                                        <p:tgtEl>
                                          <p:spTgt spid="77830">
                                            <p:txEl>
                                              <p:pRg st="0" end="0"/>
                                            </p:txEl>
                                          </p:spTgt>
                                        </p:tgtEl>
                                      </p:cBhvr>
                                      <p:to x="100000" y="60000"/>
                                    </p:animScale>
                                    <p:animScale>
                                      <p:cBhvr>
                                        <p:cTn id="84" dur="166" decel="50000">
                                          <p:stCondLst>
                                            <p:cond delay="676"/>
                                          </p:stCondLst>
                                        </p:cTn>
                                        <p:tgtEl>
                                          <p:spTgt spid="77830">
                                            <p:txEl>
                                              <p:pRg st="0" end="0"/>
                                            </p:txEl>
                                          </p:spTgt>
                                        </p:tgtEl>
                                      </p:cBhvr>
                                      <p:to x="100000" y="100000"/>
                                    </p:animScale>
                                    <p:animScale>
                                      <p:cBhvr>
                                        <p:cTn id="85" dur="26">
                                          <p:stCondLst>
                                            <p:cond delay="1312"/>
                                          </p:stCondLst>
                                        </p:cTn>
                                        <p:tgtEl>
                                          <p:spTgt spid="77830">
                                            <p:txEl>
                                              <p:pRg st="0" end="0"/>
                                            </p:txEl>
                                          </p:spTgt>
                                        </p:tgtEl>
                                      </p:cBhvr>
                                      <p:to x="100000" y="80000"/>
                                    </p:animScale>
                                    <p:animScale>
                                      <p:cBhvr>
                                        <p:cTn id="86" dur="166" decel="50000">
                                          <p:stCondLst>
                                            <p:cond delay="1338"/>
                                          </p:stCondLst>
                                        </p:cTn>
                                        <p:tgtEl>
                                          <p:spTgt spid="77830">
                                            <p:txEl>
                                              <p:pRg st="0" end="0"/>
                                            </p:txEl>
                                          </p:spTgt>
                                        </p:tgtEl>
                                      </p:cBhvr>
                                      <p:to x="100000" y="100000"/>
                                    </p:animScale>
                                    <p:animScale>
                                      <p:cBhvr>
                                        <p:cTn id="87" dur="26">
                                          <p:stCondLst>
                                            <p:cond delay="1642"/>
                                          </p:stCondLst>
                                        </p:cTn>
                                        <p:tgtEl>
                                          <p:spTgt spid="77830">
                                            <p:txEl>
                                              <p:pRg st="0" end="0"/>
                                            </p:txEl>
                                          </p:spTgt>
                                        </p:tgtEl>
                                      </p:cBhvr>
                                      <p:to x="100000" y="90000"/>
                                    </p:animScale>
                                    <p:animScale>
                                      <p:cBhvr>
                                        <p:cTn id="88" dur="166" decel="50000">
                                          <p:stCondLst>
                                            <p:cond delay="1668"/>
                                          </p:stCondLst>
                                        </p:cTn>
                                        <p:tgtEl>
                                          <p:spTgt spid="77830">
                                            <p:txEl>
                                              <p:pRg st="0" end="0"/>
                                            </p:txEl>
                                          </p:spTgt>
                                        </p:tgtEl>
                                      </p:cBhvr>
                                      <p:to x="100000" y="100000"/>
                                    </p:animScale>
                                    <p:animScale>
                                      <p:cBhvr>
                                        <p:cTn id="89" dur="26">
                                          <p:stCondLst>
                                            <p:cond delay="1808"/>
                                          </p:stCondLst>
                                        </p:cTn>
                                        <p:tgtEl>
                                          <p:spTgt spid="77830">
                                            <p:txEl>
                                              <p:pRg st="0" end="0"/>
                                            </p:txEl>
                                          </p:spTgt>
                                        </p:tgtEl>
                                      </p:cBhvr>
                                      <p:to x="100000" y="95000"/>
                                    </p:animScale>
                                    <p:animScale>
                                      <p:cBhvr>
                                        <p:cTn id="90" dur="166" decel="50000">
                                          <p:stCondLst>
                                            <p:cond delay="1834"/>
                                          </p:stCondLst>
                                        </p:cTn>
                                        <p:tgtEl>
                                          <p:spTgt spid="77830">
                                            <p:txEl>
                                              <p:pRg st="0" end="0"/>
                                            </p:txEl>
                                          </p:spTgt>
                                        </p:tgtEl>
                                      </p:cBhvr>
                                      <p:to x="100000" y="100000"/>
                                    </p:animScale>
                                  </p:childTnLst>
                                </p:cTn>
                              </p:par>
                            </p:childTnLst>
                          </p:cTn>
                        </p:par>
                      </p:childTnLst>
                    </p:cTn>
                  </p:par>
                  <p:par>
                    <p:cTn id="91" fill="hold" nodeType="clickPar">
                      <p:stCondLst>
                        <p:cond delay="indefinite"/>
                      </p:stCondLst>
                      <p:childTnLst>
                        <p:par>
                          <p:cTn id="92" fill="hold" nodeType="withGroup">
                            <p:stCondLst>
                              <p:cond delay="0"/>
                            </p:stCondLst>
                            <p:childTnLst>
                              <p:par>
                                <p:cTn id="93" presetID="26" presetClass="entr" presetSubtype="0" fill="hold" grpId="0" nodeType="clickEffect">
                                  <p:stCondLst>
                                    <p:cond delay="0"/>
                                  </p:stCondLst>
                                  <p:childTnLst>
                                    <p:set>
                                      <p:cBhvr>
                                        <p:cTn id="94" dur="1" fill="hold">
                                          <p:stCondLst>
                                            <p:cond delay="0"/>
                                          </p:stCondLst>
                                        </p:cTn>
                                        <p:tgtEl>
                                          <p:spTgt spid="77830">
                                            <p:txEl>
                                              <p:pRg st="1" end="1"/>
                                            </p:txEl>
                                          </p:spTgt>
                                        </p:tgtEl>
                                        <p:attrNameLst>
                                          <p:attrName>style.visibility</p:attrName>
                                        </p:attrNameLst>
                                      </p:cBhvr>
                                      <p:to>
                                        <p:strVal val="visible"/>
                                      </p:to>
                                    </p:set>
                                    <p:animEffect transition="in" filter="wipe(down)">
                                      <p:cBhvr>
                                        <p:cTn id="95" dur="580">
                                          <p:stCondLst>
                                            <p:cond delay="0"/>
                                          </p:stCondLst>
                                        </p:cTn>
                                        <p:tgtEl>
                                          <p:spTgt spid="77830">
                                            <p:txEl>
                                              <p:pRg st="1" end="1"/>
                                            </p:txEl>
                                          </p:spTgt>
                                        </p:tgtEl>
                                      </p:cBhvr>
                                    </p:animEffect>
                                    <p:anim calcmode="lin" valueType="num">
                                      <p:cBhvr>
                                        <p:cTn id="96" dur="1822" tmFilter="0,0; 0.14,0.36; 0.43,0.73; 0.71,0.91; 1.0,1.0">
                                          <p:stCondLst>
                                            <p:cond delay="0"/>
                                          </p:stCondLst>
                                        </p:cTn>
                                        <p:tgtEl>
                                          <p:spTgt spid="77830">
                                            <p:txEl>
                                              <p:pRg st="1" end="1"/>
                                            </p:txEl>
                                          </p:spTgt>
                                        </p:tgtEl>
                                        <p:attrNameLst>
                                          <p:attrName>ppt_x</p:attrName>
                                        </p:attrNameLst>
                                      </p:cBhvr>
                                      <p:tavLst>
                                        <p:tav tm="0">
                                          <p:val>
                                            <p:strVal val="#ppt_x-0.25"/>
                                          </p:val>
                                        </p:tav>
                                        <p:tav tm="100000">
                                          <p:val>
                                            <p:strVal val="#ppt_x"/>
                                          </p:val>
                                        </p:tav>
                                      </p:tavLst>
                                    </p:anim>
                                    <p:anim calcmode="lin" valueType="num">
                                      <p:cBhvr>
                                        <p:cTn id="97" dur="664" tmFilter="0.0,0.0; 0.25,0.07; 0.50,0.2; 0.75,0.467; 1.0,1.0">
                                          <p:stCondLst>
                                            <p:cond delay="0"/>
                                          </p:stCondLst>
                                        </p:cTn>
                                        <p:tgtEl>
                                          <p:spTgt spid="77830">
                                            <p:txEl>
                                              <p:pRg st="1" end="1"/>
                                            </p:txEl>
                                          </p:spTgt>
                                        </p:tgtEl>
                                        <p:attrNameLst>
                                          <p:attrName>ppt_y</p:attrName>
                                        </p:attrNameLst>
                                      </p:cBhvr>
                                      <p:tavLst>
                                        <p:tav tm="0" fmla="#ppt_y-sin(pi*$)/3">
                                          <p:val>
                                            <p:fltVal val="0.5"/>
                                          </p:val>
                                        </p:tav>
                                        <p:tav tm="100000">
                                          <p:val>
                                            <p:fltVal val="1"/>
                                          </p:val>
                                        </p:tav>
                                      </p:tavLst>
                                    </p:anim>
                                    <p:anim calcmode="lin" valueType="num">
                                      <p:cBhvr>
                                        <p:cTn id="98" dur="664" tmFilter="0, 0; 0.125,0.2665; 0.25,0.4; 0.375,0.465; 0.5,0.5;  0.625,0.535; 0.75,0.6; 0.875,0.7335; 1,1">
                                          <p:stCondLst>
                                            <p:cond delay="664"/>
                                          </p:stCondLst>
                                        </p:cTn>
                                        <p:tgtEl>
                                          <p:spTgt spid="77830">
                                            <p:txEl>
                                              <p:pRg st="1" end="1"/>
                                            </p:txEl>
                                          </p:spTgt>
                                        </p:tgtEl>
                                        <p:attrNameLst>
                                          <p:attrName>ppt_y</p:attrName>
                                        </p:attrNameLst>
                                      </p:cBhvr>
                                      <p:tavLst>
                                        <p:tav tm="0" fmla="#ppt_y-sin(pi*$)/9">
                                          <p:val>
                                            <p:fltVal val="0"/>
                                          </p:val>
                                        </p:tav>
                                        <p:tav tm="100000">
                                          <p:val>
                                            <p:fltVal val="1"/>
                                          </p:val>
                                        </p:tav>
                                      </p:tavLst>
                                    </p:anim>
                                    <p:anim calcmode="lin" valueType="num">
                                      <p:cBhvr>
                                        <p:cTn id="99" dur="332" tmFilter="0, 0; 0.125,0.2665; 0.25,0.4; 0.375,0.465; 0.5,0.5;  0.625,0.535; 0.75,0.6; 0.875,0.7335; 1,1">
                                          <p:stCondLst>
                                            <p:cond delay="1324"/>
                                          </p:stCondLst>
                                        </p:cTn>
                                        <p:tgtEl>
                                          <p:spTgt spid="77830">
                                            <p:txEl>
                                              <p:pRg st="1" end="1"/>
                                            </p:txEl>
                                          </p:spTgt>
                                        </p:tgtEl>
                                        <p:attrNameLst>
                                          <p:attrName>ppt_y</p:attrName>
                                        </p:attrNameLst>
                                      </p:cBhvr>
                                      <p:tavLst>
                                        <p:tav tm="0" fmla="#ppt_y-sin(pi*$)/27">
                                          <p:val>
                                            <p:fltVal val="0"/>
                                          </p:val>
                                        </p:tav>
                                        <p:tav tm="100000">
                                          <p:val>
                                            <p:fltVal val="1"/>
                                          </p:val>
                                        </p:tav>
                                      </p:tavLst>
                                    </p:anim>
                                    <p:anim calcmode="lin" valueType="num">
                                      <p:cBhvr>
                                        <p:cTn id="100" dur="164" tmFilter="0, 0; 0.125,0.2665; 0.25,0.4; 0.375,0.465; 0.5,0.5;  0.625,0.535; 0.75,0.6; 0.875,0.7335; 1,1">
                                          <p:stCondLst>
                                            <p:cond delay="1656"/>
                                          </p:stCondLst>
                                        </p:cTn>
                                        <p:tgtEl>
                                          <p:spTgt spid="77830">
                                            <p:txEl>
                                              <p:pRg st="1" end="1"/>
                                            </p:txEl>
                                          </p:spTgt>
                                        </p:tgtEl>
                                        <p:attrNameLst>
                                          <p:attrName>ppt_y</p:attrName>
                                        </p:attrNameLst>
                                      </p:cBhvr>
                                      <p:tavLst>
                                        <p:tav tm="0" fmla="#ppt_y-sin(pi*$)/81">
                                          <p:val>
                                            <p:fltVal val="0"/>
                                          </p:val>
                                        </p:tav>
                                        <p:tav tm="100000">
                                          <p:val>
                                            <p:fltVal val="1"/>
                                          </p:val>
                                        </p:tav>
                                      </p:tavLst>
                                    </p:anim>
                                    <p:animScale>
                                      <p:cBhvr>
                                        <p:cTn id="101" dur="26">
                                          <p:stCondLst>
                                            <p:cond delay="650"/>
                                          </p:stCondLst>
                                        </p:cTn>
                                        <p:tgtEl>
                                          <p:spTgt spid="77830">
                                            <p:txEl>
                                              <p:pRg st="1" end="1"/>
                                            </p:txEl>
                                          </p:spTgt>
                                        </p:tgtEl>
                                      </p:cBhvr>
                                      <p:to x="100000" y="60000"/>
                                    </p:animScale>
                                    <p:animScale>
                                      <p:cBhvr>
                                        <p:cTn id="102" dur="166" decel="50000">
                                          <p:stCondLst>
                                            <p:cond delay="676"/>
                                          </p:stCondLst>
                                        </p:cTn>
                                        <p:tgtEl>
                                          <p:spTgt spid="77830">
                                            <p:txEl>
                                              <p:pRg st="1" end="1"/>
                                            </p:txEl>
                                          </p:spTgt>
                                        </p:tgtEl>
                                      </p:cBhvr>
                                      <p:to x="100000" y="100000"/>
                                    </p:animScale>
                                    <p:animScale>
                                      <p:cBhvr>
                                        <p:cTn id="103" dur="26">
                                          <p:stCondLst>
                                            <p:cond delay="1312"/>
                                          </p:stCondLst>
                                        </p:cTn>
                                        <p:tgtEl>
                                          <p:spTgt spid="77830">
                                            <p:txEl>
                                              <p:pRg st="1" end="1"/>
                                            </p:txEl>
                                          </p:spTgt>
                                        </p:tgtEl>
                                      </p:cBhvr>
                                      <p:to x="100000" y="80000"/>
                                    </p:animScale>
                                    <p:animScale>
                                      <p:cBhvr>
                                        <p:cTn id="104" dur="166" decel="50000">
                                          <p:stCondLst>
                                            <p:cond delay="1338"/>
                                          </p:stCondLst>
                                        </p:cTn>
                                        <p:tgtEl>
                                          <p:spTgt spid="77830">
                                            <p:txEl>
                                              <p:pRg st="1" end="1"/>
                                            </p:txEl>
                                          </p:spTgt>
                                        </p:tgtEl>
                                      </p:cBhvr>
                                      <p:to x="100000" y="100000"/>
                                    </p:animScale>
                                    <p:animScale>
                                      <p:cBhvr>
                                        <p:cTn id="105" dur="26">
                                          <p:stCondLst>
                                            <p:cond delay="1642"/>
                                          </p:stCondLst>
                                        </p:cTn>
                                        <p:tgtEl>
                                          <p:spTgt spid="77830">
                                            <p:txEl>
                                              <p:pRg st="1" end="1"/>
                                            </p:txEl>
                                          </p:spTgt>
                                        </p:tgtEl>
                                      </p:cBhvr>
                                      <p:to x="100000" y="90000"/>
                                    </p:animScale>
                                    <p:animScale>
                                      <p:cBhvr>
                                        <p:cTn id="106" dur="166" decel="50000">
                                          <p:stCondLst>
                                            <p:cond delay="1668"/>
                                          </p:stCondLst>
                                        </p:cTn>
                                        <p:tgtEl>
                                          <p:spTgt spid="77830">
                                            <p:txEl>
                                              <p:pRg st="1" end="1"/>
                                            </p:txEl>
                                          </p:spTgt>
                                        </p:tgtEl>
                                      </p:cBhvr>
                                      <p:to x="100000" y="100000"/>
                                    </p:animScale>
                                    <p:animScale>
                                      <p:cBhvr>
                                        <p:cTn id="107" dur="26">
                                          <p:stCondLst>
                                            <p:cond delay="1808"/>
                                          </p:stCondLst>
                                        </p:cTn>
                                        <p:tgtEl>
                                          <p:spTgt spid="77830">
                                            <p:txEl>
                                              <p:pRg st="1" end="1"/>
                                            </p:txEl>
                                          </p:spTgt>
                                        </p:tgtEl>
                                      </p:cBhvr>
                                      <p:to x="100000" y="95000"/>
                                    </p:animScale>
                                    <p:animScale>
                                      <p:cBhvr>
                                        <p:cTn id="108" dur="166" decel="50000">
                                          <p:stCondLst>
                                            <p:cond delay="1834"/>
                                          </p:stCondLst>
                                        </p:cTn>
                                        <p:tgtEl>
                                          <p:spTgt spid="77830">
                                            <p:txEl>
                                              <p:pRg st="1" end="1"/>
                                            </p:txEl>
                                          </p:spTgt>
                                        </p:tgtEl>
                                      </p:cBhvr>
                                      <p:to x="100000" y="100000"/>
                                    </p:animScale>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6" presetClass="entr" presetSubtype="0" fill="hold" grpId="0" nodeType="clickEffect">
                                  <p:stCondLst>
                                    <p:cond delay="0"/>
                                  </p:stCondLst>
                                  <p:childTnLst>
                                    <p:set>
                                      <p:cBhvr>
                                        <p:cTn id="112" dur="1" fill="hold">
                                          <p:stCondLst>
                                            <p:cond delay="0"/>
                                          </p:stCondLst>
                                        </p:cTn>
                                        <p:tgtEl>
                                          <p:spTgt spid="77830">
                                            <p:txEl>
                                              <p:pRg st="2" end="2"/>
                                            </p:txEl>
                                          </p:spTgt>
                                        </p:tgtEl>
                                        <p:attrNameLst>
                                          <p:attrName>style.visibility</p:attrName>
                                        </p:attrNameLst>
                                      </p:cBhvr>
                                      <p:to>
                                        <p:strVal val="visible"/>
                                      </p:to>
                                    </p:set>
                                    <p:animEffect transition="in" filter="wipe(down)">
                                      <p:cBhvr>
                                        <p:cTn id="113" dur="580">
                                          <p:stCondLst>
                                            <p:cond delay="0"/>
                                          </p:stCondLst>
                                        </p:cTn>
                                        <p:tgtEl>
                                          <p:spTgt spid="77830">
                                            <p:txEl>
                                              <p:pRg st="2" end="2"/>
                                            </p:txEl>
                                          </p:spTgt>
                                        </p:tgtEl>
                                      </p:cBhvr>
                                    </p:animEffect>
                                    <p:anim calcmode="lin" valueType="num">
                                      <p:cBhvr>
                                        <p:cTn id="114" dur="1822" tmFilter="0,0; 0.14,0.36; 0.43,0.73; 0.71,0.91; 1.0,1.0">
                                          <p:stCondLst>
                                            <p:cond delay="0"/>
                                          </p:stCondLst>
                                        </p:cTn>
                                        <p:tgtEl>
                                          <p:spTgt spid="77830">
                                            <p:txEl>
                                              <p:pRg st="2" end="2"/>
                                            </p:txEl>
                                          </p:spTgt>
                                        </p:tgtEl>
                                        <p:attrNameLst>
                                          <p:attrName>ppt_x</p:attrName>
                                        </p:attrNameLst>
                                      </p:cBhvr>
                                      <p:tavLst>
                                        <p:tav tm="0">
                                          <p:val>
                                            <p:strVal val="#ppt_x-0.25"/>
                                          </p:val>
                                        </p:tav>
                                        <p:tav tm="100000">
                                          <p:val>
                                            <p:strVal val="#ppt_x"/>
                                          </p:val>
                                        </p:tav>
                                      </p:tavLst>
                                    </p:anim>
                                    <p:anim calcmode="lin" valueType="num">
                                      <p:cBhvr>
                                        <p:cTn id="115" dur="664" tmFilter="0.0,0.0; 0.25,0.07; 0.50,0.2; 0.75,0.467; 1.0,1.0">
                                          <p:stCondLst>
                                            <p:cond delay="0"/>
                                          </p:stCondLst>
                                        </p:cTn>
                                        <p:tgtEl>
                                          <p:spTgt spid="77830">
                                            <p:txEl>
                                              <p:pRg st="2" end="2"/>
                                            </p:txEl>
                                          </p:spTgt>
                                        </p:tgtEl>
                                        <p:attrNameLst>
                                          <p:attrName>ppt_y</p:attrName>
                                        </p:attrNameLst>
                                      </p:cBhvr>
                                      <p:tavLst>
                                        <p:tav tm="0" fmla="#ppt_y-sin(pi*$)/3">
                                          <p:val>
                                            <p:fltVal val="0.5"/>
                                          </p:val>
                                        </p:tav>
                                        <p:tav tm="100000">
                                          <p:val>
                                            <p:fltVal val="1"/>
                                          </p:val>
                                        </p:tav>
                                      </p:tavLst>
                                    </p:anim>
                                    <p:anim calcmode="lin" valueType="num">
                                      <p:cBhvr>
                                        <p:cTn id="116" dur="664" tmFilter="0, 0; 0.125,0.2665; 0.25,0.4; 0.375,0.465; 0.5,0.5;  0.625,0.535; 0.75,0.6; 0.875,0.7335; 1,1">
                                          <p:stCondLst>
                                            <p:cond delay="664"/>
                                          </p:stCondLst>
                                        </p:cTn>
                                        <p:tgtEl>
                                          <p:spTgt spid="77830">
                                            <p:txEl>
                                              <p:pRg st="2" end="2"/>
                                            </p:txEl>
                                          </p:spTgt>
                                        </p:tgtEl>
                                        <p:attrNameLst>
                                          <p:attrName>ppt_y</p:attrName>
                                        </p:attrNameLst>
                                      </p:cBhvr>
                                      <p:tavLst>
                                        <p:tav tm="0" fmla="#ppt_y-sin(pi*$)/9">
                                          <p:val>
                                            <p:fltVal val="0"/>
                                          </p:val>
                                        </p:tav>
                                        <p:tav tm="100000">
                                          <p:val>
                                            <p:fltVal val="1"/>
                                          </p:val>
                                        </p:tav>
                                      </p:tavLst>
                                    </p:anim>
                                    <p:anim calcmode="lin" valueType="num">
                                      <p:cBhvr>
                                        <p:cTn id="117" dur="332" tmFilter="0, 0; 0.125,0.2665; 0.25,0.4; 0.375,0.465; 0.5,0.5;  0.625,0.535; 0.75,0.6; 0.875,0.7335; 1,1">
                                          <p:stCondLst>
                                            <p:cond delay="1324"/>
                                          </p:stCondLst>
                                        </p:cTn>
                                        <p:tgtEl>
                                          <p:spTgt spid="77830">
                                            <p:txEl>
                                              <p:pRg st="2" end="2"/>
                                            </p:txEl>
                                          </p:spTgt>
                                        </p:tgtEl>
                                        <p:attrNameLst>
                                          <p:attrName>ppt_y</p:attrName>
                                        </p:attrNameLst>
                                      </p:cBhvr>
                                      <p:tavLst>
                                        <p:tav tm="0" fmla="#ppt_y-sin(pi*$)/27">
                                          <p:val>
                                            <p:fltVal val="0"/>
                                          </p:val>
                                        </p:tav>
                                        <p:tav tm="100000">
                                          <p:val>
                                            <p:fltVal val="1"/>
                                          </p:val>
                                        </p:tav>
                                      </p:tavLst>
                                    </p:anim>
                                    <p:anim calcmode="lin" valueType="num">
                                      <p:cBhvr>
                                        <p:cTn id="118" dur="164" tmFilter="0, 0; 0.125,0.2665; 0.25,0.4; 0.375,0.465; 0.5,0.5;  0.625,0.535; 0.75,0.6; 0.875,0.7335; 1,1">
                                          <p:stCondLst>
                                            <p:cond delay="1656"/>
                                          </p:stCondLst>
                                        </p:cTn>
                                        <p:tgtEl>
                                          <p:spTgt spid="77830">
                                            <p:txEl>
                                              <p:pRg st="2" end="2"/>
                                            </p:txEl>
                                          </p:spTgt>
                                        </p:tgtEl>
                                        <p:attrNameLst>
                                          <p:attrName>ppt_y</p:attrName>
                                        </p:attrNameLst>
                                      </p:cBhvr>
                                      <p:tavLst>
                                        <p:tav tm="0" fmla="#ppt_y-sin(pi*$)/81">
                                          <p:val>
                                            <p:fltVal val="0"/>
                                          </p:val>
                                        </p:tav>
                                        <p:tav tm="100000">
                                          <p:val>
                                            <p:fltVal val="1"/>
                                          </p:val>
                                        </p:tav>
                                      </p:tavLst>
                                    </p:anim>
                                    <p:animScale>
                                      <p:cBhvr>
                                        <p:cTn id="119" dur="26">
                                          <p:stCondLst>
                                            <p:cond delay="650"/>
                                          </p:stCondLst>
                                        </p:cTn>
                                        <p:tgtEl>
                                          <p:spTgt spid="77830">
                                            <p:txEl>
                                              <p:pRg st="2" end="2"/>
                                            </p:txEl>
                                          </p:spTgt>
                                        </p:tgtEl>
                                      </p:cBhvr>
                                      <p:to x="100000" y="60000"/>
                                    </p:animScale>
                                    <p:animScale>
                                      <p:cBhvr>
                                        <p:cTn id="120" dur="166" decel="50000">
                                          <p:stCondLst>
                                            <p:cond delay="676"/>
                                          </p:stCondLst>
                                        </p:cTn>
                                        <p:tgtEl>
                                          <p:spTgt spid="77830">
                                            <p:txEl>
                                              <p:pRg st="2" end="2"/>
                                            </p:txEl>
                                          </p:spTgt>
                                        </p:tgtEl>
                                      </p:cBhvr>
                                      <p:to x="100000" y="100000"/>
                                    </p:animScale>
                                    <p:animScale>
                                      <p:cBhvr>
                                        <p:cTn id="121" dur="26">
                                          <p:stCondLst>
                                            <p:cond delay="1312"/>
                                          </p:stCondLst>
                                        </p:cTn>
                                        <p:tgtEl>
                                          <p:spTgt spid="77830">
                                            <p:txEl>
                                              <p:pRg st="2" end="2"/>
                                            </p:txEl>
                                          </p:spTgt>
                                        </p:tgtEl>
                                      </p:cBhvr>
                                      <p:to x="100000" y="80000"/>
                                    </p:animScale>
                                    <p:animScale>
                                      <p:cBhvr>
                                        <p:cTn id="122" dur="166" decel="50000">
                                          <p:stCondLst>
                                            <p:cond delay="1338"/>
                                          </p:stCondLst>
                                        </p:cTn>
                                        <p:tgtEl>
                                          <p:spTgt spid="77830">
                                            <p:txEl>
                                              <p:pRg st="2" end="2"/>
                                            </p:txEl>
                                          </p:spTgt>
                                        </p:tgtEl>
                                      </p:cBhvr>
                                      <p:to x="100000" y="100000"/>
                                    </p:animScale>
                                    <p:animScale>
                                      <p:cBhvr>
                                        <p:cTn id="123" dur="26">
                                          <p:stCondLst>
                                            <p:cond delay="1642"/>
                                          </p:stCondLst>
                                        </p:cTn>
                                        <p:tgtEl>
                                          <p:spTgt spid="77830">
                                            <p:txEl>
                                              <p:pRg st="2" end="2"/>
                                            </p:txEl>
                                          </p:spTgt>
                                        </p:tgtEl>
                                      </p:cBhvr>
                                      <p:to x="100000" y="90000"/>
                                    </p:animScale>
                                    <p:animScale>
                                      <p:cBhvr>
                                        <p:cTn id="124" dur="166" decel="50000">
                                          <p:stCondLst>
                                            <p:cond delay="1668"/>
                                          </p:stCondLst>
                                        </p:cTn>
                                        <p:tgtEl>
                                          <p:spTgt spid="77830">
                                            <p:txEl>
                                              <p:pRg st="2" end="2"/>
                                            </p:txEl>
                                          </p:spTgt>
                                        </p:tgtEl>
                                      </p:cBhvr>
                                      <p:to x="100000" y="100000"/>
                                    </p:animScale>
                                    <p:animScale>
                                      <p:cBhvr>
                                        <p:cTn id="125" dur="26">
                                          <p:stCondLst>
                                            <p:cond delay="1808"/>
                                          </p:stCondLst>
                                        </p:cTn>
                                        <p:tgtEl>
                                          <p:spTgt spid="77830">
                                            <p:txEl>
                                              <p:pRg st="2" end="2"/>
                                            </p:txEl>
                                          </p:spTgt>
                                        </p:tgtEl>
                                      </p:cBhvr>
                                      <p:to x="100000" y="95000"/>
                                    </p:animScale>
                                    <p:animScale>
                                      <p:cBhvr>
                                        <p:cTn id="126" dur="166" decel="50000">
                                          <p:stCondLst>
                                            <p:cond delay="1834"/>
                                          </p:stCondLst>
                                        </p:cTn>
                                        <p:tgtEl>
                                          <p:spTgt spid="77830">
                                            <p:txEl>
                                              <p:pRg st="2" end="2"/>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28" grpId="0" build="p" animBg="1"/>
      <p:bldP spid="77830" grpId="0" build="p"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5" name="Rectangle 2"/>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solidFill>
                <a:srgbClr val="EAEAEA"/>
              </a:solidFill>
              <a:cs typeface="Arial" charset="0"/>
            </a:endParaRPr>
          </a:p>
        </p:txBody>
      </p:sp>
      <p:sp>
        <p:nvSpPr>
          <p:cNvPr id="425986" name="Rectangle 3"/>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solidFill>
                <a:srgbClr val="EAEAEA"/>
              </a:solidFill>
              <a:cs typeface="Arial" charset="0"/>
            </a:endParaRPr>
          </a:p>
        </p:txBody>
      </p:sp>
      <p:sp>
        <p:nvSpPr>
          <p:cNvPr id="425987" name="Rectangle 4"/>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endParaRPr lang="en-US">
              <a:solidFill>
                <a:srgbClr val="EAEAEA"/>
              </a:solidFill>
              <a:cs typeface="Arial" charset="0"/>
            </a:endParaRPr>
          </a:p>
        </p:txBody>
      </p:sp>
      <p:sp>
        <p:nvSpPr>
          <p:cNvPr id="4259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solidFill>
                <a:srgbClr val="EAEAEA"/>
              </a:solidFill>
              <a:cs typeface="Arial" charset="0"/>
            </a:endParaRPr>
          </a:p>
        </p:txBody>
      </p:sp>
      <p:sp>
        <p:nvSpPr>
          <p:cNvPr id="425989" name="Rectangle 6"/>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endParaRPr lang="en-US">
              <a:solidFill>
                <a:srgbClr val="EAEAEA"/>
              </a:solidFill>
              <a:cs typeface="Arial" charset="0"/>
            </a:endParaRPr>
          </a:p>
        </p:txBody>
      </p:sp>
      <p:sp>
        <p:nvSpPr>
          <p:cNvPr id="425990" name="Rectangle 7"/>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solidFill>
                <a:srgbClr val="EAEAEA"/>
              </a:solidFill>
              <a:cs typeface="Arial" charset="0"/>
            </a:endParaRPr>
          </a:p>
        </p:txBody>
      </p:sp>
      <p:sp>
        <p:nvSpPr>
          <p:cNvPr id="425991" name="Rectangle 8"/>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solidFill>
                <a:srgbClr val="EAEAEA"/>
              </a:solidFill>
              <a:cs typeface="Arial" charset="0"/>
            </a:endParaRPr>
          </a:p>
        </p:txBody>
      </p:sp>
      <p:sp>
        <p:nvSpPr>
          <p:cNvPr id="425992" name="Text Box 9"/>
          <p:cNvSpPr txBox="1">
            <a:spLocks noChangeArrowheads="1"/>
          </p:cNvSpPr>
          <p:nvPr/>
        </p:nvSpPr>
        <p:spPr bwMode="auto">
          <a:xfrm>
            <a:off x="8382000" y="76200"/>
            <a:ext cx="641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latin typeface="Times New Roman" charset="0"/>
                <a:cs typeface="Arial" charset="0"/>
              </a:rPr>
              <a:t>342</a:t>
            </a:r>
          </a:p>
        </p:txBody>
      </p:sp>
      <p:sp>
        <p:nvSpPr>
          <p:cNvPr id="357386" name="Rectangle 10"/>
          <p:cNvSpPr>
            <a:spLocks noChangeArrowheads="1"/>
          </p:cNvSpPr>
          <p:nvPr/>
        </p:nvSpPr>
        <p:spPr bwMode="auto">
          <a:xfrm>
            <a:off x="4038600" y="16002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3200">
                <a:solidFill>
                  <a:srgbClr val="FFFFFF"/>
                </a:solidFill>
                <a:latin typeface="Times New Roman" charset="0"/>
                <a:cs typeface="Arial" charset="0"/>
              </a:rPr>
              <a:t>931</a:t>
            </a:r>
          </a:p>
        </p:txBody>
      </p:sp>
      <p:sp>
        <p:nvSpPr>
          <p:cNvPr id="357387" name="Rectangle 11"/>
          <p:cNvSpPr>
            <a:spLocks noChangeArrowheads="1"/>
          </p:cNvSpPr>
          <p:nvPr/>
        </p:nvSpPr>
        <p:spPr bwMode="auto">
          <a:xfrm>
            <a:off x="3581400" y="30480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3200">
                <a:solidFill>
                  <a:srgbClr val="FFFFFF"/>
                </a:solidFill>
                <a:latin typeface="Times New Roman" charset="0"/>
                <a:cs typeface="Arial" charset="0"/>
              </a:rPr>
              <a:t>722</a:t>
            </a:r>
          </a:p>
        </p:txBody>
      </p:sp>
      <p:sp>
        <p:nvSpPr>
          <p:cNvPr id="357388" name="Rectangle 12"/>
          <p:cNvSpPr>
            <a:spLocks noChangeArrowheads="1"/>
          </p:cNvSpPr>
          <p:nvPr/>
        </p:nvSpPr>
        <p:spPr bwMode="auto">
          <a:xfrm>
            <a:off x="1524000" y="6248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3200">
                <a:solidFill>
                  <a:srgbClr val="FFFFFF"/>
                </a:solidFill>
                <a:latin typeface="Times New Roman" charset="0"/>
                <a:cs typeface="Arial" charset="0"/>
              </a:rPr>
              <a:t>586</a:t>
            </a:r>
          </a:p>
        </p:txBody>
      </p:sp>
      <p:sp>
        <p:nvSpPr>
          <p:cNvPr id="357389" name="Rectangle 13"/>
          <p:cNvSpPr>
            <a:spLocks noChangeArrowheads="1"/>
          </p:cNvSpPr>
          <p:nvPr/>
        </p:nvSpPr>
        <p:spPr bwMode="auto">
          <a:xfrm>
            <a:off x="6934200" y="1676400"/>
            <a:ext cx="1981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俄巴底亚</a:t>
            </a:r>
            <a:endParaRPr lang="en-US" sz="3200">
              <a:solidFill>
                <a:srgbClr val="FFFFFF"/>
              </a:solidFill>
              <a:latin typeface="Times New Roman" charset="0"/>
              <a:cs typeface="Arial" charset="0"/>
            </a:endParaRPr>
          </a:p>
        </p:txBody>
      </p:sp>
      <p:sp>
        <p:nvSpPr>
          <p:cNvPr id="357390" name="Rectangle 14"/>
          <p:cNvSpPr>
            <a:spLocks noChangeArrowheads="1"/>
          </p:cNvSpPr>
          <p:nvPr/>
        </p:nvSpPr>
        <p:spPr bwMode="auto">
          <a:xfrm>
            <a:off x="-762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约拿</a:t>
            </a:r>
            <a:endParaRPr lang="en-US" sz="3200">
              <a:solidFill>
                <a:srgbClr val="FFFFFF"/>
              </a:solidFill>
              <a:latin typeface="Times New Roman" charset="0"/>
              <a:cs typeface="Arial" charset="0"/>
            </a:endParaRPr>
          </a:p>
        </p:txBody>
      </p:sp>
      <p:sp>
        <p:nvSpPr>
          <p:cNvPr id="357391" name="Rectangle 15"/>
          <p:cNvSpPr>
            <a:spLocks noChangeArrowheads="1"/>
          </p:cNvSpPr>
          <p:nvPr/>
        </p:nvSpPr>
        <p:spPr bwMode="auto">
          <a:xfrm>
            <a:off x="11430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阿摩司</a:t>
            </a:r>
            <a:endParaRPr lang="en-US" sz="3200">
              <a:solidFill>
                <a:srgbClr val="FFFFFF"/>
              </a:solidFill>
              <a:latin typeface="Times New Roman" charset="0"/>
              <a:cs typeface="Arial" charset="0"/>
            </a:endParaRPr>
          </a:p>
        </p:txBody>
      </p:sp>
      <p:sp>
        <p:nvSpPr>
          <p:cNvPr id="357392" name="Rectangle 16"/>
          <p:cNvSpPr>
            <a:spLocks noChangeArrowheads="1"/>
          </p:cNvSpPr>
          <p:nvPr/>
        </p:nvSpPr>
        <p:spPr bwMode="auto">
          <a:xfrm>
            <a:off x="24384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何西阿</a:t>
            </a:r>
            <a:endParaRPr lang="en-US" sz="3200">
              <a:solidFill>
                <a:srgbClr val="FFFFFF"/>
              </a:solidFill>
              <a:latin typeface="Times New Roman" charset="0"/>
              <a:cs typeface="Arial" charset="0"/>
            </a:endParaRPr>
          </a:p>
        </p:txBody>
      </p:sp>
      <p:sp>
        <p:nvSpPr>
          <p:cNvPr id="357393" name="Rectangle 17"/>
          <p:cNvSpPr>
            <a:spLocks noChangeArrowheads="1"/>
          </p:cNvSpPr>
          <p:nvPr/>
        </p:nvSpPr>
        <p:spPr bwMode="auto">
          <a:xfrm>
            <a:off x="2743200" y="37719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以赛亚</a:t>
            </a:r>
            <a:endParaRPr lang="en-US" sz="3200">
              <a:solidFill>
                <a:srgbClr val="FFFFFF"/>
              </a:solidFill>
              <a:latin typeface="Times New Roman" charset="0"/>
              <a:cs typeface="Arial" charset="0"/>
            </a:endParaRPr>
          </a:p>
        </p:txBody>
      </p:sp>
      <p:sp>
        <p:nvSpPr>
          <p:cNvPr id="357394" name="Rectangle 18"/>
          <p:cNvSpPr>
            <a:spLocks noChangeArrowheads="1"/>
          </p:cNvSpPr>
          <p:nvPr/>
        </p:nvSpPr>
        <p:spPr bwMode="auto">
          <a:xfrm>
            <a:off x="2971800" y="41148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弥迦</a:t>
            </a:r>
            <a:endParaRPr lang="en-US" sz="3200">
              <a:solidFill>
                <a:srgbClr val="FFFFFF"/>
              </a:solidFill>
              <a:latin typeface="Times New Roman" charset="0"/>
              <a:cs typeface="Arial" charset="0"/>
            </a:endParaRPr>
          </a:p>
        </p:txBody>
      </p:sp>
      <p:sp>
        <p:nvSpPr>
          <p:cNvPr id="357395" name="Rectangle 19"/>
          <p:cNvSpPr>
            <a:spLocks noChangeArrowheads="1"/>
          </p:cNvSpPr>
          <p:nvPr/>
        </p:nvSpPr>
        <p:spPr bwMode="auto">
          <a:xfrm>
            <a:off x="5334000" y="40386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那鸿</a:t>
            </a:r>
            <a:endParaRPr lang="en-US" sz="3200">
              <a:solidFill>
                <a:srgbClr val="FFFFFF"/>
              </a:solidFill>
              <a:latin typeface="Times New Roman" charset="0"/>
              <a:cs typeface="Arial" charset="0"/>
            </a:endParaRPr>
          </a:p>
        </p:txBody>
      </p:sp>
      <p:sp>
        <p:nvSpPr>
          <p:cNvPr id="357396" name="Rectangle 20"/>
          <p:cNvSpPr>
            <a:spLocks noChangeArrowheads="1"/>
          </p:cNvSpPr>
          <p:nvPr/>
        </p:nvSpPr>
        <p:spPr bwMode="auto">
          <a:xfrm>
            <a:off x="6781800" y="4038600"/>
            <a:ext cx="2057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西番亚</a:t>
            </a:r>
            <a:endParaRPr lang="en-US" sz="3200">
              <a:solidFill>
                <a:srgbClr val="FFFFFF"/>
              </a:solidFill>
              <a:latin typeface="Times New Roman" charset="0"/>
              <a:cs typeface="Arial" charset="0"/>
            </a:endParaRPr>
          </a:p>
        </p:txBody>
      </p:sp>
      <p:sp>
        <p:nvSpPr>
          <p:cNvPr id="357397" name="Rectangle 21"/>
          <p:cNvSpPr>
            <a:spLocks noChangeArrowheads="1"/>
          </p:cNvSpPr>
          <p:nvPr/>
        </p:nvSpPr>
        <p:spPr bwMode="auto">
          <a:xfrm>
            <a:off x="-76200" y="5867400"/>
            <a:ext cx="2057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哈巴谷</a:t>
            </a:r>
            <a:endParaRPr lang="en-US" sz="3200">
              <a:solidFill>
                <a:srgbClr val="FFFFFF"/>
              </a:solidFill>
              <a:latin typeface="Times New Roman" charset="0"/>
              <a:cs typeface="Arial" charset="0"/>
            </a:endParaRPr>
          </a:p>
        </p:txBody>
      </p:sp>
      <p:sp>
        <p:nvSpPr>
          <p:cNvPr id="357398" name="Rectangle 22"/>
          <p:cNvSpPr>
            <a:spLocks noChangeArrowheads="1"/>
          </p:cNvSpPr>
          <p:nvPr/>
        </p:nvSpPr>
        <p:spPr bwMode="auto">
          <a:xfrm>
            <a:off x="-76200" y="5486400"/>
            <a:ext cx="1219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约珥</a:t>
            </a:r>
            <a:endParaRPr lang="en-US" sz="3200">
              <a:solidFill>
                <a:srgbClr val="FFFFFF"/>
              </a:solidFill>
              <a:latin typeface="Times New Roman" charset="0"/>
              <a:cs typeface="Arial" charset="0"/>
            </a:endParaRPr>
          </a:p>
        </p:txBody>
      </p:sp>
      <p:sp>
        <p:nvSpPr>
          <p:cNvPr id="357399" name="Rectangle 23"/>
          <p:cNvSpPr>
            <a:spLocks noChangeArrowheads="1"/>
          </p:cNvSpPr>
          <p:nvPr/>
        </p:nvSpPr>
        <p:spPr bwMode="auto">
          <a:xfrm>
            <a:off x="533400" y="4800600"/>
            <a:ext cx="2057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耶利米</a:t>
            </a:r>
            <a:endParaRPr lang="en-US" sz="3200">
              <a:solidFill>
                <a:srgbClr val="FFFFFF"/>
              </a:solidFill>
              <a:latin typeface="Times New Roman" charset="0"/>
              <a:cs typeface="Arial" charset="0"/>
            </a:endParaRPr>
          </a:p>
        </p:txBody>
      </p:sp>
      <p:sp>
        <p:nvSpPr>
          <p:cNvPr id="357400" name="Rectangle 24"/>
          <p:cNvSpPr>
            <a:spLocks noChangeArrowheads="1"/>
          </p:cNvSpPr>
          <p:nvPr/>
        </p:nvSpPr>
        <p:spPr bwMode="auto">
          <a:xfrm>
            <a:off x="1066800" y="5105400"/>
            <a:ext cx="25908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耶利米哀歌</a:t>
            </a:r>
            <a:endParaRPr lang="en-US" sz="3200">
              <a:solidFill>
                <a:srgbClr val="FFFFFF"/>
              </a:solidFill>
              <a:latin typeface="Times New Roman" charset="0"/>
              <a:cs typeface="Arial" charset="0"/>
            </a:endParaRPr>
          </a:p>
        </p:txBody>
      </p:sp>
      <p:sp>
        <p:nvSpPr>
          <p:cNvPr id="357401" name="Rectangle 25"/>
          <p:cNvSpPr>
            <a:spLocks noChangeArrowheads="1"/>
          </p:cNvSpPr>
          <p:nvPr/>
        </p:nvSpPr>
        <p:spPr bwMode="auto">
          <a:xfrm>
            <a:off x="1447800" y="5486400"/>
            <a:ext cx="1524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但以理</a:t>
            </a:r>
            <a:endParaRPr lang="en-US" sz="3200">
              <a:solidFill>
                <a:srgbClr val="FFFFFF"/>
              </a:solidFill>
              <a:latin typeface="Times New Roman" charset="0"/>
              <a:cs typeface="Arial" charset="0"/>
            </a:endParaRPr>
          </a:p>
        </p:txBody>
      </p:sp>
      <p:sp>
        <p:nvSpPr>
          <p:cNvPr id="357402" name="Rectangle 26"/>
          <p:cNvSpPr>
            <a:spLocks noChangeArrowheads="1"/>
          </p:cNvSpPr>
          <p:nvPr/>
        </p:nvSpPr>
        <p:spPr bwMode="auto">
          <a:xfrm>
            <a:off x="1828800" y="5867400"/>
            <a:ext cx="152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以西结</a:t>
            </a:r>
            <a:endParaRPr lang="en-US" sz="3200">
              <a:solidFill>
                <a:srgbClr val="FFFFFF"/>
              </a:solidFill>
              <a:latin typeface="Times New Roman" charset="0"/>
              <a:cs typeface="Arial" charset="0"/>
            </a:endParaRPr>
          </a:p>
        </p:txBody>
      </p:sp>
      <p:sp>
        <p:nvSpPr>
          <p:cNvPr id="357403" name="Rectangle 27"/>
          <p:cNvSpPr>
            <a:spLocks noChangeArrowheads="1"/>
          </p:cNvSpPr>
          <p:nvPr/>
        </p:nvSpPr>
        <p:spPr bwMode="auto">
          <a:xfrm>
            <a:off x="3657600" y="5524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rgbClr val="99CCFF"/>
              </a:buClr>
              <a:buSzPct val="110000"/>
            </a:pPr>
            <a:r>
              <a:rPr lang="zh-CN" altLang="en-US" sz="3200">
                <a:solidFill>
                  <a:srgbClr val="FFFFFF"/>
                </a:solidFill>
                <a:latin typeface="Times New Roman" charset="0"/>
                <a:cs typeface="Arial" charset="0"/>
              </a:rPr>
              <a:t>哈该</a:t>
            </a:r>
            <a:endParaRPr lang="en-US" sz="3200">
              <a:solidFill>
                <a:srgbClr val="FFFFFF"/>
              </a:solidFill>
              <a:latin typeface="Times New Roman" charset="0"/>
              <a:cs typeface="Arial" charset="0"/>
            </a:endParaRPr>
          </a:p>
        </p:txBody>
      </p:sp>
      <p:sp>
        <p:nvSpPr>
          <p:cNvPr id="357404" name="Rectangle 28"/>
          <p:cNvSpPr>
            <a:spLocks noChangeArrowheads="1"/>
          </p:cNvSpPr>
          <p:nvPr/>
        </p:nvSpPr>
        <p:spPr bwMode="auto">
          <a:xfrm>
            <a:off x="3657600" y="5867400"/>
            <a:ext cx="1905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rgbClr val="99CCFF"/>
              </a:buClr>
              <a:buSzPct val="110000"/>
            </a:pPr>
            <a:r>
              <a:rPr lang="zh-CN" altLang="en-US" sz="3200">
                <a:solidFill>
                  <a:srgbClr val="FFFFFF"/>
                </a:solidFill>
                <a:latin typeface="Times New Roman" charset="0"/>
                <a:cs typeface="Arial" charset="0"/>
              </a:rPr>
              <a:t>撒迦利亚</a:t>
            </a:r>
            <a:endParaRPr lang="en-US" sz="3200">
              <a:solidFill>
                <a:srgbClr val="FFFFFF"/>
              </a:solidFill>
              <a:latin typeface="Times New Roman" charset="0"/>
              <a:cs typeface="Arial" charset="0"/>
            </a:endParaRPr>
          </a:p>
        </p:txBody>
      </p:sp>
      <p:sp>
        <p:nvSpPr>
          <p:cNvPr id="357405" name="Rectangle 29"/>
          <p:cNvSpPr>
            <a:spLocks noChangeArrowheads="1"/>
          </p:cNvSpPr>
          <p:nvPr/>
        </p:nvSpPr>
        <p:spPr bwMode="auto">
          <a:xfrm>
            <a:off x="6248400" y="58674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zh-CN" altLang="en-US" sz="3200">
                <a:solidFill>
                  <a:srgbClr val="FFFFFF"/>
                </a:solidFill>
                <a:latin typeface="Times New Roman" charset="0"/>
                <a:cs typeface="Arial" charset="0"/>
              </a:rPr>
              <a:t>玛拉基</a:t>
            </a:r>
            <a:endParaRPr lang="en-US" sz="3200">
              <a:solidFill>
                <a:srgbClr val="FFFFFF"/>
              </a:solidFill>
              <a:latin typeface="Times New Roman" charset="0"/>
              <a:cs typeface="Arial" charset="0"/>
            </a:endParaRPr>
          </a:p>
        </p:txBody>
      </p:sp>
      <p:sp>
        <p:nvSpPr>
          <p:cNvPr id="426013"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a:solidFill>
                  <a:srgbClr val="000000"/>
                </a:solidFill>
                <a:latin typeface="Times New Roman" charset="0"/>
              </a:rPr>
              <a:t>Placing the Prophets</a:t>
            </a:r>
            <a:endParaRPr kumimoji="1" lang="en-US">
              <a:latin typeface="Times New Roman" charset="0"/>
            </a:endParaRPr>
          </a:p>
        </p:txBody>
      </p:sp>
      <p:sp>
        <p:nvSpPr>
          <p:cNvPr id="426014" name="Rectangle 31"/>
          <p:cNvSpPr>
            <a:spLocks noChangeArrowheads="1"/>
          </p:cNvSpPr>
          <p:nvPr/>
        </p:nvSpPr>
        <p:spPr bwMode="auto">
          <a:xfrm>
            <a:off x="0" y="762000"/>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kumimoji="1" lang="zh-CN" altLang="en-US" sz="3200">
                <a:solidFill>
                  <a:srgbClr val="EAEAEA"/>
                </a:solidFill>
                <a:latin typeface="Times New Roman" charset="0"/>
                <a:cs typeface="Arial" charset="0"/>
              </a:rPr>
              <a:t>主要日期</a:t>
            </a:r>
            <a:endParaRPr kumimoji="1" lang="en-US" sz="3200">
              <a:solidFill>
                <a:srgbClr val="EAEAEA"/>
              </a:solidFill>
              <a:latin typeface="Times New Roman" charset="0"/>
              <a:cs typeface="Arial" charset="0"/>
            </a:endParaRPr>
          </a:p>
        </p:txBody>
      </p:sp>
      <p:sp>
        <p:nvSpPr>
          <p:cNvPr id="426015" name="WordArt 32"/>
          <p:cNvSpPr>
            <a:spLocks noChangeArrowheads="1" noChangeShapeType="1" noTextEdit="1"/>
          </p:cNvSpPr>
          <p:nvPr/>
        </p:nvSpPr>
        <p:spPr bwMode="auto">
          <a:xfrm>
            <a:off x="2362200" y="0"/>
            <a:ext cx="4876800" cy="906463"/>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r>
              <a:rPr lang="zh-CHT" altLang="en-US" sz="3600" kern="10">
                <a:ln w="9525">
                  <a:round/>
                  <a:headEnd/>
                  <a:tailEnd/>
                </a:ln>
                <a:gradFill rotWithShape="1">
                  <a:gsLst>
                    <a:gs pos="0">
                      <a:srgbClr val="FFFFCC"/>
                    </a:gs>
                    <a:gs pos="100000">
                      <a:srgbClr val="FF9999"/>
                    </a:gs>
                  </a:gsLst>
                  <a:lin ang="5400000" scaled="1"/>
                </a:gradFill>
                <a:latin typeface="Times New Roman"/>
                <a:ea typeface="Times New Roman"/>
                <a:cs typeface="Times New Roman"/>
              </a:rPr>
              <a:t>先知的年代</a:t>
            </a:r>
            <a:endParaRPr lang="en-US" sz="3600" kern="10">
              <a:ln w="9525">
                <a:round/>
                <a:headEnd/>
                <a:tailEnd/>
              </a:ln>
              <a:gradFill rotWithShape="1">
                <a:gsLst>
                  <a:gs pos="0">
                    <a:srgbClr val="FFFFCC"/>
                  </a:gs>
                  <a:gs pos="100000">
                    <a:srgbClr val="FF9999"/>
                  </a:gs>
                </a:gsLst>
                <a:lin ang="5400000" scaled="1"/>
              </a:gradFill>
            </a:endParaRPr>
          </a:p>
        </p:txBody>
      </p:sp>
    </p:spTree>
    <p:extLst>
      <p:ext uri="{BB962C8B-B14F-4D97-AF65-F5344CB8AC3E}">
        <p14:creationId xmlns:p14="http://schemas.microsoft.com/office/powerpoint/2010/main" val="20362465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57386"/>
                                        </p:tgtEl>
                                        <p:attrNameLst>
                                          <p:attrName>style.visibility</p:attrName>
                                        </p:attrNameLst>
                                      </p:cBhvr>
                                      <p:to>
                                        <p:strVal val="visible"/>
                                      </p:to>
                                    </p:set>
                                    <p:anim calcmode="lin" valueType="num">
                                      <p:cBhvr additive="base">
                                        <p:cTn id="7" dur="500" fill="hold"/>
                                        <p:tgtEl>
                                          <p:spTgt spid="357386"/>
                                        </p:tgtEl>
                                        <p:attrNameLst>
                                          <p:attrName>ppt_x</p:attrName>
                                        </p:attrNameLst>
                                      </p:cBhvr>
                                      <p:tavLst>
                                        <p:tav tm="0">
                                          <p:val>
                                            <p:strVal val="0-#ppt_w/2"/>
                                          </p:val>
                                        </p:tav>
                                        <p:tav tm="100000">
                                          <p:val>
                                            <p:strVal val="#ppt_x"/>
                                          </p:val>
                                        </p:tav>
                                      </p:tavLst>
                                    </p:anim>
                                    <p:anim calcmode="lin" valueType="num">
                                      <p:cBhvr additive="base">
                                        <p:cTn id="8" dur="500" fill="hold"/>
                                        <p:tgtEl>
                                          <p:spTgt spid="35738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57387"/>
                                        </p:tgtEl>
                                        <p:attrNameLst>
                                          <p:attrName>style.visibility</p:attrName>
                                        </p:attrNameLst>
                                      </p:cBhvr>
                                      <p:to>
                                        <p:strVal val="visible"/>
                                      </p:to>
                                    </p:set>
                                    <p:anim calcmode="lin" valueType="num">
                                      <p:cBhvr additive="base">
                                        <p:cTn id="13" dur="500" fill="hold"/>
                                        <p:tgtEl>
                                          <p:spTgt spid="357387"/>
                                        </p:tgtEl>
                                        <p:attrNameLst>
                                          <p:attrName>ppt_x</p:attrName>
                                        </p:attrNameLst>
                                      </p:cBhvr>
                                      <p:tavLst>
                                        <p:tav tm="0">
                                          <p:val>
                                            <p:strVal val="0-#ppt_w/2"/>
                                          </p:val>
                                        </p:tav>
                                        <p:tav tm="100000">
                                          <p:val>
                                            <p:strVal val="#ppt_x"/>
                                          </p:val>
                                        </p:tav>
                                      </p:tavLst>
                                    </p:anim>
                                    <p:anim calcmode="lin" valueType="num">
                                      <p:cBhvr additive="base">
                                        <p:cTn id="14" dur="500" fill="hold"/>
                                        <p:tgtEl>
                                          <p:spTgt spid="357387"/>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57388"/>
                                        </p:tgtEl>
                                        <p:attrNameLst>
                                          <p:attrName>style.visibility</p:attrName>
                                        </p:attrNameLst>
                                      </p:cBhvr>
                                      <p:to>
                                        <p:strVal val="visible"/>
                                      </p:to>
                                    </p:set>
                                    <p:anim calcmode="lin" valueType="num">
                                      <p:cBhvr additive="base">
                                        <p:cTn id="19" dur="500" fill="hold"/>
                                        <p:tgtEl>
                                          <p:spTgt spid="357388"/>
                                        </p:tgtEl>
                                        <p:attrNameLst>
                                          <p:attrName>ppt_x</p:attrName>
                                        </p:attrNameLst>
                                      </p:cBhvr>
                                      <p:tavLst>
                                        <p:tav tm="0">
                                          <p:val>
                                            <p:strVal val="0-#ppt_w/2"/>
                                          </p:val>
                                        </p:tav>
                                        <p:tav tm="100000">
                                          <p:val>
                                            <p:strVal val="#ppt_x"/>
                                          </p:val>
                                        </p:tav>
                                      </p:tavLst>
                                    </p:anim>
                                    <p:anim calcmode="lin" valueType="num">
                                      <p:cBhvr additive="base">
                                        <p:cTn id="20" dur="500" fill="hold"/>
                                        <p:tgtEl>
                                          <p:spTgt spid="357388"/>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57389"/>
                                        </p:tgtEl>
                                        <p:attrNameLst>
                                          <p:attrName>style.visibility</p:attrName>
                                        </p:attrNameLst>
                                      </p:cBhvr>
                                      <p:to>
                                        <p:strVal val="visible"/>
                                      </p:to>
                                    </p:set>
                                    <p:anim calcmode="lin" valueType="num">
                                      <p:cBhvr additive="base">
                                        <p:cTn id="25" dur="500" fill="hold"/>
                                        <p:tgtEl>
                                          <p:spTgt spid="357389"/>
                                        </p:tgtEl>
                                        <p:attrNameLst>
                                          <p:attrName>ppt_x</p:attrName>
                                        </p:attrNameLst>
                                      </p:cBhvr>
                                      <p:tavLst>
                                        <p:tav tm="0">
                                          <p:val>
                                            <p:strVal val="0-#ppt_w/2"/>
                                          </p:val>
                                        </p:tav>
                                        <p:tav tm="100000">
                                          <p:val>
                                            <p:strVal val="#ppt_x"/>
                                          </p:val>
                                        </p:tav>
                                      </p:tavLst>
                                    </p:anim>
                                    <p:anim calcmode="lin" valueType="num">
                                      <p:cBhvr additive="base">
                                        <p:cTn id="26" dur="500" fill="hold"/>
                                        <p:tgtEl>
                                          <p:spTgt spid="357389"/>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57390"/>
                                        </p:tgtEl>
                                        <p:attrNameLst>
                                          <p:attrName>style.visibility</p:attrName>
                                        </p:attrNameLst>
                                      </p:cBhvr>
                                      <p:to>
                                        <p:strVal val="visible"/>
                                      </p:to>
                                    </p:set>
                                    <p:anim calcmode="lin" valueType="num">
                                      <p:cBhvr additive="base">
                                        <p:cTn id="31" dur="500" fill="hold"/>
                                        <p:tgtEl>
                                          <p:spTgt spid="357390"/>
                                        </p:tgtEl>
                                        <p:attrNameLst>
                                          <p:attrName>ppt_x</p:attrName>
                                        </p:attrNameLst>
                                      </p:cBhvr>
                                      <p:tavLst>
                                        <p:tav tm="0">
                                          <p:val>
                                            <p:strVal val="0-#ppt_w/2"/>
                                          </p:val>
                                        </p:tav>
                                        <p:tav tm="100000">
                                          <p:val>
                                            <p:strVal val="#ppt_x"/>
                                          </p:val>
                                        </p:tav>
                                      </p:tavLst>
                                    </p:anim>
                                    <p:anim calcmode="lin" valueType="num">
                                      <p:cBhvr additive="base">
                                        <p:cTn id="32" dur="500" fill="hold"/>
                                        <p:tgtEl>
                                          <p:spTgt spid="357390"/>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57391"/>
                                        </p:tgtEl>
                                        <p:attrNameLst>
                                          <p:attrName>style.visibility</p:attrName>
                                        </p:attrNameLst>
                                      </p:cBhvr>
                                      <p:to>
                                        <p:strVal val="visible"/>
                                      </p:to>
                                    </p:set>
                                    <p:anim calcmode="lin" valueType="num">
                                      <p:cBhvr additive="base">
                                        <p:cTn id="37" dur="500" fill="hold"/>
                                        <p:tgtEl>
                                          <p:spTgt spid="357391"/>
                                        </p:tgtEl>
                                        <p:attrNameLst>
                                          <p:attrName>ppt_x</p:attrName>
                                        </p:attrNameLst>
                                      </p:cBhvr>
                                      <p:tavLst>
                                        <p:tav tm="0">
                                          <p:val>
                                            <p:strVal val="0-#ppt_w/2"/>
                                          </p:val>
                                        </p:tav>
                                        <p:tav tm="100000">
                                          <p:val>
                                            <p:strVal val="#ppt_x"/>
                                          </p:val>
                                        </p:tav>
                                      </p:tavLst>
                                    </p:anim>
                                    <p:anim calcmode="lin" valueType="num">
                                      <p:cBhvr additive="base">
                                        <p:cTn id="38" dur="500" fill="hold"/>
                                        <p:tgtEl>
                                          <p:spTgt spid="357391"/>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57392"/>
                                        </p:tgtEl>
                                        <p:attrNameLst>
                                          <p:attrName>style.visibility</p:attrName>
                                        </p:attrNameLst>
                                      </p:cBhvr>
                                      <p:to>
                                        <p:strVal val="visible"/>
                                      </p:to>
                                    </p:set>
                                    <p:anim calcmode="lin" valueType="num">
                                      <p:cBhvr additive="base">
                                        <p:cTn id="43" dur="500" fill="hold"/>
                                        <p:tgtEl>
                                          <p:spTgt spid="357392"/>
                                        </p:tgtEl>
                                        <p:attrNameLst>
                                          <p:attrName>ppt_x</p:attrName>
                                        </p:attrNameLst>
                                      </p:cBhvr>
                                      <p:tavLst>
                                        <p:tav tm="0">
                                          <p:val>
                                            <p:strVal val="0-#ppt_w/2"/>
                                          </p:val>
                                        </p:tav>
                                        <p:tav tm="100000">
                                          <p:val>
                                            <p:strVal val="#ppt_x"/>
                                          </p:val>
                                        </p:tav>
                                      </p:tavLst>
                                    </p:anim>
                                    <p:anim calcmode="lin" valueType="num">
                                      <p:cBhvr additive="base">
                                        <p:cTn id="44" dur="500" fill="hold"/>
                                        <p:tgtEl>
                                          <p:spTgt spid="357392"/>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57393"/>
                                        </p:tgtEl>
                                        <p:attrNameLst>
                                          <p:attrName>style.visibility</p:attrName>
                                        </p:attrNameLst>
                                      </p:cBhvr>
                                      <p:to>
                                        <p:strVal val="visible"/>
                                      </p:to>
                                    </p:set>
                                    <p:anim calcmode="lin" valueType="num">
                                      <p:cBhvr additive="base">
                                        <p:cTn id="49" dur="500" fill="hold"/>
                                        <p:tgtEl>
                                          <p:spTgt spid="357393"/>
                                        </p:tgtEl>
                                        <p:attrNameLst>
                                          <p:attrName>ppt_x</p:attrName>
                                        </p:attrNameLst>
                                      </p:cBhvr>
                                      <p:tavLst>
                                        <p:tav tm="0">
                                          <p:val>
                                            <p:strVal val="0-#ppt_w/2"/>
                                          </p:val>
                                        </p:tav>
                                        <p:tav tm="100000">
                                          <p:val>
                                            <p:strVal val="#ppt_x"/>
                                          </p:val>
                                        </p:tav>
                                      </p:tavLst>
                                    </p:anim>
                                    <p:anim calcmode="lin" valueType="num">
                                      <p:cBhvr additive="base">
                                        <p:cTn id="50" dur="500" fill="hold"/>
                                        <p:tgtEl>
                                          <p:spTgt spid="357393"/>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357394"/>
                                        </p:tgtEl>
                                        <p:attrNameLst>
                                          <p:attrName>style.visibility</p:attrName>
                                        </p:attrNameLst>
                                      </p:cBhvr>
                                      <p:to>
                                        <p:strVal val="visible"/>
                                      </p:to>
                                    </p:set>
                                    <p:anim calcmode="lin" valueType="num">
                                      <p:cBhvr additive="base">
                                        <p:cTn id="55" dur="500" fill="hold"/>
                                        <p:tgtEl>
                                          <p:spTgt spid="357394"/>
                                        </p:tgtEl>
                                        <p:attrNameLst>
                                          <p:attrName>ppt_x</p:attrName>
                                        </p:attrNameLst>
                                      </p:cBhvr>
                                      <p:tavLst>
                                        <p:tav tm="0">
                                          <p:val>
                                            <p:strVal val="0-#ppt_w/2"/>
                                          </p:val>
                                        </p:tav>
                                        <p:tav tm="100000">
                                          <p:val>
                                            <p:strVal val="#ppt_x"/>
                                          </p:val>
                                        </p:tav>
                                      </p:tavLst>
                                    </p:anim>
                                    <p:anim calcmode="lin" valueType="num">
                                      <p:cBhvr additive="base">
                                        <p:cTn id="56" dur="500" fill="hold"/>
                                        <p:tgtEl>
                                          <p:spTgt spid="35739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357395"/>
                                        </p:tgtEl>
                                        <p:attrNameLst>
                                          <p:attrName>style.visibility</p:attrName>
                                        </p:attrNameLst>
                                      </p:cBhvr>
                                      <p:to>
                                        <p:strVal val="visible"/>
                                      </p:to>
                                    </p:set>
                                    <p:anim calcmode="lin" valueType="num">
                                      <p:cBhvr additive="base">
                                        <p:cTn id="61" dur="500" fill="hold"/>
                                        <p:tgtEl>
                                          <p:spTgt spid="357395"/>
                                        </p:tgtEl>
                                        <p:attrNameLst>
                                          <p:attrName>ppt_x</p:attrName>
                                        </p:attrNameLst>
                                      </p:cBhvr>
                                      <p:tavLst>
                                        <p:tav tm="0">
                                          <p:val>
                                            <p:strVal val="0-#ppt_w/2"/>
                                          </p:val>
                                        </p:tav>
                                        <p:tav tm="100000">
                                          <p:val>
                                            <p:strVal val="#ppt_x"/>
                                          </p:val>
                                        </p:tav>
                                      </p:tavLst>
                                    </p:anim>
                                    <p:anim calcmode="lin" valueType="num">
                                      <p:cBhvr additive="base">
                                        <p:cTn id="62" dur="500" fill="hold"/>
                                        <p:tgtEl>
                                          <p:spTgt spid="357395"/>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357396"/>
                                        </p:tgtEl>
                                        <p:attrNameLst>
                                          <p:attrName>style.visibility</p:attrName>
                                        </p:attrNameLst>
                                      </p:cBhvr>
                                      <p:to>
                                        <p:strVal val="visible"/>
                                      </p:to>
                                    </p:set>
                                    <p:anim calcmode="lin" valueType="num">
                                      <p:cBhvr additive="base">
                                        <p:cTn id="67" dur="500" fill="hold"/>
                                        <p:tgtEl>
                                          <p:spTgt spid="357396"/>
                                        </p:tgtEl>
                                        <p:attrNameLst>
                                          <p:attrName>ppt_x</p:attrName>
                                        </p:attrNameLst>
                                      </p:cBhvr>
                                      <p:tavLst>
                                        <p:tav tm="0">
                                          <p:val>
                                            <p:strVal val="0-#ppt_w/2"/>
                                          </p:val>
                                        </p:tav>
                                        <p:tav tm="100000">
                                          <p:val>
                                            <p:strVal val="#ppt_x"/>
                                          </p:val>
                                        </p:tav>
                                      </p:tavLst>
                                    </p:anim>
                                    <p:anim calcmode="lin" valueType="num">
                                      <p:cBhvr additive="base">
                                        <p:cTn id="68" dur="500" fill="hold"/>
                                        <p:tgtEl>
                                          <p:spTgt spid="357396"/>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357398"/>
                                        </p:tgtEl>
                                        <p:attrNameLst>
                                          <p:attrName>style.visibility</p:attrName>
                                        </p:attrNameLst>
                                      </p:cBhvr>
                                      <p:to>
                                        <p:strVal val="visible"/>
                                      </p:to>
                                    </p:set>
                                    <p:anim calcmode="lin" valueType="num">
                                      <p:cBhvr additive="base">
                                        <p:cTn id="73" dur="500" fill="hold"/>
                                        <p:tgtEl>
                                          <p:spTgt spid="357398"/>
                                        </p:tgtEl>
                                        <p:attrNameLst>
                                          <p:attrName>ppt_x</p:attrName>
                                        </p:attrNameLst>
                                      </p:cBhvr>
                                      <p:tavLst>
                                        <p:tav tm="0">
                                          <p:val>
                                            <p:strVal val="0-#ppt_w/2"/>
                                          </p:val>
                                        </p:tav>
                                        <p:tav tm="100000">
                                          <p:val>
                                            <p:strVal val="#ppt_x"/>
                                          </p:val>
                                        </p:tav>
                                      </p:tavLst>
                                    </p:anim>
                                    <p:anim calcmode="lin" valueType="num">
                                      <p:cBhvr additive="base">
                                        <p:cTn id="74" dur="500" fill="hold"/>
                                        <p:tgtEl>
                                          <p:spTgt spid="35739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357397"/>
                                        </p:tgtEl>
                                        <p:attrNameLst>
                                          <p:attrName>style.visibility</p:attrName>
                                        </p:attrNameLst>
                                      </p:cBhvr>
                                      <p:to>
                                        <p:strVal val="visible"/>
                                      </p:to>
                                    </p:set>
                                    <p:anim calcmode="lin" valueType="num">
                                      <p:cBhvr additive="base">
                                        <p:cTn id="79" dur="500" fill="hold"/>
                                        <p:tgtEl>
                                          <p:spTgt spid="357397"/>
                                        </p:tgtEl>
                                        <p:attrNameLst>
                                          <p:attrName>ppt_x</p:attrName>
                                        </p:attrNameLst>
                                      </p:cBhvr>
                                      <p:tavLst>
                                        <p:tav tm="0">
                                          <p:val>
                                            <p:strVal val="0-#ppt_w/2"/>
                                          </p:val>
                                        </p:tav>
                                        <p:tav tm="100000">
                                          <p:val>
                                            <p:strVal val="#ppt_x"/>
                                          </p:val>
                                        </p:tav>
                                      </p:tavLst>
                                    </p:anim>
                                    <p:anim calcmode="lin" valueType="num">
                                      <p:cBhvr additive="base">
                                        <p:cTn id="80" dur="500" fill="hold"/>
                                        <p:tgtEl>
                                          <p:spTgt spid="357397"/>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357399"/>
                                        </p:tgtEl>
                                        <p:attrNameLst>
                                          <p:attrName>style.visibility</p:attrName>
                                        </p:attrNameLst>
                                      </p:cBhvr>
                                      <p:to>
                                        <p:strVal val="visible"/>
                                      </p:to>
                                    </p:set>
                                    <p:anim calcmode="lin" valueType="num">
                                      <p:cBhvr additive="base">
                                        <p:cTn id="85" dur="500" fill="hold"/>
                                        <p:tgtEl>
                                          <p:spTgt spid="357399"/>
                                        </p:tgtEl>
                                        <p:attrNameLst>
                                          <p:attrName>ppt_x</p:attrName>
                                        </p:attrNameLst>
                                      </p:cBhvr>
                                      <p:tavLst>
                                        <p:tav tm="0">
                                          <p:val>
                                            <p:strVal val="0-#ppt_w/2"/>
                                          </p:val>
                                        </p:tav>
                                        <p:tav tm="100000">
                                          <p:val>
                                            <p:strVal val="#ppt_x"/>
                                          </p:val>
                                        </p:tav>
                                      </p:tavLst>
                                    </p:anim>
                                    <p:anim calcmode="lin" valueType="num">
                                      <p:cBhvr additive="base">
                                        <p:cTn id="86" dur="500" fill="hold"/>
                                        <p:tgtEl>
                                          <p:spTgt spid="357399"/>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357400"/>
                                        </p:tgtEl>
                                        <p:attrNameLst>
                                          <p:attrName>style.visibility</p:attrName>
                                        </p:attrNameLst>
                                      </p:cBhvr>
                                      <p:to>
                                        <p:strVal val="visible"/>
                                      </p:to>
                                    </p:set>
                                    <p:anim calcmode="lin" valueType="num">
                                      <p:cBhvr additive="base">
                                        <p:cTn id="91" dur="500" fill="hold"/>
                                        <p:tgtEl>
                                          <p:spTgt spid="357400"/>
                                        </p:tgtEl>
                                        <p:attrNameLst>
                                          <p:attrName>ppt_x</p:attrName>
                                        </p:attrNameLst>
                                      </p:cBhvr>
                                      <p:tavLst>
                                        <p:tav tm="0">
                                          <p:val>
                                            <p:strVal val="0-#ppt_w/2"/>
                                          </p:val>
                                        </p:tav>
                                        <p:tav tm="100000">
                                          <p:val>
                                            <p:strVal val="#ppt_x"/>
                                          </p:val>
                                        </p:tav>
                                      </p:tavLst>
                                    </p:anim>
                                    <p:anim calcmode="lin" valueType="num">
                                      <p:cBhvr additive="base">
                                        <p:cTn id="92" dur="500" fill="hold"/>
                                        <p:tgtEl>
                                          <p:spTgt spid="357400"/>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357401"/>
                                        </p:tgtEl>
                                        <p:attrNameLst>
                                          <p:attrName>style.visibility</p:attrName>
                                        </p:attrNameLst>
                                      </p:cBhvr>
                                      <p:to>
                                        <p:strVal val="visible"/>
                                      </p:to>
                                    </p:set>
                                    <p:anim calcmode="lin" valueType="num">
                                      <p:cBhvr additive="base">
                                        <p:cTn id="97" dur="500" fill="hold"/>
                                        <p:tgtEl>
                                          <p:spTgt spid="357401"/>
                                        </p:tgtEl>
                                        <p:attrNameLst>
                                          <p:attrName>ppt_x</p:attrName>
                                        </p:attrNameLst>
                                      </p:cBhvr>
                                      <p:tavLst>
                                        <p:tav tm="0">
                                          <p:val>
                                            <p:strVal val="0-#ppt_w/2"/>
                                          </p:val>
                                        </p:tav>
                                        <p:tav tm="100000">
                                          <p:val>
                                            <p:strVal val="#ppt_x"/>
                                          </p:val>
                                        </p:tav>
                                      </p:tavLst>
                                    </p:anim>
                                    <p:anim calcmode="lin" valueType="num">
                                      <p:cBhvr additive="base">
                                        <p:cTn id="98" dur="500" fill="hold"/>
                                        <p:tgtEl>
                                          <p:spTgt spid="357401"/>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357402"/>
                                        </p:tgtEl>
                                        <p:attrNameLst>
                                          <p:attrName>style.visibility</p:attrName>
                                        </p:attrNameLst>
                                      </p:cBhvr>
                                      <p:to>
                                        <p:strVal val="visible"/>
                                      </p:to>
                                    </p:set>
                                    <p:anim calcmode="lin" valueType="num">
                                      <p:cBhvr additive="base">
                                        <p:cTn id="103" dur="500" fill="hold"/>
                                        <p:tgtEl>
                                          <p:spTgt spid="357402"/>
                                        </p:tgtEl>
                                        <p:attrNameLst>
                                          <p:attrName>ppt_x</p:attrName>
                                        </p:attrNameLst>
                                      </p:cBhvr>
                                      <p:tavLst>
                                        <p:tav tm="0">
                                          <p:val>
                                            <p:strVal val="0-#ppt_w/2"/>
                                          </p:val>
                                        </p:tav>
                                        <p:tav tm="100000">
                                          <p:val>
                                            <p:strVal val="#ppt_x"/>
                                          </p:val>
                                        </p:tav>
                                      </p:tavLst>
                                    </p:anim>
                                    <p:anim calcmode="lin" valueType="num">
                                      <p:cBhvr additive="base">
                                        <p:cTn id="104" dur="500" fill="hold"/>
                                        <p:tgtEl>
                                          <p:spTgt spid="357402"/>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357403"/>
                                        </p:tgtEl>
                                        <p:attrNameLst>
                                          <p:attrName>style.visibility</p:attrName>
                                        </p:attrNameLst>
                                      </p:cBhvr>
                                      <p:to>
                                        <p:strVal val="visible"/>
                                      </p:to>
                                    </p:set>
                                    <p:anim calcmode="lin" valueType="num">
                                      <p:cBhvr additive="base">
                                        <p:cTn id="109" dur="500" fill="hold"/>
                                        <p:tgtEl>
                                          <p:spTgt spid="357403"/>
                                        </p:tgtEl>
                                        <p:attrNameLst>
                                          <p:attrName>ppt_x</p:attrName>
                                        </p:attrNameLst>
                                      </p:cBhvr>
                                      <p:tavLst>
                                        <p:tav tm="0">
                                          <p:val>
                                            <p:strVal val="0-#ppt_w/2"/>
                                          </p:val>
                                        </p:tav>
                                        <p:tav tm="100000">
                                          <p:val>
                                            <p:strVal val="#ppt_x"/>
                                          </p:val>
                                        </p:tav>
                                      </p:tavLst>
                                    </p:anim>
                                    <p:anim calcmode="lin" valueType="num">
                                      <p:cBhvr additive="base">
                                        <p:cTn id="110" dur="500" fill="hold"/>
                                        <p:tgtEl>
                                          <p:spTgt spid="357403"/>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357404"/>
                                        </p:tgtEl>
                                        <p:attrNameLst>
                                          <p:attrName>style.visibility</p:attrName>
                                        </p:attrNameLst>
                                      </p:cBhvr>
                                      <p:to>
                                        <p:strVal val="visible"/>
                                      </p:to>
                                    </p:set>
                                    <p:anim calcmode="lin" valueType="num">
                                      <p:cBhvr additive="base">
                                        <p:cTn id="115" dur="500" fill="hold"/>
                                        <p:tgtEl>
                                          <p:spTgt spid="357404"/>
                                        </p:tgtEl>
                                        <p:attrNameLst>
                                          <p:attrName>ppt_x</p:attrName>
                                        </p:attrNameLst>
                                      </p:cBhvr>
                                      <p:tavLst>
                                        <p:tav tm="0">
                                          <p:val>
                                            <p:strVal val="0-#ppt_w/2"/>
                                          </p:val>
                                        </p:tav>
                                        <p:tav tm="100000">
                                          <p:val>
                                            <p:strVal val="#ppt_x"/>
                                          </p:val>
                                        </p:tav>
                                      </p:tavLst>
                                    </p:anim>
                                    <p:anim calcmode="lin" valueType="num">
                                      <p:cBhvr additive="base">
                                        <p:cTn id="116" dur="500" fill="hold"/>
                                        <p:tgtEl>
                                          <p:spTgt spid="357404"/>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357405"/>
                                        </p:tgtEl>
                                        <p:attrNameLst>
                                          <p:attrName>style.visibility</p:attrName>
                                        </p:attrNameLst>
                                      </p:cBhvr>
                                      <p:to>
                                        <p:strVal val="visible"/>
                                      </p:to>
                                    </p:set>
                                    <p:anim calcmode="lin" valueType="num">
                                      <p:cBhvr additive="base">
                                        <p:cTn id="121" dur="500" fill="hold"/>
                                        <p:tgtEl>
                                          <p:spTgt spid="357405"/>
                                        </p:tgtEl>
                                        <p:attrNameLst>
                                          <p:attrName>ppt_x</p:attrName>
                                        </p:attrNameLst>
                                      </p:cBhvr>
                                      <p:tavLst>
                                        <p:tav tm="0">
                                          <p:val>
                                            <p:strVal val="0-#ppt_w/2"/>
                                          </p:val>
                                        </p:tav>
                                        <p:tav tm="100000">
                                          <p:val>
                                            <p:strVal val="#ppt_x"/>
                                          </p:val>
                                        </p:tav>
                                      </p:tavLst>
                                    </p:anim>
                                    <p:anim calcmode="lin" valueType="num">
                                      <p:cBhvr additive="base">
                                        <p:cTn id="122" dur="500" fill="hold"/>
                                        <p:tgtEl>
                                          <p:spTgt spid="3574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86" grpId="0" autoUpdateAnimBg="0"/>
      <p:bldP spid="357387" grpId="0" autoUpdateAnimBg="0"/>
      <p:bldP spid="357388" grpId="0" autoUpdateAnimBg="0"/>
      <p:bldP spid="357389" grpId="0" autoUpdateAnimBg="0"/>
      <p:bldP spid="357390" grpId="0" autoUpdateAnimBg="0"/>
      <p:bldP spid="357391" grpId="0" autoUpdateAnimBg="0"/>
      <p:bldP spid="357392" grpId="0" autoUpdateAnimBg="0"/>
      <p:bldP spid="357393" grpId="0" autoUpdateAnimBg="0"/>
      <p:bldP spid="357394" grpId="0" autoUpdateAnimBg="0"/>
      <p:bldP spid="357395" grpId="0" autoUpdateAnimBg="0"/>
      <p:bldP spid="357396" grpId="0" autoUpdateAnimBg="0"/>
      <p:bldP spid="357397" grpId="0" autoUpdateAnimBg="0"/>
      <p:bldP spid="357398" grpId="0" autoUpdateAnimBg="0"/>
      <p:bldP spid="357399" grpId="0" autoUpdateAnimBg="0"/>
      <p:bldP spid="357400" grpId="0" autoUpdateAnimBg="0"/>
      <p:bldP spid="357401" grpId="0" autoUpdateAnimBg="0"/>
      <p:bldP spid="357402" grpId="0" autoUpdateAnimBg="0"/>
      <p:bldP spid="357403" grpId="0" autoUpdateAnimBg="0"/>
      <p:bldP spid="357404" grpId="0" autoUpdateAnimBg="0"/>
      <p:bldP spid="357405"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6433" name="Group 3"/>
          <p:cNvGrpSpPr>
            <a:grpSpLocks/>
          </p:cNvGrpSpPr>
          <p:nvPr/>
        </p:nvGrpSpPr>
        <p:grpSpPr bwMode="auto">
          <a:xfrm>
            <a:off x="-76200" y="2057400"/>
            <a:ext cx="9372600" cy="4295775"/>
            <a:chOff x="0" y="1344"/>
            <a:chExt cx="5760" cy="2562"/>
          </a:xfrm>
        </p:grpSpPr>
        <p:pic>
          <p:nvPicPr>
            <p:cNvPr id="146450" name="Picture 4" descr="32 Persian"/>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1344"/>
              <a:ext cx="5760"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51" name="Picture 5" descr="32 Persi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96" y="1344"/>
              <a:ext cx="3744"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46434" name="Rectangle 2"/>
          <p:cNvSpPr>
            <a:spLocks noGrp="1" noChangeArrowheads="1"/>
          </p:cNvSpPr>
          <p:nvPr>
            <p:ph type="title"/>
          </p:nvPr>
        </p:nvSpPr>
        <p:spPr>
          <a:xfrm>
            <a:off x="1143000" y="0"/>
            <a:ext cx="2209800" cy="1752600"/>
          </a:xfrm>
        </p:spPr>
        <p:txBody>
          <a:bodyPr/>
          <a:lstStyle/>
          <a:p>
            <a:pPr eaLnBrk="1" hangingPunct="1"/>
            <a:r>
              <a:rPr lang="zh-SG" altLang="en-US" sz="4000">
                <a:latin typeface="Arial" pitchFamily="34" charset="0"/>
                <a:cs typeface="Arial" pitchFamily="34" charset="0"/>
              </a:rPr>
              <a:t>波斯</a:t>
            </a:r>
            <a:br>
              <a:rPr lang="en-US" altLang="ja-JP" sz="4000">
                <a:latin typeface="Arial" pitchFamily="34" charset="0"/>
                <a:cs typeface="Arial" pitchFamily="34" charset="0"/>
              </a:rPr>
            </a:br>
            <a:r>
              <a:rPr lang="zh-SG" altLang="en-US" sz="4000">
                <a:latin typeface="Arial" pitchFamily="34" charset="0"/>
                <a:cs typeface="Arial" pitchFamily="34" charset="0"/>
              </a:rPr>
              <a:t>时代</a:t>
            </a:r>
            <a:endParaRPr lang="en-US" altLang="en-US" sz="4000">
              <a:latin typeface="Arial" pitchFamily="34" charset="0"/>
              <a:cs typeface="Arial" pitchFamily="34" charset="0"/>
            </a:endParaRPr>
          </a:p>
        </p:txBody>
      </p:sp>
      <p:grpSp>
        <p:nvGrpSpPr>
          <p:cNvPr id="146435" name="Group 3"/>
          <p:cNvGrpSpPr>
            <a:grpSpLocks/>
          </p:cNvGrpSpPr>
          <p:nvPr/>
        </p:nvGrpSpPr>
        <p:grpSpPr bwMode="auto">
          <a:xfrm>
            <a:off x="-228600" y="1905000"/>
            <a:ext cx="9372600" cy="4295775"/>
            <a:chOff x="0" y="1344"/>
            <a:chExt cx="5760" cy="2562"/>
          </a:xfrm>
        </p:grpSpPr>
        <p:sp>
          <p:nvSpPr>
            <p:cNvPr id="146448" name="Picture 4" descr="32 Persian"/>
            <p:cNvSpPr>
              <a:spLocks noChangeAspect="1" noChangeArrowheads="1"/>
            </p:cNvSpPr>
            <p:nvPr/>
          </p:nvSpPr>
          <p:spPr bwMode="auto">
            <a:xfrm>
              <a:off x="0" y="1344"/>
              <a:ext cx="5760"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46449" name="Picture 5" descr="32 Persian"/>
            <p:cNvSpPr>
              <a:spLocks noChangeAspect="1" noChangeArrowheads="1"/>
            </p:cNvSpPr>
            <p:nvPr/>
          </p:nvSpPr>
          <p:spPr bwMode="auto">
            <a:xfrm>
              <a:off x="96" y="1344"/>
              <a:ext cx="3744"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sp>
        <p:nvSpPr>
          <p:cNvPr id="78854" name="Rectangle 6"/>
          <p:cNvSpPr>
            <a:spLocks noChangeArrowheads="1"/>
          </p:cNvSpPr>
          <p:nvPr/>
        </p:nvSpPr>
        <p:spPr bwMode="auto">
          <a:xfrm>
            <a:off x="3200400" y="152400"/>
            <a:ext cx="2895600" cy="1447800"/>
          </a:xfrm>
          <a:prstGeom prst="rect">
            <a:avLst/>
          </a:prstGeom>
          <a:noFill/>
          <a:ln w="9525">
            <a:noFill/>
            <a:miter lim="800000"/>
            <a:headEnd/>
            <a:tailEnd/>
          </a:ln>
          <a:effectLst/>
        </p:spPr>
        <p:txBody>
          <a:bodyPr/>
          <a:lstStyle/>
          <a:p>
            <a:pPr marL="342900" indent="-342900">
              <a:spcBef>
                <a:spcPct val="20000"/>
              </a:spcBef>
              <a:buClr>
                <a:srgbClr val="00FFFF"/>
              </a:buClr>
              <a:buSzPct val="75000"/>
              <a:buFont typeface="Wingdings" pitchFamily="2" charset="2"/>
              <a:buChar char="n"/>
              <a:defRPr/>
            </a:pPr>
            <a:r>
              <a:rPr lang="zh-SG" altLang="en-US" sz="2800" dirty="0">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返回</a:t>
            </a:r>
            <a:endParaRPr lang="en-US" altLang="zh-SG" sz="2800" dirty="0">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endParaRPr>
          </a:p>
          <a:p>
            <a:pPr marL="342900" indent="-342900">
              <a:spcBef>
                <a:spcPct val="20000"/>
              </a:spcBef>
              <a:buClr>
                <a:srgbClr val="00FFFF"/>
              </a:buClr>
              <a:buSzPct val="75000"/>
              <a:buFont typeface="Wingdings" pitchFamily="2" charset="2"/>
              <a:buChar char="n"/>
              <a:defRPr/>
            </a:pPr>
            <a:r>
              <a:rPr lang="zh-CN" altLang="en-US" sz="2800" dirty="0">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发展</a:t>
            </a:r>
            <a:endParaRPr lang="en-US" altLang="zh-SG" sz="2800" dirty="0">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endParaRPr>
          </a:p>
        </p:txBody>
      </p:sp>
      <p:grpSp>
        <p:nvGrpSpPr>
          <p:cNvPr id="3" name="Group 7"/>
          <p:cNvGrpSpPr>
            <a:grpSpLocks/>
          </p:cNvGrpSpPr>
          <p:nvPr/>
        </p:nvGrpSpPr>
        <p:grpSpPr bwMode="auto">
          <a:xfrm>
            <a:off x="2590800" y="3141663"/>
            <a:ext cx="2590800" cy="1049337"/>
            <a:chOff x="1536" y="1979"/>
            <a:chExt cx="1632" cy="661"/>
          </a:xfrm>
        </p:grpSpPr>
        <p:sp>
          <p:nvSpPr>
            <p:cNvPr id="146446" name="AutoShape 8"/>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endParaRPr lang="en-GB" sz="2400">
                <a:solidFill>
                  <a:srgbClr val="FFFFFF"/>
                </a:solidFill>
                <a:latin typeface="Times New Roman" pitchFamily="18" charset="0"/>
                <a:ea typeface="MS PGothic" pitchFamily="34" charset="-128"/>
                <a:cs typeface="+mn-cs"/>
              </a:endParaRPr>
            </a:p>
          </p:txBody>
        </p:sp>
        <p:sp>
          <p:nvSpPr>
            <p:cNvPr id="133134" name="Text Box 9"/>
            <p:cNvSpPr txBox="1">
              <a:spLocks noChangeArrowheads="1"/>
            </p:cNvSpPr>
            <p:nvPr/>
          </p:nvSpPr>
          <p:spPr bwMode="auto">
            <a:xfrm>
              <a:off x="1536" y="1979"/>
              <a:ext cx="577"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MS PGothic"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defRPr/>
              </a:pPr>
              <a:r>
                <a:rPr lang="zh-CN" altLang="en-US" sz="2800" b="1" dirty="0">
                  <a:solidFill>
                    <a:srgbClr val="000000"/>
                  </a:solidFill>
                  <a:effectLst>
                    <a:glow rad="254000">
                      <a:srgbClr val="FFFFFF">
                        <a:alpha val="93000"/>
                      </a:srgbClr>
                    </a:glow>
                  </a:effectLst>
                  <a:latin typeface="Arial" charset="0"/>
                </a:rPr>
                <a:t>圣殿</a:t>
              </a:r>
              <a:endParaRPr lang="en-US" sz="2800" b="1" dirty="0">
                <a:solidFill>
                  <a:srgbClr val="000000"/>
                </a:solidFill>
                <a:effectLst>
                  <a:glow rad="254000">
                    <a:srgbClr val="FFFFFF">
                      <a:alpha val="93000"/>
                    </a:srgbClr>
                  </a:glow>
                </a:effectLst>
                <a:latin typeface="Arial" charset="0"/>
              </a:endParaRPr>
            </a:p>
          </p:txBody>
        </p:sp>
      </p:grpSp>
      <p:grpSp>
        <p:nvGrpSpPr>
          <p:cNvPr id="4" name="Group 10"/>
          <p:cNvGrpSpPr>
            <a:grpSpLocks/>
          </p:cNvGrpSpPr>
          <p:nvPr/>
        </p:nvGrpSpPr>
        <p:grpSpPr bwMode="auto">
          <a:xfrm>
            <a:off x="2590800" y="3581400"/>
            <a:ext cx="2590800" cy="914400"/>
            <a:chOff x="1536" y="2064"/>
            <a:chExt cx="1632" cy="576"/>
          </a:xfrm>
        </p:grpSpPr>
        <p:sp>
          <p:nvSpPr>
            <p:cNvPr id="146444" name="AutoShape 11"/>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endParaRPr lang="en-GB" sz="2400">
                <a:solidFill>
                  <a:srgbClr val="FFFFFF"/>
                </a:solidFill>
                <a:latin typeface="Times New Roman" pitchFamily="18" charset="0"/>
                <a:ea typeface="MS PGothic" pitchFamily="34" charset="-128"/>
                <a:cs typeface="+mn-cs"/>
              </a:endParaRPr>
            </a:p>
          </p:txBody>
        </p:sp>
        <p:sp>
          <p:nvSpPr>
            <p:cNvPr id="133132" name="Text Box 12"/>
            <p:cNvSpPr txBox="1">
              <a:spLocks noChangeArrowheads="1"/>
            </p:cNvSpPr>
            <p:nvPr/>
          </p:nvSpPr>
          <p:spPr bwMode="auto">
            <a:xfrm>
              <a:off x="1536" y="2064"/>
              <a:ext cx="571"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defPPr>
                <a:defRPr lang="en-US"/>
              </a:defPPr>
              <a:lvl1pPr eaLnBrk="1" hangingPunct="1">
                <a:defRPr sz="2800" b="1">
                  <a:solidFill>
                    <a:schemeClr val="bg2"/>
                  </a:solidFill>
                  <a:effectLst>
                    <a:glow rad="254000">
                      <a:schemeClr val="tx1">
                        <a:alpha val="93000"/>
                      </a:schemeClr>
                    </a:glow>
                  </a:effectLst>
                  <a:latin typeface="Arial"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a:defRPr/>
              </a:pPr>
              <a:r>
                <a:rPr lang="zh-CN" altLang="en-US" dirty="0">
                  <a:solidFill>
                    <a:srgbClr val="000000"/>
                  </a:solidFill>
                  <a:effectLst>
                    <a:glow rad="254000">
                      <a:srgbClr val="FFFFFF">
                        <a:alpha val="93000"/>
                      </a:srgbClr>
                    </a:glow>
                  </a:effectLst>
                  <a:ea typeface="MS PGothic" charset="0"/>
                  <a:cs typeface="MS PGothic" charset="0"/>
                </a:rPr>
                <a:t>人民</a:t>
              </a:r>
              <a:endParaRPr lang="en-US" dirty="0">
                <a:solidFill>
                  <a:srgbClr val="000000"/>
                </a:solidFill>
                <a:effectLst>
                  <a:glow rad="254000">
                    <a:srgbClr val="FFFFFF">
                      <a:alpha val="93000"/>
                    </a:srgbClr>
                  </a:glow>
                </a:effectLst>
                <a:ea typeface="MS PGothic" charset="0"/>
                <a:cs typeface="MS PGothic" charset="0"/>
              </a:endParaRPr>
            </a:p>
          </p:txBody>
        </p:sp>
      </p:grpSp>
      <p:grpSp>
        <p:nvGrpSpPr>
          <p:cNvPr id="5" name="Group 13"/>
          <p:cNvGrpSpPr>
            <a:grpSpLocks/>
          </p:cNvGrpSpPr>
          <p:nvPr/>
        </p:nvGrpSpPr>
        <p:grpSpPr bwMode="auto">
          <a:xfrm>
            <a:off x="2590800" y="3962400"/>
            <a:ext cx="2590800" cy="838200"/>
            <a:chOff x="1536" y="2112"/>
            <a:chExt cx="1632" cy="528"/>
          </a:xfrm>
        </p:grpSpPr>
        <p:sp>
          <p:nvSpPr>
            <p:cNvPr id="146442" name="AutoShape 14"/>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endParaRPr lang="en-GB" sz="2400">
                <a:solidFill>
                  <a:srgbClr val="FFFFFF"/>
                </a:solidFill>
                <a:latin typeface="Times New Roman" pitchFamily="18" charset="0"/>
                <a:ea typeface="MS PGothic" pitchFamily="34" charset="-128"/>
                <a:cs typeface="+mn-cs"/>
              </a:endParaRPr>
            </a:p>
          </p:txBody>
        </p:sp>
        <p:sp>
          <p:nvSpPr>
            <p:cNvPr id="133130" name="Text Box 15"/>
            <p:cNvSpPr txBox="1">
              <a:spLocks noChangeArrowheads="1"/>
            </p:cNvSpPr>
            <p:nvPr/>
          </p:nvSpPr>
          <p:spPr bwMode="auto">
            <a:xfrm>
              <a:off x="1536" y="2126"/>
              <a:ext cx="571"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MS PGothic"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defRPr/>
              </a:pPr>
              <a:r>
                <a:rPr lang="zh-SG" altLang="en-US" sz="2800" b="1" dirty="0">
                  <a:solidFill>
                    <a:srgbClr val="000000"/>
                  </a:solidFill>
                  <a:effectLst>
                    <a:glow rad="254000">
                      <a:srgbClr val="FFFFFF">
                        <a:alpha val="93000"/>
                      </a:srgbClr>
                    </a:glow>
                  </a:effectLst>
                  <a:latin typeface="Arial" charset="0"/>
                </a:rPr>
                <a:t>城墙</a:t>
              </a:r>
              <a:endParaRPr lang="en-US" sz="2800" b="1" dirty="0">
                <a:solidFill>
                  <a:srgbClr val="000000"/>
                </a:solidFill>
                <a:effectLst>
                  <a:glow rad="254000">
                    <a:srgbClr val="FFFFFF">
                      <a:alpha val="93000"/>
                    </a:srgbClr>
                  </a:glow>
                </a:effectLst>
                <a:latin typeface="Arial" charset="0"/>
              </a:endParaRPr>
            </a:p>
          </p:txBody>
        </p:sp>
      </p:grpSp>
      <p:sp>
        <p:nvSpPr>
          <p:cNvPr id="146440" name="Text Box 16"/>
          <p:cNvSpPr txBox="1">
            <a:spLocks noChangeArrowheads="1"/>
          </p:cNvSpPr>
          <p:nvPr/>
        </p:nvSpPr>
        <p:spPr bwMode="auto">
          <a:xfrm>
            <a:off x="0" y="0"/>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spcBef>
                <a:spcPct val="50000"/>
              </a:spcBef>
            </a:pPr>
            <a:r>
              <a:rPr lang="en-US" altLang="en-US">
                <a:solidFill>
                  <a:srgbClr val="FFFFFF"/>
                </a:solidFill>
                <a:latin typeface="Arial" pitchFamily="34" charset="0"/>
                <a:cs typeface="+mn-cs"/>
              </a:rPr>
              <a:t>57, 59</a:t>
            </a:r>
          </a:p>
        </p:txBody>
      </p:sp>
      <p:pic>
        <p:nvPicPr>
          <p:cNvPr id="78865" name="Picture 17" descr="Cyrus"/>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7016750" y="0"/>
            <a:ext cx="21272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538326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78854">
                                            <p:txEl>
                                              <p:pRg st="0" end="0"/>
                                            </p:txEl>
                                          </p:spTgt>
                                        </p:tgtEl>
                                        <p:attrNameLst>
                                          <p:attrName>style.visibility</p:attrName>
                                        </p:attrNameLst>
                                      </p:cBhvr>
                                      <p:to>
                                        <p:strVal val="visible"/>
                                      </p:to>
                                    </p:set>
                                    <p:animEffect transition="in" filter="wipe(down)">
                                      <p:cBhvr>
                                        <p:cTn id="7" dur="580">
                                          <p:stCondLst>
                                            <p:cond delay="0"/>
                                          </p:stCondLst>
                                        </p:cTn>
                                        <p:tgtEl>
                                          <p:spTgt spid="78854">
                                            <p:txEl>
                                              <p:pRg st="0" end="0"/>
                                            </p:txEl>
                                          </p:spTgt>
                                        </p:tgtEl>
                                      </p:cBhvr>
                                    </p:animEffect>
                                    <p:anim calcmode="lin" valueType="num">
                                      <p:cBhvr>
                                        <p:cTn id="8" dur="1822" tmFilter="0,0; 0.14,0.36; 0.43,0.73; 0.71,0.91; 1.0,1.0">
                                          <p:stCondLst>
                                            <p:cond delay="0"/>
                                          </p:stCondLst>
                                        </p:cTn>
                                        <p:tgtEl>
                                          <p:spTgt spid="78854">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78854">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78854">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78854">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78854">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78854">
                                            <p:txEl>
                                              <p:pRg st="0" end="0"/>
                                            </p:txEl>
                                          </p:spTgt>
                                        </p:tgtEl>
                                      </p:cBhvr>
                                      <p:to x="100000" y="60000"/>
                                    </p:animScale>
                                    <p:animScale>
                                      <p:cBhvr>
                                        <p:cTn id="14" dur="166" decel="50000">
                                          <p:stCondLst>
                                            <p:cond delay="676"/>
                                          </p:stCondLst>
                                        </p:cTn>
                                        <p:tgtEl>
                                          <p:spTgt spid="78854">
                                            <p:txEl>
                                              <p:pRg st="0" end="0"/>
                                            </p:txEl>
                                          </p:spTgt>
                                        </p:tgtEl>
                                      </p:cBhvr>
                                      <p:to x="100000" y="100000"/>
                                    </p:animScale>
                                    <p:animScale>
                                      <p:cBhvr>
                                        <p:cTn id="15" dur="26">
                                          <p:stCondLst>
                                            <p:cond delay="1312"/>
                                          </p:stCondLst>
                                        </p:cTn>
                                        <p:tgtEl>
                                          <p:spTgt spid="78854">
                                            <p:txEl>
                                              <p:pRg st="0" end="0"/>
                                            </p:txEl>
                                          </p:spTgt>
                                        </p:tgtEl>
                                      </p:cBhvr>
                                      <p:to x="100000" y="80000"/>
                                    </p:animScale>
                                    <p:animScale>
                                      <p:cBhvr>
                                        <p:cTn id="16" dur="166" decel="50000">
                                          <p:stCondLst>
                                            <p:cond delay="1338"/>
                                          </p:stCondLst>
                                        </p:cTn>
                                        <p:tgtEl>
                                          <p:spTgt spid="78854">
                                            <p:txEl>
                                              <p:pRg st="0" end="0"/>
                                            </p:txEl>
                                          </p:spTgt>
                                        </p:tgtEl>
                                      </p:cBhvr>
                                      <p:to x="100000" y="100000"/>
                                    </p:animScale>
                                    <p:animScale>
                                      <p:cBhvr>
                                        <p:cTn id="17" dur="26">
                                          <p:stCondLst>
                                            <p:cond delay="1642"/>
                                          </p:stCondLst>
                                        </p:cTn>
                                        <p:tgtEl>
                                          <p:spTgt spid="78854">
                                            <p:txEl>
                                              <p:pRg st="0" end="0"/>
                                            </p:txEl>
                                          </p:spTgt>
                                        </p:tgtEl>
                                      </p:cBhvr>
                                      <p:to x="100000" y="90000"/>
                                    </p:animScale>
                                    <p:animScale>
                                      <p:cBhvr>
                                        <p:cTn id="18" dur="166" decel="50000">
                                          <p:stCondLst>
                                            <p:cond delay="1668"/>
                                          </p:stCondLst>
                                        </p:cTn>
                                        <p:tgtEl>
                                          <p:spTgt spid="78854">
                                            <p:txEl>
                                              <p:pRg st="0" end="0"/>
                                            </p:txEl>
                                          </p:spTgt>
                                        </p:tgtEl>
                                      </p:cBhvr>
                                      <p:to x="100000" y="100000"/>
                                    </p:animScale>
                                    <p:animScale>
                                      <p:cBhvr>
                                        <p:cTn id="19" dur="26">
                                          <p:stCondLst>
                                            <p:cond delay="1808"/>
                                          </p:stCondLst>
                                        </p:cTn>
                                        <p:tgtEl>
                                          <p:spTgt spid="78854">
                                            <p:txEl>
                                              <p:pRg st="0" end="0"/>
                                            </p:txEl>
                                          </p:spTgt>
                                        </p:tgtEl>
                                      </p:cBhvr>
                                      <p:to x="100000" y="95000"/>
                                    </p:animScale>
                                    <p:animScale>
                                      <p:cBhvr>
                                        <p:cTn id="20" dur="166" decel="50000">
                                          <p:stCondLst>
                                            <p:cond delay="1834"/>
                                          </p:stCondLst>
                                        </p:cTn>
                                        <p:tgtEl>
                                          <p:spTgt spid="78854">
                                            <p:txEl>
                                              <p:pRg st="0" end="0"/>
                                            </p:txEl>
                                          </p:spTgt>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78854">
                                            <p:txEl>
                                              <p:pRg st="1" end="1"/>
                                            </p:txEl>
                                          </p:spTgt>
                                        </p:tgtEl>
                                        <p:attrNameLst>
                                          <p:attrName>style.visibility</p:attrName>
                                        </p:attrNameLst>
                                      </p:cBhvr>
                                      <p:to>
                                        <p:strVal val="visible"/>
                                      </p:to>
                                    </p:set>
                                    <p:animEffect transition="in" filter="wipe(down)">
                                      <p:cBhvr>
                                        <p:cTn id="25" dur="580">
                                          <p:stCondLst>
                                            <p:cond delay="0"/>
                                          </p:stCondLst>
                                        </p:cTn>
                                        <p:tgtEl>
                                          <p:spTgt spid="78854">
                                            <p:txEl>
                                              <p:pRg st="1" end="1"/>
                                            </p:txEl>
                                          </p:spTgt>
                                        </p:tgtEl>
                                      </p:cBhvr>
                                    </p:animEffect>
                                    <p:anim calcmode="lin" valueType="num">
                                      <p:cBhvr>
                                        <p:cTn id="26" dur="1822" tmFilter="0,0; 0.14,0.36; 0.43,0.73; 0.71,0.91; 1.0,1.0">
                                          <p:stCondLst>
                                            <p:cond delay="0"/>
                                          </p:stCondLst>
                                        </p:cTn>
                                        <p:tgtEl>
                                          <p:spTgt spid="78854">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78854">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78854">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78854">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78854">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78854">
                                            <p:txEl>
                                              <p:pRg st="1" end="1"/>
                                            </p:txEl>
                                          </p:spTgt>
                                        </p:tgtEl>
                                      </p:cBhvr>
                                      <p:to x="100000" y="60000"/>
                                    </p:animScale>
                                    <p:animScale>
                                      <p:cBhvr>
                                        <p:cTn id="32" dur="166" decel="50000">
                                          <p:stCondLst>
                                            <p:cond delay="676"/>
                                          </p:stCondLst>
                                        </p:cTn>
                                        <p:tgtEl>
                                          <p:spTgt spid="78854">
                                            <p:txEl>
                                              <p:pRg st="1" end="1"/>
                                            </p:txEl>
                                          </p:spTgt>
                                        </p:tgtEl>
                                      </p:cBhvr>
                                      <p:to x="100000" y="100000"/>
                                    </p:animScale>
                                    <p:animScale>
                                      <p:cBhvr>
                                        <p:cTn id="33" dur="26">
                                          <p:stCondLst>
                                            <p:cond delay="1312"/>
                                          </p:stCondLst>
                                        </p:cTn>
                                        <p:tgtEl>
                                          <p:spTgt spid="78854">
                                            <p:txEl>
                                              <p:pRg st="1" end="1"/>
                                            </p:txEl>
                                          </p:spTgt>
                                        </p:tgtEl>
                                      </p:cBhvr>
                                      <p:to x="100000" y="80000"/>
                                    </p:animScale>
                                    <p:animScale>
                                      <p:cBhvr>
                                        <p:cTn id="34" dur="166" decel="50000">
                                          <p:stCondLst>
                                            <p:cond delay="1338"/>
                                          </p:stCondLst>
                                        </p:cTn>
                                        <p:tgtEl>
                                          <p:spTgt spid="78854">
                                            <p:txEl>
                                              <p:pRg st="1" end="1"/>
                                            </p:txEl>
                                          </p:spTgt>
                                        </p:tgtEl>
                                      </p:cBhvr>
                                      <p:to x="100000" y="100000"/>
                                    </p:animScale>
                                    <p:animScale>
                                      <p:cBhvr>
                                        <p:cTn id="35" dur="26">
                                          <p:stCondLst>
                                            <p:cond delay="1642"/>
                                          </p:stCondLst>
                                        </p:cTn>
                                        <p:tgtEl>
                                          <p:spTgt spid="78854">
                                            <p:txEl>
                                              <p:pRg st="1" end="1"/>
                                            </p:txEl>
                                          </p:spTgt>
                                        </p:tgtEl>
                                      </p:cBhvr>
                                      <p:to x="100000" y="90000"/>
                                    </p:animScale>
                                    <p:animScale>
                                      <p:cBhvr>
                                        <p:cTn id="36" dur="166" decel="50000">
                                          <p:stCondLst>
                                            <p:cond delay="1668"/>
                                          </p:stCondLst>
                                        </p:cTn>
                                        <p:tgtEl>
                                          <p:spTgt spid="78854">
                                            <p:txEl>
                                              <p:pRg st="1" end="1"/>
                                            </p:txEl>
                                          </p:spTgt>
                                        </p:tgtEl>
                                      </p:cBhvr>
                                      <p:to x="100000" y="100000"/>
                                    </p:animScale>
                                    <p:animScale>
                                      <p:cBhvr>
                                        <p:cTn id="37" dur="26">
                                          <p:stCondLst>
                                            <p:cond delay="1808"/>
                                          </p:stCondLst>
                                        </p:cTn>
                                        <p:tgtEl>
                                          <p:spTgt spid="78854">
                                            <p:txEl>
                                              <p:pRg st="1" end="1"/>
                                            </p:txEl>
                                          </p:spTgt>
                                        </p:tgtEl>
                                      </p:cBhvr>
                                      <p:to x="100000" y="95000"/>
                                    </p:animScale>
                                    <p:animScale>
                                      <p:cBhvr>
                                        <p:cTn id="38" dur="166" decel="50000">
                                          <p:stCondLst>
                                            <p:cond delay="1834"/>
                                          </p:stCondLst>
                                        </p:cTn>
                                        <p:tgtEl>
                                          <p:spTgt spid="78854">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4"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down)">
                                      <p:cBhvr>
                                        <p:cTn id="43" dur="500"/>
                                        <p:tgtEl>
                                          <p:spTgt spid="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4"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down)">
                                      <p:cBhvr>
                                        <p:cTn id="48" dur="500"/>
                                        <p:tgtEl>
                                          <p:spTgt spid="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wipe(down)">
                                      <p:cBhvr>
                                        <p:cTn id="53" dur="500"/>
                                        <p:tgtEl>
                                          <p:spTgt spid="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78865"/>
                                        </p:tgtEl>
                                        <p:attrNameLst>
                                          <p:attrName>style.visibility</p:attrName>
                                        </p:attrNameLst>
                                      </p:cBhvr>
                                      <p:to>
                                        <p:strVal val="visible"/>
                                      </p:to>
                                    </p:set>
                                    <p:anim calcmode="lin" valueType="num">
                                      <p:cBhvr>
                                        <p:cTn id="58" dur="1000" fill="hold"/>
                                        <p:tgtEl>
                                          <p:spTgt spid="78865"/>
                                        </p:tgtEl>
                                        <p:attrNameLst>
                                          <p:attrName>ppt_w</p:attrName>
                                        </p:attrNameLst>
                                      </p:cBhvr>
                                      <p:tavLst>
                                        <p:tav tm="0">
                                          <p:val>
                                            <p:fltVal val="0"/>
                                          </p:val>
                                        </p:tav>
                                        <p:tav tm="100000">
                                          <p:val>
                                            <p:strVal val="#ppt_w"/>
                                          </p:val>
                                        </p:tav>
                                      </p:tavLst>
                                    </p:anim>
                                    <p:anim calcmode="lin" valueType="num">
                                      <p:cBhvr>
                                        <p:cTn id="59" dur="1000" fill="hold"/>
                                        <p:tgtEl>
                                          <p:spTgt spid="78865"/>
                                        </p:tgtEl>
                                        <p:attrNameLst>
                                          <p:attrName>ppt_h</p:attrName>
                                        </p:attrNameLst>
                                      </p:cBhvr>
                                      <p:tavLst>
                                        <p:tav tm="0">
                                          <p:val>
                                            <p:fltVal val="0"/>
                                          </p:val>
                                        </p:tav>
                                        <p:tav tm="100000">
                                          <p:val>
                                            <p:strVal val="#ppt_h"/>
                                          </p:val>
                                        </p:tav>
                                      </p:tavLst>
                                    </p:anim>
                                    <p:anim calcmode="lin" valueType="num">
                                      <p:cBhvr>
                                        <p:cTn id="60" dur="1000" fill="hold"/>
                                        <p:tgtEl>
                                          <p:spTgt spid="78865"/>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7886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2"/>
          <p:cNvSpPr>
            <a:spLocks noGrp="1" noChangeArrowheads="1"/>
          </p:cNvSpPr>
          <p:nvPr>
            <p:ph type="title"/>
          </p:nvPr>
        </p:nvSpPr>
        <p:spPr>
          <a:xfrm>
            <a:off x="990600" y="0"/>
            <a:ext cx="7162800" cy="838200"/>
          </a:xfrm>
        </p:spPr>
        <p:txBody>
          <a:bodyPr/>
          <a:lstStyle/>
          <a:p>
            <a:pPr eaLnBrk="1" hangingPunct="1"/>
            <a:r>
              <a:rPr lang="zh-CN" altLang="en-US">
                <a:latin typeface="Arial" pitchFamily="34" charset="0"/>
                <a:cs typeface="Arial" pitchFamily="34" charset="0"/>
              </a:rPr>
              <a:t>新约与旧约之间的</a:t>
            </a:r>
            <a:r>
              <a:rPr lang="zh-SG" altLang="en-US">
                <a:latin typeface="Arial" pitchFamily="34" charset="0"/>
                <a:cs typeface="Arial" pitchFamily="34" charset="0"/>
              </a:rPr>
              <a:t>帝国</a:t>
            </a:r>
            <a:endParaRPr lang="en-US" altLang="en-US">
              <a:latin typeface="Arial" pitchFamily="34" charset="0"/>
              <a:cs typeface="Arial" pitchFamily="34" charset="0"/>
            </a:endParaRPr>
          </a:p>
        </p:txBody>
      </p:sp>
      <p:sp>
        <p:nvSpPr>
          <p:cNvPr id="147458" name="Text Box 3"/>
          <p:cNvSpPr txBox="1">
            <a:spLocks noChangeArrowheads="1"/>
          </p:cNvSpPr>
          <p:nvPr/>
        </p:nvSpPr>
        <p:spPr bwMode="auto">
          <a:xfrm>
            <a:off x="8534400" y="76200"/>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spcBef>
                <a:spcPct val="50000"/>
              </a:spcBef>
            </a:pPr>
            <a:r>
              <a:rPr lang="en-US" altLang="en-US">
                <a:solidFill>
                  <a:srgbClr val="FFFFFF"/>
                </a:solidFill>
                <a:latin typeface="Arial" pitchFamily="34" charset="0"/>
                <a:cs typeface="+mn-cs"/>
              </a:rPr>
              <a:t>52</a:t>
            </a:r>
          </a:p>
        </p:txBody>
      </p:sp>
      <p:pic>
        <p:nvPicPr>
          <p:cNvPr id="79876" name="Picture 4" descr="60 Assyrian"/>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886200" y="2855913"/>
            <a:ext cx="3124200" cy="2554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7460" name="Group 5"/>
          <p:cNvGrpSpPr>
            <a:grpSpLocks/>
          </p:cNvGrpSpPr>
          <p:nvPr/>
        </p:nvGrpSpPr>
        <p:grpSpPr bwMode="auto">
          <a:xfrm>
            <a:off x="2743200" y="2362200"/>
            <a:ext cx="6400800" cy="3152775"/>
            <a:chOff x="898" y="1680"/>
            <a:chExt cx="4862" cy="2226"/>
          </a:xfrm>
        </p:grpSpPr>
        <p:sp>
          <p:nvSpPr>
            <p:cNvPr id="147474" name="Picture 6" descr="32 Persian"/>
            <p:cNvSpPr>
              <a:spLocks noChangeAspect="1" noChangeArrowheads="1"/>
            </p:cNvSpPr>
            <p:nvPr/>
          </p:nvSpPr>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47475" name="Picture 7" descr="32 Persian"/>
            <p:cNvSpPr>
              <a:spLocks noChangeAspect="1" noChangeArrowheads="1"/>
            </p:cNvSpPr>
            <p:nvPr/>
          </p:nvSpPr>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sp>
        <p:nvSpPr>
          <p:cNvPr id="147461" name="Picture 8" descr="31 Babylonian"/>
          <p:cNvSpPr>
            <a:spLocks noChangeAspect="1" noChangeArrowheads="1"/>
          </p:cNvSpPr>
          <p:nvPr/>
        </p:nvSpPr>
        <p:spPr bwMode="auto">
          <a:xfrm>
            <a:off x="4038600" y="28194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nvGrpSpPr>
          <p:cNvPr id="147462" name="Group 9"/>
          <p:cNvGrpSpPr>
            <a:grpSpLocks/>
          </p:cNvGrpSpPr>
          <p:nvPr/>
        </p:nvGrpSpPr>
        <p:grpSpPr bwMode="auto">
          <a:xfrm>
            <a:off x="3505200" y="2209800"/>
            <a:ext cx="6477000" cy="3657600"/>
            <a:chOff x="0" y="1152"/>
            <a:chExt cx="5580" cy="2743"/>
          </a:xfrm>
        </p:grpSpPr>
        <p:sp>
          <p:nvSpPr>
            <p:cNvPr id="147472" name="Picture 10" descr="33 Greek"/>
            <p:cNvSpPr>
              <a:spLocks noChangeAspect="1" noChangeArrowheads="1"/>
            </p:cNvSpPr>
            <p:nvPr/>
          </p:nvSpPr>
          <p:spPr bwMode="auto">
            <a:xfrm>
              <a:off x="0" y="1152"/>
              <a:ext cx="558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sp>
          <p:nvSpPr>
            <p:cNvPr id="147473" name="Picture 11" descr="33 Greek"/>
            <p:cNvSpPr>
              <a:spLocks noChangeAspect="1" noChangeArrowheads="1"/>
            </p:cNvSpPr>
            <p:nvPr/>
          </p:nvSpPr>
          <p:spPr bwMode="auto">
            <a:xfrm>
              <a:off x="4080" y="1152"/>
              <a:ext cx="144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sp>
        <p:nvSpPr>
          <p:cNvPr id="79884" name="Picture 12" descr="34 Roman"/>
          <p:cNvSpPr>
            <a:spLocks noChangeAspect="1" noChangeArrowheads="1"/>
          </p:cNvSpPr>
          <p:nvPr/>
        </p:nvSpPr>
        <p:spPr bwMode="auto">
          <a:xfrm>
            <a:off x="0" y="1236663"/>
            <a:ext cx="6964363" cy="4195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endParaRPr lang="en-US" altLang="en-US">
              <a:solidFill>
                <a:srgbClr val="FFFFFF"/>
              </a:solidFill>
              <a:cs typeface="+mn-cs"/>
            </a:endParaRPr>
          </a:p>
        </p:txBody>
      </p:sp>
      <p:grpSp>
        <p:nvGrpSpPr>
          <p:cNvPr id="17" name="Group 5"/>
          <p:cNvGrpSpPr>
            <a:grpSpLocks/>
          </p:cNvGrpSpPr>
          <p:nvPr/>
        </p:nvGrpSpPr>
        <p:grpSpPr bwMode="auto">
          <a:xfrm>
            <a:off x="2895600" y="2514600"/>
            <a:ext cx="6400800" cy="3152775"/>
            <a:chOff x="898" y="1680"/>
            <a:chExt cx="4862" cy="2226"/>
          </a:xfrm>
        </p:grpSpPr>
        <p:pic>
          <p:nvPicPr>
            <p:cNvPr id="147470" name="Picture 6" descr="32 Persi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7471" name="Picture 7" descr="32 Persia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20" name="Picture 8" descr="31 Babylonian"/>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4191000" y="29718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 name="Group 9"/>
          <p:cNvGrpSpPr>
            <a:grpSpLocks/>
          </p:cNvGrpSpPr>
          <p:nvPr/>
        </p:nvGrpSpPr>
        <p:grpSpPr bwMode="auto">
          <a:xfrm>
            <a:off x="3657600" y="2362200"/>
            <a:ext cx="6477000" cy="3657600"/>
            <a:chOff x="0" y="1152"/>
            <a:chExt cx="5580" cy="2743"/>
          </a:xfrm>
        </p:grpSpPr>
        <p:pic>
          <p:nvPicPr>
            <p:cNvPr id="147468" name="Picture 10" descr="33 Greek"/>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0" y="1152"/>
              <a:ext cx="558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7469" name="Picture 11" descr="33 Greek"/>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4080" y="1152"/>
              <a:ext cx="144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6" name="Picture 12" descr="34 Roman"/>
          <p:cNvPicPr>
            <a:picLocks noChangeAspect="1" noChangeArrowheads="1"/>
          </p:cNvPicPr>
          <p:nvPr/>
        </p:nvPicPr>
        <p:blipFill>
          <a:blip r:embed="rId8" cstate="screen">
            <a:extLst>
              <a:ext uri="{28A0092B-C50C-407E-A947-70E740481C1C}">
                <a14:useLocalDpi xmlns:a14="http://schemas.microsoft.com/office/drawing/2010/main" val="0"/>
              </a:ext>
            </a:extLst>
          </a:blip>
          <a:srcRect/>
          <a:stretch>
            <a:fillRect/>
          </a:stretch>
        </p:blipFill>
        <p:spPr bwMode="auto">
          <a:xfrm>
            <a:off x="107950" y="1557338"/>
            <a:ext cx="6964363" cy="4195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534430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79876"/>
                                        </p:tgtEl>
                                        <p:attrNameLst>
                                          <p:attrName>style.visibility</p:attrName>
                                        </p:attrNameLst>
                                      </p:cBhvr>
                                      <p:to>
                                        <p:strVal val="visible"/>
                                      </p:to>
                                    </p:set>
                                    <p:anim to="" calcmode="lin" valueType="num">
                                      <p:cBhvr>
                                        <p:cTn id="7" dur="1" fill="hold"/>
                                        <p:tgtEl>
                                          <p:spTgt spid="79876"/>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 to="" calcmode="lin" valueType="num">
                                      <p:cBhvr>
                                        <p:cTn id="12" dur="1" fill="hold"/>
                                        <p:tgtEl>
                                          <p:spTgt spid="20"/>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 to="" calcmode="lin" valueType="num">
                                      <p:cBhvr>
                                        <p:cTn id="17" dur="1" fill="hold"/>
                                        <p:tgtEl>
                                          <p:spTgt spid="17"/>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nodePh="1">
                                  <p:stCondLst>
                                    <p:cond delay="0"/>
                                  </p:stCondLst>
                                  <p:endCondLst>
                                    <p:cond evt="begin" delay="0">
                                      <p:tn val="20"/>
                                    </p:cond>
                                  </p:endCondLst>
                                  <p:childTnLst>
                                    <p:set>
                                      <p:cBhvr>
                                        <p:cTn id="21" dur="1" fill="hold">
                                          <p:stCondLst>
                                            <p:cond delay="0"/>
                                          </p:stCondLst>
                                        </p:cTn>
                                        <p:tgtEl>
                                          <p:spTgt spid="79884"/>
                                        </p:tgtEl>
                                        <p:attrNameLst>
                                          <p:attrName>style.visibility</p:attrName>
                                        </p:attrNameLst>
                                      </p:cBhvr>
                                      <p:to>
                                        <p:strVal val="visible"/>
                                      </p:to>
                                    </p:set>
                                    <p:anim to="" calcmode="lin" valueType="num">
                                      <p:cBhvr>
                                        <p:cTn id="22" dur="1" fill="hold"/>
                                        <p:tgtEl>
                                          <p:spTgt spid="79884"/>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 to="" calcmode="lin" valueType="num">
                                      <p:cBhvr>
                                        <p:cTn id="27" dur="1" fill="hold"/>
                                        <p:tgtEl>
                                          <p:spTgt spid="13"/>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nodeType="clickEffect">
                                  <p:stCondLst>
                                    <p:cond delay="0"/>
                                  </p:stCondLst>
                                  <p:childTnLst>
                                    <p:set>
                                      <p:cBhvr>
                                        <p:cTn id="31" dur="1" fill="hold">
                                          <p:stCondLst>
                                            <p:cond delay="0"/>
                                          </p:stCondLst>
                                        </p:cTn>
                                        <p:tgtEl>
                                          <p:spTgt spid="16"/>
                                        </p:tgtEl>
                                        <p:attrNameLst>
                                          <p:attrName>style.visibility</p:attrName>
                                        </p:attrNameLst>
                                      </p:cBhvr>
                                      <p:to>
                                        <p:strVal val="visible"/>
                                      </p:to>
                                    </p:set>
                                    <p:anim to="" calcmode="lin" valueType="num">
                                      <p:cBhvr>
                                        <p:cTn id="32" dur="1" fill="hold"/>
                                        <p:tgtEl>
                                          <p:spTgt spid="16"/>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84" grpId="0" animBg="1"/>
    </p:bldLst>
  </p:timing>
</p:sld>
</file>

<file path=ppt/slides/slide24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cs typeface="Arial" charset="0"/>
            </a:endParaRPr>
          </a:p>
        </p:txBody>
      </p:sp>
      <p:sp>
        <p:nvSpPr>
          <p:cNvPr id="232451" name="Text Box 3"/>
          <p:cNvSpPr txBox="1">
            <a:spLocks noChangeArrowheads="1"/>
          </p:cNvSpPr>
          <p:nvPr/>
        </p:nvSpPr>
        <p:spPr bwMode="auto">
          <a:xfrm>
            <a:off x="381000" y="822325"/>
            <a:ext cx="8534400" cy="470852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spcBef>
                <a:spcPct val="50000"/>
              </a:spcBef>
              <a:buFontTx/>
              <a:buAutoNum type="arabicPeriod"/>
              <a:defRPr/>
            </a:pPr>
            <a:r>
              <a:rPr lang="zh-CN" altLang="en-US" sz="4000" b="1">
                <a:solidFill>
                  <a:schemeClr val="bg1"/>
                </a:solidFill>
                <a:latin typeface="Times New Roman" charset="0"/>
              </a:rPr>
              <a:t>犹大国最义的王是 </a:t>
            </a:r>
            <a:r>
              <a:rPr lang="en-US" sz="4000" b="1">
                <a:solidFill>
                  <a:schemeClr val="bg1"/>
                </a:solidFill>
                <a:latin typeface="Times New Roman" charset="0"/>
              </a:rPr>
              <a:t>_______.  </a:t>
            </a:r>
            <a:r>
              <a:rPr lang="zh-CN" altLang="en-US" sz="4000" b="1">
                <a:solidFill>
                  <a:schemeClr val="bg1"/>
                </a:solidFill>
                <a:latin typeface="Times New Roman" charset="0"/>
              </a:rPr>
              <a:t>他可恶的儿子是</a:t>
            </a:r>
            <a:r>
              <a:rPr lang="en-US" altLang="ja-JP" sz="4000" b="1">
                <a:solidFill>
                  <a:schemeClr val="bg1"/>
                </a:solidFill>
                <a:latin typeface="Times New Roman" charset="0"/>
                <a:cs typeface="Times New Roman" charset="0"/>
              </a:rPr>
              <a:t> 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寻回律法书的那一位王是</a:t>
            </a:r>
            <a:r>
              <a:rPr lang="en-US" altLang="ja-JP" sz="4000" b="1">
                <a:solidFill>
                  <a:schemeClr val="bg1"/>
                </a:solidFill>
                <a:latin typeface="Times New Roman" charset="0"/>
                <a:cs typeface="Times New Roman" charset="0"/>
              </a:rPr>
              <a:t> _______.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犹大国最后一位王是</a:t>
            </a:r>
            <a:r>
              <a:rPr lang="en-US" altLang="ja-JP" sz="4000" b="1">
                <a:solidFill>
                  <a:schemeClr val="bg1"/>
                </a:solidFill>
                <a:latin typeface="Times New Roman" charset="0"/>
                <a:cs typeface="Times New Roman" charset="0"/>
              </a:rPr>
              <a:t> ______.</a:t>
            </a:r>
          </a:p>
          <a:p>
            <a:pPr>
              <a:spcBef>
                <a:spcPct val="50000"/>
              </a:spcBef>
              <a:buFontTx/>
              <a:buAutoNum type="arabicPeriod"/>
              <a:defRPr/>
            </a:pPr>
            <a:r>
              <a:rPr lang="en-US" sz="4000" b="1">
                <a:solidFill>
                  <a:schemeClr val="bg1"/>
                </a:solidFill>
                <a:latin typeface="Times New Roman" charset="0"/>
                <a:cs typeface="Times New Roman" charset="0"/>
              </a:rPr>
              <a:t> _______ </a:t>
            </a:r>
            <a:r>
              <a:rPr lang="zh-CN" altLang="en-US" sz="4000" b="1">
                <a:solidFill>
                  <a:schemeClr val="bg1"/>
                </a:solidFill>
                <a:latin typeface="Times New Roman" charset="0"/>
                <a:cs typeface="Times New Roman" charset="0"/>
              </a:rPr>
              <a:t>在主前</a:t>
            </a:r>
            <a:r>
              <a:rPr lang="en-US" altLang="ja-JP" sz="4000" b="1">
                <a:solidFill>
                  <a:schemeClr val="bg1"/>
                </a:solidFill>
                <a:latin typeface="Times New Roman" charset="0"/>
                <a:cs typeface="Times New Roman" charset="0"/>
              </a:rPr>
              <a:t>_______ </a:t>
            </a:r>
            <a:r>
              <a:rPr lang="zh-CN" altLang="en-US" sz="4000" b="1">
                <a:solidFill>
                  <a:schemeClr val="bg1"/>
                </a:solidFill>
                <a:latin typeface="Times New Roman" charset="0"/>
                <a:cs typeface="Times New Roman" charset="0"/>
              </a:rPr>
              <a:t>从巴比伦的俘虏得到释放。</a:t>
            </a:r>
            <a:endParaRPr lang="en-US" sz="4000" b="1">
              <a:solidFill>
                <a:schemeClr val="bg1"/>
              </a:solidFill>
              <a:latin typeface="Times New Roman" charset="0"/>
              <a:cs typeface="Times New Roman" charset="0"/>
            </a:endParaRPr>
          </a:p>
        </p:txBody>
      </p:sp>
      <p:pic>
        <p:nvPicPr>
          <p:cNvPr id="462851"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0277" name="Rectangle 5"/>
          <p:cNvSpPr>
            <a:spLocks noGrp="1" noChangeArrowheads="1"/>
          </p:cNvSpPr>
          <p:nvPr>
            <p:ph type="title" idx="4294967295"/>
          </p:nvPr>
        </p:nvSpPr>
        <p:spPr>
          <a:xfrm>
            <a:off x="533400" y="-152400"/>
            <a:ext cx="8229600" cy="1143000"/>
          </a:xfrm>
          <a:effectLst>
            <a:outerShdw blurRad="63500" dist="35921" dir="2700000" algn="ctr" rotWithShape="0">
              <a:schemeClr val="tx2"/>
            </a:outerShdw>
          </a:effectLst>
        </p:spPr>
        <p:txBody>
          <a:bodyPr/>
          <a:lstStyle/>
          <a:p>
            <a:pPr eaLnBrk="1" hangingPunct="1">
              <a:defRPr/>
            </a:pPr>
            <a:r>
              <a:rPr lang="zh-CN" altLang="en-US" sz="4000" b="1">
                <a:solidFill>
                  <a:schemeClr val="bg1"/>
                </a:solidFill>
                <a:latin typeface="Times New Roman" pitchFamily="18" charset="0"/>
                <a:ea typeface="SimSun" pitchFamily="2" charset="-122"/>
              </a:rPr>
              <a:t>列王记下测试</a:t>
            </a:r>
            <a:endParaRPr lang="en-US" altLang="en-US" sz="4000" b="1">
              <a:solidFill>
                <a:schemeClr val="bg1"/>
              </a:solidFill>
              <a:latin typeface="Times New Roman" pitchFamily="18" charset="0"/>
              <a:ea typeface="SimSun" pitchFamily="2" charset="-122"/>
            </a:endParaRPr>
          </a:p>
        </p:txBody>
      </p:sp>
    </p:spTree>
  </p:cSld>
  <p:clrMapOvr>
    <a:masterClrMapping/>
  </p:clrMapOvr>
  <p:transition>
    <p:wedge/>
    <p:sndAc>
      <p:stSnd>
        <p:snd r:embed="rId3" name="chimes.wav"/>
      </p:stSnd>
    </p:sndAc>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cs typeface="Arial" charset="0"/>
            </a:endParaRPr>
          </a:p>
        </p:txBody>
      </p:sp>
      <p:sp>
        <p:nvSpPr>
          <p:cNvPr id="233475" name="Text Box 3"/>
          <p:cNvSpPr txBox="1">
            <a:spLocks noChangeArrowheads="1"/>
          </p:cNvSpPr>
          <p:nvPr/>
        </p:nvSpPr>
        <p:spPr bwMode="auto">
          <a:xfrm>
            <a:off x="381000" y="0"/>
            <a:ext cx="8534400" cy="56324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zh-CN" altLang="en-US" sz="4000" b="1">
                <a:solidFill>
                  <a:schemeClr val="bg1"/>
                </a:solidFill>
                <a:latin typeface="Times New Roman" charset="0"/>
                <a:cs typeface="Times New Roman" charset="0"/>
              </a:rPr>
              <a:t>犹大国最义的王是 </a:t>
            </a:r>
            <a:r>
              <a:rPr lang="zh-CN" altLang="en-US" sz="4000" b="1" u="sng">
                <a:solidFill>
                  <a:schemeClr val="bg1"/>
                </a:solidFill>
                <a:latin typeface="Times New Roman" charset="0"/>
                <a:cs typeface="Times New Roman" charset="0"/>
              </a:rPr>
              <a:t>希西家</a:t>
            </a:r>
            <a:r>
              <a:rPr lang="zh-CN" altLang="en-US" sz="4000" b="1">
                <a:solidFill>
                  <a:schemeClr val="bg1"/>
                </a:solidFill>
                <a:latin typeface="Times New Roman" charset="0"/>
                <a:cs typeface="Times New Roman" charset="0"/>
              </a:rPr>
              <a:t>。</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他可恶的儿子是</a:t>
            </a:r>
            <a:r>
              <a:rPr lang="en-US" altLang="ja-JP" sz="4000" b="1">
                <a:solidFill>
                  <a:schemeClr val="bg1"/>
                </a:solidFill>
                <a:latin typeface="Times New Roman" charset="0"/>
                <a:cs typeface="Times New Roman" charset="0"/>
              </a:rPr>
              <a:t> 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寻回律法书的那一位王是</a:t>
            </a:r>
            <a:r>
              <a:rPr lang="en-US" altLang="ja-JP" sz="4000" b="1">
                <a:solidFill>
                  <a:schemeClr val="bg1"/>
                </a:solidFill>
                <a:latin typeface="Times New Roman" charset="0"/>
                <a:cs typeface="Times New Roman" charset="0"/>
              </a:rPr>
              <a:t> _______.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犹大国最后一位王是</a:t>
            </a:r>
            <a:r>
              <a:rPr lang="en-US" altLang="ja-JP" sz="4000" b="1">
                <a:solidFill>
                  <a:schemeClr val="bg1"/>
                </a:solidFill>
                <a:latin typeface="Times New Roman" charset="0"/>
                <a:cs typeface="Times New Roman" charset="0"/>
              </a:rPr>
              <a:t> ______.</a:t>
            </a:r>
          </a:p>
          <a:p>
            <a:pPr>
              <a:spcBef>
                <a:spcPct val="50000"/>
              </a:spcBef>
              <a:buFontTx/>
              <a:buAutoNum type="arabicPeriod"/>
              <a:defRPr/>
            </a:pPr>
            <a:r>
              <a:rPr lang="en-US" sz="4000" b="1">
                <a:solidFill>
                  <a:schemeClr val="bg1"/>
                </a:solidFill>
                <a:latin typeface="Times New Roman" charset="0"/>
                <a:cs typeface="Times New Roman" charset="0"/>
              </a:rPr>
              <a:t> _______ </a:t>
            </a:r>
            <a:r>
              <a:rPr lang="zh-CN" altLang="en-US" sz="4000" b="1">
                <a:solidFill>
                  <a:schemeClr val="bg1"/>
                </a:solidFill>
                <a:latin typeface="Times New Roman" charset="0"/>
                <a:cs typeface="Times New Roman" charset="0"/>
              </a:rPr>
              <a:t>在主前</a:t>
            </a:r>
            <a:r>
              <a:rPr lang="en-US" altLang="ja-JP" sz="4000" b="1">
                <a:solidFill>
                  <a:schemeClr val="bg1"/>
                </a:solidFill>
                <a:latin typeface="Times New Roman" charset="0"/>
                <a:cs typeface="Times New Roman" charset="0"/>
              </a:rPr>
              <a:t>_______ </a:t>
            </a:r>
            <a:r>
              <a:rPr lang="zh-CN" altLang="en-US" sz="4000" b="1">
                <a:solidFill>
                  <a:schemeClr val="bg1"/>
                </a:solidFill>
                <a:latin typeface="Times New Roman" charset="0"/>
                <a:cs typeface="Times New Roman" charset="0"/>
              </a:rPr>
              <a:t>从巴比伦的俘虏得到释放。</a:t>
            </a:r>
            <a:endParaRPr lang="en-US" sz="4000" b="1">
              <a:solidFill>
                <a:schemeClr val="bg1"/>
              </a:solidFill>
              <a:latin typeface="Times New Roman" charset="0"/>
              <a:cs typeface="Times New Roman" charset="0"/>
            </a:endParaRPr>
          </a:p>
        </p:txBody>
      </p:sp>
      <p:pic>
        <p:nvPicPr>
          <p:cNvPr id="464899"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chimes.wav"/>
      </p:stSnd>
    </p:sndAc>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cs typeface="Arial" charset="0"/>
            </a:endParaRPr>
          </a:p>
        </p:txBody>
      </p:sp>
      <p:sp>
        <p:nvSpPr>
          <p:cNvPr id="234499" name="Text Box 3"/>
          <p:cNvSpPr txBox="1">
            <a:spLocks noChangeArrowheads="1"/>
          </p:cNvSpPr>
          <p:nvPr/>
        </p:nvSpPr>
        <p:spPr bwMode="auto">
          <a:xfrm>
            <a:off x="381000" y="0"/>
            <a:ext cx="8534400" cy="56324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zh-CN" altLang="en-US" sz="4000" b="1">
                <a:solidFill>
                  <a:schemeClr val="bg1"/>
                </a:solidFill>
                <a:latin typeface="Times New Roman" charset="0"/>
                <a:cs typeface="Times New Roman" charset="0"/>
              </a:rPr>
              <a:t>犹大国最义的王是 </a:t>
            </a:r>
            <a:r>
              <a:rPr lang="zh-CN" altLang="en-US" sz="4000" b="1" u="sng">
                <a:solidFill>
                  <a:schemeClr val="bg1"/>
                </a:solidFill>
                <a:latin typeface="Times New Roman" charset="0"/>
                <a:cs typeface="Times New Roman" charset="0"/>
              </a:rPr>
              <a:t>希西家</a:t>
            </a:r>
            <a:r>
              <a:rPr lang="zh-CN" altLang="en-US" sz="4000" b="1">
                <a:solidFill>
                  <a:schemeClr val="bg1"/>
                </a:solidFill>
                <a:latin typeface="Times New Roman" charset="0"/>
                <a:cs typeface="Times New Roman" charset="0"/>
              </a:rPr>
              <a:t>。</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他可恶的儿子是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玛拿西</a:t>
            </a:r>
            <a:r>
              <a:rPr lang="zh-CN" altLang="en-US" sz="4000" b="1">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寻回律法书的那一位王是</a:t>
            </a:r>
            <a:r>
              <a:rPr lang="en-US" altLang="ja-JP" sz="4000" b="1">
                <a:solidFill>
                  <a:schemeClr val="bg1"/>
                </a:solidFill>
                <a:latin typeface="Times New Roman" charset="0"/>
                <a:cs typeface="Times New Roman" charset="0"/>
              </a:rPr>
              <a:t> _______.</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犹大国最后一位王是</a:t>
            </a:r>
            <a:r>
              <a:rPr lang="en-US" altLang="ja-JP" sz="4000" b="1">
                <a:solidFill>
                  <a:schemeClr val="bg1"/>
                </a:solidFill>
                <a:latin typeface="Times New Roman" charset="0"/>
                <a:cs typeface="Times New Roman" charset="0"/>
              </a:rPr>
              <a:t> ______.</a:t>
            </a:r>
          </a:p>
          <a:p>
            <a:pPr>
              <a:spcBef>
                <a:spcPct val="50000"/>
              </a:spcBef>
              <a:buFontTx/>
              <a:buAutoNum type="arabicPeriod"/>
              <a:defRPr/>
            </a:pPr>
            <a:r>
              <a:rPr lang="en-US" sz="4000" b="1">
                <a:solidFill>
                  <a:schemeClr val="bg1"/>
                </a:solidFill>
                <a:latin typeface="Times New Roman" charset="0"/>
                <a:cs typeface="Times New Roman" charset="0"/>
              </a:rPr>
              <a:t> _______ </a:t>
            </a:r>
            <a:r>
              <a:rPr lang="zh-CN" altLang="en-US" sz="4000" b="1">
                <a:solidFill>
                  <a:schemeClr val="bg1"/>
                </a:solidFill>
                <a:latin typeface="Times New Roman" charset="0"/>
                <a:cs typeface="Times New Roman" charset="0"/>
              </a:rPr>
              <a:t>在主前</a:t>
            </a:r>
            <a:r>
              <a:rPr lang="en-US" altLang="ja-JP" sz="4000" b="1">
                <a:solidFill>
                  <a:schemeClr val="bg1"/>
                </a:solidFill>
                <a:latin typeface="Times New Roman" charset="0"/>
                <a:cs typeface="Times New Roman" charset="0"/>
              </a:rPr>
              <a:t>_______ </a:t>
            </a:r>
            <a:r>
              <a:rPr lang="zh-CN" altLang="en-US" sz="4000" b="1">
                <a:solidFill>
                  <a:schemeClr val="bg1"/>
                </a:solidFill>
                <a:latin typeface="Times New Roman" charset="0"/>
                <a:cs typeface="Times New Roman" charset="0"/>
              </a:rPr>
              <a:t>从巴比伦的俘虏得到释放。</a:t>
            </a:r>
            <a:endParaRPr lang="en-US" sz="4000" b="1">
              <a:solidFill>
                <a:schemeClr val="bg1"/>
              </a:solidFill>
              <a:latin typeface="Times New Roman" charset="0"/>
              <a:cs typeface="Times New Roman" charset="0"/>
            </a:endParaRPr>
          </a:p>
        </p:txBody>
      </p:sp>
      <p:pic>
        <p:nvPicPr>
          <p:cNvPr id="466947"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chimes.wav"/>
      </p:stSnd>
    </p:sndAc>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cs typeface="Arial" charset="0"/>
            </a:endParaRPr>
          </a:p>
        </p:txBody>
      </p:sp>
      <p:sp>
        <p:nvSpPr>
          <p:cNvPr id="235523" name="Text Box 3"/>
          <p:cNvSpPr txBox="1">
            <a:spLocks noChangeArrowheads="1"/>
          </p:cNvSpPr>
          <p:nvPr/>
        </p:nvSpPr>
        <p:spPr bwMode="auto">
          <a:xfrm>
            <a:off x="381000" y="0"/>
            <a:ext cx="8534400" cy="56324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zh-CN" altLang="en-US" sz="4000" b="1">
                <a:solidFill>
                  <a:schemeClr val="bg1"/>
                </a:solidFill>
                <a:latin typeface="Times New Roman" charset="0"/>
                <a:cs typeface="Times New Roman" charset="0"/>
              </a:rPr>
              <a:t>犹大国最义的王是 </a:t>
            </a:r>
            <a:r>
              <a:rPr lang="zh-CN" altLang="en-US" sz="4000" b="1" u="sng">
                <a:solidFill>
                  <a:schemeClr val="bg1"/>
                </a:solidFill>
                <a:latin typeface="Times New Roman" charset="0"/>
                <a:cs typeface="Times New Roman" charset="0"/>
              </a:rPr>
              <a:t>希西家</a:t>
            </a:r>
            <a:r>
              <a:rPr lang="zh-CN" altLang="en-US" sz="4000" b="1">
                <a:solidFill>
                  <a:schemeClr val="bg1"/>
                </a:solidFill>
                <a:latin typeface="Times New Roman" charset="0"/>
                <a:cs typeface="Times New Roman" charset="0"/>
              </a:rPr>
              <a:t>。</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他可恶的儿子是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玛拿西</a:t>
            </a:r>
            <a:r>
              <a:rPr lang="zh-CN" altLang="en-US" sz="4000" b="1">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寻回律法书的那一位王是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约西亚</a:t>
            </a:r>
            <a:r>
              <a:rPr lang="en-US" altLang="zh-CN" sz="4000" b="1" u="sng">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犹大国最后一位王是</a:t>
            </a:r>
            <a:r>
              <a:rPr lang="en-US" altLang="ja-JP" sz="4000" b="1">
                <a:solidFill>
                  <a:schemeClr val="bg1"/>
                </a:solidFill>
                <a:latin typeface="Times New Roman" charset="0"/>
                <a:cs typeface="Times New Roman" charset="0"/>
              </a:rPr>
              <a:t> ______.</a:t>
            </a:r>
          </a:p>
          <a:p>
            <a:pPr>
              <a:spcBef>
                <a:spcPct val="50000"/>
              </a:spcBef>
              <a:buFontTx/>
              <a:buAutoNum type="arabicPeriod"/>
              <a:defRPr/>
            </a:pPr>
            <a:r>
              <a:rPr lang="en-US" sz="4000" b="1">
                <a:solidFill>
                  <a:schemeClr val="bg1"/>
                </a:solidFill>
                <a:latin typeface="Times New Roman" charset="0"/>
                <a:cs typeface="Times New Roman" charset="0"/>
              </a:rPr>
              <a:t> _______ </a:t>
            </a:r>
            <a:r>
              <a:rPr lang="zh-CN" altLang="en-US" sz="4000" b="1">
                <a:solidFill>
                  <a:schemeClr val="bg1"/>
                </a:solidFill>
                <a:latin typeface="Times New Roman" charset="0"/>
                <a:cs typeface="Times New Roman" charset="0"/>
              </a:rPr>
              <a:t>在主前</a:t>
            </a:r>
            <a:r>
              <a:rPr lang="en-US" altLang="ja-JP" sz="4000" b="1">
                <a:solidFill>
                  <a:schemeClr val="bg1"/>
                </a:solidFill>
                <a:latin typeface="Times New Roman" charset="0"/>
                <a:cs typeface="Times New Roman" charset="0"/>
              </a:rPr>
              <a:t>_______ </a:t>
            </a:r>
            <a:r>
              <a:rPr lang="zh-CN" altLang="en-US" sz="4000" b="1">
                <a:solidFill>
                  <a:schemeClr val="bg1"/>
                </a:solidFill>
                <a:latin typeface="Times New Roman" charset="0"/>
                <a:cs typeface="Times New Roman" charset="0"/>
              </a:rPr>
              <a:t>从巴比伦的俘虏得到释放。</a:t>
            </a:r>
            <a:endParaRPr lang="en-US" sz="4000" b="1">
              <a:solidFill>
                <a:schemeClr val="bg1"/>
              </a:solidFill>
              <a:latin typeface="Times New Roman" charset="0"/>
              <a:cs typeface="Times New Roman" charset="0"/>
            </a:endParaRPr>
          </a:p>
        </p:txBody>
      </p:sp>
      <p:pic>
        <p:nvPicPr>
          <p:cNvPr id="468995"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chimes.wav"/>
      </p:stSnd>
    </p:sndAc>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cs typeface="Arial" charset="0"/>
            </a:endParaRPr>
          </a:p>
        </p:txBody>
      </p:sp>
      <p:sp>
        <p:nvSpPr>
          <p:cNvPr id="236547" name="Text Box 3"/>
          <p:cNvSpPr txBox="1">
            <a:spLocks noChangeArrowheads="1"/>
          </p:cNvSpPr>
          <p:nvPr/>
        </p:nvSpPr>
        <p:spPr bwMode="auto">
          <a:xfrm>
            <a:off x="0" y="76200"/>
            <a:ext cx="9144000" cy="56324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zh-CN" altLang="en-US" sz="4000" b="1">
                <a:solidFill>
                  <a:schemeClr val="bg1"/>
                </a:solidFill>
                <a:latin typeface="Times New Roman" charset="0"/>
                <a:cs typeface="Times New Roman" charset="0"/>
              </a:rPr>
              <a:t>犹大国最义的王是 </a:t>
            </a:r>
            <a:r>
              <a:rPr lang="zh-CN" altLang="en-US" sz="4000" b="1" u="sng">
                <a:solidFill>
                  <a:schemeClr val="bg1"/>
                </a:solidFill>
                <a:latin typeface="Times New Roman" charset="0"/>
                <a:cs typeface="Times New Roman" charset="0"/>
              </a:rPr>
              <a:t>希西家</a:t>
            </a:r>
            <a:r>
              <a:rPr lang="zh-CN" altLang="en-US" sz="4000" b="1">
                <a:solidFill>
                  <a:schemeClr val="bg1"/>
                </a:solidFill>
                <a:latin typeface="Times New Roman" charset="0"/>
                <a:cs typeface="Times New Roman" charset="0"/>
              </a:rPr>
              <a:t>。</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他可恶的儿子是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玛拿西</a:t>
            </a:r>
            <a:r>
              <a:rPr lang="zh-CN" altLang="en-US" sz="4000" b="1">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寻回律法书的那一位王是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约西亚</a:t>
            </a:r>
            <a:r>
              <a:rPr lang="en-US" altLang="zh-CN" sz="4000" b="1" u="sng">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犹大国最后一位王是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西底家</a:t>
            </a:r>
            <a:r>
              <a:rPr lang="en-US" altLang="ja-JP" sz="4000" b="1">
                <a:solidFill>
                  <a:schemeClr val="bg1"/>
                </a:solidFill>
                <a:latin typeface="Times New Roman" charset="0"/>
                <a:cs typeface="Times New Roman" charset="0"/>
              </a:rPr>
              <a:t>.</a:t>
            </a:r>
          </a:p>
          <a:p>
            <a:pPr>
              <a:spcBef>
                <a:spcPct val="50000"/>
              </a:spcBef>
              <a:buFontTx/>
              <a:buAutoNum type="arabicPeriod"/>
              <a:defRPr/>
            </a:pPr>
            <a:r>
              <a:rPr lang="en-US" sz="4000" b="1">
                <a:solidFill>
                  <a:schemeClr val="bg1"/>
                </a:solidFill>
                <a:latin typeface="Times New Roman" charset="0"/>
                <a:cs typeface="Times New Roman" charset="0"/>
              </a:rPr>
              <a:t> _______ </a:t>
            </a:r>
            <a:r>
              <a:rPr lang="zh-CN" altLang="en-US" sz="4000" b="1">
                <a:solidFill>
                  <a:schemeClr val="bg1"/>
                </a:solidFill>
                <a:latin typeface="Times New Roman" charset="0"/>
                <a:cs typeface="Times New Roman" charset="0"/>
              </a:rPr>
              <a:t>在主前</a:t>
            </a:r>
            <a:r>
              <a:rPr lang="en-US" altLang="ja-JP" sz="4000" b="1">
                <a:solidFill>
                  <a:schemeClr val="bg1"/>
                </a:solidFill>
                <a:latin typeface="Times New Roman" charset="0"/>
                <a:cs typeface="Times New Roman" charset="0"/>
              </a:rPr>
              <a:t>_______ </a:t>
            </a:r>
            <a:r>
              <a:rPr lang="zh-CN" altLang="en-US" sz="4000" b="1">
                <a:solidFill>
                  <a:schemeClr val="bg1"/>
                </a:solidFill>
                <a:latin typeface="Times New Roman" charset="0"/>
                <a:cs typeface="Times New Roman" charset="0"/>
              </a:rPr>
              <a:t>从巴比伦的俘虏得到释放。</a:t>
            </a:r>
            <a:endParaRPr lang="en-US" sz="4000" b="1">
              <a:solidFill>
                <a:schemeClr val="bg1"/>
              </a:solidFill>
              <a:latin typeface="Times New Roman" charset="0"/>
              <a:cs typeface="Times New Roman" charset="0"/>
            </a:endParaRPr>
          </a:p>
        </p:txBody>
      </p:sp>
      <p:pic>
        <p:nvPicPr>
          <p:cNvPr id="471043"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chimes.wav"/>
      </p:stSnd>
    </p:sndAc>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cs typeface="Arial" charset="0"/>
            </a:endParaRPr>
          </a:p>
        </p:txBody>
      </p:sp>
      <p:sp>
        <p:nvSpPr>
          <p:cNvPr id="237571" name="Text Box 3"/>
          <p:cNvSpPr txBox="1">
            <a:spLocks noChangeArrowheads="1"/>
          </p:cNvSpPr>
          <p:nvPr/>
        </p:nvSpPr>
        <p:spPr bwMode="auto">
          <a:xfrm>
            <a:off x="0" y="-76200"/>
            <a:ext cx="9144000" cy="5632450"/>
          </a:xfrm>
          <a:prstGeom prst="rect">
            <a:avLst/>
          </a:prstGeom>
          <a:noFill/>
          <a:ln>
            <a:noFill/>
          </a:ln>
          <a:effectLst>
            <a:outerShdw blurRad="63500" dist="38099"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zh-CN" altLang="en-US" sz="4000" b="1">
                <a:solidFill>
                  <a:schemeClr val="bg1"/>
                </a:solidFill>
                <a:latin typeface="Times New Roman" charset="0"/>
                <a:cs typeface="Times New Roman" charset="0"/>
              </a:rPr>
              <a:t>犹大国最义的王是 </a:t>
            </a:r>
            <a:r>
              <a:rPr lang="zh-CN" altLang="en-US" sz="4000" b="1" u="sng">
                <a:solidFill>
                  <a:schemeClr val="bg1"/>
                </a:solidFill>
                <a:latin typeface="Times New Roman" charset="0"/>
                <a:cs typeface="Times New Roman" charset="0"/>
              </a:rPr>
              <a:t>希西家</a:t>
            </a:r>
            <a:r>
              <a:rPr lang="zh-CN" altLang="en-US" sz="4000" b="1">
                <a:solidFill>
                  <a:schemeClr val="bg1"/>
                </a:solidFill>
                <a:latin typeface="Times New Roman" charset="0"/>
                <a:cs typeface="Times New Roman" charset="0"/>
              </a:rPr>
              <a:t>。</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他可恶的儿子是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玛拿西</a:t>
            </a:r>
            <a:r>
              <a:rPr lang="zh-CN" altLang="en-US" sz="4000" b="1">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寻回律法书的那一位王是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约西亚</a:t>
            </a:r>
            <a:r>
              <a:rPr lang="en-US" altLang="zh-CN" sz="4000" b="1" u="sng">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犹大国最后一位王是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西底家</a:t>
            </a:r>
            <a:r>
              <a:rPr lang="en-US" altLang="ja-JP" sz="4000" b="1">
                <a:solidFill>
                  <a:schemeClr val="bg1"/>
                </a:solidFill>
                <a:latin typeface="Times New Roman" charset="0"/>
                <a:cs typeface="Times New Roman" charset="0"/>
              </a:rPr>
              <a:t>.</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约雅斤</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在主前</a:t>
            </a:r>
            <a:r>
              <a:rPr lang="en-US" altLang="ja-JP" sz="4000" b="1">
                <a:solidFill>
                  <a:schemeClr val="bg1"/>
                </a:solidFill>
                <a:latin typeface="Times New Roman" charset="0"/>
                <a:cs typeface="Times New Roman" charset="0"/>
              </a:rPr>
              <a:t>_______ </a:t>
            </a:r>
            <a:r>
              <a:rPr lang="zh-CN" altLang="en-US" sz="4000" b="1">
                <a:solidFill>
                  <a:schemeClr val="bg1"/>
                </a:solidFill>
                <a:latin typeface="Times New Roman" charset="0"/>
                <a:cs typeface="Times New Roman" charset="0"/>
              </a:rPr>
              <a:t>从巴比伦的俘虏得到释放。</a:t>
            </a:r>
            <a:endParaRPr lang="en-US" sz="4000" b="1">
              <a:solidFill>
                <a:schemeClr val="bg1"/>
              </a:solidFill>
              <a:latin typeface="Times New Roman" charset="0"/>
              <a:cs typeface="Times New Roman" charset="0"/>
            </a:endParaRPr>
          </a:p>
        </p:txBody>
      </p:sp>
      <p:pic>
        <p:nvPicPr>
          <p:cNvPr id="473091"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chimes.wav"/>
      </p:stSnd>
    </p:sndAc>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cs typeface="Arial" charset="0"/>
            </a:endParaRPr>
          </a:p>
        </p:txBody>
      </p:sp>
      <p:sp>
        <p:nvSpPr>
          <p:cNvPr id="238595" name="Text Box 3"/>
          <p:cNvSpPr txBox="1">
            <a:spLocks noChangeArrowheads="1"/>
          </p:cNvSpPr>
          <p:nvPr/>
        </p:nvSpPr>
        <p:spPr bwMode="auto">
          <a:xfrm>
            <a:off x="0" y="76200"/>
            <a:ext cx="9144000" cy="65563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a:spcBef>
                <a:spcPct val="50000"/>
              </a:spcBef>
              <a:defRPr/>
            </a:pPr>
            <a:r>
              <a:rPr lang="zh-CN" altLang="en-US" sz="4000" b="1">
                <a:solidFill>
                  <a:schemeClr val="bg1"/>
                </a:solidFill>
                <a:latin typeface="Times New Roman" charset="0"/>
              </a:rPr>
              <a:t>列王记下测试</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zh-CN" altLang="en-US" sz="4000" b="1">
                <a:solidFill>
                  <a:schemeClr val="bg1"/>
                </a:solidFill>
                <a:latin typeface="Times New Roman" charset="0"/>
                <a:cs typeface="Times New Roman" charset="0"/>
              </a:rPr>
              <a:t>犹大国最义的王是 </a:t>
            </a:r>
            <a:r>
              <a:rPr lang="zh-CN" altLang="en-US" sz="4000" b="1" u="sng">
                <a:solidFill>
                  <a:schemeClr val="bg1"/>
                </a:solidFill>
                <a:latin typeface="Times New Roman" charset="0"/>
                <a:cs typeface="Times New Roman" charset="0"/>
              </a:rPr>
              <a:t>希西家</a:t>
            </a:r>
            <a:r>
              <a:rPr lang="zh-CN" altLang="en-US" sz="4000" b="1">
                <a:solidFill>
                  <a:schemeClr val="bg1"/>
                </a:solidFill>
                <a:latin typeface="Times New Roman" charset="0"/>
                <a:cs typeface="Times New Roman" charset="0"/>
              </a:rPr>
              <a:t>。</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他可恶的儿子是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玛拿西</a:t>
            </a:r>
            <a:r>
              <a:rPr lang="zh-CN" altLang="en-US" sz="4000" b="1">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寻回律法书的那一位王是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约西亚</a:t>
            </a:r>
            <a:r>
              <a:rPr lang="en-US" altLang="zh-CN" sz="4000" b="1" u="sng">
                <a:solidFill>
                  <a:schemeClr val="bg1"/>
                </a:solidFill>
                <a:latin typeface="Times New Roman" charset="0"/>
                <a:cs typeface="Times New Roman" charset="0"/>
              </a:rPr>
              <a:t>.</a:t>
            </a:r>
            <a:endParaRPr lang="en-US" altLang="ja-JP" sz="4000" b="1">
              <a:solidFill>
                <a:schemeClr val="bg1"/>
              </a:solidFill>
              <a:latin typeface="Times New Roman" charset="0"/>
              <a:cs typeface="Times New Roman" charset="0"/>
            </a:endParaRP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犹大国最后一位王是</a:t>
            </a:r>
            <a:r>
              <a:rPr lang="en-US" altLang="ja-JP"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西底家</a:t>
            </a:r>
            <a:r>
              <a:rPr lang="en-US" altLang="ja-JP" sz="4000" b="1">
                <a:solidFill>
                  <a:schemeClr val="bg1"/>
                </a:solidFill>
                <a:latin typeface="Times New Roman" charset="0"/>
                <a:cs typeface="Times New Roman" charset="0"/>
              </a:rPr>
              <a:t>.</a:t>
            </a:r>
          </a:p>
          <a:p>
            <a:pPr>
              <a:spcBef>
                <a:spcPct val="50000"/>
              </a:spcBef>
              <a:buFontTx/>
              <a:buAutoNum type="arabicPeriod"/>
              <a:defRPr/>
            </a:pPr>
            <a:r>
              <a:rPr lang="en-US" sz="4000" b="1">
                <a:solidFill>
                  <a:schemeClr val="bg1"/>
                </a:solidFill>
                <a:latin typeface="Times New Roman" charset="0"/>
                <a:cs typeface="Times New Roman" charset="0"/>
              </a:rPr>
              <a:t> </a:t>
            </a:r>
            <a:r>
              <a:rPr lang="zh-CN" altLang="en-US" sz="4000" b="1" u="sng">
                <a:solidFill>
                  <a:schemeClr val="bg1"/>
                </a:solidFill>
                <a:latin typeface="Times New Roman" charset="0"/>
                <a:cs typeface="Times New Roman" charset="0"/>
              </a:rPr>
              <a:t>约雅斤</a:t>
            </a:r>
            <a:r>
              <a:rPr lang="en-US" altLang="ja-JP"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在主前 </a:t>
            </a:r>
            <a:r>
              <a:rPr lang="en-US" altLang="zh-CN" sz="4000" b="1" u="sng">
                <a:solidFill>
                  <a:schemeClr val="bg1"/>
                </a:solidFill>
                <a:latin typeface="Times New Roman" charset="0"/>
                <a:cs typeface="Times New Roman" charset="0"/>
              </a:rPr>
              <a:t>560 </a:t>
            </a:r>
            <a:r>
              <a:rPr lang="en-US" altLang="zh-CN" sz="4000" b="1">
                <a:solidFill>
                  <a:schemeClr val="bg1"/>
                </a:solidFill>
                <a:latin typeface="Times New Roman" charset="0"/>
                <a:cs typeface="Times New Roman" charset="0"/>
              </a:rPr>
              <a:t> </a:t>
            </a:r>
            <a:r>
              <a:rPr lang="zh-CN" altLang="en-US" sz="4000" b="1">
                <a:solidFill>
                  <a:schemeClr val="bg1"/>
                </a:solidFill>
                <a:latin typeface="Times New Roman" charset="0"/>
                <a:cs typeface="Times New Roman" charset="0"/>
              </a:rPr>
              <a:t>从巴比伦的俘虏得到释放。</a:t>
            </a:r>
            <a:endParaRPr lang="en-US" altLang="ja-JP" sz="4000" b="1">
              <a:solidFill>
                <a:schemeClr val="bg1"/>
              </a:solidFill>
              <a:latin typeface="Times New Roman" charset="0"/>
              <a:cs typeface="Times New Roman" charset="0"/>
            </a:endParaRPr>
          </a:p>
          <a:p>
            <a:pPr>
              <a:spcBef>
                <a:spcPct val="50000"/>
              </a:spcBef>
              <a:defRPr/>
            </a:pPr>
            <a:endParaRPr lang="en-US" sz="4000" b="1">
              <a:solidFill>
                <a:schemeClr val="bg1"/>
              </a:solidFill>
              <a:latin typeface="Times New Roman" charset="0"/>
              <a:cs typeface="Times New Roman" charset="0"/>
            </a:endParaRPr>
          </a:p>
        </p:txBody>
      </p:sp>
      <p:pic>
        <p:nvPicPr>
          <p:cNvPr id="475139" name="Picture 4" descr="j023378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sndAc>
      <p:stSnd>
        <p:snd r:embed="rId3" name="chimes.wav"/>
      </p:stSnd>
    </p:sndAc>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5" name="Rectangle 5"/>
          <p:cNvSpPr>
            <a:spLocks noGrp="1" noChangeArrowheads="1"/>
          </p:cNvSpPr>
          <p:nvPr>
            <p:ph type="title"/>
          </p:nvPr>
        </p:nvSpPr>
        <p:spPr/>
        <p:txBody>
          <a:bodyPr/>
          <a:lstStyle/>
          <a:p>
            <a:pPr eaLnBrk="1" hangingPunct="1"/>
            <a:r>
              <a:rPr lang="zh-CN" altLang="en-US" b="1">
                <a:solidFill>
                  <a:srgbClr val="CC0066"/>
                </a:solidFill>
                <a:latin typeface="Arial" charset="0"/>
              </a:rPr>
              <a:t>神的信实</a:t>
            </a:r>
            <a:endParaRPr lang="en-GB" b="1">
              <a:solidFill>
                <a:srgbClr val="CC0066"/>
              </a:solidFill>
              <a:latin typeface="Arial" charset="0"/>
            </a:endParaRPr>
          </a:p>
        </p:txBody>
      </p:sp>
      <p:graphicFrame>
        <p:nvGraphicFramePr>
          <p:cNvPr id="477186" name="Object 4"/>
          <p:cNvGraphicFramePr>
            <a:graphicFrameLocks noGrp="1" noChangeAspect="1"/>
          </p:cNvGraphicFramePr>
          <p:nvPr>
            <p:ph idx="1"/>
          </p:nvPr>
        </p:nvGraphicFramePr>
        <p:xfrm>
          <a:off x="4114800" y="1600200"/>
          <a:ext cx="4800600" cy="4876800"/>
        </p:xfrm>
        <a:graphic>
          <a:graphicData uri="http://schemas.openxmlformats.org/presentationml/2006/ole">
            <mc:AlternateContent xmlns:mc="http://schemas.openxmlformats.org/markup-compatibility/2006">
              <mc:Choice xmlns:v="urn:schemas-microsoft-com:vml" Requires="v">
                <p:oleObj spid="_x0000_s477238" name="Bitmap Image" r:id="rId5" imgW="5714286" imgH="3809524" progId="PBrush">
                  <p:embed/>
                </p:oleObj>
              </mc:Choice>
              <mc:Fallback>
                <p:oleObj name="Bitmap Image" r:id="rId5" imgW="5714286" imgH="3809524" progId="PBrush">
                  <p:embed/>
                  <p:pic>
                    <p:nvPicPr>
                      <p:cNvPr id="0" name="Object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14800" y="1600200"/>
                        <a:ext cx="4800600" cy="4876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206855" name="Text Box 7"/>
          <p:cNvSpPr txBox="1">
            <a:spLocks noChangeArrowheads="1"/>
          </p:cNvSpPr>
          <p:nvPr/>
        </p:nvSpPr>
        <p:spPr bwMode="auto">
          <a:xfrm>
            <a:off x="381000" y="1371600"/>
            <a:ext cx="3597275" cy="3540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FontTx/>
              <a:buChar char="•"/>
            </a:pPr>
            <a:r>
              <a:rPr lang="en-US" sz="3200">
                <a:cs typeface="Arial" charset="0"/>
              </a:rPr>
              <a:t> </a:t>
            </a:r>
            <a:r>
              <a:rPr lang="zh-CN" altLang="en-US" sz="3200">
                <a:cs typeface="Arial" charset="0"/>
              </a:rPr>
              <a:t>约雅斤在主前</a:t>
            </a:r>
            <a:r>
              <a:rPr lang="en-US" altLang="zh-CN" sz="3200">
                <a:cs typeface="Arial" charset="0"/>
              </a:rPr>
              <a:t>560 </a:t>
            </a:r>
          </a:p>
          <a:p>
            <a:pPr eaLnBrk="1" hangingPunct="1"/>
            <a:r>
              <a:rPr lang="zh-CN" altLang="en-US" sz="3200">
                <a:cs typeface="Arial" charset="0"/>
              </a:rPr>
              <a:t>从巴比伦监狱的释放。</a:t>
            </a:r>
            <a:endParaRPr lang="en-US" altLang="ja-JP" sz="3200">
              <a:cs typeface="Arial" charset="0"/>
            </a:endParaRPr>
          </a:p>
          <a:p>
            <a:pPr eaLnBrk="1" hangingPunct="1"/>
            <a:endParaRPr lang="en-US" sz="3200">
              <a:cs typeface="Arial" charset="0"/>
            </a:endParaRPr>
          </a:p>
          <a:p>
            <a:pPr eaLnBrk="1" hangingPunct="1">
              <a:buFontTx/>
              <a:buChar char="•"/>
            </a:pPr>
            <a:r>
              <a:rPr lang="en-US" sz="3200">
                <a:cs typeface="Arial" charset="0"/>
              </a:rPr>
              <a:t> </a:t>
            </a:r>
            <a:r>
              <a:rPr lang="zh-CN" altLang="en-US" sz="3200">
                <a:cs typeface="Arial" charset="0"/>
              </a:rPr>
              <a:t>神对国家的怜悯和保守大卫王朝的信实。</a:t>
            </a:r>
            <a:endParaRPr lang="en-GB" sz="3200">
              <a:cs typeface="Arial" charset="0"/>
            </a:endParaRPr>
          </a:p>
        </p:txBody>
      </p:sp>
    </p:spTree>
  </p:cSld>
  <p:clrMapOvr>
    <a:masterClrMapping/>
  </p:clrMapOvr>
  <p:transition>
    <p:fade thruBlk="1"/>
    <p:sndAc>
      <p:stSnd>
        <p:snd r:embed="rId4" name="hammer.wav"/>
      </p:stSnd>
    </p:sndAc>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0685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0685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0685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5" grpId="0" build="p"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1" name="Rectangle 105"/>
          <p:cNvSpPr>
            <a:spLocks noChangeArrowheads="1"/>
          </p:cNvSpPr>
          <p:nvPr/>
        </p:nvSpPr>
        <p:spPr bwMode="auto">
          <a:xfrm>
            <a:off x="0" y="0"/>
            <a:ext cx="9144000" cy="1524000"/>
          </a:xfrm>
          <a:prstGeom prst="rect">
            <a:avLst/>
          </a:prstGeom>
          <a:solidFill>
            <a:schemeClr val="accent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02" name="Text Box 109"/>
          <p:cNvSpPr txBox="1">
            <a:spLocks noChangeArrowheads="1"/>
          </p:cNvSpPr>
          <p:nvPr/>
        </p:nvSpPr>
        <p:spPr bwMode="auto">
          <a:xfrm>
            <a:off x="6553200" y="6248400"/>
            <a:ext cx="2438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eaLnBrk="1" hangingPunct="1">
              <a:spcBef>
                <a:spcPct val="50000"/>
              </a:spcBef>
            </a:pPr>
            <a:r>
              <a:rPr lang="en-US" sz="2400">
                <a:solidFill>
                  <a:srgbClr val="FFFFFF"/>
                </a:solidFill>
                <a:cs typeface="Arial" charset="0"/>
              </a:rPr>
              <a:t>Benware 122-123</a:t>
            </a:r>
          </a:p>
        </p:txBody>
      </p:sp>
      <p:grpSp>
        <p:nvGrpSpPr>
          <p:cNvPr id="512003" name="Group 112"/>
          <p:cNvGrpSpPr>
            <a:grpSpLocks/>
          </p:cNvGrpSpPr>
          <p:nvPr/>
        </p:nvGrpSpPr>
        <p:grpSpPr bwMode="auto">
          <a:xfrm>
            <a:off x="1447800" y="1524000"/>
            <a:ext cx="5105400" cy="3784600"/>
            <a:chOff x="1447800" y="1524000"/>
            <a:chExt cx="5105400" cy="3785176"/>
          </a:xfrm>
        </p:grpSpPr>
        <p:sp>
          <p:nvSpPr>
            <p:cNvPr id="512007" name="Rectangle 3"/>
            <p:cNvSpPr>
              <a:spLocks noChangeArrowheads="1"/>
            </p:cNvSpPr>
            <p:nvPr/>
          </p:nvSpPr>
          <p:spPr bwMode="auto">
            <a:xfrm>
              <a:off x="32766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08" name="Rectangle 5"/>
            <p:cNvSpPr>
              <a:spLocks noChangeArrowheads="1"/>
            </p:cNvSpPr>
            <p:nvPr/>
          </p:nvSpPr>
          <p:spPr bwMode="auto">
            <a:xfrm>
              <a:off x="37338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09" name="Rectangle 7"/>
            <p:cNvSpPr>
              <a:spLocks noChangeArrowheads="1"/>
            </p:cNvSpPr>
            <p:nvPr/>
          </p:nvSpPr>
          <p:spPr bwMode="auto">
            <a:xfrm>
              <a:off x="41910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10" name="Rectangle 9"/>
            <p:cNvSpPr>
              <a:spLocks noChangeArrowheads="1"/>
            </p:cNvSpPr>
            <p:nvPr/>
          </p:nvSpPr>
          <p:spPr bwMode="auto">
            <a:xfrm>
              <a:off x="46482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11" name="Rectangle 11"/>
            <p:cNvSpPr>
              <a:spLocks noChangeArrowheads="1"/>
            </p:cNvSpPr>
            <p:nvPr/>
          </p:nvSpPr>
          <p:spPr bwMode="auto">
            <a:xfrm>
              <a:off x="51054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2012" name="Group 97"/>
            <p:cNvGrpSpPr>
              <a:grpSpLocks/>
            </p:cNvGrpSpPr>
            <p:nvPr/>
          </p:nvGrpSpPr>
          <p:grpSpPr bwMode="auto">
            <a:xfrm>
              <a:off x="3276600" y="1524000"/>
              <a:ext cx="2362200" cy="533400"/>
              <a:chOff x="2208" y="912"/>
              <a:chExt cx="1488" cy="336"/>
            </a:xfrm>
          </p:grpSpPr>
          <p:sp>
            <p:nvSpPr>
              <p:cNvPr id="512105" name="Rectangle 4"/>
              <p:cNvSpPr>
                <a:spLocks noChangeArrowheads="1"/>
              </p:cNvSpPr>
              <p:nvPr/>
            </p:nvSpPr>
            <p:spPr bwMode="auto">
              <a:xfrm>
                <a:off x="2208"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106" name="Rectangle 6"/>
              <p:cNvSpPr>
                <a:spLocks noChangeArrowheads="1"/>
              </p:cNvSpPr>
              <p:nvPr/>
            </p:nvSpPr>
            <p:spPr bwMode="auto">
              <a:xfrm>
                <a:off x="2496"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endParaRPr lang="en-US" sz="3200">
                  <a:solidFill>
                    <a:srgbClr val="000000"/>
                  </a:solidFill>
                  <a:latin typeface="Times New Roman" charset="0"/>
                  <a:ea typeface="MS PGothic" charset="0"/>
                  <a:cs typeface="Arial" charset="0"/>
                </a:endParaRPr>
              </a:p>
            </p:txBody>
          </p:sp>
          <p:sp>
            <p:nvSpPr>
              <p:cNvPr id="512107" name="Rectangle 10"/>
              <p:cNvSpPr>
                <a:spLocks noChangeArrowheads="1"/>
              </p:cNvSpPr>
              <p:nvPr/>
            </p:nvSpPr>
            <p:spPr bwMode="auto">
              <a:xfrm>
                <a:off x="3072"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endParaRPr lang="en-US" sz="3200">
                  <a:solidFill>
                    <a:srgbClr val="000000"/>
                  </a:solidFill>
                  <a:latin typeface="Times New Roman" charset="0"/>
                  <a:ea typeface="MS PGothic" charset="0"/>
                  <a:cs typeface="Arial" charset="0"/>
                </a:endParaRPr>
              </a:p>
            </p:txBody>
          </p:sp>
          <p:sp>
            <p:nvSpPr>
              <p:cNvPr id="512108" name="Rectangle 12"/>
              <p:cNvSpPr>
                <a:spLocks noChangeArrowheads="1"/>
              </p:cNvSpPr>
              <p:nvPr/>
            </p:nvSpPr>
            <p:spPr bwMode="auto">
              <a:xfrm>
                <a:off x="3360"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endParaRPr lang="en-US" sz="3200">
                  <a:solidFill>
                    <a:srgbClr val="000000"/>
                  </a:solidFill>
                  <a:latin typeface="Times New Roman" charset="0"/>
                  <a:ea typeface="MS PGothic" charset="0"/>
                  <a:cs typeface="Arial" charset="0"/>
                </a:endParaRPr>
              </a:p>
            </p:txBody>
          </p:sp>
        </p:grpSp>
        <p:sp>
          <p:nvSpPr>
            <p:cNvPr id="512013" name="Rectangle 13"/>
            <p:cNvSpPr>
              <a:spLocks noChangeArrowheads="1"/>
            </p:cNvSpPr>
            <p:nvPr/>
          </p:nvSpPr>
          <p:spPr bwMode="auto">
            <a:xfrm>
              <a:off x="23622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14" name="Rectangle 15"/>
            <p:cNvSpPr>
              <a:spLocks noChangeArrowheads="1"/>
            </p:cNvSpPr>
            <p:nvPr/>
          </p:nvSpPr>
          <p:spPr bwMode="auto">
            <a:xfrm>
              <a:off x="28194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15" name="Rectangle 17"/>
            <p:cNvSpPr>
              <a:spLocks noChangeArrowheads="1"/>
            </p:cNvSpPr>
            <p:nvPr/>
          </p:nvSpPr>
          <p:spPr bwMode="auto">
            <a:xfrm>
              <a:off x="32766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16" name="Rectangle 19"/>
            <p:cNvSpPr>
              <a:spLocks noChangeArrowheads="1"/>
            </p:cNvSpPr>
            <p:nvPr/>
          </p:nvSpPr>
          <p:spPr bwMode="auto">
            <a:xfrm>
              <a:off x="37338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17" name="Rectangle 21"/>
            <p:cNvSpPr>
              <a:spLocks noChangeArrowheads="1"/>
            </p:cNvSpPr>
            <p:nvPr/>
          </p:nvSpPr>
          <p:spPr bwMode="auto">
            <a:xfrm>
              <a:off x="41910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18" name="Rectangle 23"/>
            <p:cNvSpPr>
              <a:spLocks noChangeArrowheads="1"/>
            </p:cNvSpPr>
            <p:nvPr/>
          </p:nvSpPr>
          <p:spPr bwMode="auto">
            <a:xfrm>
              <a:off x="46482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19" name="Rectangle 25"/>
            <p:cNvSpPr>
              <a:spLocks noChangeArrowheads="1"/>
            </p:cNvSpPr>
            <p:nvPr/>
          </p:nvSpPr>
          <p:spPr bwMode="auto">
            <a:xfrm>
              <a:off x="51054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2020" name="Group 98"/>
            <p:cNvGrpSpPr>
              <a:grpSpLocks/>
            </p:cNvGrpSpPr>
            <p:nvPr/>
          </p:nvGrpSpPr>
          <p:grpSpPr bwMode="auto">
            <a:xfrm>
              <a:off x="2362200" y="1981200"/>
              <a:ext cx="3276600" cy="533400"/>
              <a:chOff x="1632" y="1200"/>
              <a:chExt cx="2064" cy="336"/>
            </a:xfrm>
          </p:grpSpPr>
          <p:sp>
            <p:nvSpPr>
              <p:cNvPr id="512099" name="Rectangle 14"/>
              <p:cNvSpPr>
                <a:spLocks noChangeArrowheads="1"/>
              </p:cNvSpPr>
              <p:nvPr/>
            </p:nvSpPr>
            <p:spPr bwMode="auto">
              <a:xfrm>
                <a:off x="163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100" name="Rectangle 16"/>
              <p:cNvSpPr>
                <a:spLocks noChangeArrowheads="1"/>
              </p:cNvSpPr>
              <p:nvPr/>
            </p:nvSpPr>
            <p:spPr bwMode="auto">
              <a:xfrm>
                <a:off x="192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101" name="Rectangle 18"/>
              <p:cNvSpPr>
                <a:spLocks noChangeArrowheads="1"/>
              </p:cNvSpPr>
              <p:nvPr/>
            </p:nvSpPr>
            <p:spPr bwMode="auto">
              <a:xfrm>
                <a:off x="2208"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102" name="Rectangle 20"/>
              <p:cNvSpPr>
                <a:spLocks noChangeArrowheads="1"/>
              </p:cNvSpPr>
              <p:nvPr/>
            </p:nvSpPr>
            <p:spPr bwMode="auto">
              <a:xfrm>
                <a:off x="2496"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103" name="Rectangle 24"/>
              <p:cNvSpPr>
                <a:spLocks noChangeArrowheads="1"/>
              </p:cNvSpPr>
              <p:nvPr/>
            </p:nvSpPr>
            <p:spPr bwMode="auto">
              <a:xfrm>
                <a:off x="307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104" name="Rectangle 26"/>
              <p:cNvSpPr>
                <a:spLocks noChangeArrowheads="1"/>
              </p:cNvSpPr>
              <p:nvPr/>
            </p:nvSpPr>
            <p:spPr bwMode="auto">
              <a:xfrm>
                <a:off x="336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grpSp>
        <p:sp>
          <p:nvSpPr>
            <p:cNvPr id="512021" name="Rectangle 27"/>
            <p:cNvSpPr>
              <a:spLocks noChangeArrowheads="1"/>
            </p:cNvSpPr>
            <p:nvPr/>
          </p:nvSpPr>
          <p:spPr bwMode="auto">
            <a:xfrm>
              <a:off x="32766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22" name="Rectangle 29"/>
            <p:cNvSpPr>
              <a:spLocks noChangeArrowheads="1"/>
            </p:cNvSpPr>
            <p:nvPr/>
          </p:nvSpPr>
          <p:spPr bwMode="auto">
            <a:xfrm>
              <a:off x="37338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23" name="Rectangle 31"/>
            <p:cNvSpPr>
              <a:spLocks noChangeArrowheads="1"/>
            </p:cNvSpPr>
            <p:nvPr/>
          </p:nvSpPr>
          <p:spPr bwMode="auto">
            <a:xfrm>
              <a:off x="41910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24" name="Rectangle 33"/>
            <p:cNvSpPr>
              <a:spLocks noChangeArrowheads="1"/>
            </p:cNvSpPr>
            <p:nvPr/>
          </p:nvSpPr>
          <p:spPr bwMode="auto">
            <a:xfrm>
              <a:off x="46482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25" name="Rectangle 35"/>
            <p:cNvSpPr>
              <a:spLocks noChangeArrowheads="1"/>
            </p:cNvSpPr>
            <p:nvPr/>
          </p:nvSpPr>
          <p:spPr bwMode="auto">
            <a:xfrm>
              <a:off x="51054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2026" name="Group 99"/>
            <p:cNvGrpSpPr>
              <a:grpSpLocks/>
            </p:cNvGrpSpPr>
            <p:nvPr/>
          </p:nvGrpSpPr>
          <p:grpSpPr bwMode="auto">
            <a:xfrm>
              <a:off x="3276600" y="2438400"/>
              <a:ext cx="2362200" cy="533400"/>
              <a:chOff x="2208" y="1488"/>
              <a:chExt cx="1488" cy="336"/>
            </a:xfrm>
          </p:grpSpPr>
          <p:sp>
            <p:nvSpPr>
              <p:cNvPr id="512095" name="Rectangle 28"/>
              <p:cNvSpPr>
                <a:spLocks noChangeArrowheads="1"/>
              </p:cNvSpPr>
              <p:nvPr/>
            </p:nvSpPr>
            <p:spPr bwMode="auto">
              <a:xfrm>
                <a:off x="2208"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96" name="Rectangle 30"/>
              <p:cNvSpPr>
                <a:spLocks noChangeArrowheads="1"/>
              </p:cNvSpPr>
              <p:nvPr/>
            </p:nvSpPr>
            <p:spPr bwMode="auto">
              <a:xfrm>
                <a:off x="2496"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97" name="Rectangle 34"/>
              <p:cNvSpPr>
                <a:spLocks noChangeArrowheads="1"/>
              </p:cNvSpPr>
              <p:nvPr/>
            </p:nvSpPr>
            <p:spPr bwMode="auto">
              <a:xfrm>
                <a:off x="3072"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98" name="Rectangle 36"/>
              <p:cNvSpPr>
                <a:spLocks noChangeArrowheads="1"/>
              </p:cNvSpPr>
              <p:nvPr/>
            </p:nvSpPr>
            <p:spPr bwMode="auto">
              <a:xfrm>
                <a:off x="3360"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grpSp>
        <p:sp>
          <p:nvSpPr>
            <p:cNvPr id="512027" name="Rectangle 37"/>
            <p:cNvSpPr>
              <a:spLocks noChangeArrowheads="1"/>
            </p:cNvSpPr>
            <p:nvPr/>
          </p:nvSpPr>
          <p:spPr bwMode="auto">
            <a:xfrm>
              <a:off x="32766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28" name="Rectangle 39"/>
            <p:cNvSpPr>
              <a:spLocks noChangeArrowheads="1"/>
            </p:cNvSpPr>
            <p:nvPr/>
          </p:nvSpPr>
          <p:spPr bwMode="auto">
            <a:xfrm>
              <a:off x="37338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29" name="Rectangle 41"/>
            <p:cNvSpPr>
              <a:spLocks noChangeArrowheads="1"/>
            </p:cNvSpPr>
            <p:nvPr/>
          </p:nvSpPr>
          <p:spPr bwMode="auto">
            <a:xfrm>
              <a:off x="41910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30" name="Rectangle 43"/>
            <p:cNvSpPr>
              <a:spLocks noChangeArrowheads="1"/>
            </p:cNvSpPr>
            <p:nvPr/>
          </p:nvSpPr>
          <p:spPr bwMode="auto">
            <a:xfrm>
              <a:off x="46482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31" name="Rectangle 45"/>
            <p:cNvSpPr>
              <a:spLocks noChangeArrowheads="1"/>
            </p:cNvSpPr>
            <p:nvPr/>
          </p:nvSpPr>
          <p:spPr bwMode="auto">
            <a:xfrm>
              <a:off x="51054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32" name="Rectangle 47"/>
            <p:cNvSpPr>
              <a:spLocks noChangeArrowheads="1"/>
            </p:cNvSpPr>
            <p:nvPr/>
          </p:nvSpPr>
          <p:spPr bwMode="auto">
            <a:xfrm>
              <a:off x="55626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2033" name="Group 100"/>
            <p:cNvGrpSpPr>
              <a:grpSpLocks/>
            </p:cNvGrpSpPr>
            <p:nvPr/>
          </p:nvGrpSpPr>
          <p:grpSpPr bwMode="auto">
            <a:xfrm>
              <a:off x="3276600" y="2895600"/>
              <a:ext cx="2819400" cy="533400"/>
              <a:chOff x="2208" y="1776"/>
              <a:chExt cx="1776" cy="336"/>
            </a:xfrm>
          </p:grpSpPr>
          <p:sp>
            <p:nvSpPr>
              <p:cNvPr id="512090" name="Rectangle 38"/>
              <p:cNvSpPr>
                <a:spLocks noChangeArrowheads="1"/>
              </p:cNvSpPr>
              <p:nvPr/>
            </p:nvSpPr>
            <p:spPr bwMode="auto">
              <a:xfrm>
                <a:off x="220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91" name="Rectangle 40"/>
              <p:cNvSpPr>
                <a:spLocks noChangeArrowheads="1"/>
              </p:cNvSpPr>
              <p:nvPr/>
            </p:nvSpPr>
            <p:spPr bwMode="auto">
              <a:xfrm>
                <a:off x="2496"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92" name="Rectangle 44"/>
              <p:cNvSpPr>
                <a:spLocks noChangeArrowheads="1"/>
              </p:cNvSpPr>
              <p:nvPr/>
            </p:nvSpPr>
            <p:spPr bwMode="auto">
              <a:xfrm>
                <a:off x="3072"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93" name="Rectangle 46"/>
              <p:cNvSpPr>
                <a:spLocks noChangeArrowheads="1"/>
              </p:cNvSpPr>
              <p:nvPr/>
            </p:nvSpPr>
            <p:spPr bwMode="auto">
              <a:xfrm>
                <a:off x="3360"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94" name="Rectangle 48"/>
              <p:cNvSpPr>
                <a:spLocks noChangeArrowheads="1"/>
              </p:cNvSpPr>
              <p:nvPr/>
            </p:nvSpPr>
            <p:spPr bwMode="auto">
              <a:xfrm>
                <a:off x="364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grpSp>
        <p:sp>
          <p:nvSpPr>
            <p:cNvPr id="512034" name="Rectangle 49"/>
            <p:cNvSpPr>
              <a:spLocks noChangeArrowheads="1"/>
            </p:cNvSpPr>
            <p:nvPr/>
          </p:nvSpPr>
          <p:spPr bwMode="auto">
            <a:xfrm>
              <a:off x="3733800" y="3429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35" name="Rectangle 51"/>
            <p:cNvSpPr>
              <a:spLocks noChangeArrowheads="1"/>
            </p:cNvSpPr>
            <p:nvPr/>
          </p:nvSpPr>
          <p:spPr bwMode="auto">
            <a:xfrm>
              <a:off x="4191000" y="3429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36" name="Rectangle 53"/>
            <p:cNvSpPr>
              <a:spLocks noChangeArrowheads="1"/>
            </p:cNvSpPr>
            <p:nvPr/>
          </p:nvSpPr>
          <p:spPr bwMode="auto">
            <a:xfrm>
              <a:off x="4648200" y="3429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2037" name="Group 101"/>
            <p:cNvGrpSpPr>
              <a:grpSpLocks/>
            </p:cNvGrpSpPr>
            <p:nvPr/>
          </p:nvGrpSpPr>
          <p:grpSpPr bwMode="auto">
            <a:xfrm>
              <a:off x="3733800" y="3352800"/>
              <a:ext cx="1447800" cy="533400"/>
              <a:chOff x="2496" y="2064"/>
              <a:chExt cx="912" cy="336"/>
            </a:xfrm>
          </p:grpSpPr>
          <p:sp>
            <p:nvSpPr>
              <p:cNvPr id="512088" name="Rectangle 50"/>
              <p:cNvSpPr>
                <a:spLocks noChangeArrowheads="1"/>
              </p:cNvSpPr>
              <p:nvPr/>
            </p:nvSpPr>
            <p:spPr bwMode="auto">
              <a:xfrm>
                <a:off x="2496"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89" name="Rectangle 54"/>
              <p:cNvSpPr>
                <a:spLocks noChangeArrowheads="1"/>
              </p:cNvSpPr>
              <p:nvPr/>
            </p:nvSpPr>
            <p:spPr bwMode="auto">
              <a:xfrm>
                <a:off x="3072"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grpSp>
        <p:sp>
          <p:nvSpPr>
            <p:cNvPr id="512038" name="Rectangle 55"/>
            <p:cNvSpPr>
              <a:spLocks noChangeArrowheads="1"/>
            </p:cNvSpPr>
            <p:nvPr/>
          </p:nvSpPr>
          <p:spPr bwMode="auto">
            <a:xfrm>
              <a:off x="37338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39" name="Rectangle 57"/>
            <p:cNvSpPr>
              <a:spLocks noChangeArrowheads="1"/>
            </p:cNvSpPr>
            <p:nvPr/>
          </p:nvSpPr>
          <p:spPr bwMode="auto">
            <a:xfrm>
              <a:off x="41910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40" name="Rectangle 59"/>
            <p:cNvSpPr>
              <a:spLocks noChangeArrowheads="1"/>
            </p:cNvSpPr>
            <p:nvPr/>
          </p:nvSpPr>
          <p:spPr bwMode="auto">
            <a:xfrm>
              <a:off x="46482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41" name="Rectangle 61"/>
            <p:cNvSpPr>
              <a:spLocks noChangeArrowheads="1"/>
            </p:cNvSpPr>
            <p:nvPr/>
          </p:nvSpPr>
          <p:spPr bwMode="auto">
            <a:xfrm>
              <a:off x="51054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42" name="Rectangle 63"/>
            <p:cNvSpPr>
              <a:spLocks noChangeArrowheads="1"/>
            </p:cNvSpPr>
            <p:nvPr/>
          </p:nvSpPr>
          <p:spPr bwMode="auto">
            <a:xfrm>
              <a:off x="55626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2043" name="Group 102"/>
            <p:cNvGrpSpPr>
              <a:grpSpLocks/>
            </p:cNvGrpSpPr>
            <p:nvPr/>
          </p:nvGrpSpPr>
          <p:grpSpPr bwMode="auto">
            <a:xfrm>
              <a:off x="3733800" y="3810000"/>
              <a:ext cx="2362200" cy="533400"/>
              <a:chOff x="2496" y="2352"/>
              <a:chExt cx="1488" cy="336"/>
            </a:xfrm>
          </p:grpSpPr>
          <p:sp>
            <p:nvSpPr>
              <p:cNvPr id="512084" name="Rectangle 56"/>
              <p:cNvSpPr>
                <a:spLocks noChangeArrowheads="1"/>
              </p:cNvSpPr>
              <p:nvPr/>
            </p:nvSpPr>
            <p:spPr bwMode="auto">
              <a:xfrm>
                <a:off x="2496"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85" name="Rectangle 60"/>
              <p:cNvSpPr>
                <a:spLocks noChangeArrowheads="1"/>
              </p:cNvSpPr>
              <p:nvPr/>
            </p:nvSpPr>
            <p:spPr bwMode="auto">
              <a:xfrm>
                <a:off x="3072"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86" name="Rectangle 62"/>
              <p:cNvSpPr>
                <a:spLocks noChangeArrowheads="1"/>
              </p:cNvSpPr>
              <p:nvPr/>
            </p:nvSpPr>
            <p:spPr bwMode="auto">
              <a:xfrm>
                <a:off x="3360"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87" name="Rectangle 64"/>
              <p:cNvSpPr>
                <a:spLocks noChangeArrowheads="1"/>
              </p:cNvSpPr>
              <p:nvPr/>
            </p:nvSpPr>
            <p:spPr bwMode="auto">
              <a:xfrm>
                <a:off x="3648"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grpSp>
        <p:sp>
          <p:nvSpPr>
            <p:cNvPr id="512044" name="Rectangle 65"/>
            <p:cNvSpPr>
              <a:spLocks noChangeArrowheads="1"/>
            </p:cNvSpPr>
            <p:nvPr/>
          </p:nvSpPr>
          <p:spPr bwMode="auto">
            <a:xfrm>
              <a:off x="28194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45" name="Rectangle 67"/>
            <p:cNvSpPr>
              <a:spLocks noChangeArrowheads="1"/>
            </p:cNvSpPr>
            <p:nvPr/>
          </p:nvSpPr>
          <p:spPr bwMode="auto">
            <a:xfrm>
              <a:off x="32766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46" name="Rectangle 69"/>
            <p:cNvSpPr>
              <a:spLocks noChangeArrowheads="1"/>
            </p:cNvSpPr>
            <p:nvPr/>
          </p:nvSpPr>
          <p:spPr bwMode="auto">
            <a:xfrm>
              <a:off x="37338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47" name="Rectangle 71"/>
            <p:cNvSpPr>
              <a:spLocks noChangeArrowheads="1"/>
            </p:cNvSpPr>
            <p:nvPr/>
          </p:nvSpPr>
          <p:spPr bwMode="auto">
            <a:xfrm>
              <a:off x="41910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48" name="Rectangle 73"/>
            <p:cNvSpPr>
              <a:spLocks noChangeArrowheads="1"/>
            </p:cNvSpPr>
            <p:nvPr/>
          </p:nvSpPr>
          <p:spPr bwMode="auto">
            <a:xfrm>
              <a:off x="46482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49" name="Rectangle 75"/>
            <p:cNvSpPr>
              <a:spLocks noChangeArrowheads="1"/>
            </p:cNvSpPr>
            <p:nvPr/>
          </p:nvSpPr>
          <p:spPr bwMode="auto">
            <a:xfrm>
              <a:off x="51054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50" name="Rectangle 77"/>
            <p:cNvSpPr>
              <a:spLocks noChangeArrowheads="1"/>
            </p:cNvSpPr>
            <p:nvPr/>
          </p:nvSpPr>
          <p:spPr bwMode="auto">
            <a:xfrm>
              <a:off x="55626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51" name="Rectangle 79"/>
            <p:cNvSpPr>
              <a:spLocks noChangeArrowheads="1"/>
            </p:cNvSpPr>
            <p:nvPr/>
          </p:nvSpPr>
          <p:spPr bwMode="auto">
            <a:xfrm>
              <a:off x="60198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2052" name="Group 103"/>
            <p:cNvGrpSpPr>
              <a:grpSpLocks/>
            </p:cNvGrpSpPr>
            <p:nvPr/>
          </p:nvGrpSpPr>
          <p:grpSpPr bwMode="auto">
            <a:xfrm>
              <a:off x="2819400" y="4267200"/>
              <a:ext cx="3733800" cy="533400"/>
              <a:chOff x="1920" y="2640"/>
              <a:chExt cx="2352" cy="336"/>
            </a:xfrm>
          </p:grpSpPr>
          <p:sp>
            <p:nvSpPr>
              <p:cNvPr id="512077" name="Rectangle 66"/>
              <p:cNvSpPr>
                <a:spLocks noChangeArrowheads="1"/>
              </p:cNvSpPr>
              <p:nvPr/>
            </p:nvSpPr>
            <p:spPr bwMode="auto">
              <a:xfrm>
                <a:off x="192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78" name="Rectangle 68"/>
              <p:cNvSpPr>
                <a:spLocks noChangeArrowheads="1"/>
              </p:cNvSpPr>
              <p:nvPr/>
            </p:nvSpPr>
            <p:spPr bwMode="auto">
              <a:xfrm>
                <a:off x="220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79" name="Rectangle 70"/>
              <p:cNvSpPr>
                <a:spLocks noChangeArrowheads="1"/>
              </p:cNvSpPr>
              <p:nvPr/>
            </p:nvSpPr>
            <p:spPr bwMode="auto">
              <a:xfrm>
                <a:off x="249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80" name="Rectangle 74"/>
              <p:cNvSpPr>
                <a:spLocks noChangeArrowheads="1"/>
              </p:cNvSpPr>
              <p:nvPr/>
            </p:nvSpPr>
            <p:spPr bwMode="auto">
              <a:xfrm>
                <a:off x="3072"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81" name="Rectangle 76"/>
              <p:cNvSpPr>
                <a:spLocks noChangeArrowheads="1"/>
              </p:cNvSpPr>
              <p:nvPr/>
            </p:nvSpPr>
            <p:spPr bwMode="auto">
              <a:xfrm>
                <a:off x="336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82" name="Rectangle 78"/>
              <p:cNvSpPr>
                <a:spLocks noChangeArrowheads="1"/>
              </p:cNvSpPr>
              <p:nvPr/>
            </p:nvSpPr>
            <p:spPr bwMode="auto">
              <a:xfrm>
                <a:off x="364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83" name="Rectangle 80"/>
              <p:cNvSpPr>
                <a:spLocks noChangeArrowheads="1"/>
              </p:cNvSpPr>
              <p:nvPr/>
            </p:nvSpPr>
            <p:spPr bwMode="auto">
              <a:xfrm>
                <a:off x="393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grpSp>
        <p:sp>
          <p:nvSpPr>
            <p:cNvPr id="512053" name="Rectangle 81"/>
            <p:cNvSpPr>
              <a:spLocks noChangeArrowheads="1"/>
            </p:cNvSpPr>
            <p:nvPr/>
          </p:nvSpPr>
          <p:spPr bwMode="auto">
            <a:xfrm>
              <a:off x="14478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54" name="Rectangle 83"/>
            <p:cNvSpPr>
              <a:spLocks noChangeArrowheads="1"/>
            </p:cNvSpPr>
            <p:nvPr/>
          </p:nvSpPr>
          <p:spPr bwMode="auto">
            <a:xfrm>
              <a:off x="19050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55" name="Rectangle 85"/>
            <p:cNvSpPr>
              <a:spLocks noChangeArrowheads="1"/>
            </p:cNvSpPr>
            <p:nvPr/>
          </p:nvSpPr>
          <p:spPr bwMode="auto">
            <a:xfrm>
              <a:off x="23622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56" name="Rectangle 87"/>
            <p:cNvSpPr>
              <a:spLocks noChangeArrowheads="1"/>
            </p:cNvSpPr>
            <p:nvPr/>
          </p:nvSpPr>
          <p:spPr bwMode="auto">
            <a:xfrm>
              <a:off x="28194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57" name="Rectangle 89"/>
            <p:cNvSpPr>
              <a:spLocks noChangeArrowheads="1"/>
            </p:cNvSpPr>
            <p:nvPr/>
          </p:nvSpPr>
          <p:spPr bwMode="auto">
            <a:xfrm>
              <a:off x="32766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2058" name="Rectangle 91"/>
            <p:cNvSpPr>
              <a:spLocks noChangeArrowheads="1"/>
            </p:cNvSpPr>
            <p:nvPr/>
          </p:nvSpPr>
          <p:spPr bwMode="auto">
            <a:xfrm>
              <a:off x="37338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2059" name="Group 104"/>
            <p:cNvGrpSpPr>
              <a:grpSpLocks/>
            </p:cNvGrpSpPr>
            <p:nvPr/>
          </p:nvGrpSpPr>
          <p:grpSpPr bwMode="auto">
            <a:xfrm>
              <a:off x="1447800" y="4724400"/>
              <a:ext cx="2819400" cy="533400"/>
              <a:chOff x="1056" y="2928"/>
              <a:chExt cx="1776" cy="336"/>
            </a:xfrm>
          </p:grpSpPr>
          <p:sp>
            <p:nvSpPr>
              <p:cNvPr id="512071" name="Rectangle 82"/>
              <p:cNvSpPr>
                <a:spLocks noChangeArrowheads="1"/>
              </p:cNvSpPr>
              <p:nvPr/>
            </p:nvSpPr>
            <p:spPr bwMode="auto">
              <a:xfrm>
                <a:off x="105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72" name="Rectangle 84"/>
              <p:cNvSpPr>
                <a:spLocks noChangeArrowheads="1"/>
              </p:cNvSpPr>
              <p:nvPr/>
            </p:nvSpPr>
            <p:spPr bwMode="auto">
              <a:xfrm>
                <a:off x="134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73" name="Rectangle 86"/>
              <p:cNvSpPr>
                <a:spLocks noChangeArrowheads="1"/>
              </p:cNvSpPr>
              <p:nvPr/>
            </p:nvSpPr>
            <p:spPr bwMode="auto">
              <a:xfrm>
                <a:off x="1632"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74" name="Rectangle 88"/>
              <p:cNvSpPr>
                <a:spLocks noChangeArrowheads="1"/>
              </p:cNvSpPr>
              <p:nvPr/>
            </p:nvSpPr>
            <p:spPr bwMode="auto">
              <a:xfrm>
                <a:off x="1920"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75" name="Rectangle 90"/>
              <p:cNvSpPr>
                <a:spLocks noChangeArrowheads="1"/>
              </p:cNvSpPr>
              <p:nvPr/>
            </p:nvSpPr>
            <p:spPr bwMode="auto">
              <a:xfrm>
                <a:off x="2208"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sp>
            <p:nvSpPr>
              <p:cNvPr id="512076" name="Rectangle 92"/>
              <p:cNvSpPr>
                <a:spLocks noChangeArrowheads="1"/>
              </p:cNvSpPr>
              <p:nvPr/>
            </p:nvSpPr>
            <p:spPr bwMode="auto">
              <a:xfrm>
                <a:off x="249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a typeface="MS PGothic" charset="0"/>
                  <a:cs typeface="Arial" charset="0"/>
                </a:endParaRPr>
              </a:p>
            </p:txBody>
          </p:sp>
        </p:grpSp>
        <p:sp>
          <p:nvSpPr>
            <p:cNvPr id="512060" name="Rectangle 93"/>
            <p:cNvSpPr>
              <a:spLocks noChangeArrowheads="1"/>
            </p:cNvSpPr>
            <p:nvPr/>
          </p:nvSpPr>
          <p:spPr bwMode="auto">
            <a:xfrm>
              <a:off x="41910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2061" name="Group 95"/>
            <p:cNvGrpSpPr>
              <a:grpSpLocks/>
            </p:cNvGrpSpPr>
            <p:nvPr/>
          </p:nvGrpSpPr>
          <p:grpSpPr bwMode="auto">
            <a:xfrm>
              <a:off x="4191000" y="1524000"/>
              <a:ext cx="533400" cy="3733800"/>
              <a:chOff x="2784" y="912"/>
              <a:chExt cx="336" cy="2352"/>
            </a:xfrm>
          </p:grpSpPr>
          <p:sp>
            <p:nvSpPr>
              <p:cNvPr id="512063" name="Rectangle 8"/>
              <p:cNvSpPr>
                <a:spLocks noChangeArrowheads="1"/>
              </p:cNvSpPr>
              <p:nvPr/>
            </p:nvSpPr>
            <p:spPr bwMode="auto">
              <a:xfrm>
                <a:off x="2784"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D</a:t>
                </a:r>
              </a:p>
            </p:txBody>
          </p:sp>
          <p:sp>
            <p:nvSpPr>
              <p:cNvPr id="512064" name="Rectangle 22"/>
              <p:cNvSpPr>
                <a:spLocks noChangeArrowheads="1"/>
              </p:cNvSpPr>
              <p:nvPr/>
            </p:nvSpPr>
            <p:spPr bwMode="auto">
              <a:xfrm>
                <a:off x="2784"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I</a:t>
                </a:r>
              </a:p>
            </p:txBody>
          </p:sp>
          <p:sp>
            <p:nvSpPr>
              <p:cNvPr id="512065" name="Rectangle 32"/>
              <p:cNvSpPr>
                <a:spLocks noChangeArrowheads="1"/>
              </p:cNvSpPr>
              <p:nvPr/>
            </p:nvSpPr>
            <p:spPr bwMode="auto">
              <a:xfrm>
                <a:off x="2784"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V</a:t>
                </a:r>
              </a:p>
            </p:txBody>
          </p:sp>
          <p:sp>
            <p:nvSpPr>
              <p:cNvPr id="512066" name="Rectangle 42"/>
              <p:cNvSpPr>
                <a:spLocks noChangeArrowheads="1"/>
              </p:cNvSpPr>
              <p:nvPr/>
            </p:nvSpPr>
            <p:spPr bwMode="auto">
              <a:xfrm>
                <a:off x="2784"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I</a:t>
                </a:r>
              </a:p>
            </p:txBody>
          </p:sp>
          <p:sp>
            <p:nvSpPr>
              <p:cNvPr id="512067" name="Rectangle 52"/>
              <p:cNvSpPr>
                <a:spLocks noChangeArrowheads="1"/>
              </p:cNvSpPr>
              <p:nvPr/>
            </p:nvSpPr>
            <p:spPr bwMode="auto">
              <a:xfrm>
                <a:off x="2784"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S</a:t>
                </a:r>
              </a:p>
            </p:txBody>
          </p:sp>
          <p:sp>
            <p:nvSpPr>
              <p:cNvPr id="512068" name="Rectangle 58"/>
              <p:cNvSpPr>
                <a:spLocks noChangeArrowheads="1"/>
              </p:cNvSpPr>
              <p:nvPr/>
            </p:nvSpPr>
            <p:spPr bwMode="auto">
              <a:xfrm>
                <a:off x="2784"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I</a:t>
                </a:r>
              </a:p>
            </p:txBody>
          </p:sp>
          <p:sp>
            <p:nvSpPr>
              <p:cNvPr id="512069" name="Rectangle 72"/>
              <p:cNvSpPr>
                <a:spLocks noChangeArrowheads="1"/>
              </p:cNvSpPr>
              <p:nvPr/>
            </p:nvSpPr>
            <p:spPr bwMode="auto">
              <a:xfrm>
                <a:off x="2784"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O</a:t>
                </a:r>
              </a:p>
            </p:txBody>
          </p:sp>
          <p:sp>
            <p:nvSpPr>
              <p:cNvPr id="512070" name="Rectangle 94"/>
              <p:cNvSpPr>
                <a:spLocks noChangeArrowheads="1"/>
              </p:cNvSpPr>
              <p:nvPr/>
            </p:nvSpPr>
            <p:spPr bwMode="auto">
              <a:xfrm>
                <a:off x="278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a:solidFill>
                    <a:srgbClr val="000000"/>
                  </a:solidFill>
                  <a:latin typeface="Times New Roman" charset="0"/>
                  <a:ea typeface="MS PGothic" charset="0"/>
                  <a:cs typeface="Arial" charset="0"/>
                </a:endParaRPr>
              </a:p>
            </p:txBody>
          </p:sp>
        </p:grpSp>
        <p:sp>
          <p:nvSpPr>
            <p:cNvPr id="512062" name="Rectangle 111"/>
            <p:cNvSpPr>
              <a:spLocks noChangeArrowheads="1"/>
            </p:cNvSpPr>
            <p:nvPr/>
          </p:nvSpPr>
          <p:spPr bwMode="auto">
            <a:xfrm>
              <a:off x="4191001" y="4724400"/>
              <a:ext cx="5334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spcBef>
                  <a:spcPct val="20000"/>
                </a:spcBef>
              </a:pPr>
              <a:r>
                <a:rPr lang="en-US" sz="3200" b="1">
                  <a:solidFill>
                    <a:srgbClr val="000000"/>
                  </a:solidFill>
                  <a:latin typeface="Times New Roman" charset="0"/>
                  <a:ea typeface="MS PGothic" charset="0"/>
                  <a:cs typeface="Arial" charset="0"/>
                </a:rPr>
                <a:t>N</a:t>
              </a:r>
            </a:p>
          </p:txBody>
        </p:sp>
      </p:grpSp>
      <p:sp>
        <p:nvSpPr>
          <p:cNvPr id="512004" name="WordArt 107"/>
          <p:cNvSpPr>
            <a:spLocks noChangeArrowheads="1" noChangeShapeType="1" noTextEdit="1"/>
          </p:cNvSpPr>
          <p:nvPr/>
        </p:nvSpPr>
        <p:spPr bwMode="auto">
          <a:xfrm>
            <a:off x="228600" y="152400"/>
            <a:ext cx="2286000" cy="1128713"/>
          </a:xfrm>
          <a:prstGeom prst="rect">
            <a:avLst/>
          </a:prstGeom>
        </p:spPr>
        <p:txBody>
          <a:bodyPr wrap="none" fromWordArt="1">
            <a:prstTxWarp prst="textCascadeUp">
              <a:avLst>
                <a:gd name="adj" fmla="val 44444"/>
              </a:avLst>
            </a:prstTxWarp>
            <a:scene3d>
              <a:camera prst="legacyPerspectiveFront">
                <a:rot lat="20519984" lon="1080000" rev="0"/>
              </a:camera>
              <a:lightRig rig="legacyHarsh2" dir="b"/>
            </a:scene3d>
            <a:sp3d extrusionH="430200" prstMaterial="legacyMatte">
              <a:extrusionClr>
                <a:srgbClr val="FF6600"/>
              </a:extrusionClr>
            </a:sp3d>
          </a:bodyPr>
          <a:lstStyle/>
          <a:p>
            <a:pPr algn="ctr">
              <a:spcBef>
                <a:spcPct val="50000"/>
              </a:spcBef>
            </a:pPr>
            <a:r>
              <a:rPr lang="zh-TW" altLang="en-US" sz="3600" kern="10">
                <a:ln w="9525">
                  <a:round/>
                  <a:headEnd/>
                  <a:tailEnd/>
                </a:ln>
                <a:gradFill rotWithShape="1">
                  <a:gsLst>
                    <a:gs pos="0">
                      <a:srgbClr val="FFE701"/>
                    </a:gs>
                    <a:gs pos="100000">
                      <a:srgbClr val="FE3E02"/>
                    </a:gs>
                  </a:gsLst>
                  <a:lin ang="5400000" scaled="1"/>
                </a:gradFill>
                <a:latin typeface="MS PGothic"/>
                <a:ea typeface="MS PGothic"/>
                <a:cs typeface="MS PGothic"/>
              </a:rPr>
              <a:t>问答题时刻！</a:t>
            </a:r>
            <a:endParaRPr lang="en-US" sz="3600" kern="10">
              <a:ln w="9525">
                <a:round/>
                <a:headEnd/>
                <a:tailEnd/>
              </a:ln>
              <a:gradFill rotWithShape="1">
                <a:gsLst>
                  <a:gs pos="0">
                    <a:srgbClr val="FFE701"/>
                  </a:gs>
                  <a:gs pos="100000">
                    <a:srgbClr val="FE3E02"/>
                  </a:gs>
                </a:gsLst>
                <a:lin ang="5400000" scaled="1"/>
              </a:gradFill>
              <a:latin typeface="MS PGothic"/>
              <a:ea typeface="MS PGothic"/>
              <a:cs typeface="MS PGothic"/>
            </a:endParaRPr>
          </a:p>
        </p:txBody>
      </p:sp>
      <p:sp>
        <p:nvSpPr>
          <p:cNvPr id="512005" name="Rectangle 2"/>
          <p:cNvSpPr txBox="1">
            <a:spLocks noChangeArrowheads="1"/>
          </p:cNvSpPr>
          <p:nvPr/>
        </p:nvSpPr>
        <p:spPr bwMode="auto">
          <a:xfrm>
            <a:off x="2667000" y="304800"/>
            <a:ext cx="6629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eaLnBrk="1" hangingPunct="1"/>
            <a:r>
              <a:rPr lang="zh-CN" altLang="en-US" sz="3600">
                <a:solidFill>
                  <a:srgbClr val="FFFFFF"/>
                </a:solidFill>
                <a:latin typeface="Arial" charset="0"/>
                <a:ea typeface="SimSun" charset="0"/>
                <a:cs typeface="SimSun" charset="0"/>
              </a:rPr>
              <a:t>请把在列王记上的先知（一位）</a:t>
            </a:r>
          </a:p>
          <a:p>
            <a:pPr algn="ctr" eaLnBrk="1" hangingPunct="1"/>
            <a:r>
              <a:rPr lang="zh-CN" altLang="en-US" sz="3600">
                <a:solidFill>
                  <a:srgbClr val="FFFFFF"/>
                </a:solidFill>
                <a:latin typeface="Arial" charset="0"/>
                <a:ea typeface="SimSun" charset="0"/>
                <a:cs typeface="SimSun" charset="0"/>
              </a:rPr>
              <a:t>和军王写上 </a:t>
            </a:r>
            <a:endParaRPr lang="en-US" sz="3600">
              <a:solidFill>
                <a:srgbClr val="FFFFFF"/>
              </a:solidFill>
              <a:latin typeface="Arial" charset="0"/>
              <a:cs typeface="Arial" charset="0"/>
            </a:endParaRPr>
          </a:p>
        </p:txBody>
      </p:sp>
      <p:sp>
        <p:nvSpPr>
          <p:cNvPr id="512006" name="Rectangle 2"/>
          <p:cNvSpPr>
            <a:spLocks noChangeArrowheads="1"/>
          </p:cNvSpPr>
          <p:nvPr/>
        </p:nvSpPr>
        <p:spPr bwMode="auto">
          <a:xfrm>
            <a:off x="0" y="6400800"/>
            <a:ext cx="4648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zh-CN" altLang="en-US" sz="2400">
                <a:solidFill>
                  <a:srgbClr val="000000"/>
                </a:solidFill>
                <a:latin typeface="Times New Roman" charset="0"/>
                <a:ea typeface="SimSun" charset="0"/>
                <a:cs typeface="SimSun" charset="0"/>
              </a:rPr>
              <a:t>列王问答题</a:t>
            </a:r>
            <a:r>
              <a:rPr lang="en-US" altLang="ja-JP" sz="2400">
                <a:solidFill>
                  <a:srgbClr val="000000"/>
                </a:solidFill>
                <a:latin typeface="Times New Roman" charset="0"/>
                <a:ea typeface="MS PGothic" charset="0"/>
                <a:cs typeface="Arial" charset="0"/>
              </a:rPr>
              <a:t> (</a:t>
            </a:r>
            <a:r>
              <a:rPr lang="zh-CN" altLang="en-US" sz="2400">
                <a:solidFill>
                  <a:srgbClr val="000000"/>
                </a:solidFill>
                <a:latin typeface="Times New Roman" charset="0"/>
                <a:ea typeface="SimSun" charset="0"/>
                <a:cs typeface="SimSun" charset="0"/>
              </a:rPr>
              <a:t>未完整</a:t>
            </a:r>
            <a:r>
              <a:rPr lang="en-US" altLang="ja-JP" sz="2400">
                <a:solidFill>
                  <a:srgbClr val="000000"/>
                </a:solidFill>
                <a:latin typeface="Times New Roman" charset="0"/>
                <a:ea typeface="MS PGothic" charset="0"/>
                <a:cs typeface="Arial" charset="0"/>
              </a:rPr>
              <a:t>)</a:t>
            </a:r>
            <a:endParaRPr lang="en-US" sz="2400">
              <a:solidFill>
                <a:srgbClr val="000000"/>
              </a:solidFill>
              <a:latin typeface="Times New Roman" charset="0"/>
              <a:ea typeface="MS PGothic" charset="0"/>
              <a:cs typeface="Arial" charset="0"/>
            </a:endParaRPr>
          </a:p>
        </p:txBody>
      </p:sp>
    </p:spTree>
    <p:extLst>
      <p:ext uri="{BB962C8B-B14F-4D97-AF65-F5344CB8AC3E}">
        <p14:creationId xmlns:p14="http://schemas.microsoft.com/office/powerpoint/2010/main" val="1285224226"/>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9233" name="Rectangle 2"/>
          <p:cNvSpPr>
            <a:spLocks noGrp="1" noChangeArrowheads="1"/>
          </p:cNvSpPr>
          <p:nvPr>
            <p:ph type="title" idx="4294967295"/>
          </p:nvPr>
        </p:nvSpPr>
        <p:spPr/>
        <p:txBody>
          <a:bodyPr/>
          <a:lstStyle/>
          <a:p>
            <a:pPr eaLnBrk="1" hangingPunct="1"/>
            <a:r>
              <a:rPr lang="en-US">
                <a:latin typeface="Arial" charset="0"/>
              </a:rPr>
              <a:t>Great is Thy faithfulness Title</a:t>
            </a:r>
          </a:p>
        </p:txBody>
      </p:sp>
      <p:pic>
        <p:nvPicPr>
          <p:cNvPr id="479234" name="Picture 3"/>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0" y="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0644" name="Text Box 3"/>
          <p:cNvSpPr txBox="1">
            <a:spLocks noChangeArrowheads="1"/>
          </p:cNvSpPr>
          <p:nvPr/>
        </p:nvSpPr>
        <p:spPr bwMode="auto">
          <a:xfrm>
            <a:off x="0" y="1214438"/>
            <a:ext cx="9144000" cy="1938337"/>
          </a:xfrm>
          <a:prstGeom prst="rect">
            <a:avLst/>
          </a:prstGeom>
          <a:noFill/>
          <a:ln>
            <a:noFill/>
          </a:ln>
          <a:effectLst>
            <a:outerShdw blurRad="63500" dist="53882"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eaLnBrk="0" hangingPunct="0">
              <a:defRPr/>
            </a:pPr>
            <a:r>
              <a:rPr lang="zh-TW" altLang="en-US" sz="8800" b="1">
                <a:solidFill>
                  <a:srgbClr val="FFFFFF"/>
                </a:solidFill>
              </a:rPr>
              <a:t>你信实何广大</a:t>
            </a:r>
            <a:endParaRPr lang="en-US" altLang="ja-JP" sz="4000" b="1">
              <a:solidFill>
                <a:srgbClr val="FFFFFF"/>
              </a:solidFill>
            </a:endParaRPr>
          </a:p>
          <a:p>
            <a:pPr algn="ctr" eaLnBrk="0" hangingPunct="0">
              <a:defRPr/>
            </a:pPr>
            <a:r>
              <a:rPr lang="en-US" b="1">
                <a:solidFill>
                  <a:srgbClr val="FFFFFF"/>
                </a:solidFill>
              </a:rPr>
              <a:t>Thomas O. Chisholm &amp; William M. Runyan</a:t>
            </a:r>
          </a:p>
        </p:txBody>
      </p:sp>
    </p:spTree>
  </p:cSld>
  <p:clrMapOvr>
    <a:masterClrMapping/>
  </p:clrMapOvr>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81" name="Picture 2"/>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0" y="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1667" name="Text Box 3"/>
          <p:cNvSpPr txBox="1">
            <a:spLocks noChangeArrowheads="1"/>
          </p:cNvSpPr>
          <p:nvPr/>
        </p:nvSpPr>
        <p:spPr bwMode="auto">
          <a:xfrm>
            <a:off x="1219200" y="1066800"/>
            <a:ext cx="7681913" cy="2800350"/>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eaLnBrk="0" hangingPunct="0">
              <a:defRPr/>
            </a:pPr>
            <a:r>
              <a:rPr lang="zh-CN" altLang="en-US" sz="4400" b="1">
                <a:solidFill>
                  <a:schemeClr val="bg1"/>
                </a:solidFill>
                <a:latin typeface="Times New Roman" charset="0"/>
              </a:rPr>
              <a:t>你信实何广大，上帝我天父</a:t>
            </a:r>
            <a:r>
              <a:rPr lang="en-US" altLang="ja-JP" sz="4400" b="1">
                <a:solidFill>
                  <a:schemeClr val="bg1"/>
                </a:solidFill>
                <a:latin typeface="Times New Roman" charset="0"/>
              </a:rPr>
              <a:t>,</a:t>
            </a:r>
          </a:p>
          <a:p>
            <a:pPr algn="ctr" eaLnBrk="0" hangingPunct="0">
              <a:defRPr/>
            </a:pPr>
            <a:r>
              <a:rPr lang="zh-CN" altLang="en-US" sz="4400" b="1">
                <a:solidFill>
                  <a:schemeClr val="bg1"/>
                </a:solidFill>
                <a:latin typeface="Times New Roman" charset="0"/>
              </a:rPr>
              <a:t>你绝对无阴影，光明永住，</a:t>
            </a:r>
            <a:endParaRPr lang="en-US" altLang="ja-JP" sz="4400" b="1">
              <a:solidFill>
                <a:schemeClr val="bg1"/>
              </a:solidFill>
              <a:latin typeface="Times New Roman" charset="0"/>
            </a:endParaRPr>
          </a:p>
          <a:p>
            <a:pPr algn="ctr" eaLnBrk="0" hangingPunct="0">
              <a:defRPr/>
            </a:pPr>
            <a:r>
              <a:rPr lang="zh-CN" altLang="en-US" sz="4400" b="1">
                <a:solidFill>
                  <a:schemeClr val="bg1"/>
                </a:solidFill>
                <a:latin typeface="Times New Roman" charset="0"/>
              </a:rPr>
              <a:t>你的慈悲怜悯，长存不改变，</a:t>
            </a:r>
            <a:r>
              <a:rPr lang="en-US" altLang="ja-JP" sz="4400" b="1">
                <a:solidFill>
                  <a:schemeClr val="bg1"/>
                </a:solidFill>
                <a:latin typeface="Times New Roman" charset="0"/>
              </a:rPr>
              <a:t> </a:t>
            </a:r>
          </a:p>
          <a:p>
            <a:pPr algn="ctr" eaLnBrk="0" hangingPunct="0">
              <a:defRPr/>
            </a:pPr>
            <a:r>
              <a:rPr lang="zh-CN" altLang="en-US" sz="4400" b="1">
                <a:solidFill>
                  <a:schemeClr val="bg1"/>
                </a:solidFill>
                <a:latin typeface="Times New Roman" charset="0"/>
              </a:rPr>
              <a:t>过去现在如是，今后亦然。</a:t>
            </a:r>
            <a:endParaRPr lang="en-US" sz="4400" b="1">
              <a:solidFill>
                <a:schemeClr val="bg1"/>
              </a:solidFill>
              <a:latin typeface="Times New Roman" charset="0"/>
            </a:endParaRPr>
          </a:p>
        </p:txBody>
      </p:sp>
      <p:sp>
        <p:nvSpPr>
          <p:cNvPr id="481283" name="Music"/>
          <p:cNvSpPr>
            <a:spLocks noEditPoints="1" noChangeArrowheads="1"/>
          </p:cNvSpPr>
          <p:nvPr/>
        </p:nvSpPr>
        <p:spPr bwMode="auto">
          <a:xfrm>
            <a:off x="0" y="0"/>
            <a:ext cx="1066800" cy="8382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0 h 21600"/>
              <a:gd name="T10" fmla="*/ 0 60000 65536"/>
              <a:gd name="T11" fmla="*/ 0 60000 65536"/>
              <a:gd name="T12" fmla="*/ 0 60000 65536"/>
              <a:gd name="T13" fmla="*/ 0 60000 65536"/>
              <a:gd name="T14" fmla="*/ 0 60000 65536"/>
              <a:gd name="T15" fmla="*/ 7975 w 21600"/>
              <a:gd name="T16" fmla="*/ 923 h 21600"/>
              <a:gd name="T17" fmla="*/ 20935 w 21600"/>
              <a:gd name="T18" fmla="*/ 5354 h 21600"/>
            </a:gdLst>
            <a:ahLst/>
            <a:cxnLst>
              <a:cxn ang="T10">
                <a:pos x="T0" y="T1"/>
              </a:cxn>
              <a:cxn ang="T11">
                <a:pos x="T2" y="T3"/>
              </a:cxn>
              <a:cxn ang="T12">
                <a:pos x="T4" y="T5"/>
              </a:cxn>
              <a:cxn ang="T13">
                <a:pos x="T6" y="T7"/>
              </a:cxn>
              <a:cxn ang="T14">
                <a:pos x="T8" y="T9"/>
              </a:cxn>
            </a:cxnLst>
            <a:rect l="T15" t="T16" r="T17" b="T18"/>
            <a:pathLst>
              <a:path w="21600" h="21600">
                <a:moveTo>
                  <a:pt x="7352" y="46"/>
                </a:moveTo>
                <a:lnTo>
                  <a:pt x="7373" y="9900"/>
                </a:lnTo>
                <a:lnTo>
                  <a:pt x="7352" y="16107"/>
                </a:lnTo>
                <a:lnTo>
                  <a:pt x="7103" y="15969"/>
                </a:lnTo>
                <a:lnTo>
                  <a:pt x="6729" y="15692"/>
                </a:lnTo>
                <a:lnTo>
                  <a:pt x="6355" y="15553"/>
                </a:lnTo>
                <a:lnTo>
                  <a:pt x="5981" y="15415"/>
                </a:lnTo>
                <a:lnTo>
                  <a:pt x="5607" y="15276"/>
                </a:lnTo>
                <a:lnTo>
                  <a:pt x="5109" y="15138"/>
                </a:lnTo>
                <a:lnTo>
                  <a:pt x="4735" y="15138"/>
                </a:lnTo>
                <a:lnTo>
                  <a:pt x="4236" y="15138"/>
                </a:lnTo>
                <a:lnTo>
                  <a:pt x="3364" y="15138"/>
                </a:lnTo>
                <a:lnTo>
                  <a:pt x="2616" y="15276"/>
                </a:lnTo>
                <a:lnTo>
                  <a:pt x="1869" y="15692"/>
                </a:lnTo>
                <a:lnTo>
                  <a:pt x="1246" y="15969"/>
                </a:lnTo>
                <a:lnTo>
                  <a:pt x="747" y="16523"/>
                </a:lnTo>
                <a:lnTo>
                  <a:pt x="373" y="17076"/>
                </a:lnTo>
                <a:lnTo>
                  <a:pt x="124" y="17630"/>
                </a:lnTo>
                <a:lnTo>
                  <a:pt x="0" y="18323"/>
                </a:lnTo>
                <a:lnTo>
                  <a:pt x="124" y="19015"/>
                </a:lnTo>
                <a:lnTo>
                  <a:pt x="373" y="19569"/>
                </a:lnTo>
                <a:lnTo>
                  <a:pt x="747" y="20123"/>
                </a:lnTo>
                <a:lnTo>
                  <a:pt x="1246" y="20676"/>
                </a:lnTo>
                <a:lnTo>
                  <a:pt x="1869" y="21092"/>
                </a:lnTo>
                <a:lnTo>
                  <a:pt x="2616" y="21369"/>
                </a:lnTo>
                <a:lnTo>
                  <a:pt x="3364" y="21507"/>
                </a:lnTo>
                <a:lnTo>
                  <a:pt x="4236" y="21646"/>
                </a:lnTo>
                <a:lnTo>
                  <a:pt x="5109" y="21507"/>
                </a:lnTo>
                <a:lnTo>
                  <a:pt x="5856" y="21369"/>
                </a:lnTo>
                <a:lnTo>
                  <a:pt x="6604" y="21092"/>
                </a:lnTo>
                <a:lnTo>
                  <a:pt x="7227" y="20676"/>
                </a:lnTo>
                <a:lnTo>
                  <a:pt x="7726" y="20123"/>
                </a:lnTo>
                <a:lnTo>
                  <a:pt x="8100" y="19569"/>
                </a:lnTo>
                <a:lnTo>
                  <a:pt x="8349" y="19015"/>
                </a:lnTo>
                <a:lnTo>
                  <a:pt x="8473" y="18323"/>
                </a:lnTo>
                <a:lnTo>
                  <a:pt x="8473" y="6276"/>
                </a:lnTo>
                <a:lnTo>
                  <a:pt x="20561" y="6276"/>
                </a:lnTo>
                <a:lnTo>
                  <a:pt x="20561" y="16107"/>
                </a:lnTo>
                <a:lnTo>
                  <a:pt x="20187" y="15830"/>
                </a:lnTo>
                <a:lnTo>
                  <a:pt x="19938" y="15692"/>
                </a:lnTo>
                <a:lnTo>
                  <a:pt x="19564" y="15553"/>
                </a:lnTo>
                <a:lnTo>
                  <a:pt x="19190" y="15415"/>
                </a:lnTo>
                <a:lnTo>
                  <a:pt x="18692" y="15276"/>
                </a:lnTo>
                <a:lnTo>
                  <a:pt x="18318" y="15138"/>
                </a:lnTo>
                <a:lnTo>
                  <a:pt x="17944" y="15138"/>
                </a:lnTo>
                <a:lnTo>
                  <a:pt x="17446" y="15138"/>
                </a:lnTo>
                <a:lnTo>
                  <a:pt x="16573" y="15138"/>
                </a:lnTo>
                <a:lnTo>
                  <a:pt x="15826" y="15276"/>
                </a:lnTo>
                <a:lnTo>
                  <a:pt x="15078" y="15692"/>
                </a:lnTo>
                <a:lnTo>
                  <a:pt x="14455" y="15969"/>
                </a:lnTo>
                <a:lnTo>
                  <a:pt x="13956" y="16523"/>
                </a:lnTo>
                <a:lnTo>
                  <a:pt x="13583" y="17076"/>
                </a:lnTo>
                <a:lnTo>
                  <a:pt x="13333" y="17630"/>
                </a:lnTo>
                <a:lnTo>
                  <a:pt x="13209" y="18323"/>
                </a:lnTo>
                <a:lnTo>
                  <a:pt x="13333" y="19015"/>
                </a:lnTo>
                <a:lnTo>
                  <a:pt x="13583" y="19569"/>
                </a:lnTo>
                <a:lnTo>
                  <a:pt x="13956" y="20123"/>
                </a:lnTo>
                <a:lnTo>
                  <a:pt x="14455" y="20676"/>
                </a:lnTo>
                <a:lnTo>
                  <a:pt x="15078" y="21092"/>
                </a:lnTo>
                <a:lnTo>
                  <a:pt x="15826" y="21369"/>
                </a:lnTo>
                <a:lnTo>
                  <a:pt x="16573" y="21507"/>
                </a:lnTo>
                <a:lnTo>
                  <a:pt x="17446" y="21646"/>
                </a:lnTo>
                <a:lnTo>
                  <a:pt x="18318" y="21507"/>
                </a:lnTo>
                <a:lnTo>
                  <a:pt x="19066" y="21369"/>
                </a:lnTo>
                <a:lnTo>
                  <a:pt x="19813" y="21092"/>
                </a:lnTo>
                <a:lnTo>
                  <a:pt x="20436" y="20676"/>
                </a:lnTo>
                <a:lnTo>
                  <a:pt x="20935" y="20123"/>
                </a:lnTo>
                <a:lnTo>
                  <a:pt x="21309" y="19569"/>
                </a:lnTo>
                <a:lnTo>
                  <a:pt x="21558" y="19015"/>
                </a:lnTo>
                <a:lnTo>
                  <a:pt x="21683" y="18323"/>
                </a:lnTo>
                <a:lnTo>
                  <a:pt x="21683" y="10061"/>
                </a:lnTo>
                <a:lnTo>
                  <a:pt x="21683" y="46"/>
                </a:lnTo>
                <a:lnTo>
                  <a:pt x="7352" y="46"/>
                </a:lnTo>
                <a:close/>
              </a:path>
            </a:pathLst>
          </a:custGeom>
          <a:solidFill>
            <a:srgbClr val="FFBE7D"/>
          </a:solidFill>
          <a:ln w="9525">
            <a:solidFill>
              <a:srgbClr val="000000"/>
            </a:solidFill>
            <a:miter lim="800000"/>
            <a:headEnd/>
            <a:tailEnd/>
          </a:ln>
          <a:effectLst>
            <a:outerShdw dist="107763" dir="2700000" algn="ctr" rotWithShape="0">
              <a:srgbClr val="808080"/>
            </a:outerShdw>
          </a:effectLst>
        </p:spPr>
        <p:txBody>
          <a:bodyPr/>
          <a:lstStyle/>
          <a:p>
            <a:endParaRPr lang="en-US"/>
          </a:p>
        </p:txBody>
      </p:sp>
    </p:spTree>
  </p:cSld>
  <p:clrMapOvr>
    <a:masterClrMapping/>
  </p:clrMapOvr>
  <p:transition>
    <p:circle/>
    <p:sndAc>
      <p:stSnd>
        <p:snd r:embed="rId3" name="chimes.wav"/>
      </p:stSnd>
    </p:sndAc>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3329" name="Picture 2"/>
          <p:cNvPicPr>
            <a:picLocks noChangeAspect="1" noChangeArrowheads="1"/>
          </p:cNvPicPr>
          <p:nvPr/>
        </p:nvPicPr>
        <p:blipFill>
          <a:blip r:embed="rId3" cstate="email">
            <a:lum brigh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2691" name="Text Box 3"/>
          <p:cNvSpPr txBox="1">
            <a:spLocks noChangeArrowheads="1"/>
          </p:cNvSpPr>
          <p:nvPr/>
        </p:nvSpPr>
        <p:spPr bwMode="auto">
          <a:xfrm>
            <a:off x="1295400" y="1295400"/>
            <a:ext cx="7540625" cy="3478213"/>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eaLnBrk="0" hangingPunct="0">
              <a:defRPr/>
            </a:pPr>
            <a:r>
              <a:rPr lang="zh-CN" altLang="en-US" sz="4400" b="1">
                <a:solidFill>
                  <a:schemeClr val="bg1"/>
                </a:solidFill>
                <a:latin typeface="Times New Roman" charset="0"/>
              </a:rPr>
              <a:t>你信实何广大！</a:t>
            </a:r>
            <a:endParaRPr lang="en-US" altLang="zh-CN" sz="4400" b="1">
              <a:solidFill>
                <a:schemeClr val="bg1"/>
              </a:solidFill>
              <a:latin typeface="Times New Roman" charset="0"/>
            </a:endParaRPr>
          </a:p>
          <a:p>
            <a:pPr algn="ctr" eaLnBrk="0" hangingPunct="0">
              <a:defRPr/>
            </a:pPr>
            <a:r>
              <a:rPr lang="zh-CN" altLang="en-US" sz="4400" b="1">
                <a:solidFill>
                  <a:schemeClr val="bg1"/>
                </a:solidFill>
                <a:latin typeface="Times New Roman" charset="0"/>
              </a:rPr>
              <a:t>你信实何广大！</a:t>
            </a:r>
            <a:endParaRPr lang="en-US" altLang="zh-CN" sz="4400" b="1">
              <a:solidFill>
                <a:schemeClr val="bg1"/>
              </a:solidFill>
              <a:latin typeface="Times New Roman" charset="0"/>
            </a:endParaRPr>
          </a:p>
          <a:p>
            <a:pPr algn="ctr" eaLnBrk="0" hangingPunct="0">
              <a:defRPr/>
            </a:pPr>
            <a:r>
              <a:rPr lang="zh-CN" altLang="en-US" sz="4400" b="1">
                <a:solidFill>
                  <a:schemeClr val="bg1"/>
                </a:solidFill>
                <a:latin typeface="Times New Roman" charset="0"/>
              </a:rPr>
              <a:t>每天清晨我领受新恩赐。</a:t>
            </a:r>
            <a:endParaRPr lang="en-US" altLang="zh-CN" sz="4400" b="1">
              <a:solidFill>
                <a:schemeClr val="bg1"/>
              </a:solidFill>
              <a:latin typeface="Times New Roman" charset="0"/>
            </a:endParaRPr>
          </a:p>
          <a:p>
            <a:pPr algn="ctr" eaLnBrk="0" hangingPunct="0">
              <a:defRPr/>
            </a:pPr>
            <a:r>
              <a:rPr lang="zh-CN" altLang="en-US" sz="4400" b="1">
                <a:solidFill>
                  <a:schemeClr val="bg1"/>
                </a:solidFill>
                <a:latin typeface="Times New Roman" charset="0"/>
              </a:rPr>
              <a:t>我一切需要，你全安排妥当，</a:t>
            </a:r>
            <a:endParaRPr lang="en-US" altLang="zh-CN" sz="4400" b="1">
              <a:solidFill>
                <a:schemeClr val="bg1"/>
              </a:solidFill>
              <a:latin typeface="Times New Roman" charset="0"/>
            </a:endParaRPr>
          </a:p>
          <a:p>
            <a:pPr algn="ctr" eaLnBrk="0" hangingPunct="0">
              <a:defRPr/>
            </a:pPr>
            <a:r>
              <a:rPr lang="zh-CN" altLang="en-US" sz="4400" b="1">
                <a:solidFill>
                  <a:schemeClr val="bg1"/>
                </a:solidFill>
                <a:latin typeface="Times New Roman" charset="0"/>
              </a:rPr>
              <a:t>何等的大信实，主赐给我！</a:t>
            </a:r>
            <a:endParaRPr lang="en-US" altLang="zh-CN" sz="4400" b="1">
              <a:solidFill>
                <a:schemeClr val="bg1"/>
              </a:solidFill>
              <a:latin typeface="Times New Roman" charset="0"/>
            </a:endParaRPr>
          </a:p>
        </p:txBody>
      </p:sp>
    </p:spTree>
  </p:cSld>
  <p:clrMapOvr>
    <a:masterClrMapping/>
  </p:clrMapOvr>
  <p:transition>
    <p:zoom/>
  </p:transition>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377" name="Rectangle 2"/>
          <p:cNvSpPr>
            <a:spLocks noGrp="1" noChangeArrowheads="1"/>
          </p:cNvSpPr>
          <p:nvPr>
            <p:ph type="title" idx="4294967295"/>
          </p:nvPr>
        </p:nvSpPr>
        <p:spPr/>
        <p:txBody>
          <a:bodyPr/>
          <a:lstStyle/>
          <a:p>
            <a:pPr eaLnBrk="1" hangingPunct="1"/>
            <a:r>
              <a:rPr lang="en-US">
                <a:latin typeface="Arial" charset="0"/>
              </a:rPr>
              <a:t>Great is Thy faithfulness 3/6</a:t>
            </a:r>
          </a:p>
        </p:txBody>
      </p:sp>
      <p:pic>
        <p:nvPicPr>
          <p:cNvPr id="485378" name="Picture 3" descr="Landscape 00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2043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3716" name="Text Box 4"/>
          <p:cNvSpPr txBox="1">
            <a:spLocks noChangeArrowheads="1"/>
          </p:cNvSpPr>
          <p:nvPr/>
        </p:nvSpPr>
        <p:spPr bwMode="auto">
          <a:xfrm>
            <a:off x="152400" y="1143000"/>
            <a:ext cx="8991600" cy="2800350"/>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ＭＳ Ｐゴシック" charset="0"/>
                <a:cs typeface="Arial" charset="0"/>
              </a:defRPr>
            </a:lvl1pPr>
            <a:lvl2pPr>
              <a:defRPr sz="2800">
                <a:solidFill>
                  <a:schemeClr val="tx1"/>
                </a:solidFill>
                <a:latin typeface="Arial" charset="0"/>
                <a:ea typeface="Arial" charset="0"/>
                <a:cs typeface="Arial" charset="0"/>
              </a:defRPr>
            </a:lvl2pPr>
            <a:lvl3pPr>
              <a:defRPr sz="2400">
                <a:solidFill>
                  <a:schemeClr val="tx1"/>
                </a:solidFill>
                <a:latin typeface="Arial" charset="0"/>
                <a:ea typeface="Arial" charset="0"/>
                <a:cs typeface="Arial" charset="0"/>
              </a:defRPr>
            </a:lvl3pPr>
            <a:lvl4pPr>
              <a:defRPr sz="2000">
                <a:solidFill>
                  <a:schemeClr val="tx1"/>
                </a:solidFill>
                <a:latin typeface="Arial" charset="0"/>
                <a:ea typeface="Arial" charset="0"/>
                <a:cs typeface="Arial" charset="0"/>
              </a:defRPr>
            </a:lvl4pPr>
            <a:lvl5pPr>
              <a:defRPr sz="2000">
                <a:solidFill>
                  <a:schemeClr val="tx1"/>
                </a:solidFill>
                <a:latin typeface="Arial" charset="0"/>
                <a:ea typeface="Arial" charset="0"/>
                <a:cs typeface="Arial" charset="0"/>
              </a:defRPr>
            </a:lvl5pPr>
            <a:lvl6pPr eaLnBrk="0" hangingPunct="0">
              <a:defRPr sz="2000">
                <a:solidFill>
                  <a:schemeClr val="tx1"/>
                </a:solidFill>
                <a:latin typeface="Arial" charset="0"/>
                <a:ea typeface="Arial" charset="0"/>
                <a:cs typeface="Arial" charset="0"/>
              </a:defRPr>
            </a:lvl6pPr>
            <a:lvl7pPr eaLnBrk="0" hangingPunct="0">
              <a:defRPr sz="2000">
                <a:solidFill>
                  <a:schemeClr val="tx1"/>
                </a:solidFill>
                <a:latin typeface="Arial" charset="0"/>
                <a:ea typeface="Arial" charset="0"/>
                <a:cs typeface="Arial" charset="0"/>
              </a:defRPr>
            </a:lvl7pPr>
            <a:lvl8pPr eaLnBrk="0" hangingPunct="0">
              <a:defRPr sz="2000">
                <a:solidFill>
                  <a:schemeClr val="tx1"/>
                </a:solidFill>
                <a:latin typeface="Arial" charset="0"/>
                <a:ea typeface="Arial" charset="0"/>
                <a:cs typeface="Arial" charset="0"/>
              </a:defRPr>
            </a:lvl8pPr>
            <a:lvl9pPr eaLnBrk="0" hangingPunct="0">
              <a:defRPr sz="2000">
                <a:solidFill>
                  <a:schemeClr val="tx1"/>
                </a:solidFill>
                <a:latin typeface="Arial" charset="0"/>
                <a:ea typeface="Arial" charset="0"/>
                <a:cs typeface="Arial" charset="0"/>
              </a:defRPr>
            </a:lvl9pPr>
          </a:lstStyle>
          <a:p>
            <a:pPr algn="ctr" eaLnBrk="0" hangingPunct="0">
              <a:defRPr/>
            </a:pPr>
            <a:r>
              <a:rPr lang="zh-TW" altLang="en-US" sz="4400" b="1">
                <a:solidFill>
                  <a:schemeClr val="bg1"/>
                </a:solidFill>
                <a:latin typeface="Times New Roman" charset="0"/>
              </a:rPr>
              <a:t>春夏秋冬循环，栽种又收成，</a:t>
            </a:r>
          </a:p>
          <a:p>
            <a:pPr algn="ctr" eaLnBrk="0" hangingPunct="0">
              <a:defRPr/>
            </a:pPr>
            <a:r>
              <a:rPr lang="zh-TW" altLang="en-US" sz="4400" b="1">
                <a:solidFill>
                  <a:schemeClr val="bg1"/>
                </a:solidFill>
                <a:latin typeface="Times New Roman" charset="0"/>
              </a:rPr>
              <a:t>日月星辰，时刻循轨运行，</a:t>
            </a:r>
          </a:p>
          <a:p>
            <a:pPr algn="ctr" eaLnBrk="0" hangingPunct="0">
              <a:defRPr/>
            </a:pPr>
            <a:r>
              <a:rPr lang="zh-TW" altLang="en-US" sz="4400" b="1">
                <a:solidFill>
                  <a:schemeClr val="bg1"/>
                </a:solidFill>
                <a:latin typeface="Times New Roman" charset="0"/>
              </a:rPr>
              <a:t>天地宇宙万物，皆同作见证， </a:t>
            </a:r>
          </a:p>
          <a:p>
            <a:pPr algn="ctr" eaLnBrk="0" hangingPunct="0">
              <a:defRPr/>
            </a:pPr>
            <a:r>
              <a:rPr lang="zh-TW" altLang="en-US" sz="4400" b="1">
                <a:solidFill>
                  <a:schemeClr val="bg1"/>
                </a:solidFill>
                <a:latin typeface="Times New Roman" charset="0"/>
              </a:rPr>
              <a:t>述说我主信实、慈爱永恒。</a:t>
            </a:r>
          </a:p>
        </p:txBody>
      </p:sp>
    </p:spTree>
  </p:cSld>
  <p:clrMapOvr>
    <a:masterClrMapping/>
  </p:clrMapOvr>
  <p:transition>
    <p:fade/>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2"/>
          <p:cNvSpPr>
            <a:spLocks noGrp="1" noChangeArrowheads="1"/>
          </p:cNvSpPr>
          <p:nvPr>
            <p:ph type="title" idx="4294967295"/>
          </p:nvPr>
        </p:nvSpPr>
        <p:spPr/>
        <p:txBody>
          <a:bodyPr/>
          <a:lstStyle/>
          <a:p>
            <a:pPr eaLnBrk="1" hangingPunct="1"/>
            <a:r>
              <a:rPr lang="en-US">
                <a:latin typeface="Arial" charset="0"/>
              </a:rPr>
              <a:t>Great is Thy faithfulness 4/6</a:t>
            </a:r>
          </a:p>
        </p:txBody>
      </p:sp>
      <p:pic>
        <p:nvPicPr>
          <p:cNvPr id="486402" name="Picture 3" descr="5035"/>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8" name="Text Box 4"/>
          <p:cNvSpPr txBox="1">
            <a:spLocks noChangeArrowheads="1"/>
          </p:cNvSpPr>
          <p:nvPr/>
        </p:nvSpPr>
        <p:spPr bwMode="auto">
          <a:xfrm>
            <a:off x="776288" y="482600"/>
            <a:ext cx="7521575" cy="34782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4400" b="1">
                <a:solidFill>
                  <a:srgbClr val="FFFFFF"/>
                </a:solidFill>
                <a:latin typeface="Times New Roman" charset="0"/>
                <a:ea typeface="SimSun" charset="0"/>
              </a:rPr>
              <a:t>你信实何广大！</a:t>
            </a:r>
            <a:endParaRPr lang="en-US" altLang="zh-CN" sz="4400" b="1">
              <a:solidFill>
                <a:srgbClr val="FFFFFF"/>
              </a:solidFill>
              <a:latin typeface="Times New Roman" charset="0"/>
              <a:ea typeface="Arial" charset="0"/>
              <a:cs typeface="Arial" charset="0"/>
            </a:endParaRPr>
          </a:p>
          <a:p>
            <a:pPr algn="ctr" eaLnBrk="1" hangingPunct="1"/>
            <a:r>
              <a:rPr lang="zh-CN" altLang="en-US" sz="4400" b="1">
                <a:solidFill>
                  <a:srgbClr val="FFFFFF"/>
                </a:solidFill>
                <a:latin typeface="Times New Roman" charset="0"/>
                <a:ea typeface="SimSun" charset="0"/>
              </a:rPr>
              <a:t>你信实何广大！</a:t>
            </a:r>
            <a:endParaRPr lang="en-US" altLang="zh-CN" sz="4400" b="1">
              <a:solidFill>
                <a:srgbClr val="FFFFFF"/>
              </a:solidFill>
              <a:latin typeface="Times New Roman" charset="0"/>
              <a:ea typeface="Arial" charset="0"/>
              <a:cs typeface="Arial" charset="0"/>
            </a:endParaRPr>
          </a:p>
          <a:p>
            <a:pPr algn="ctr" eaLnBrk="1" hangingPunct="1"/>
            <a:r>
              <a:rPr lang="zh-CN" altLang="en-US" sz="4400" b="1">
                <a:solidFill>
                  <a:srgbClr val="FFFFFF"/>
                </a:solidFill>
                <a:latin typeface="Times New Roman" charset="0"/>
                <a:ea typeface="SimSun" charset="0"/>
              </a:rPr>
              <a:t>每天清晨我领受新恩赐。</a:t>
            </a:r>
            <a:endParaRPr lang="en-US" altLang="zh-CN" sz="4400" b="1">
              <a:solidFill>
                <a:srgbClr val="FFFFFF"/>
              </a:solidFill>
              <a:latin typeface="Times New Roman" charset="0"/>
              <a:ea typeface="Arial" charset="0"/>
              <a:cs typeface="Arial" charset="0"/>
            </a:endParaRPr>
          </a:p>
          <a:p>
            <a:pPr algn="ctr" eaLnBrk="1" hangingPunct="1"/>
            <a:r>
              <a:rPr lang="zh-CN" altLang="en-US" sz="4400" b="1">
                <a:solidFill>
                  <a:srgbClr val="FFFFFF"/>
                </a:solidFill>
                <a:latin typeface="Times New Roman" charset="0"/>
                <a:ea typeface="SimSun" charset="0"/>
              </a:rPr>
              <a:t>我一切需要，你全安排妥当，</a:t>
            </a:r>
            <a:endParaRPr lang="en-US" altLang="zh-CN" sz="4400" b="1">
              <a:solidFill>
                <a:srgbClr val="FFFFFF"/>
              </a:solidFill>
              <a:latin typeface="Times New Roman" charset="0"/>
              <a:ea typeface="Arial" charset="0"/>
              <a:cs typeface="Arial" charset="0"/>
            </a:endParaRPr>
          </a:p>
          <a:p>
            <a:pPr algn="ctr" eaLnBrk="1" hangingPunct="1"/>
            <a:r>
              <a:rPr lang="zh-CN" altLang="en-US" sz="4400" b="1">
                <a:solidFill>
                  <a:srgbClr val="FFFFFF"/>
                </a:solidFill>
                <a:latin typeface="Times New Roman" charset="0"/>
                <a:ea typeface="SimSun" charset="0"/>
              </a:rPr>
              <a:t>何等的大信实，主赐给我！</a:t>
            </a:r>
            <a:endParaRPr lang="en-US" altLang="zh-CN" sz="4400" b="1">
              <a:solidFill>
                <a:srgbClr val="FFFFFF"/>
              </a:solidFill>
              <a:latin typeface="Times New Roman" charset="0"/>
              <a:ea typeface="Arial" charset="0"/>
              <a:cs typeface="Arial" charset="0"/>
            </a:endParaRPr>
          </a:p>
        </p:txBody>
      </p:sp>
    </p:spTree>
  </p:cSld>
  <p:clrMapOvr>
    <a:masterClrMapping/>
  </p:clrMapOvr>
  <p:transition>
    <p:fade/>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5" name="Rectangle 2"/>
          <p:cNvSpPr>
            <a:spLocks noGrp="1" noChangeArrowheads="1"/>
          </p:cNvSpPr>
          <p:nvPr>
            <p:ph type="title" idx="4294967295"/>
          </p:nvPr>
        </p:nvSpPr>
        <p:spPr/>
        <p:txBody>
          <a:bodyPr/>
          <a:lstStyle/>
          <a:p>
            <a:pPr eaLnBrk="1" hangingPunct="1"/>
            <a:r>
              <a:rPr lang="en-US">
                <a:latin typeface="Arial" charset="0"/>
              </a:rPr>
              <a:t>Great is Thy faithfulness 5/6</a:t>
            </a:r>
          </a:p>
        </p:txBody>
      </p:sp>
      <p:pic>
        <p:nvPicPr>
          <p:cNvPr id="487426" name="Picture 3"/>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0" y="0"/>
            <a:ext cx="9144000" cy="6888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2" name="Text Box 4"/>
          <p:cNvSpPr txBox="1">
            <a:spLocks noChangeArrowheads="1"/>
          </p:cNvSpPr>
          <p:nvPr/>
        </p:nvSpPr>
        <p:spPr bwMode="auto">
          <a:xfrm>
            <a:off x="914400" y="2305050"/>
            <a:ext cx="7519988" cy="2800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ea typeface="ＭＳ Ｐゴシック" pitchFamily="34" charset="-128"/>
                <a:cs typeface="Arial" pitchFamily="34" charset="0"/>
              </a:defRPr>
            </a:lvl1pPr>
            <a:lvl2pPr marL="742950" indent="-285750" eaLnBrk="0" hangingPunct="0">
              <a:spcBef>
                <a:spcPct val="20000"/>
              </a:spcBef>
              <a:buChar char="–"/>
              <a:defRPr sz="2800">
                <a:solidFill>
                  <a:schemeClr val="tx1"/>
                </a:solidFill>
                <a:latin typeface="Arial" pitchFamily="34" charset="0"/>
                <a:ea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ea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ea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ea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ea typeface="Arial" pitchFamily="34" charset="0"/>
                <a:cs typeface="Arial" pitchFamily="34" charset="0"/>
              </a:defRPr>
            </a:lvl9pPr>
          </a:lstStyle>
          <a:p>
            <a:pPr algn="ctr" eaLnBrk="1" hangingPunct="1">
              <a:spcBef>
                <a:spcPct val="0"/>
              </a:spcBef>
              <a:buFontTx/>
              <a:buNone/>
              <a:defRPr/>
            </a:pPr>
            <a:r>
              <a:rPr lang="zh-TW" altLang="en-US" sz="4400" b="1">
                <a:solidFill>
                  <a:srgbClr val="FFFFFF"/>
                </a:solidFill>
                <a:latin typeface="Times New Roman" pitchFamily="18" charset="0"/>
                <a:ea typeface="SimSun" pitchFamily="2" charset="-122"/>
              </a:rPr>
              <a:t>祢赦免我罪愆，赐我永平安，</a:t>
            </a:r>
          </a:p>
          <a:p>
            <a:pPr algn="ctr" eaLnBrk="1" hangingPunct="1">
              <a:spcBef>
                <a:spcPct val="0"/>
              </a:spcBef>
              <a:buFontTx/>
              <a:buNone/>
              <a:defRPr/>
            </a:pPr>
            <a:r>
              <a:rPr lang="zh-TW" altLang="en-US" sz="4400" b="1">
                <a:solidFill>
                  <a:srgbClr val="FFFFFF"/>
                </a:solidFill>
                <a:latin typeface="Times New Roman" pitchFamily="18" charset="0"/>
                <a:ea typeface="SimSun" pitchFamily="2" charset="-122"/>
              </a:rPr>
              <a:t>祢常与我偕行安慰扶助，</a:t>
            </a:r>
          </a:p>
          <a:p>
            <a:pPr algn="ctr" eaLnBrk="1" hangingPunct="1">
              <a:spcBef>
                <a:spcPct val="0"/>
              </a:spcBef>
              <a:buFontTx/>
              <a:buNone/>
              <a:defRPr/>
            </a:pPr>
            <a:r>
              <a:rPr lang="zh-TW" altLang="en-US" sz="4400" b="1">
                <a:solidFill>
                  <a:srgbClr val="FFFFFF"/>
                </a:solidFill>
                <a:latin typeface="Times New Roman" pitchFamily="18" charset="0"/>
                <a:ea typeface="SimSun" pitchFamily="2" charset="-122"/>
              </a:rPr>
              <a:t>日日加力，更赐我光明盼望，</a:t>
            </a:r>
          </a:p>
          <a:p>
            <a:pPr algn="ctr" eaLnBrk="1" hangingPunct="1">
              <a:spcBef>
                <a:spcPct val="0"/>
              </a:spcBef>
              <a:buFontTx/>
              <a:buNone/>
              <a:defRPr/>
            </a:pPr>
            <a:r>
              <a:rPr lang="zh-TW" altLang="en-US" sz="4400" b="1">
                <a:solidFill>
                  <a:srgbClr val="FFFFFF"/>
                </a:solidFill>
                <a:latin typeface="Times New Roman" pitchFamily="18" charset="0"/>
                <a:ea typeface="SimSun" pitchFamily="2" charset="-122"/>
              </a:rPr>
              <a:t>祢赐丰盛恩惠，胜过千万。</a:t>
            </a:r>
          </a:p>
        </p:txBody>
      </p:sp>
    </p:spTree>
  </p:cSld>
  <p:clrMapOvr>
    <a:masterClrMapping/>
  </p:clrMapOvr>
  <p:transition>
    <p:fade/>
  </p:transition>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49" name="Rectangle 2"/>
          <p:cNvSpPr>
            <a:spLocks noGrp="1" noChangeArrowheads="1"/>
          </p:cNvSpPr>
          <p:nvPr>
            <p:ph type="title" idx="4294967295"/>
          </p:nvPr>
        </p:nvSpPr>
        <p:spPr/>
        <p:txBody>
          <a:bodyPr/>
          <a:lstStyle/>
          <a:p>
            <a:pPr eaLnBrk="1" hangingPunct="1"/>
            <a:r>
              <a:rPr lang="en-US">
                <a:latin typeface="Arial" charset="0"/>
              </a:rPr>
              <a:t>Great is Thy faithfulness 6/6</a:t>
            </a:r>
          </a:p>
        </p:txBody>
      </p:sp>
      <p:pic>
        <p:nvPicPr>
          <p:cNvPr id="488450" name="Picture 3"/>
          <p:cNvPicPr>
            <a:picLocks noChangeAspect="1" noChangeArrowheads="1"/>
          </p:cNvPicPr>
          <p:nvPr/>
        </p:nvPicPr>
        <p:blipFill>
          <a:blip r:embed="rId2" cstate="email">
            <a:lum bright="-12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6" name="Text Box 4"/>
          <p:cNvSpPr txBox="1">
            <a:spLocks noChangeArrowheads="1"/>
          </p:cNvSpPr>
          <p:nvPr/>
        </p:nvSpPr>
        <p:spPr bwMode="auto">
          <a:xfrm>
            <a:off x="846138" y="457200"/>
            <a:ext cx="7521575" cy="34782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4400" b="1">
                <a:solidFill>
                  <a:srgbClr val="FFFFFF"/>
                </a:solidFill>
                <a:latin typeface="Times New Roman" charset="0"/>
                <a:ea typeface="SimSun" charset="0"/>
              </a:rPr>
              <a:t>你信实何广大！</a:t>
            </a:r>
            <a:endParaRPr lang="en-US" altLang="zh-CN" sz="4400" b="1">
              <a:solidFill>
                <a:srgbClr val="FFFFFF"/>
              </a:solidFill>
              <a:latin typeface="Times New Roman" charset="0"/>
              <a:ea typeface="Arial" charset="0"/>
              <a:cs typeface="Arial" charset="0"/>
            </a:endParaRPr>
          </a:p>
          <a:p>
            <a:pPr algn="ctr" eaLnBrk="1" hangingPunct="1"/>
            <a:r>
              <a:rPr lang="zh-CN" altLang="en-US" sz="4400" b="1">
                <a:solidFill>
                  <a:srgbClr val="FFFFFF"/>
                </a:solidFill>
                <a:latin typeface="Times New Roman" charset="0"/>
                <a:ea typeface="SimSun" charset="0"/>
              </a:rPr>
              <a:t>你信实何广大！</a:t>
            </a:r>
            <a:endParaRPr lang="en-US" altLang="zh-CN" sz="4400" b="1">
              <a:solidFill>
                <a:srgbClr val="FFFFFF"/>
              </a:solidFill>
              <a:latin typeface="Times New Roman" charset="0"/>
              <a:ea typeface="Arial" charset="0"/>
              <a:cs typeface="Arial" charset="0"/>
            </a:endParaRPr>
          </a:p>
          <a:p>
            <a:pPr algn="ctr" eaLnBrk="1" hangingPunct="1"/>
            <a:r>
              <a:rPr lang="zh-CN" altLang="en-US" sz="4400" b="1">
                <a:solidFill>
                  <a:srgbClr val="FFFFFF"/>
                </a:solidFill>
                <a:latin typeface="Times New Roman" charset="0"/>
                <a:ea typeface="SimSun" charset="0"/>
              </a:rPr>
              <a:t>每天清晨我领受新恩赐。</a:t>
            </a:r>
            <a:endParaRPr lang="en-US" altLang="zh-CN" sz="4400" b="1">
              <a:solidFill>
                <a:srgbClr val="FFFFFF"/>
              </a:solidFill>
              <a:latin typeface="Times New Roman" charset="0"/>
              <a:ea typeface="Arial" charset="0"/>
              <a:cs typeface="Arial" charset="0"/>
            </a:endParaRPr>
          </a:p>
          <a:p>
            <a:pPr algn="ctr" eaLnBrk="1" hangingPunct="1"/>
            <a:r>
              <a:rPr lang="zh-CN" altLang="en-US" sz="4400" b="1">
                <a:solidFill>
                  <a:srgbClr val="FFFFFF"/>
                </a:solidFill>
                <a:latin typeface="Times New Roman" charset="0"/>
                <a:ea typeface="SimSun" charset="0"/>
              </a:rPr>
              <a:t>我一切需要，你全安排妥当，</a:t>
            </a:r>
            <a:endParaRPr lang="en-US" altLang="zh-CN" sz="4400" b="1">
              <a:solidFill>
                <a:srgbClr val="FFFFFF"/>
              </a:solidFill>
              <a:latin typeface="Times New Roman" charset="0"/>
              <a:ea typeface="Arial" charset="0"/>
              <a:cs typeface="Arial" charset="0"/>
            </a:endParaRPr>
          </a:p>
          <a:p>
            <a:pPr algn="ctr" eaLnBrk="1" hangingPunct="1"/>
            <a:r>
              <a:rPr lang="zh-CN" altLang="en-US" sz="4400" b="1">
                <a:solidFill>
                  <a:srgbClr val="FFFFFF"/>
                </a:solidFill>
                <a:latin typeface="Times New Roman" charset="0"/>
                <a:ea typeface="SimSun" charset="0"/>
              </a:rPr>
              <a:t>何等的大信实，主赐给我！</a:t>
            </a:r>
            <a:endParaRPr lang="en-US" altLang="zh-CN" sz="4400" b="1">
              <a:solidFill>
                <a:srgbClr val="FFFFFF"/>
              </a:solidFill>
              <a:latin typeface="Times New Roman" charset="0"/>
              <a:ea typeface="Arial" charset="0"/>
              <a:cs typeface="Arial" charset="0"/>
            </a:endParaRPr>
          </a:p>
        </p:txBody>
      </p:sp>
    </p:spTree>
  </p:cSld>
  <p:clrMapOvr>
    <a:masterClrMapping/>
  </p:clrMapOvr>
  <p:transition>
    <p:fade/>
  </p:transition>
</p:sld>
</file>

<file path=ppt/slides/slide257.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chemeClr val="accent1"/>
            </a:gs>
            <a:gs pos="100000">
              <a:srgbClr val="3333FF"/>
            </a:gs>
          </a:gsLst>
          <a:lin ang="5400000" scaled="1"/>
        </a:gradFill>
        <a:effectLst/>
      </p:bgPr>
    </p:bg>
    <p:spTree>
      <p:nvGrpSpPr>
        <p:cNvPr id="1" name=""/>
        <p:cNvGrpSpPr/>
        <p:nvPr/>
      </p:nvGrpSpPr>
      <p:grpSpPr>
        <a:xfrm>
          <a:off x="0" y="0"/>
          <a:ext cx="0" cy="0"/>
          <a:chOff x="0" y="0"/>
          <a:chExt cx="0" cy="0"/>
        </a:xfrm>
      </p:grpSpPr>
      <p:sp>
        <p:nvSpPr>
          <p:cNvPr id="321538" name="Rectangle 2"/>
          <p:cNvSpPr>
            <a:spLocks noGrp="1" noChangeArrowheads="1"/>
          </p:cNvSpPr>
          <p:nvPr>
            <p:ph type="body" idx="1"/>
          </p:nvPr>
        </p:nvSpPr>
        <p:spPr>
          <a:xfrm>
            <a:off x="3657600" y="304800"/>
            <a:ext cx="5334000" cy="2590800"/>
          </a:xfrm>
          <a:solidFill>
            <a:srgbClr val="CC0066"/>
          </a:solidFill>
          <a:effectLst>
            <a:outerShdw blurRad="63500" dist="35921" dir="2700000" algn="ctr" rotWithShape="0">
              <a:schemeClr val="tx2"/>
            </a:outerShdw>
          </a:effectLst>
        </p:spPr>
        <p:txBody>
          <a:bodyPr/>
          <a:lstStyle/>
          <a:p>
            <a:pPr eaLnBrk="1" hangingPunct="1">
              <a:buFontTx/>
              <a:buNone/>
              <a:defRPr/>
            </a:pPr>
            <a:r>
              <a:rPr lang="zh-CN" altLang="en-US" sz="10000" b="1" i="1" dirty="0">
                <a:solidFill>
                  <a:srgbClr val="FFFF00"/>
                </a:solidFill>
                <a:effectLst>
                  <a:outerShdw blurRad="38100" dist="38100" dir="2700000" algn="tl">
                    <a:srgbClr val="000000"/>
                  </a:outerShdw>
                </a:effectLst>
                <a:latin typeface="Mistral" charset="0"/>
                <a:ea typeface="Dotum" charset="0"/>
                <a:cs typeface="Dotum" charset="0"/>
              </a:rPr>
              <a:t>列王纪下</a:t>
            </a:r>
            <a:endParaRPr lang="en-GB" sz="10000" b="1" i="1" dirty="0">
              <a:solidFill>
                <a:srgbClr val="FFFF00"/>
              </a:solidFill>
              <a:effectLst>
                <a:outerShdw blurRad="38100" dist="38100" dir="2700000" algn="tl">
                  <a:srgbClr val="000000"/>
                </a:outerShdw>
              </a:effectLst>
              <a:latin typeface="Mistral" charset="0"/>
              <a:ea typeface="Dotum" charset="0"/>
              <a:cs typeface="Dotum" charset="0"/>
            </a:endParaRPr>
          </a:p>
        </p:txBody>
      </p:sp>
      <p:pic>
        <p:nvPicPr>
          <p:cNvPr id="489475" name="Picture 3" descr="j022756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36274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540" name="Text Box 4"/>
          <p:cNvSpPr txBox="1">
            <a:spLocks noChangeArrowheads="1"/>
          </p:cNvSpPr>
          <p:nvPr/>
        </p:nvSpPr>
        <p:spPr bwMode="auto">
          <a:xfrm>
            <a:off x="5562600" y="5257800"/>
            <a:ext cx="3124200" cy="138430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2800" b="1" i="1">
                <a:cs typeface="Arial" charset="0"/>
              </a:rPr>
              <a:t>翻译：</a:t>
            </a:r>
            <a:endParaRPr lang="en-US" altLang="zh-CN" sz="2800" b="1" i="1">
              <a:cs typeface="Arial" charset="0"/>
            </a:endParaRPr>
          </a:p>
          <a:p>
            <a:pPr eaLnBrk="1" hangingPunct="1"/>
            <a:r>
              <a:rPr lang="zh-CN" altLang="en-US" sz="2800" b="1" i="1">
                <a:cs typeface="Arial" charset="0"/>
              </a:rPr>
              <a:t>林伟灿</a:t>
            </a:r>
            <a:endParaRPr lang="en-US" altLang="zh-CN" sz="2800" b="1" i="1">
              <a:cs typeface="Arial" charset="0"/>
            </a:endParaRPr>
          </a:p>
          <a:p>
            <a:pPr eaLnBrk="1" hangingPunct="1"/>
            <a:r>
              <a:rPr lang="en-US" sz="2800" b="1" i="1">
                <a:cs typeface="Arial" charset="0"/>
              </a:rPr>
              <a:t>Lam Wai Chan</a:t>
            </a:r>
            <a:endParaRPr lang="en-GB" sz="2800" b="1" i="1">
              <a:cs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21538">
                                            <p:txEl>
                                              <p:pRg st="0" end="0"/>
                                            </p:txEl>
                                          </p:spTgt>
                                        </p:tgtEl>
                                        <p:attrNameLst>
                                          <p:attrName>style.visibility</p:attrName>
                                        </p:attrNameLst>
                                      </p:cBhvr>
                                      <p:to>
                                        <p:strVal val="visible"/>
                                      </p:to>
                                    </p:set>
                                    <p:animEffect transition="in" filter="fade">
                                      <p:cBhvr>
                                        <p:cTn id="7" dur="2000"/>
                                        <p:tgtEl>
                                          <p:spTgt spid="32153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5" presetClass="entr" presetSubtype="0" fill="hold" grpId="0" nodeType="clickEffect">
                                  <p:stCondLst>
                                    <p:cond delay="0"/>
                                  </p:stCondLst>
                                  <p:childTnLst>
                                    <p:set>
                                      <p:cBhvr>
                                        <p:cTn id="11" dur="1" fill="hold">
                                          <p:stCondLst>
                                            <p:cond delay="0"/>
                                          </p:stCondLst>
                                        </p:cTn>
                                        <p:tgtEl>
                                          <p:spTgt spid="321540"/>
                                        </p:tgtEl>
                                        <p:attrNameLst>
                                          <p:attrName>style.visibility</p:attrName>
                                        </p:attrNameLst>
                                      </p:cBhvr>
                                      <p:to>
                                        <p:strVal val="visible"/>
                                      </p:to>
                                    </p:set>
                                    <p:anim calcmode="lin" valueType="num">
                                      <p:cBhvr>
                                        <p:cTn id="12" dur="1000" fill="hold"/>
                                        <p:tgtEl>
                                          <p:spTgt spid="321540"/>
                                        </p:tgtEl>
                                        <p:attrNameLst>
                                          <p:attrName>ppt_w</p:attrName>
                                        </p:attrNameLst>
                                      </p:cBhvr>
                                      <p:tavLst>
                                        <p:tav tm="0">
                                          <p:val>
                                            <p:fltVal val="0"/>
                                          </p:val>
                                        </p:tav>
                                        <p:tav tm="100000">
                                          <p:val>
                                            <p:strVal val="#ppt_w"/>
                                          </p:val>
                                        </p:tav>
                                      </p:tavLst>
                                    </p:anim>
                                    <p:anim calcmode="lin" valueType="num">
                                      <p:cBhvr>
                                        <p:cTn id="13" dur="1000" fill="hold"/>
                                        <p:tgtEl>
                                          <p:spTgt spid="321540"/>
                                        </p:tgtEl>
                                        <p:attrNameLst>
                                          <p:attrName>ppt_h</p:attrName>
                                        </p:attrNameLst>
                                      </p:cBhvr>
                                      <p:tavLst>
                                        <p:tav tm="0">
                                          <p:val>
                                            <p:fltVal val="0"/>
                                          </p:val>
                                        </p:tav>
                                        <p:tav tm="100000">
                                          <p:val>
                                            <p:strVal val="#ppt_h"/>
                                          </p:val>
                                        </p:tav>
                                      </p:tavLst>
                                    </p:anim>
                                    <p:anim calcmode="lin" valueType="num">
                                      <p:cBhvr>
                                        <p:cTn id="14" dur="1000" fill="hold"/>
                                        <p:tgtEl>
                                          <p:spTgt spid="321540"/>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321540"/>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10"/>
                                            </p:cond>
                                          </p:stCondLst>
                                          <p:endCondLst>
                                            <p:cond evt="onStopAudio" delay="0">
                                              <p:tgtEl>
                                                <p:sldTgt/>
                                              </p:tgtEl>
                                            </p:cond>
                                          </p:endCondLst>
                                        </p:cTn>
                                        <p:tgtEl>
                                          <p:sndTgt r:embed="rId3"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1538" grpId="0" build="p"/>
      <p:bldP spid="321540"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2951169084"/>
      </p:ext>
    </p:extLst>
  </p:cSld>
  <p:clrMapOvr>
    <a:masterClrMapping/>
  </p:clrMapOvr>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zh-CN" altLang="en-US" sz="4000" b="1">
                <a:solidFill>
                  <a:srgbClr val="FFFFFF"/>
                </a:solidFill>
                <a:latin typeface="Arial" charset="0"/>
                <a:ea typeface="SimSun" charset="0"/>
                <a:cs typeface="SimSun" charset="0"/>
              </a:rPr>
              <a:t>免费获取这讲解</a:t>
            </a:r>
            <a:r>
              <a:rPr lang="en-US" altLang="ja-JP" sz="4000" b="1">
                <a:solidFill>
                  <a:srgbClr val="FFFFFF"/>
                </a:solidFill>
                <a:latin typeface="Arial" charset="0"/>
                <a:cs typeface="Arial" charset="0"/>
              </a:rPr>
              <a:t>!</a:t>
            </a:r>
            <a:endParaRPr lang="en-US" sz="1400" b="1">
              <a:solidFill>
                <a:srgbClr val="FFFFFF"/>
              </a:solidFill>
              <a:latin typeface="Arial" charset="0"/>
              <a:cs typeface="Arial" charset="0"/>
            </a:endParaRPr>
          </a:p>
        </p:txBody>
      </p:sp>
      <p:sp>
        <p:nvSpPr>
          <p:cNvPr id="575489" name="Rectangle 1026"/>
          <p:cNvSpPr>
            <a:spLocks noGrp="1" noChangeArrowheads="1"/>
          </p:cNvSpPr>
          <p:nvPr>
            <p:ph type="ctrTitle"/>
          </p:nvPr>
        </p:nvSpPr>
        <p:spPr>
          <a:xfrm>
            <a:off x="0" y="6172200"/>
            <a:ext cx="9144000" cy="685800"/>
          </a:xfrm>
        </p:spPr>
        <p:txBody>
          <a:bodyPr/>
          <a:lstStyle/>
          <a:p>
            <a:pPr eaLnBrk="1" hangingPunct="1"/>
            <a:r>
              <a:rPr lang="zh-CN" altLang="en-US" sz="2800" b="1" dirty="0">
                <a:solidFill>
                  <a:srgbClr val="FFFFFF"/>
                </a:solidFill>
                <a:latin typeface="Arial" charset="0"/>
                <a:ea typeface="SimSun" charset="0"/>
                <a:cs typeface="SimSun" charset="0"/>
              </a:rPr>
              <a:t>旧约全书概论链接地址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pic>
        <p:nvPicPr>
          <p:cNvPr id="6" name="Picture 5" descr="Screen Shot 2016-02-02 at 5.41.18 PM.png"/>
          <p:cNvPicPr>
            <a:picLocks noChangeAspect="1"/>
          </p:cNvPicPr>
          <p:nvPr/>
        </p:nvPicPr>
        <p:blipFill rotWithShape="1">
          <a:blip r:embed="rId3" cstate="screen">
            <a:extLst>
              <a:ext uri="{28A0092B-C50C-407E-A947-70E740481C1C}">
                <a14:useLocalDpi xmlns:a14="http://schemas.microsoft.com/office/drawing/2010/main" val="0"/>
              </a:ext>
            </a:extLst>
          </a:blip>
          <a:srcRect/>
          <a:stretch/>
        </p:blipFill>
        <p:spPr>
          <a:xfrm>
            <a:off x="-44173" y="636981"/>
            <a:ext cx="9232347" cy="5650045"/>
          </a:xfrm>
          <a:prstGeom prst="rect">
            <a:avLst/>
          </a:prstGeom>
        </p:spPr>
      </p:pic>
      <p:pic>
        <p:nvPicPr>
          <p:cNvPr id="7" name="Picture 6" descr="Screen Shot 2016-02-02 at 5.42.03 PM.png"/>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307223" y="2222340"/>
            <a:ext cx="6153212" cy="3483594"/>
          </a:xfrm>
          <a:prstGeom prst="rect">
            <a:avLst/>
          </a:prstGeom>
        </p:spPr>
      </p:pic>
      <p:sp>
        <p:nvSpPr>
          <p:cNvPr id="8" name="Rectangle 1026"/>
          <p:cNvSpPr txBox="1">
            <a:spLocks noChangeArrowheads="1"/>
          </p:cNvSpPr>
          <p:nvPr/>
        </p:nvSpPr>
        <p:spPr bwMode="auto">
          <a:xfrm>
            <a:off x="0" y="1310554"/>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3600" b="1" dirty="0">
                <a:solidFill>
                  <a:srgbClr val="000000"/>
                </a:solidFill>
                <a:ea typeface="SimSun" charset="0"/>
                <a:cs typeface="Arial" charset="0"/>
              </a:rPr>
              <a:t>圣经学习下载</a:t>
            </a:r>
          </a:p>
        </p:txBody>
      </p:sp>
    </p:spTree>
    <p:extLst>
      <p:ext uri="{BB962C8B-B14F-4D97-AF65-F5344CB8AC3E}">
        <p14:creationId xmlns:p14="http://schemas.microsoft.com/office/powerpoint/2010/main" val="1242127309"/>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7"/>
                                        </p:tgtEl>
                                        <p:attrNameLst>
                                          <p:attrName>ppt_x</p:attrName>
                                        </p:attrNameLst>
                                      </p:cBhvr>
                                      <p:tavLst>
                                        <p:tav tm="0">
                                          <p:val>
                                            <p:strVal val="ppt_x"/>
                                          </p:val>
                                        </p:tav>
                                        <p:tav tm="100000">
                                          <p:val>
                                            <p:strVal val="0-ppt_w/2"/>
                                          </p:val>
                                        </p:tav>
                                      </p:tavLst>
                                    </p:anim>
                                    <p:anim calcmode="lin" valueType="num">
                                      <p:cBhvr additive="base">
                                        <p:cTn id="7" dur="2000"/>
                                        <p:tgtEl>
                                          <p:spTgt spid="7"/>
                                        </p:tgtEl>
                                        <p:attrNameLst>
                                          <p:attrName>ppt_y</p:attrName>
                                        </p:attrNameLst>
                                      </p:cBhvr>
                                      <p:tavLst>
                                        <p:tav tm="0">
                                          <p:val>
                                            <p:strVal val="ppt_y"/>
                                          </p:val>
                                        </p:tav>
                                        <p:tav tm="100000">
                                          <p:val>
                                            <p:strVal val="ppt_y"/>
                                          </p:val>
                                        </p:tav>
                                      </p:tavLst>
                                    </p:anim>
                                    <p:set>
                                      <p:cBhvr>
                                        <p:cTn id="8" dur="1" fill="hold">
                                          <p:stCondLst>
                                            <p:cond delay="1999"/>
                                          </p:stCondLst>
                                        </p:cTn>
                                        <p:tgtEl>
                                          <p:spTgt spid="7"/>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000" fill="hold"/>
                                        <p:tgtEl>
                                          <p:spTgt spid="7"/>
                                        </p:tgtEl>
                                        <p:attrNameLst>
                                          <p:attrName>ppt_x</p:attrName>
                                        </p:attrNameLst>
                                      </p:cBhvr>
                                      <p:tavLst>
                                        <p:tav tm="0">
                                          <p:val>
                                            <p:strVal val="1+#ppt_w/2"/>
                                          </p:val>
                                        </p:tav>
                                        <p:tav tm="100000">
                                          <p:val>
                                            <p:strVal val="#ppt_x"/>
                                          </p:val>
                                        </p:tav>
                                      </p:tavLst>
                                    </p:anim>
                                    <p:anim calcmode="lin" valueType="num">
                                      <p:cBhvr additive="base">
                                        <p:cTn id="13"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49" name="Rectangle 105"/>
          <p:cNvSpPr>
            <a:spLocks noChangeArrowheads="1"/>
          </p:cNvSpPr>
          <p:nvPr/>
        </p:nvSpPr>
        <p:spPr bwMode="auto">
          <a:xfrm>
            <a:off x="0" y="0"/>
            <a:ext cx="9144000" cy="1524000"/>
          </a:xfrm>
          <a:prstGeom prst="rect">
            <a:avLst/>
          </a:prstGeom>
          <a:solidFill>
            <a:schemeClr val="accent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4050" name="Group 107"/>
          <p:cNvGrpSpPr>
            <a:grpSpLocks/>
          </p:cNvGrpSpPr>
          <p:nvPr/>
        </p:nvGrpSpPr>
        <p:grpSpPr bwMode="auto">
          <a:xfrm>
            <a:off x="1447800" y="1524000"/>
            <a:ext cx="5105400" cy="3733800"/>
            <a:chOff x="1447800" y="1524000"/>
            <a:chExt cx="5105400" cy="3733800"/>
          </a:xfrm>
        </p:grpSpPr>
        <p:sp>
          <p:nvSpPr>
            <p:cNvPr id="514056" name="Rectangle 3"/>
            <p:cNvSpPr>
              <a:spLocks noChangeArrowheads="1"/>
            </p:cNvSpPr>
            <p:nvPr/>
          </p:nvSpPr>
          <p:spPr bwMode="auto">
            <a:xfrm>
              <a:off x="32766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57" name="Rectangle 5"/>
            <p:cNvSpPr>
              <a:spLocks noChangeArrowheads="1"/>
            </p:cNvSpPr>
            <p:nvPr/>
          </p:nvSpPr>
          <p:spPr bwMode="auto">
            <a:xfrm>
              <a:off x="37338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58" name="Rectangle 7"/>
            <p:cNvSpPr>
              <a:spLocks noChangeArrowheads="1"/>
            </p:cNvSpPr>
            <p:nvPr/>
          </p:nvSpPr>
          <p:spPr bwMode="auto">
            <a:xfrm>
              <a:off x="41910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59" name="Rectangle 9"/>
            <p:cNvSpPr>
              <a:spLocks noChangeArrowheads="1"/>
            </p:cNvSpPr>
            <p:nvPr/>
          </p:nvSpPr>
          <p:spPr bwMode="auto">
            <a:xfrm>
              <a:off x="46482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60" name="Rectangle 11"/>
            <p:cNvSpPr>
              <a:spLocks noChangeArrowheads="1"/>
            </p:cNvSpPr>
            <p:nvPr/>
          </p:nvSpPr>
          <p:spPr bwMode="auto">
            <a:xfrm>
              <a:off x="51054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4061" name="Group 97"/>
            <p:cNvGrpSpPr>
              <a:grpSpLocks/>
            </p:cNvGrpSpPr>
            <p:nvPr/>
          </p:nvGrpSpPr>
          <p:grpSpPr bwMode="auto">
            <a:xfrm>
              <a:off x="3276600" y="1524000"/>
              <a:ext cx="2362200" cy="533400"/>
              <a:chOff x="2208" y="912"/>
              <a:chExt cx="1488" cy="336"/>
            </a:xfrm>
          </p:grpSpPr>
          <p:sp>
            <p:nvSpPr>
              <p:cNvPr id="514153" name="Rectangle 4"/>
              <p:cNvSpPr>
                <a:spLocks noChangeArrowheads="1"/>
              </p:cNvSpPr>
              <p:nvPr/>
            </p:nvSpPr>
            <p:spPr bwMode="auto">
              <a:xfrm>
                <a:off x="2208"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N</a:t>
                </a:r>
              </a:p>
            </p:txBody>
          </p:sp>
          <p:sp>
            <p:nvSpPr>
              <p:cNvPr id="514154" name="Rectangle 6"/>
              <p:cNvSpPr>
                <a:spLocks noChangeArrowheads="1"/>
              </p:cNvSpPr>
              <p:nvPr/>
            </p:nvSpPr>
            <p:spPr bwMode="auto">
              <a:xfrm>
                <a:off x="2496"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en-US" sz="3200">
                    <a:solidFill>
                      <a:srgbClr val="000000"/>
                    </a:solidFill>
                    <a:latin typeface="Times New Roman" charset="0"/>
                    <a:ea typeface="MS PGothic" charset="0"/>
                    <a:cs typeface="Arial" charset="0"/>
                  </a:rPr>
                  <a:t>A</a:t>
                </a:r>
              </a:p>
            </p:txBody>
          </p:sp>
          <p:sp>
            <p:nvSpPr>
              <p:cNvPr id="514155" name="Rectangle 10"/>
              <p:cNvSpPr>
                <a:spLocks noChangeArrowheads="1"/>
              </p:cNvSpPr>
              <p:nvPr/>
            </p:nvSpPr>
            <p:spPr bwMode="auto">
              <a:xfrm>
                <a:off x="3072"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en-US" sz="3200">
                    <a:solidFill>
                      <a:srgbClr val="000000"/>
                    </a:solidFill>
                    <a:latin typeface="Times New Roman" charset="0"/>
                    <a:ea typeface="MS PGothic" charset="0"/>
                    <a:cs typeface="Arial" charset="0"/>
                  </a:rPr>
                  <a:t>A</a:t>
                </a:r>
              </a:p>
            </p:txBody>
          </p:sp>
          <p:sp>
            <p:nvSpPr>
              <p:cNvPr id="514156" name="Rectangle 12"/>
              <p:cNvSpPr>
                <a:spLocks noChangeArrowheads="1"/>
              </p:cNvSpPr>
              <p:nvPr/>
            </p:nvSpPr>
            <p:spPr bwMode="auto">
              <a:xfrm>
                <a:off x="3360"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en-US" sz="3200">
                    <a:solidFill>
                      <a:srgbClr val="000000"/>
                    </a:solidFill>
                    <a:latin typeface="Times New Roman" charset="0"/>
                    <a:ea typeface="MS PGothic" charset="0"/>
                    <a:cs typeface="Arial" charset="0"/>
                  </a:rPr>
                  <a:t>B</a:t>
                </a:r>
              </a:p>
            </p:txBody>
          </p:sp>
        </p:grpSp>
        <p:sp>
          <p:nvSpPr>
            <p:cNvPr id="514062" name="Rectangle 13"/>
            <p:cNvSpPr>
              <a:spLocks noChangeArrowheads="1"/>
            </p:cNvSpPr>
            <p:nvPr/>
          </p:nvSpPr>
          <p:spPr bwMode="auto">
            <a:xfrm>
              <a:off x="23622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63" name="Rectangle 15"/>
            <p:cNvSpPr>
              <a:spLocks noChangeArrowheads="1"/>
            </p:cNvSpPr>
            <p:nvPr/>
          </p:nvSpPr>
          <p:spPr bwMode="auto">
            <a:xfrm>
              <a:off x="28194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64" name="Rectangle 17"/>
            <p:cNvSpPr>
              <a:spLocks noChangeArrowheads="1"/>
            </p:cNvSpPr>
            <p:nvPr/>
          </p:nvSpPr>
          <p:spPr bwMode="auto">
            <a:xfrm>
              <a:off x="32766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65" name="Rectangle 19"/>
            <p:cNvSpPr>
              <a:spLocks noChangeArrowheads="1"/>
            </p:cNvSpPr>
            <p:nvPr/>
          </p:nvSpPr>
          <p:spPr bwMode="auto">
            <a:xfrm>
              <a:off x="37338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66" name="Rectangle 21"/>
            <p:cNvSpPr>
              <a:spLocks noChangeArrowheads="1"/>
            </p:cNvSpPr>
            <p:nvPr/>
          </p:nvSpPr>
          <p:spPr bwMode="auto">
            <a:xfrm>
              <a:off x="41910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67" name="Rectangle 23"/>
            <p:cNvSpPr>
              <a:spLocks noChangeArrowheads="1"/>
            </p:cNvSpPr>
            <p:nvPr/>
          </p:nvSpPr>
          <p:spPr bwMode="auto">
            <a:xfrm>
              <a:off x="46482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68" name="Rectangle 25"/>
            <p:cNvSpPr>
              <a:spLocks noChangeArrowheads="1"/>
            </p:cNvSpPr>
            <p:nvPr/>
          </p:nvSpPr>
          <p:spPr bwMode="auto">
            <a:xfrm>
              <a:off x="51054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4069" name="Group 98"/>
            <p:cNvGrpSpPr>
              <a:grpSpLocks/>
            </p:cNvGrpSpPr>
            <p:nvPr/>
          </p:nvGrpSpPr>
          <p:grpSpPr bwMode="auto">
            <a:xfrm>
              <a:off x="2362200" y="1981200"/>
              <a:ext cx="3276600" cy="533400"/>
              <a:chOff x="1632" y="1200"/>
              <a:chExt cx="2064" cy="336"/>
            </a:xfrm>
          </p:grpSpPr>
          <p:sp>
            <p:nvSpPr>
              <p:cNvPr id="514147" name="Rectangle 14"/>
              <p:cNvSpPr>
                <a:spLocks noChangeArrowheads="1"/>
              </p:cNvSpPr>
              <p:nvPr/>
            </p:nvSpPr>
            <p:spPr bwMode="auto">
              <a:xfrm>
                <a:off x="163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A</a:t>
                </a:r>
              </a:p>
            </p:txBody>
          </p:sp>
          <p:sp>
            <p:nvSpPr>
              <p:cNvPr id="514148" name="Rectangle 16"/>
              <p:cNvSpPr>
                <a:spLocks noChangeArrowheads="1"/>
              </p:cNvSpPr>
              <p:nvPr/>
            </p:nvSpPr>
            <p:spPr bwMode="auto">
              <a:xfrm>
                <a:off x="192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H</a:t>
                </a:r>
              </a:p>
            </p:txBody>
          </p:sp>
          <p:sp>
            <p:nvSpPr>
              <p:cNvPr id="514149" name="Rectangle 18"/>
              <p:cNvSpPr>
                <a:spLocks noChangeArrowheads="1"/>
              </p:cNvSpPr>
              <p:nvPr/>
            </p:nvSpPr>
            <p:spPr bwMode="auto">
              <a:xfrm>
                <a:off x="2208"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A</a:t>
                </a:r>
              </a:p>
            </p:txBody>
          </p:sp>
          <p:sp>
            <p:nvSpPr>
              <p:cNvPr id="514150" name="Rectangle 20"/>
              <p:cNvSpPr>
                <a:spLocks noChangeArrowheads="1"/>
              </p:cNvSpPr>
              <p:nvPr/>
            </p:nvSpPr>
            <p:spPr bwMode="auto">
              <a:xfrm>
                <a:off x="2496"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Z</a:t>
                </a:r>
              </a:p>
            </p:txBody>
          </p:sp>
          <p:sp>
            <p:nvSpPr>
              <p:cNvPr id="514151" name="Rectangle 24"/>
              <p:cNvSpPr>
                <a:spLocks noChangeArrowheads="1"/>
              </p:cNvSpPr>
              <p:nvPr/>
            </p:nvSpPr>
            <p:spPr bwMode="auto">
              <a:xfrm>
                <a:off x="307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A</a:t>
                </a:r>
              </a:p>
            </p:txBody>
          </p:sp>
          <p:sp>
            <p:nvSpPr>
              <p:cNvPr id="514152" name="Rectangle 26"/>
              <p:cNvSpPr>
                <a:spLocks noChangeArrowheads="1"/>
              </p:cNvSpPr>
              <p:nvPr/>
            </p:nvSpPr>
            <p:spPr bwMode="auto">
              <a:xfrm>
                <a:off x="336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H</a:t>
                </a:r>
              </a:p>
            </p:txBody>
          </p:sp>
        </p:grpSp>
        <p:sp>
          <p:nvSpPr>
            <p:cNvPr id="514070" name="Rectangle 27"/>
            <p:cNvSpPr>
              <a:spLocks noChangeArrowheads="1"/>
            </p:cNvSpPr>
            <p:nvPr/>
          </p:nvSpPr>
          <p:spPr bwMode="auto">
            <a:xfrm>
              <a:off x="32766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71" name="Rectangle 29"/>
            <p:cNvSpPr>
              <a:spLocks noChangeArrowheads="1"/>
            </p:cNvSpPr>
            <p:nvPr/>
          </p:nvSpPr>
          <p:spPr bwMode="auto">
            <a:xfrm>
              <a:off x="37338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72" name="Rectangle 31"/>
            <p:cNvSpPr>
              <a:spLocks noChangeArrowheads="1"/>
            </p:cNvSpPr>
            <p:nvPr/>
          </p:nvSpPr>
          <p:spPr bwMode="auto">
            <a:xfrm>
              <a:off x="41910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73" name="Rectangle 33"/>
            <p:cNvSpPr>
              <a:spLocks noChangeArrowheads="1"/>
            </p:cNvSpPr>
            <p:nvPr/>
          </p:nvSpPr>
          <p:spPr bwMode="auto">
            <a:xfrm>
              <a:off x="46482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74" name="Rectangle 35"/>
            <p:cNvSpPr>
              <a:spLocks noChangeArrowheads="1"/>
            </p:cNvSpPr>
            <p:nvPr/>
          </p:nvSpPr>
          <p:spPr bwMode="auto">
            <a:xfrm>
              <a:off x="51054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4075" name="Group 99"/>
            <p:cNvGrpSpPr>
              <a:grpSpLocks/>
            </p:cNvGrpSpPr>
            <p:nvPr/>
          </p:nvGrpSpPr>
          <p:grpSpPr bwMode="auto">
            <a:xfrm>
              <a:off x="3276600" y="2438400"/>
              <a:ext cx="2362200" cy="533400"/>
              <a:chOff x="2208" y="1488"/>
              <a:chExt cx="1488" cy="336"/>
            </a:xfrm>
          </p:grpSpPr>
          <p:sp>
            <p:nvSpPr>
              <p:cNvPr id="514143" name="Rectangle 28"/>
              <p:cNvSpPr>
                <a:spLocks noChangeArrowheads="1"/>
              </p:cNvSpPr>
              <p:nvPr/>
            </p:nvSpPr>
            <p:spPr bwMode="auto">
              <a:xfrm>
                <a:off x="2208"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D</a:t>
                </a:r>
              </a:p>
            </p:txBody>
          </p:sp>
          <p:sp>
            <p:nvSpPr>
              <p:cNvPr id="514144" name="Rectangle 30"/>
              <p:cNvSpPr>
                <a:spLocks noChangeArrowheads="1"/>
              </p:cNvSpPr>
              <p:nvPr/>
            </p:nvSpPr>
            <p:spPr bwMode="auto">
              <a:xfrm>
                <a:off x="2496"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A</a:t>
                </a:r>
              </a:p>
            </p:txBody>
          </p:sp>
          <p:sp>
            <p:nvSpPr>
              <p:cNvPr id="514145" name="Rectangle 34"/>
              <p:cNvSpPr>
                <a:spLocks noChangeArrowheads="1"/>
              </p:cNvSpPr>
              <p:nvPr/>
            </p:nvSpPr>
            <p:spPr bwMode="auto">
              <a:xfrm>
                <a:off x="3072"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I</a:t>
                </a:r>
              </a:p>
            </p:txBody>
          </p:sp>
          <p:sp>
            <p:nvSpPr>
              <p:cNvPr id="514146" name="Rectangle 36"/>
              <p:cNvSpPr>
                <a:spLocks noChangeArrowheads="1"/>
              </p:cNvSpPr>
              <p:nvPr/>
            </p:nvSpPr>
            <p:spPr bwMode="auto">
              <a:xfrm>
                <a:off x="3360"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D</a:t>
                </a:r>
              </a:p>
            </p:txBody>
          </p:sp>
        </p:grpSp>
        <p:sp>
          <p:nvSpPr>
            <p:cNvPr id="514076" name="Rectangle 37"/>
            <p:cNvSpPr>
              <a:spLocks noChangeArrowheads="1"/>
            </p:cNvSpPr>
            <p:nvPr/>
          </p:nvSpPr>
          <p:spPr bwMode="auto">
            <a:xfrm>
              <a:off x="32766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77" name="Rectangle 39"/>
            <p:cNvSpPr>
              <a:spLocks noChangeArrowheads="1"/>
            </p:cNvSpPr>
            <p:nvPr/>
          </p:nvSpPr>
          <p:spPr bwMode="auto">
            <a:xfrm>
              <a:off x="37338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78" name="Rectangle 41"/>
            <p:cNvSpPr>
              <a:spLocks noChangeArrowheads="1"/>
            </p:cNvSpPr>
            <p:nvPr/>
          </p:nvSpPr>
          <p:spPr bwMode="auto">
            <a:xfrm>
              <a:off x="41910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79" name="Rectangle 43"/>
            <p:cNvSpPr>
              <a:spLocks noChangeArrowheads="1"/>
            </p:cNvSpPr>
            <p:nvPr/>
          </p:nvSpPr>
          <p:spPr bwMode="auto">
            <a:xfrm>
              <a:off x="46482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80" name="Rectangle 45"/>
            <p:cNvSpPr>
              <a:spLocks noChangeArrowheads="1"/>
            </p:cNvSpPr>
            <p:nvPr/>
          </p:nvSpPr>
          <p:spPr bwMode="auto">
            <a:xfrm>
              <a:off x="51054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81" name="Rectangle 47"/>
            <p:cNvSpPr>
              <a:spLocks noChangeArrowheads="1"/>
            </p:cNvSpPr>
            <p:nvPr/>
          </p:nvSpPr>
          <p:spPr bwMode="auto">
            <a:xfrm>
              <a:off x="55626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4082" name="Group 100"/>
            <p:cNvGrpSpPr>
              <a:grpSpLocks/>
            </p:cNvGrpSpPr>
            <p:nvPr/>
          </p:nvGrpSpPr>
          <p:grpSpPr bwMode="auto">
            <a:xfrm>
              <a:off x="3276600" y="2895600"/>
              <a:ext cx="2819400" cy="533400"/>
              <a:chOff x="2208" y="1776"/>
              <a:chExt cx="1776" cy="336"/>
            </a:xfrm>
          </p:grpSpPr>
          <p:sp>
            <p:nvSpPr>
              <p:cNvPr id="514138" name="Rectangle 38"/>
              <p:cNvSpPr>
                <a:spLocks noChangeArrowheads="1"/>
              </p:cNvSpPr>
              <p:nvPr/>
            </p:nvSpPr>
            <p:spPr bwMode="auto">
              <a:xfrm>
                <a:off x="220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E</a:t>
                </a:r>
              </a:p>
            </p:txBody>
          </p:sp>
          <p:sp>
            <p:nvSpPr>
              <p:cNvPr id="514139" name="Rectangle 40"/>
              <p:cNvSpPr>
                <a:spLocks noChangeArrowheads="1"/>
              </p:cNvSpPr>
              <p:nvPr/>
            </p:nvSpPr>
            <p:spPr bwMode="auto">
              <a:xfrm>
                <a:off x="2496"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L</a:t>
                </a:r>
              </a:p>
            </p:txBody>
          </p:sp>
          <p:sp>
            <p:nvSpPr>
              <p:cNvPr id="514140" name="Rectangle 44"/>
              <p:cNvSpPr>
                <a:spLocks noChangeArrowheads="1"/>
              </p:cNvSpPr>
              <p:nvPr/>
            </p:nvSpPr>
            <p:spPr bwMode="auto">
              <a:xfrm>
                <a:off x="3072"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J</a:t>
                </a:r>
              </a:p>
            </p:txBody>
          </p:sp>
          <p:sp>
            <p:nvSpPr>
              <p:cNvPr id="514141" name="Rectangle 46"/>
              <p:cNvSpPr>
                <a:spLocks noChangeArrowheads="1"/>
              </p:cNvSpPr>
              <p:nvPr/>
            </p:nvSpPr>
            <p:spPr bwMode="auto">
              <a:xfrm>
                <a:off x="3360"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A</a:t>
                </a:r>
              </a:p>
            </p:txBody>
          </p:sp>
          <p:sp>
            <p:nvSpPr>
              <p:cNvPr id="514142" name="Rectangle 48"/>
              <p:cNvSpPr>
                <a:spLocks noChangeArrowheads="1"/>
              </p:cNvSpPr>
              <p:nvPr/>
            </p:nvSpPr>
            <p:spPr bwMode="auto">
              <a:xfrm>
                <a:off x="364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H</a:t>
                </a:r>
              </a:p>
            </p:txBody>
          </p:sp>
        </p:grpSp>
        <p:sp>
          <p:nvSpPr>
            <p:cNvPr id="514083" name="Rectangle 49"/>
            <p:cNvSpPr>
              <a:spLocks noChangeArrowheads="1"/>
            </p:cNvSpPr>
            <p:nvPr/>
          </p:nvSpPr>
          <p:spPr bwMode="auto">
            <a:xfrm>
              <a:off x="3733800" y="3429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84" name="Rectangle 51"/>
            <p:cNvSpPr>
              <a:spLocks noChangeArrowheads="1"/>
            </p:cNvSpPr>
            <p:nvPr/>
          </p:nvSpPr>
          <p:spPr bwMode="auto">
            <a:xfrm>
              <a:off x="4191000" y="3429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85" name="Rectangle 53"/>
            <p:cNvSpPr>
              <a:spLocks noChangeArrowheads="1"/>
            </p:cNvSpPr>
            <p:nvPr/>
          </p:nvSpPr>
          <p:spPr bwMode="auto">
            <a:xfrm>
              <a:off x="4648200" y="3429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4086" name="Group 101"/>
            <p:cNvGrpSpPr>
              <a:grpSpLocks/>
            </p:cNvGrpSpPr>
            <p:nvPr/>
          </p:nvGrpSpPr>
          <p:grpSpPr bwMode="auto">
            <a:xfrm>
              <a:off x="3733800" y="3352800"/>
              <a:ext cx="1447800" cy="533400"/>
              <a:chOff x="2496" y="2064"/>
              <a:chExt cx="912" cy="336"/>
            </a:xfrm>
          </p:grpSpPr>
          <p:sp>
            <p:nvSpPr>
              <p:cNvPr id="514136" name="Rectangle 50"/>
              <p:cNvSpPr>
                <a:spLocks noChangeArrowheads="1"/>
              </p:cNvSpPr>
              <p:nvPr/>
            </p:nvSpPr>
            <p:spPr bwMode="auto">
              <a:xfrm>
                <a:off x="2496"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A</a:t>
                </a:r>
              </a:p>
            </p:txBody>
          </p:sp>
          <p:sp>
            <p:nvSpPr>
              <p:cNvPr id="514137" name="Rectangle 54"/>
              <p:cNvSpPr>
                <a:spLocks noChangeArrowheads="1"/>
              </p:cNvSpPr>
              <p:nvPr/>
            </p:nvSpPr>
            <p:spPr bwMode="auto">
              <a:xfrm>
                <a:off x="3072"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A</a:t>
                </a:r>
              </a:p>
            </p:txBody>
          </p:sp>
        </p:grpSp>
        <p:sp>
          <p:nvSpPr>
            <p:cNvPr id="514087" name="Rectangle 55"/>
            <p:cNvSpPr>
              <a:spLocks noChangeArrowheads="1"/>
            </p:cNvSpPr>
            <p:nvPr/>
          </p:nvSpPr>
          <p:spPr bwMode="auto">
            <a:xfrm>
              <a:off x="37338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88" name="Rectangle 57"/>
            <p:cNvSpPr>
              <a:spLocks noChangeArrowheads="1"/>
            </p:cNvSpPr>
            <p:nvPr/>
          </p:nvSpPr>
          <p:spPr bwMode="auto">
            <a:xfrm>
              <a:off x="41910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89" name="Rectangle 59"/>
            <p:cNvSpPr>
              <a:spLocks noChangeArrowheads="1"/>
            </p:cNvSpPr>
            <p:nvPr/>
          </p:nvSpPr>
          <p:spPr bwMode="auto">
            <a:xfrm>
              <a:off x="46482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90" name="Rectangle 61"/>
            <p:cNvSpPr>
              <a:spLocks noChangeArrowheads="1"/>
            </p:cNvSpPr>
            <p:nvPr/>
          </p:nvSpPr>
          <p:spPr bwMode="auto">
            <a:xfrm>
              <a:off x="51054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91" name="Rectangle 63"/>
            <p:cNvSpPr>
              <a:spLocks noChangeArrowheads="1"/>
            </p:cNvSpPr>
            <p:nvPr/>
          </p:nvSpPr>
          <p:spPr bwMode="auto">
            <a:xfrm>
              <a:off x="55626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4092" name="Group 102"/>
            <p:cNvGrpSpPr>
              <a:grpSpLocks/>
            </p:cNvGrpSpPr>
            <p:nvPr/>
          </p:nvGrpSpPr>
          <p:grpSpPr bwMode="auto">
            <a:xfrm>
              <a:off x="3733800" y="3810000"/>
              <a:ext cx="2362200" cy="533400"/>
              <a:chOff x="2496" y="2352"/>
              <a:chExt cx="1488" cy="336"/>
            </a:xfrm>
          </p:grpSpPr>
          <p:sp>
            <p:nvSpPr>
              <p:cNvPr id="514132" name="Rectangle 56"/>
              <p:cNvSpPr>
                <a:spLocks noChangeArrowheads="1"/>
              </p:cNvSpPr>
              <p:nvPr/>
            </p:nvSpPr>
            <p:spPr bwMode="auto">
              <a:xfrm>
                <a:off x="2496"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Z</a:t>
                </a:r>
              </a:p>
            </p:txBody>
          </p:sp>
          <p:sp>
            <p:nvSpPr>
              <p:cNvPr id="514133" name="Rectangle 60"/>
              <p:cNvSpPr>
                <a:spLocks noChangeArrowheads="1"/>
              </p:cNvSpPr>
              <p:nvPr/>
            </p:nvSpPr>
            <p:spPr bwMode="auto">
              <a:xfrm>
                <a:off x="3072"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M</a:t>
                </a:r>
              </a:p>
            </p:txBody>
          </p:sp>
          <p:sp>
            <p:nvSpPr>
              <p:cNvPr id="514134" name="Rectangle 62"/>
              <p:cNvSpPr>
                <a:spLocks noChangeArrowheads="1"/>
              </p:cNvSpPr>
              <p:nvPr/>
            </p:nvSpPr>
            <p:spPr bwMode="auto">
              <a:xfrm>
                <a:off x="3360"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R</a:t>
                </a:r>
              </a:p>
            </p:txBody>
          </p:sp>
          <p:sp>
            <p:nvSpPr>
              <p:cNvPr id="514135" name="Rectangle 64"/>
              <p:cNvSpPr>
                <a:spLocks noChangeArrowheads="1"/>
              </p:cNvSpPr>
              <p:nvPr/>
            </p:nvSpPr>
            <p:spPr bwMode="auto">
              <a:xfrm>
                <a:off x="3648"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I</a:t>
                </a:r>
              </a:p>
            </p:txBody>
          </p:sp>
        </p:grpSp>
        <p:sp>
          <p:nvSpPr>
            <p:cNvPr id="514093" name="Rectangle 65"/>
            <p:cNvSpPr>
              <a:spLocks noChangeArrowheads="1"/>
            </p:cNvSpPr>
            <p:nvPr/>
          </p:nvSpPr>
          <p:spPr bwMode="auto">
            <a:xfrm>
              <a:off x="28194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94" name="Rectangle 67"/>
            <p:cNvSpPr>
              <a:spLocks noChangeArrowheads="1"/>
            </p:cNvSpPr>
            <p:nvPr/>
          </p:nvSpPr>
          <p:spPr bwMode="auto">
            <a:xfrm>
              <a:off x="32766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95" name="Rectangle 69"/>
            <p:cNvSpPr>
              <a:spLocks noChangeArrowheads="1"/>
            </p:cNvSpPr>
            <p:nvPr/>
          </p:nvSpPr>
          <p:spPr bwMode="auto">
            <a:xfrm>
              <a:off x="37338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96" name="Rectangle 71"/>
            <p:cNvSpPr>
              <a:spLocks noChangeArrowheads="1"/>
            </p:cNvSpPr>
            <p:nvPr/>
          </p:nvSpPr>
          <p:spPr bwMode="auto">
            <a:xfrm>
              <a:off x="41910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97" name="Rectangle 73"/>
            <p:cNvSpPr>
              <a:spLocks noChangeArrowheads="1"/>
            </p:cNvSpPr>
            <p:nvPr/>
          </p:nvSpPr>
          <p:spPr bwMode="auto">
            <a:xfrm>
              <a:off x="46482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98" name="Rectangle 75"/>
            <p:cNvSpPr>
              <a:spLocks noChangeArrowheads="1"/>
            </p:cNvSpPr>
            <p:nvPr/>
          </p:nvSpPr>
          <p:spPr bwMode="auto">
            <a:xfrm>
              <a:off x="51054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099" name="Rectangle 77"/>
            <p:cNvSpPr>
              <a:spLocks noChangeArrowheads="1"/>
            </p:cNvSpPr>
            <p:nvPr/>
          </p:nvSpPr>
          <p:spPr bwMode="auto">
            <a:xfrm>
              <a:off x="55626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100" name="Rectangle 79"/>
            <p:cNvSpPr>
              <a:spLocks noChangeArrowheads="1"/>
            </p:cNvSpPr>
            <p:nvPr/>
          </p:nvSpPr>
          <p:spPr bwMode="auto">
            <a:xfrm>
              <a:off x="60198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4101" name="Group 103"/>
            <p:cNvGrpSpPr>
              <a:grpSpLocks/>
            </p:cNvGrpSpPr>
            <p:nvPr/>
          </p:nvGrpSpPr>
          <p:grpSpPr bwMode="auto">
            <a:xfrm>
              <a:off x="2819400" y="4267200"/>
              <a:ext cx="3733800" cy="533400"/>
              <a:chOff x="1920" y="2640"/>
              <a:chExt cx="2352" cy="336"/>
            </a:xfrm>
          </p:grpSpPr>
          <p:sp>
            <p:nvSpPr>
              <p:cNvPr id="514125" name="Rectangle 66"/>
              <p:cNvSpPr>
                <a:spLocks noChangeArrowheads="1"/>
              </p:cNvSpPr>
              <p:nvPr/>
            </p:nvSpPr>
            <p:spPr bwMode="auto">
              <a:xfrm>
                <a:off x="192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R</a:t>
                </a:r>
              </a:p>
            </p:txBody>
          </p:sp>
          <p:sp>
            <p:nvSpPr>
              <p:cNvPr id="514126" name="Rectangle 68"/>
              <p:cNvSpPr>
                <a:spLocks noChangeArrowheads="1"/>
              </p:cNvSpPr>
              <p:nvPr/>
            </p:nvSpPr>
            <p:spPr bwMode="auto">
              <a:xfrm>
                <a:off x="220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E</a:t>
                </a:r>
              </a:p>
            </p:txBody>
          </p:sp>
          <p:sp>
            <p:nvSpPr>
              <p:cNvPr id="514127" name="Rectangle 70"/>
              <p:cNvSpPr>
                <a:spLocks noChangeArrowheads="1"/>
              </p:cNvSpPr>
              <p:nvPr/>
            </p:nvSpPr>
            <p:spPr bwMode="auto">
              <a:xfrm>
                <a:off x="249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H</a:t>
                </a:r>
              </a:p>
            </p:txBody>
          </p:sp>
          <p:sp>
            <p:nvSpPr>
              <p:cNvPr id="514128" name="Rectangle 74"/>
              <p:cNvSpPr>
                <a:spLocks noChangeArrowheads="1"/>
              </p:cNvSpPr>
              <p:nvPr/>
            </p:nvSpPr>
            <p:spPr bwMode="auto">
              <a:xfrm>
                <a:off x="3072"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B</a:t>
                </a:r>
              </a:p>
            </p:txBody>
          </p:sp>
          <p:sp>
            <p:nvSpPr>
              <p:cNvPr id="514129" name="Rectangle 76"/>
              <p:cNvSpPr>
                <a:spLocks noChangeArrowheads="1"/>
              </p:cNvSpPr>
              <p:nvPr/>
            </p:nvSpPr>
            <p:spPr bwMode="auto">
              <a:xfrm>
                <a:off x="336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O</a:t>
                </a:r>
              </a:p>
            </p:txBody>
          </p:sp>
          <p:sp>
            <p:nvSpPr>
              <p:cNvPr id="514130" name="Rectangle 78"/>
              <p:cNvSpPr>
                <a:spLocks noChangeArrowheads="1"/>
              </p:cNvSpPr>
              <p:nvPr/>
            </p:nvSpPr>
            <p:spPr bwMode="auto">
              <a:xfrm>
                <a:off x="364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A</a:t>
                </a:r>
              </a:p>
            </p:txBody>
          </p:sp>
          <p:sp>
            <p:nvSpPr>
              <p:cNvPr id="514131" name="Rectangle 80"/>
              <p:cNvSpPr>
                <a:spLocks noChangeArrowheads="1"/>
              </p:cNvSpPr>
              <p:nvPr/>
            </p:nvSpPr>
            <p:spPr bwMode="auto">
              <a:xfrm>
                <a:off x="393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M</a:t>
                </a:r>
              </a:p>
            </p:txBody>
          </p:sp>
        </p:grpSp>
        <p:sp>
          <p:nvSpPr>
            <p:cNvPr id="514102" name="Rectangle 81"/>
            <p:cNvSpPr>
              <a:spLocks noChangeArrowheads="1"/>
            </p:cNvSpPr>
            <p:nvPr/>
          </p:nvSpPr>
          <p:spPr bwMode="auto">
            <a:xfrm>
              <a:off x="14478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103" name="Rectangle 83"/>
            <p:cNvSpPr>
              <a:spLocks noChangeArrowheads="1"/>
            </p:cNvSpPr>
            <p:nvPr/>
          </p:nvSpPr>
          <p:spPr bwMode="auto">
            <a:xfrm>
              <a:off x="19050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104" name="Rectangle 85"/>
            <p:cNvSpPr>
              <a:spLocks noChangeArrowheads="1"/>
            </p:cNvSpPr>
            <p:nvPr/>
          </p:nvSpPr>
          <p:spPr bwMode="auto">
            <a:xfrm>
              <a:off x="23622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105" name="Rectangle 87"/>
            <p:cNvSpPr>
              <a:spLocks noChangeArrowheads="1"/>
            </p:cNvSpPr>
            <p:nvPr/>
          </p:nvSpPr>
          <p:spPr bwMode="auto">
            <a:xfrm>
              <a:off x="28194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106" name="Rectangle 89"/>
            <p:cNvSpPr>
              <a:spLocks noChangeArrowheads="1"/>
            </p:cNvSpPr>
            <p:nvPr/>
          </p:nvSpPr>
          <p:spPr bwMode="auto">
            <a:xfrm>
              <a:off x="32766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sp>
          <p:nvSpPr>
            <p:cNvPr id="514107" name="Rectangle 91"/>
            <p:cNvSpPr>
              <a:spLocks noChangeArrowheads="1"/>
            </p:cNvSpPr>
            <p:nvPr/>
          </p:nvSpPr>
          <p:spPr bwMode="auto">
            <a:xfrm>
              <a:off x="37338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4108" name="Group 104"/>
            <p:cNvGrpSpPr>
              <a:grpSpLocks/>
            </p:cNvGrpSpPr>
            <p:nvPr/>
          </p:nvGrpSpPr>
          <p:grpSpPr bwMode="auto">
            <a:xfrm>
              <a:off x="1447800" y="4724400"/>
              <a:ext cx="2819400" cy="533400"/>
              <a:chOff x="1056" y="2928"/>
              <a:chExt cx="1776" cy="336"/>
            </a:xfrm>
          </p:grpSpPr>
          <p:sp>
            <p:nvSpPr>
              <p:cNvPr id="514119" name="Rectangle 82"/>
              <p:cNvSpPr>
                <a:spLocks noChangeArrowheads="1"/>
              </p:cNvSpPr>
              <p:nvPr/>
            </p:nvSpPr>
            <p:spPr bwMode="auto">
              <a:xfrm>
                <a:off x="105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S</a:t>
                </a:r>
              </a:p>
            </p:txBody>
          </p:sp>
          <p:sp>
            <p:nvSpPr>
              <p:cNvPr id="514120" name="Rectangle 84"/>
              <p:cNvSpPr>
                <a:spLocks noChangeArrowheads="1"/>
              </p:cNvSpPr>
              <p:nvPr/>
            </p:nvSpPr>
            <p:spPr bwMode="auto">
              <a:xfrm>
                <a:off x="134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O</a:t>
                </a:r>
              </a:p>
            </p:txBody>
          </p:sp>
          <p:sp>
            <p:nvSpPr>
              <p:cNvPr id="514121" name="Rectangle 86"/>
              <p:cNvSpPr>
                <a:spLocks noChangeArrowheads="1"/>
              </p:cNvSpPr>
              <p:nvPr/>
            </p:nvSpPr>
            <p:spPr bwMode="auto">
              <a:xfrm>
                <a:off x="1632"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L</a:t>
                </a:r>
              </a:p>
            </p:txBody>
          </p:sp>
          <p:sp>
            <p:nvSpPr>
              <p:cNvPr id="514122" name="Rectangle 88"/>
              <p:cNvSpPr>
                <a:spLocks noChangeArrowheads="1"/>
              </p:cNvSpPr>
              <p:nvPr/>
            </p:nvSpPr>
            <p:spPr bwMode="auto">
              <a:xfrm>
                <a:off x="1920"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O</a:t>
                </a:r>
              </a:p>
            </p:txBody>
          </p:sp>
          <p:sp>
            <p:nvSpPr>
              <p:cNvPr id="514123" name="Rectangle 90"/>
              <p:cNvSpPr>
                <a:spLocks noChangeArrowheads="1"/>
              </p:cNvSpPr>
              <p:nvPr/>
            </p:nvSpPr>
            <p:spPr bwMode="auto">
              <a:xfrm>
                <a:off x="2208"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M</a:t>
                </a:r>
              </a:p>
            </p:txBody>
          </p:sp>
          <p:sp>
            <p:nvSpPr>
              <p:cNvPr id="514124" name="Rectangle 92"/>
              <p:cNvSpPr>
                <a:spLocks noChangeArrowheads="1"/>
              </p:cNvSpPr>
              <p:nvPr/>
            </p:nvSpPr>
            <p:spPr bwMode="auto">
              <a:xfrm>
                <a:off x="249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Times New Roman" charset="0"/>
                    <a:ea typeface="MS PGothic" charset="0"/>
                    <a:cs typeface="Arial" charset="0"/>
                  </a:rPr>
                  <a:t>O</a:t>
                </a:r>
              </a:p>
            </p:txBody>
          </p:sp>
        </p:grpSp>
        <p:sp>
          <p:nvSpPr>
            <p:cNvPr id="514109" name="Rectangle 93"/>
            <p:cNvSpPr>
              <a:spLocks noChangeArrowheads="1"/>
            </p:cNvSpPr>
            <p:nvPr/>
          </p:nvSpPr>
          <p:spPr bwMode="auto">
            <a:xfrm>
              <a:off x="41910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a typeface="MS PGothic" charset="0"/>
                <a:cs typeface="Arial" charset="0"/>
              </a:endParaRPr>
            </a:p>
          </p:txBody>
        </p:sp>
        <p:grpSp>
          <p:nvGrpSpPr>
            <p:cNvPr id="514110" name="Group 95"/>
            <p:cNvGrpSpPr>
              <a:grpSpLocks/>
            </p:cNvGrpSpPr>
            <p:nvPr/>
          </p:nvGrpSpPr>
          <p:grpSpPr bwMode="auto">
            <a:xfrm>
              <a:off x="4191000" y="1524000"/>
              <a:ext cx="533400" cy="3733800"/>
              <a:chOff x="2784" y="912"/>
              <a:chExt cx="336" cy="2352"/>
            </a:xfrm>
          </p:grpSpPr>
          <p:sp>
            <p:nvSpPr>
              <p:cNvPr id="514111" name="Rectangle 8"/>
              <p:cNvSpPr>
                <a:spLocks noChangeArrowheads="1"/>
              </p:cNvSpPr>
              <p:nvPr/>
            </p:nvSpPr>
            <p:spPr bwMode="auto">
              <a:xfrm>
                <a:off x="2784"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D</a:t>
                </a:r>
              </a:p>
            </p:txBody>
          </p:sp>
          <p:sp>
            <p:nvSpPr>
              <p:cNvPr id="514112" name="Rectangle 22"/>
              <p:cNvSpPr>
                <a:spLocks noChangeArrowheads="1"/>
              </p:cNvSpPr>
              <p:nvPr/>
            </p:nvSpPr>
            <p:spPr bwMode="auto">
              <a:xfrm>
                <a:off x="2784"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I</a:t>
                </a:r>
              </a:p>
            </p:txBody>
          </p:sp>
          <p:sp>
            <p:nvSpPr>
              <p:cNvPr id="514113" name="Rectangle 32"/>
              <p:cNvSpPr>
                <a:spLocks noChangeArrowheads="1"/>
              </p:cNvSpPr>
              <p:nvPr/>
            </p:nvSpPr>
            <p:spPr bwMode="auto">
              <a:xfrm>
                <a:off x="2784"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V</a:t>
                </a:r>
              </a:p>
            </p:txBody>
          </p:sp>
          <p:sp>
            <p:nvSpPr>
              <p:cNvPr id="514114" name="Rectangle 42"/>
              <p:cNvSpPr>
                <a:spLocks noChangeArrowheads="1"/>
              </p:cNvSpPr>
              <p:nvPr/>
            </p:nvSpPr>
            <p:spPr bwMode="auto">
              <a:xfrm>
                <a:off x="2784"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I</a:t>
                </a:r>
              </a:p>
            </p:txBody>
          </p:sp>
          <p:sp>
            <p:nvSpPr>
              <p:cNvPr id="514115" name="Rectangle 52"/>
              <p:cNvSpPr>
                <a:spLocks noChangeArrowheads="1"/>
              </p:cNvSpPr>
              <p:nvPr/>
            </p:nvSpPr>
            <p:spPr bwMode="auto">
              <a:xfrm>
                <a:off x="2784"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S</a:t>
                </a:r>
              </a:p>
            </p:txBody>
          </p:sp>
          <p:sp>
            <p:nvSpPr>
              <p:cNvPr id="514116" name="Rectangle 58"/>
              <p:cNvSpPr>
                <a:spLocks noChangeArrowheads="1"/>
              </p:cNvSpPr>
              <p:nvPr/>
            </p:nvSpPr>
            <p:spPr bwMode="auto">
              <a:xfrm>
                <a:off x="2784"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I</a:t>
                </a:r>
              </a:p>
            </p:txBody>
          </p:sp>
          <p:sp>
            <p:nvSpPr>
              <p:cNvPr id="514117" name="Rectangle 72"/>
              <p:cNvSpPr>
                <a:spLocks noChangeArrowheads="1"/>
              </p:cNvSpPr>
              <p:nvPr/>
            </p:nvSpPr>
            <p:spPr bwMode="auto">
              <a:xfrm>
                <a:off x="2784"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O</a:t>
                </a:r>
              </a:p>
            </p:txBody>
          </p:sp>
          <p:sp>
            <p:nvSpPr>
              <p:cNvPr id="514118" name="Rectangle 94"/>
              <p:cNvSpPr>
                <a:spLocks noChangeArrowheads="1"/>
              </p:cNvSpPr>
              <p:nvPr/>
            </p:nvSpPr>
            <p:spPr bwMode="auto">
              <a:xfrm>
                <a:off x="278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Times New Roman" charset="0"/>
                    <a:ea typeface="MS PGothic" charset="0"/>
                    <a:cs typeface="Arial" charset="0"/>
                  </a:rPr>
                  <a:t>N</a:t>
                </a:r>
              </a:p>
            </p:txBody>
          </p:sp>
        </p:grpSp>
      </p:grpSp>
      <p:sp>
        <p:nvSpPr>
          <p:cNvPr id="514051" name="WordArt 107"/>
          <p:cNvSpPr>
            <a:spLocks noChangeArrowheads="1" noChangeShapeType="1" noTextEdit="1"/>
          </p:cNvSpPr>
          <p:nvPr/>
        </p:nvSpPr>
        <p:spPr bwMode="auto">
          <a:xfrm>
            <a:off x="228600" y="152400"/>
            <a:ext cx="2286000" cy="1128713"/>
          </a:xfrm>
          <a:prstGeom prst="rect">
            <a:avLst/>
          </a:prstGeom>
        </p:spPr>
        <p:txBody>
          <a:bodyPr wrap="none" fromWordArt="1">
            <a:prstTxWarp prst="textCascadeUp">
              <a:avLst>
                <a:gd name="adj" fmla="val 44444"/>
              </a:avLst>
            </a:prstTxWarp>
            <a:scene3d>
              <a:camera prst="legacyPerspectiveFront">
                <a:rot lat="20519984" lon="1080000" rev="0"/>
              </a:camera>
              <a:lightRig rig="legacyHarsh2" dir="b"/>
            </a:scene3d>
            <a:sp3d extrusionH="430200" prstMaterial="legacyMatte">
              <a:extrusionClr>
                <a:srgbClr val="FF6600"/>
              </a:extrusionClr>
            </a:sp3d>
          </a:bodyPr>
          <a:lstStyle/>
          <a:p>
            <a:pPr algn="ctr">
              <a:spcBef>
                <a:spcPct val="50000"/>
              </a:spcBef>
            </a:pPr>
            <a:r>
              <a:rPr lang="zh-TW" altLang="en-US" sz="3600" kern="10">
                <a:ln w="9525">
                  <a:round/>
                  <a:headEnd/>
                  <a:tailEnd/>
                </a:ln>
                <a:gradFill rotWithShape="1">
                  <a:gsLst>
                    <a:gs pos="0">
                      <a:srgbClr val="FFE701"/>
                    </a:gs>
                    <a:gs pos="100000">
                      <a:srgbClr val="FE3E02"/>
                    </a:gs>
                  </a:gsLst>
                  <a:lin ang="5400000" scaled="1"/>
                </a:gradFill>
                <a:latin typeface="MS PGothic"/>
                <a:ea typeface="MS PGothic"/>
                <a:cs typeface="MS PGothic"/>
              </a:rPr>
              <a:t>问答题时刻！</a:t>
            </a:r>
            <a:endParaRPr lang="en-US" sz="3600" kern="10">
              <a:ln w="9525">
                <a:round/>
                <a:headEnd/>
                <a:tailEnd/>
              </a:ln>
              <a:gradFill rotWithShape="1">
                <a:gsLst>
                  <a:gs pos="0">
                    <a:srgbClr val="FFE701"/>
                  </a:gs>
                  <a:gs pos="100000">
                    <a:srgbClr val="FE3E02"/>
                  </a:gs>
                </a:gsLst>
                <a:lin ang="5400000" scaled="1"/>
              </a:gradFill>
              <a:latin typeface="MS PGothic"/>
              <a:ea typeface="MS PGothic"/>
              <a:cs typeface="MS PGothic"/>
            </a:endParaRPr>
          </a:p>
        </p:txBody>
      </p:sp>
      <p:sp>
        <p:nvSpPr>
          <p:cNvPr id="514052" name="Rectangle 2"/>
          <p:cNvSpPr>
            <a:spLocks noGrp="1" noChangeArrowheads="1"/>
          </p:cNvSpPr>
          <p:nvPr>
            <p:ph type="ctrTitle" idx="4294967295"/>
          </p:nvPr>
        </p:nvSpPr>
        <p:spPr>
          <a:xfrm>
            <a:off x="0" y="6400800"/>
            <a:ext cx="4648200" cy="457200"/>
          </a:xfrm>
        </p:spPr>
        <p:txBody>
          <a:bodyPr/>
          <a:lstStyle/>
          <a:p>
            <a:pPr eaLnBrk="1" hangingPunct="1"/>
            <a:r>
              <a:rPr lang="zh-CN" altLang="en-US" sz="2400">
                <a:latin typeface="Times New Roman" charset="0"/>
                <a:ea typeface="SimSun" charset="0"/>
                <a:cs typeface="SimSun" charset="0"/>
              </a:rPr>
              <a:t>列王问答题</a:t>
            </a:r>
            <a:r>
              <a:rPr lang="en-US" altLang="ja-JP" sz="2400">
                <a:latin typeface="Times New Roman" charset="0"/>
                <a:ea typeface="MS PGothic" charset="0"/>
              </a:rPr>
              <a:t> (</a:t>
            </a:r>
            <a:r>
              <a:rPr lang="zh-CN" altLang="en-US" sz="2400">
                <a:latin typeface="Times New Roman" charset="0"/>
                <a:ea typeface="SimSun" charset="0"/>
                <a:cs typeface="SimSun" charset="0"/>
              </a:rPr>
              <a:t>完整</a:t>
            </a:r>
            <a:r>
              <a:rPr lang="en-US" altLang="ja-JP" sz="2400">
                <a:latin typeface="Times New Roman" charset="0"/>
                <a:ea typeface="MS PGothic" charset="0"/>
              </a:rPr>
              <a:t>)</a:t>
            </a:r>
            <a:endParaRPr lang="en-US" sz="2400">
              <a:latin typeface="Times New Roman" charset="0"/>
              <a:ea typeface="MS PGothic" charset="0"/>
            </a:endParaRPr>
          </a:p>
        </p:txBody>
      </p:sp>
      <p:sp>
        <p:nvSpPr>
          <p:cNvPr id="514053" name="Text Box 109"/>
          <p:cNvSpPr txBox="1">
            <a:spLocks noChangeArrowheads="1"/>
          </p:cNvSpPr>
          <p:nvPr/>
        </p:nvSpPr>
        <p:spPr bwMode="auto">
          <a:xfrm>
            <a:off x="6553200" y="6248400"/>
            <a:ext cx="2438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eaLnBrk="1" hangingPunct="1">
              <a:spcBef>
                <a:spcPct val="50000"/>
              </a:spcBef>
            </a:pPr>
            <a:r>
              <a:rPr lang="en-US" sz="2400">
                <a:solidFill>
                  <a:srgbClr val="FFFFFF"/>
                </a:solidFill>
                <a:cs typeface="Arial" charset="0"/>
              </a:rPr>
              <a:t>Benware 122-123</a:t>
            </a:r>
          </a:p>
        </p:txBody>
      </p:sp>
      <p:sp>
        <p:nvSpPr>
          <p:cNvPr id="89199" name="WordArt 111"/>
          <p:cNvSpPr>
            <a:spLocks noChangeArrowheads="1" noChangeShapeType="1" noTextEdit="1"/>
          </p:cNvSpPr>
          <p:nvPr/>
        </p:nvSpPr>
        <p:spPr bwMode="auto">
          <a:xfrm rot="-1675348">
            <a:off x="4624388" y="4724400"/>
            <a:ext cx="4519612" cy="1143000"/>
          </a:xfrm>
          <a:prstGeom prst="rect">
            <a:avLst/>
          </a:prstGeom>
        </p:spPr>
        <p:txBody>
          <a:bodyPr wrap="none" fromWordArt="1">
            <a:prstTxWarp prst="textPlain">
              <a:avLst>
                <a:gd name="adj" fmla="val 50000"/>
              </a:avLst>
            </a:prstTxWarp>
          </a:bodyPr>
          <a:lstStyle/>
          <a:p>
            <a:pPr algn="ctr">
              <a:spcBef>
                <a:spcPct val="50000"/>
              </a:spcBef>
            </a:pPr>
            <a:r>
              <a:rPr lang="zh-TW" altLang="en-US" sz="8000" b="1" kern="10">
                <a:ln w="19050" cap="sq">
                  <a:solidFill>
                    <a:srgbClr val="99CCFF"/>
                  </a:solidFill>
                  <a:round/>
                  <a:headEnd/>
                  <a:tailEnd/>
                </a:ln>
                <a:solidFill>
                  <a:srgbClr val="990000"/>
                </a:solidFill>
                <a:effectLst>
                  <a:outerShdw blurRad="63500" dist="38099" dir="2700000" algn="ctr" rotWithShape="0">
                    <a:srgbClr val="990000">
                      <a:alpha val="74997"/>
                    </a:srgbClr>
                  </a:outerShdw>
                </a:effectLst>
                <a:latin typeface="MS PGothic"/>
                <a:ea typeface="MS PGothic"/>
                <a:cs typeface="MS PGothic"/>
              </a:rPr>
              <a:t>好极了！</a:t>
            </a:r>
            <a:endParaRPr lang="en-US" sz="8000" b="1" kern="10">
              <a:ln w="19050" cap="sq">
                <a:solidFill>
                  <a:srgbClr val="99CCFF"/>
                </a:solidFill>
                <a:round/>
                <a:headEnd/>
                <a:tailEnd/>
              </a:ln>
              <a:solidFill>
                <a:srgbClr val="990000"/>
              </a:solidFill>
              <a:effectLst>
                <a:outerShdw blurRad="63500" dist="38099" dir="2700000" algn="ctr" rotWithShape="0">
                  <a:srgbClr val="990000">
                    <a:alpha val="74997"/>
                  </a:srgbClr>
                </a:outerShdw>
              </a:effectLst>
              <a:latin typeface="MS PGothic"/>
              <a:ea typeface="MS PGothic"/>
              <a:cs typeface="MS PGothic"/>
            </a:endParaRPr>
          </a:p>
        </p:txBody>
      </p:sp>
      <p:sp>
        <p:nvSpPr>
          <p:cNvPr id="514055" name="Rectangle 2"/>
          <p:cNvSpPr txBox="1">
            <a:spLocks noChangeArrowheads="1"/>
          </p:cNvSpPr>
          <p:nvPr/>
        </p:nvSpPr>
        <p:spPr bwMode="auto">
          <a:xfrm>
            <a:off x="2514600" y="152400"/>
            <a:ext cx="6629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eaLnBrk="1" hangingPunct="1"/>
            <a:r>
              <a:rPr lang="zh-CN" altLang="en-US" sz="3600">
                <a:solidFill>
                  <a:srgbClr val="FFFFFF"/>
                </a:solidFill>
                <a:latin typeface="Arial" charset="0"/>
                <a:ea typeface="SimSun" charset="0"/>
                <a:cs typeface="SimSun" charset="0"/>
              </a:rPr>
              <a:t>请把在列王记上的先知（一位）</a:t>
            </a:r>
          </a:p>
          <a:p>
            <a:pPr algn="ctr" eaLnBrk="1" hangingPunct="1"/>
            <a:r>
              <a:rPr lang="zh-CN" altLang="en-US" sz="3600">
                <a:solidFill>
                  <a:srgbClr val="FFFFFF"/>
                </a:solidFill>
                <a:latin typeface="Arial" charset="0"/>
                <a:ea typeface="SimSun" charset="0"/>
                <a:cs typeface="SimSun" charset="0"/>
              </a:rPr>
              <a:t>和军王写上 </a:t>
            </a:r>
            <a:endParaRPr lang="en-US" sz="3600">
              <a:solidFill>
                <a:srgbClr val="FFFFFF"/>
              </a:solidFill>
              <a:latin typeface="Arial" charset="0"/>
              <a:cs typeface="Arial" charset="0"/>
            </a:endParaRPr>
          </a:p>
        </p:txBody>
      </p:sp>
    </p:spTree>
    <p:extLst>
      <p:ext uri="{BB962C8B-B14F-4D97-AF65-F5344CB8AC3E}">
        <p14:creationId xmlns:p14="http://schemas.microsoft.com/office/powerpoint/2010/main" val="27639038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89199"/>
                                        </p:tgtEl>
                                        <p:attrNameLst>
                                          <p:attrName>style.visibility</p:attrName>
                                        </p:attrNameLst>
                                      </p:cBhvr>
                                      <p:to>
                                        <p:strVal val="visible"/>
                                      </p:to>
                                    </p:set>
                                    <p:anim calcmode="lin" valueType="num">
                                      <p:cBhvr>
                                        <p:cTn id="7" dur="1000" fill="hold"/>
                                        <p:tgtEl>
                                          <p:spTgt spid="89199"/>
                                        </p:tgtEl>
                                        <p:attrNameLst>
                                          <p:attrName>ppt_w</p:attrName>
                                        </p:attrNameLst>
                                      </p:cBhvr>
                                      <p:tavLst>
                                        <p:tav tm="0">
                                          <p:val>
                                            <p:fltVal val="0"/>
                                          </p:val>
                                        </p:tav>
                                        <p:tav tm="100000">
                                          <p:val>
                                            <p:strVal val="#ppt_w"/>
                                          </p:val>
                                        </p:tav>
                                      </p:tavLst>
                                    </p:anim>
                                    <p:anim calcmode="lin" valueType="num">
                                      <p:cBhvr>
                                        <p:cTn id="8" dur="1000" fill="hold"/>
                                        <p:tgtEl>
                                          <p:spTgt spid="89199"/>
                                        </p:tgtEl>
                                        <p:attrNameLst>
                                          <p:attrName>ppt_h</p:attrName>
                                        </p:attrNameLst>
                                      </p:cBhvr>
                                      <p:tavLst>
                                        <p:tav tm="0">
                                          <p:val>
                                            <p:fltVal val="0"/>
                                          </p:val>
                                        </p:tav>
                                        <p:tav tm="100000">
                                          <p:val>
                                            <p:strVal val="#ppt_h"/>
                                          </p:val>
                                        </p:tav>
                                      </p:tavLst>
                                    </p:anim>
                                    <p:anim calcmode="lin" valueType="num">
                                      <p:cBhvr>
                                        <p:cTn id="9" dur="1000" fill="hold"/>
                                        <p:tgtEl>
                                          <p:spTgt spid="8919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89199"/>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5"/>
                                            </p:cond>
                                          </p:stCondLst>
                                          <p:endCondLst>
                                            <p:cond evt="onStopAudio" delay="0">
                                              <p:tgtEl>
                                                <p:sldTgt/>
                                              </p:tgtEl>
                                            </p:cond>
                                          </p:endCondLst>
                                        </p:cTn>
                                        <p:tgtEl>
                                          <p:sndTgt r:embed="rId3"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9"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2193" name="Picture 2" descr="CANAAN"/>
          <p:cNvPicPr>
            <a:picLocks noChangeAspect="1" noChangeArrowheads="1"/>
          </p:cNvPicPr>
          <p:nvPr/>
        </p:nvPicPr>
        <p:blipFill>
          <a:blip r:embed="rId3">
            <a:lum bright="-52000"/>
            <a:extLst>
              <a:ext uri="{28A0092B-C50C-407E-A947-70E740481C1C}">
                <a14:useLocalDpi xmlns:a14="http://schemas.microsoft.com/office/drawing/2010/main"/>
              </a:ext>
            </a:extLst>
          </a:blip>
          <a:srcRect/>
          <a:stretch>
            <a:fillRect/>
          </a:stretch>
        </p:blipFill>
        <p:spPr bwMode="auto">
          <a:xfrm>
            <a:off x="4321175" y="0"/>
            <a:ext cx="4822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2194" name="WordArt 3"/>
          <p:cNvSpPr>
            <a:spLocks noChangeArrowheads="1" noChangeShapeType="1" noTextEdit="1"/>
          </p:cNvSpPr>
          <p:nvPr/>
        </p:nvSpPr>
        <p:spPr bwMode="auto">
          <a:xfrm>
            <a:off x="457200" y="574675"/>
            <a:ext cx="5181600" cy="990600"/>
          </a:xfrm>
          <a:prstGeom prst="rect">
            <a:avLst/>
          </a:prstGeom>
        </p:spPr>
        <p:txBody>
          <a:bodyPr wrap="none" fromWordArt="1">
            <a:prstTxWarp prst="textPlain">
              <a:avLst>
                <a:gd name="adj" fmla="val 50000"/>
              </a:avLst>
            </a:prstTxWarp>
          </a:bodyPr>
          <a:lstStyle/>
          <a:p>
            <a:pPr algn="ctr">
              <a:spcBef>
                <a:spcPct val="50000"/>
              </a:spcBef>
            </a:pPr>
            <a:r>
              <a:rPr lang="zh-CN" altLang="en-US" sz="3600" b="1" kern="10" dirty="0">
                <a:ln w="9525">
                  <a:solidFill>
                    <a:srgbClr val="0A0E5B"/>
                  </a:solidFill>
                  <a:round/>
                  <a:headEnd/>
                  <a:tailEnd/>
                </a:ln>
                <a:solidFill>
                  <a:srgbClr val="FFFFFF"/>
                </a:solidFill>
                <a:effectLst>
                  <a:outerShdw blurRad="63500" dist="563972" dir="14049741" sx="125000" sy="125000" algn="tl" rotWithShape="0">
                    <a:srgbClr val="4460EE">
                      <a:alpha val="50000"/>
                    </a:srgbClr>
                  </a:outerShdw>
                </a:effectLst>
                <a:latin typeface="KidTYPEPaint"/>
                <a:ea typeface="KidTYPEPaint"/>
                <a:cs typeface="KidTYPEPaint"/>
              </a:rPr>
              <a:t>进口异教</a:t>
            </a:r>
          </a:p>
        </p:txBody>
      </p:sp>
      <p:sp>
        <p:nvSpPr>
          <p:cNvPr id="227332" name="Text Box 4"/>
          <p:cNvSpPr txBox="1">
            <a:spLocks noChangeArrowheads="1"/>
          </p:cNvSpPr>
          <p:nvPr/>
        </p:nvSpPr>
        <p:spPr bwMode="auto">
          <a:xfrm>
            <a:off x="228600" y="2209800"/>
            <a:ext cx="4103650" cy="1569660"/>
          </a:xfrm>
          <a:prstGeom prst="rect">
            <a:avLst/>
          </a:prstGeom>
          <a:noFill/>
          <a:ln w="9525">
            <a:noFill/>
            <a:miter lim="800000"/>
            <a:headEnd/>
            <a:tailEnd/>
          </a:ln>
          <a:effectLst/>
        </p:spPr>
        <p:txBody>
          <a:bodyPr wrap="square">
            <a:spAutoFit/>
          </a:bodyPr>
          <a:lstStyle/>
          <a:p>
            <a:pPr>
              <a:defRPr/>
            </a:pPr>
            <a:r>
              <a:rPr lang="zh-CN" altLang="en-US" sz="3200" b="1" dirty="0">
                <a:solidFill>
                  <a:srgbClr val="FFFFFF"/>
                </a:solidFill>
                <a:effectLst>
                  <a:outerShdw blurRad="53975" dist="63500" dir="2700000" algn="tl" rotWithShape="0">
                    <a:srgbClr val="000000">
                      <a:alpha val="77000"/>
                    </a:srgbClr>
                  </a:outerShdw>
                </a:effectLst>
                <a:latin typeface="Tempus Sans ITC" pitchFamily="82" charset="0"/>
              </a:rPr>
              <a:t>耶罗波安设立牛犊偶像在伯特利和在但</a:t>
            </a:r>
          </a:p>
          <a:p>
            <a:pPr>
              <a:defRPr/>
            </a:pPr>
            <a:r>
              <a:rPr lang="en-US" sz="3200" b="1" dirty="0">
                <a:solidFill>
                  <a:srgbClr val="FFFFFF"/>
                </a:solidFill>
                <a:effectLst>
                  <a:outerShdw blurRad="53975" dist="63500" dir="2700000" algn="tl" rotWithShape="0">
                    <a:srgbClr val="000000">
                      <a:alpha val="77000"/>
                    </a:srgbClr>
                  </a:outerShdw>
                </a:effectLst>
                <a:latin typeface="Tempus Sans ITC" pitchFamily="82" charset="0"/>
              </a:rPr>
              <a:t>(</a:t>
            </a:r>
            <a:r>
              <a:rPr lang="zh-CN" altLang="en-US" sz="3200" b="1" dirty="0">
                <a:solidFill>
                  <a:srgbClr val="FFFFFF"/>
                </a:solidFill>
                <a:effectLst>
                  <a:outerShdw blurRad="53975" dist="63500" dir="2700000" algn="tl" rotWithShape="0">
                    <a:srgbClr val="000000">
                      <a:alpha val="77000"/>
                    </a:srgbClr>
                  </a:outerShdw>
                </a:effectLst>
                <a:latin typeface="Tempus Sans ITC" pitchFamily="82" charset="0"/>
              </a:rPr>
              <a:t>列王纪记上</a:t>
            </a:r>
            <a:r>
              <a:rPr lang="en-US" sz="3200" b="1" dirty="0">
                <a:solidFill>
                  <a:srgbClr val="FFFFFF"/>
                </a:solidFill>
                <a:effectLst>
                  <a:outerShdw blurRad="53975" dist="63500" dir="2700000" algn="tl" rotWithShape="0">
                    <a:srgbClr val="000000">
                      <a:alpha val="77000"/>
                    </a:srgbClr>
                  </a:outerShdw>
                </a:effectLst>
                <a:latin typeface="Tempus Sans ITC" pitchFamily="82" charset="0"/>
              </a:rPr>
              <a:t>12:25-33)</a:t>
            </a:r>
          </a:p>
        </p:txBody>
      </p:sp>
      <p:sp>
        <p:nvSpPr>
          <p:cNvPr id="227333" name="Rectangle 5"/>
          <p:cNvSpPr>
            <a:spLocks noGrp="1" noChangeArrowheads="1"/>
          </p:cNvSpPr>
          <p:nvPr>
            <p:ph type="title" idx="4294967295"/>
          </p:nvPr>
        </p:nvSpPr>
        <p:spPr>
          <a:xfrm>
            <a:off x="228600" y="4572000"/>
            <a:ext cx="4127376" cy="1828800"/>
          </a:xfrm>
          <a:effectLst/>
        </p:spPr>
        <p:txBody>
          <a:bodyPr/>
          <a:lstStyle/>
          <a:p>
            <a:pPr algn="l" eaLnBrk="1" hangingPunct="1">
              <a:defRPr/>
            </a:pPr>
            <a:r>
              <a:rPr lang="zh-CN" altLang="en-US" sz="3200" dirty="0">
                <a:solidFill>
                  <a:srgbClr val="FFFFFF"/>
                </a:solidFill>
                <a:effectLst>
                  <a:outerShdw blurRad="53975" dist="63500" dir="2700000" algn="tl" rotWithShape="0">
                    <a:srgbClr val="000000">
                      <a:alpha val="77000"/>
                    </a:srgbClr>
                  </a:outerShdw>
                </a:effectLst>
                <a:latin typeface="Tempus Sans ITC" charset="0"/>
                <a:ea typeface="ＭＳ Ｐゴシック" charset="0"/>
                <a:cs typeface="ＭＳ Ｐゴシック" charset="0"/>
              </a:rPr>
              <a:t>亚哈与谒巴力带巴力崇拜进以色列</a:t>
            </a:r>
            <a:br>
              <a:rPr lang="en-US" altLang="zh-CN" sz="3200" dirty="0">
                <a:solidFill>
                  <a:srgbClr val="FFFFFF"/>
                </a:solidFill>
                <a:effectLst>
                  <a:outerShdw blurRad="53975" dist="63500" dir="2700000" algn="tl" rotWithShape="0">
                    <a:srgbClr val="000000">
                      <a:alpha val="77000"/>
                    </a:srgbClr>
                  </a:outerShdw>
                </a:effectLst>
                <a:latin typeface="Tempus Sans ITC" charset="0"/>
                <a:ea typeface="ＭＳ Ｐゴシック" charset="0"/>
                <a:cs typeface="ＭＳ Ｐゴシック" charset="0"/>
              </a:rPr>
            </a:br>
            <a:r>
              <a:rPr lang="en-US" sz="3200" dirty="0">
                <a:solidFill>
                  <a:srgbClr val="FFFFFF"/>
                </a:solidFill>
                <a:effectLst>
                  <a:outerShdw blurRad="53975" dist="63500" dir="2700000" algn="tl" rotWithShape="0">
                    <a:srgbClr val="000000">
                      <a:alpha val="77000"/>
                    </a:srgbClr>
                  </a:outerShdw>
                </a:effectLst>
                <a:latin typeface="Tempus Sans ITC" charset="0"/>
                <a:ea typeface="ＭＳ Ｐゴシック" charset="0"/>
                <a:cs typeface="ＭＳ Ｐゴシック" charset="0"/>
              </a:rPr>
              <a:t>(</a:t>
            </a:r>
            <a:r>
              <a:rPr lang="zh-CN" altLang="en-US" sz="3200" dirty="0">
                <a:solidFill>
                  <a:srgbClr val="FFFFFF"/>
                </a:solidFill>
                <a:effectLst>
                  <a:outerShdw blurRad="53975" dist="63500" dir="2700000" algn="tl" rotWithShape="0">
                    <a:srgbClr val="000000">
                      <a:alpha val="77000"/>
                    </a:srgbClr>
                  </a:outerShdw>
                </a:effectLst>
                <a:latin typeface="Tempus Sans ITC" charset="0"/>
                <a:ea typeface="ＭＳ Ｐゴシック" charset="0"/>
                <a:cs typeface="ＭＳ Ｐゴシック" charset="0"/>
              </a:rPr>
              <a:t>列王纪上 </a:t>
            </a:r>
            <a:r>
              <a:rPr lang="en-US" sz="3200" dirty="0">
                <a:solidFill>
                  <a:srgbClr val="FFFFFF"/>
                </a:solidFill>
                <a:effectLst>
                  <a:outerShdw blurRad="53975" dist="63500" dir="2700000" algn="tl" rotWithShape="0">
                    <a:srgbClr val="000000">
                      <a:alpha val="77000"/>
                    </a:srgbClr>
                  </a:outerShdw>
                </a:effectLst>
                <a:latin typeface="Tempus Sans ITC" charset="0"/>
                <a:ea typeface="ＭＳ Ｐゴシック" charset="0"/>
                <a:cs typeface="ＭＳ Ｐゴシック" charset="0"/>
              </a:rPr>
              <a:t>16:29-34)</a:t>
            </a:r>
            <a:endParaRPr lang="en-US" sz="4000" dirty="0">
              <a:solidFill>
                <a:srgbClr val="FFFFFF"/>
              </a:solidFill>
              <a:effectLst>
                <a:outerShdw blurRad="53975" dist="63500" dir="2700000" algn="tl" rotWithShape="0">
                  <a:srgbClr val="000000">
                    <a:alpha val="77000"/>
                  </a:srgbClr>
                </a:outerShdw>
              </a:effectLst>
              <a:latin typeface="Arial" charset="0"/>
              <a:ea typeface="ＭＳ Ｐゴシック" charset="0"/>
              <a:cs typeface="ＭＳ Ｐゴシック" charset="0"/>
            </a:endParaRPr>
          </a:p>
        </p:txBody>
      </p:sp>
      <p:sp>
        <p:nvSpPr>
          <p:cNvPr id="227334" name="Text Box 6"/>
          <p:cNvSpPr txBox="1">
            <a:spLocks noChangeArrowheads="1"/>
          </p:cNvSpPr>
          <p:nvPr/>
        </p:nvSpPr>
        <p:spPr bwMode="auto">
          <a:xfrm>
            <a:off x="4876800" y="5181600"/>
            <a:ext cx="2743200" cy="663575"/>
          </a:xfrm>
          <a:prstGeom prst="rect">
            <a:avLst/>
          </a:prstGeom>
          <a:noFill/>
          <a:ln w="9525">
            <a:noFill/>
            <a:miter lim="800000"/>
            <a:headEnd/>
            <a:tailEnd/>
          </a:ln>
          <a:effectLst/>
        </p:spPr>
        <p:txBody>
          <a:bodyPr>
            <a:spAutoFit/>
          </a:bodyPr>
          <a:lstStyle/>
          <a:p>
            <a:pPr algn="ctr">
              <a:defRPr/>
            </a:pPr>
            <a:r>
              <a:rPr lang="zh-CN" altLang="en-US" sz="3600" b="1" dirty="0">
                <a:solidFill>
                  <a:srgbClr val="FFFFFF"/>
                </a:solidFill>
                <a:effectLst>
                  <a:outerShdw blurRad="53975" dist="63500" dir="2700000" algn="tl" rotWithShape="0">
                    <a:srgbClr val="000000">
                      <a:alpha val="77000"/>
                    </a:srgbClr>
                  </a:outerShdw>
                </a:effectLst>
                <a:latin typeface="Tempus Sans ITC" pitchFamily="82" charset="0"/>
              </a:rPr>
              <a:t>耶路撒冷</a:t>
            </a:r>
            <a:endParaRPr lang="en-US" sz="3600" b="1" dirty="0">
              <a:solidFill>
                <a:srgbClr val="FFFFFF"/>
              </a:solidFill>
              <a:effectLst>
                <a:outerShdw blurRad="53975" dist="63500" dir="2700000" algn="tl" rotWithShape="0">
                  <a:srgbClr val="000000">
                    <a:alpha val="77000"/>
                  </a:srgbClr>
                </a:outerShdw>
              </a:effectLst>
              <a:latin typeface="Tempus Sans ITC" pitchFamily="82" charset="0"/>
            </a:endParaRPr>
          </a:p>
        </p:txBody>
      </p:sp>
      <p:sp>
        <p:nvSpPr>
          <p:cNvPr id="227335" name="Text Box 7"/>
          <p:cNvSpPr txBox="1">
            <a:spLocks noChangeArrowheads="1"/>
          </p:cNvSpPr>
          <p:nvPr/>
        </p:nvSpPr>
        <p:spPr bwMode="auto">
          <a:xfrm>
            <a:off x="5715000" y="4114800"/>
            <a:ext cx="1828800" cy="663575"/>
          </a:xfrm>
          <a:prstGeom prst="rect">
            <a:avLst/>
          </a:prstGeom>
          <a:noFill/>
          <a:ln w="9525">
            <a:noFill/>
            <a:miter lim="800000"/>
            <a:headEnd/>
            <a:tailEnd/>
          </a:ln>
          <a:effectLst/>
        </p:spPr>
        <p:txBody>
          <a:bodyPr>
            <a:spAutoFit/>
          </a:bodyPr>
          <a:lstStyle/>
          <a:p>
            <a:pPr algn="ctr">
              <a:defRPr/>
            </a:pPr>
            <a:r>
              <a:rPr lang="zh-CN" altLang="en-US" sz="3600" b="1" dirty="0">
                <a:solidFill>
                  <a:srgbClr val="FFFFFF"/>
                </a:solidFill>
                <a:effectLst>
                  <a:outerShdw blurRad="53975" dist="63500" dir="2700000" algn="tl" rotWithShape="0">
                    <a:srgbClr val="000000">
                      <a:alpha val="77000"/>
                    </a:srgbClr>
                  </a:outerShdw>
                </a:effectLst>
                <a:latin typeface="Tempus Sans ITC" pitchFamily="82" charset="0"/>
              </a:rPr>
              <a:t>贝瑟尔</a:t>
            </a:r>
            <a:endParaRPr lang="en-US" sz="3600" b="1" dirty="0">
              <a:solidFill>
                <a:srgbClr val="FFFFFF"/>
              </a:solidFill>
              <a:effectLst>
                <a:outerShdw blurRad="53975" dist="63500" dir="2700000" algn="tl" rotWithShape="0">
                  <a:srgbClr val="000000">
                    <a:alpha val="77000"/>
                  </a:srgbClr>
                </a:outerShdw>
              </a:effectLst>
              <a:latin typeface="Tempus Sans ITC" pitchFamily="82" charset="0"/>
            </a:endParaRPr>
          </a:p>
        </p:txBody>
      </p:sp>
      <p:sp>
        <p:nvSpPr>
          <p:cNvPr id="227336" name="Text Box 8"/>
          <p:cNvSpPr txBox="1">
            <a:spLocks noChangeArrowheads="1"/>
          </p:cNvSpPr>
          <p:nvPr/>
        </p:nvSpPr>
        <p:spPr bwMode="auto">
          <a:xfrm>
            <a:off x="6858000" y="990600"/>
            <a:ext cx="1828800" cy="663575"/>
          </a:xfrm>
          <a:prstGeom prst="rect">
            <a:avLst/>
          </a:prstGeom>
          <a:noFill/>
          <a:ln w="9525">
            <a:noFill/>
            <a:miter lim="800000"/>
            <a:headEnd/>
            <a:tailEnd/>
          </a:ln>
          <a:effectLst/>
        </p:spPr>
        <p:txBody>
          <a:bodyPr>
            <a:spAutoFit/>
          </a:bodyPr>
          <a:lstStyle/>
          <a:p>
            <a:pPr algn="ctr">
              <a:defRPr/>
            </a:pPr>
            <a:r>
              <a:rPr lang="zh-CN" altLang="en-US" sz="3600" b="1" dirty="0">
                <a:solidFill>
                  <a:srgbClr val="FFFFFF"/>
                </a:solidFill>
                <a:effectLst>
                  <a:outerShdw blurRad="53975" dist="63500" dir="2700000" algn="tl" rotWithShape="0">
                    <a:srgbClr val="000000">
                      <a:alpha val="77000"/>
                    </a:srgbClr>
                  </a:outerShdw>
                </a:effectLst>
                <a:latin typeface="Tempus Sans ITC" pitchFamily="82" charset="0"/>
              </a:rPr>
              <a:t>但</a:t>
            </a:r>
            <a:endParaRPr lang="en-US" sz="3600" b="1" dirty="0">
              <a:solidFill>
                <a:srgbClr val="FFFFFF"/>
              </a:solidFill>
              <a:effectLst>
                <a:outerShdw blurRad="53975" dist="63500" dir="2700000" algn="tl" rotWithShape="0">
                  <a:srgbClr val="000000">
                    <a:alpha val="77000"/>
                  </a:srgbClr>
                </a:outerShdw>
              </a:effectLst>
              <a:latin typeface="Tempus Sans ITC" pitchFamily="82" charset="0"/>
            </a:endParaRPr>
          </a:p>
        </p:txBody>
      </p:sp>
      <p:sp>
        <p:nvSpPr>
          <p:cNvPr id="227337" name="AutoShape 9"/>
          <p:cNvSpPr>
            <a:spLocks noChangeArrowheads="1"/>
          </p:cNvSpPr>
          <p:nvPr/>
        </p:nvSpPr>
        <p:spPr bwMode="auto">
          <a:xfrm rot="4884853">
            <a:off x="6454775" y="3467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a:spcBef>
                <a:spcPct val="50000"/>
              </a:spcBef>
            </a:pPr>
            <a:endParaRPr lang="en-US" sz="2800">
              <a:solidFill>
                <a:srgbClr val="FFFFFF"/>
              </a:solidFill>
              <a:latin typeface="Times New Roman" charset="0"/>
            </a:endParaRPr>
          </a:p>
        </p:txBody>
      </p:sp>
      <p:sp>
        <p:nvSpPr>
          <p:cNvPr id="227338" name="AutoShape 10"/>
          <p:cNvSpPr>
            <a:spLocks noChangeArrowheads="1"/>
          </p:cNvSpPr>
          <p:nvPr/>
        </p:nvSpPr>
        <p:spPr bwMode="auto">
          <a:xfrm rot="-3268553">
            <a:off x="6819900" y="1562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a:spcBef>
                <a:spcPct val="50000"/>
              </a:spcBef>
            </a:pPr>
            <a:endParaRPr lang="en-US" sz="2800">
              <a:solidFill>
                <a:srgbClr val="FFFFFF"/>
              </a:solidFill>
              <a:latin typeface="Times New Roman" charset="0"/>
            </a:endParaRPr>
          </a:p>
        </p:txBody>
      </p:sp>
      <p:sp>
        <p:nvSpPr>
          <p:cNvPr id="227339" name="AutoShape 11"/>
          <p:cNvSpPr>
            <a:spLocks noChangeArrowheads="1"/>
          </p:cNvSpPr>
          <p:nvPr/>
        </p:nvSpPr>
        <p:spPr bwMode="auto">
          <a:xfrm rot="-685626">
            <a:off x="5791200" y="1524000"/>
            <a:ext cx="914400" cy="1828800"/>
          </a:xfrm>
          <a:prstGeom prst="curvedRightArrow">
            <a:avLst>
              <a:gd name="adj1" fmla="val 40000"/>
              <a:gd name="adj2" fmla="val 80000"/>
              <a:gd name="adj3" fmla="val 33333"/>
            </a:avLst>
          </a:prstGeom>
          <a:solidFill>
            <a:schemeClr val="accent1"/>
          </a:solidFill>
          <a:ln w="9525">
            <a:solidFill>
              <a:schemeClr val="tx1"/>
            </a:solidFill>
            <a:miter lim="800000"/>
            <a:headEnd/>
            <a:tailEnd/>
          </a:ln>
        </p:spPr>
        <p:txBody>
          <a:bodyPr wrap="none" anchor="ctr"/>
          <a:lstStyle/>
          <a:p>
            <a:pPr>
              <a:spcBef>
                <a:spcPct val="50000"/>
              </a:spcBef>
            </a:pPr>
            <a:endParaRPr lang="en-US" sz="2800">
              <a:solidFill>
                <a:srgbClr val="FFFFFF"/>
              </a:solidFill>
              <a:latin typeface="Times New Roman" charset="0"/>
            </a:endParaRPr>
          </a:p>
        </p:txBody>
      </p:sp>
      <p:sp>
        <p:nvSpPr>
          <p:cNvPr id="227340" name="Text Box 12"/>
          <p:cNvSpPr txBox="1">
            <a:spLocks noChangeArrowheads="1"/>
          </p:cNvSpPr>
          <p:nvPr/>
        </p:nvSpPr>
        <p:spPr bwMode="auto">
          <a:xfrm>
            <a:off x="5334000" y="1219200"/>
            <a:ext cx="1828800" cy="663575"/>
          </a:xfrm>
          <a:prstGeom prst="rect">
            <a:avLst/>
          </a:prstGeom>
          <a:noFill/>
          <a:ln w="9525">
            <a:noFill/>
            <a:miter lim="800000"/>
            <a:headEnd/>
            <a:tailEnd/>
          </a:ln>
          <a:effectLst/>
        </p:spPr>
        <p:txBody>
          <a:bodyPr>
            <a:spAutoFit/>
          </a:bodyPr>
          <a:lstStyle/>
          <a:p>
            <a:pPr algn="ctr">
              <a:defRPr/>
            </a:pPr>
            <a:r>
              <a:rPr lang="zh-CN" altLang="en-US" sz="3600" b="1" dirty="0">
                <a:solidFill>
                  <a:srgbClr val="FFFFFF"/>
                </a:solidFill>
                <a:effectLst>
                  <a:outerShdw blurRad="53975" dist="63500" dir="2700000" algn="tl" rotWithShape="0">
                    <a:srgbClr val="000000">
                      <a:alpha val="77000"/>
                    </a:srgbClr>
                  </a:outerShdw>
                </a:effectLst>
                <a:latin typeface="Tempus Sans ITC" pitchFamily="82" charset="0"/>
              </a:rPr>
              <a:t>巴力</a:t>
            </a:r>
            <a:endParaRPr lang="en-US" sz="3600" b="1" dirty="0">
              <a:solidFill>
                <a:srgbClr val="FFFFFF"/>
              </a:solidFill>
              <a:effectLst>
                <a:outerShdw blurRad="53975" dist="63500" dir="2700000" algn="tl" rotWithShape="0">
                  <a:srgbClr val="000000">
                    <a:alpha val="77000"/>
                  </a:srgbClr>
                </a:outerShdw>
              </a:effectLst>
              <a:latin typeface="Tempus Sans ITC" pitchFamily="82" charset="0"/>
            </a:endParaRPr>
          </a:p>
        </p:txBody>
      </p:sp>
    </p:spTree>
    <p:extLst>
      <p:ext uri="{BB962C8B-B14F-4D97-AF65-F5344CB8AC3E}">
        <p14:creationId xmlns:p14="http://schemas.microsoft.com/office/powerpoint/2010/main" val="22759375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2733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27332">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227337"/>
                                        </p:tgtEl>
                                        <p:attrNameLst>
                                          <p:attrName>style.visibility</p:attrName>
                                        </p:attrNameLst>
                                      </p:cBhvr>
                                      <p:to>
                                        <p:strVal val="visible"/>
                                      </p:to>
                                    </p:set>
                                    <p:animEffect transition="in" filter="wipe(up)">
                                      <p:cBhvr>
                                        <p:cTn id="15" dur="500"/>
                                        <p:tgtEl>
                                          <p:spTgt spid="227337"/>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499"/>
                                          </p:stCondLst>
                                        </p:cTn>
                                        <p:tgtEl>
                                          <p:spTgt spid="227335">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227338"/>
                                        </p:tgtEl>
                                        <p:attrNameLst>
                                          <p:attrName>style.visibility</p:attrName>
                                        </p:attrNameLst>
                                      </p:cBhvr>
                                      <p:to>
                                        <p:strVal val="visible"/>
                                      </p:to>
                                    </p:set>
                                    <p:animEffect transition="in" filter="wipe(down)">
                                      <p:cBhvr>
                                        <p:cTn id="23" dur="500"/>
                                        <p:tgtEl>
                                          <p:spTgt spid="227338"/>
                                        </p:tgtEl>
                                      </p:cBhvr>
                                    </p:animEffect>
                                  </p:childTnLst>
                                </p:cTn>
                              </p:par>
                            </p:childTnLst>
                          </p:cTn>
                        </p:par>
                        <p:par>
                          <p:cTn id="24" fill="hold" nodeType="afterGroup">
                            <p:stCondLst>
                              <p:cond delay="500"/>
                            </p:stCondLst>
                            <p:childTnLst>
                              <p:par>
                                <p:cTn id="25" presetID="1" presetClass="entr" presetSubtype="0" fill="hold" grpId="0" nodeType="afterEffect">
                                  <p:stCondLst>
                                    <p:cond delay="0"/>
                                  </p:stCondLst>
                                  <p:childTnLst>
                                    <p:set>
                                      <p:cBhvr>
                                        <p:cTn id="26" dur="1" fill="hold">
                                          <p:stCondLst>
                                            <p:cond delay="499"/>
                                          </p:stCondLst>
                                        </p:cTn>
                                        <p:tgtEl>
                                          <p:spTgt spid="227336">
                                            <p:txEl>
                                              <p:pRg st="0" end="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227333">
                                            <p:txEl>
                                              <p:pRg st="0" end="0"/>
                                            </p:txEl>
                                          </p:spTgt>
                                        </p:tgtEl>
                                        <p:attrNameLst>
                                          <p:attrName>style.visibility</p:attrName>
                                        </p:attrNameLst>
                                      </p:cBhvr>
                                      <p:to>
                                        <p:strVal val="visible"/>
                                      </p:to>
                                    </p:set>
                                  </p:childTnLst>
                                </p:cTn>
                              </p:par>
                            </p:childTnLst>
                          </p:cTn>
                        </p:par>
                        <p:par>
                          <p:cTn id="31" fill="hold" nodeType="afterGroup">
                            <p:stCondLst>
                              <p:cond delay="500"/>
                            </p:stCondLst>
                            <p:childTnLst>
                              <p:par>
                                <p:cTn id="32" presetID="1" presetClass="entr" presetSubtype="0" fill="hold" grpId="0" nodeType="afterEffect">
                                  <p:stCondLst>
                                    <p:cond delay="0"/>
                                  </p:stCondLst>
                                  <p:childTnLst>
                                    <p:set>
                                      <p:cBhvr>
                                        <p:cTn id="33" dur="1" fill="hold">
                                          <p:stCondLst>
                                            <p:cond delay="499"/>
                                          </p:stCondLst>
                                        </p:cTn>
                                        <p:tgtEl>
                                          <p:spTgt spid="227340">
                                            <p:txEl>
                                              <p:pRg st="0" end="0"/>
                                            </p:txEl>
                                          </p:spTgt>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1" fill="hold" grpId="0" nodeType="clickEffect">
                                  <p:stCondLst>
                                    <p:cond delay="0"/>
                                  </p:stCondLst>
                                  <p:childTnLst>
                                    <p:set>
                                      <p:cBhvr>
                                        <p:cTn id="37" dur="1" fill="hold">
                                          <p:stCondLst>
                                            <p:cond delay="0"/>
                                          </p:stCondLst>
                                        </p:cTn>
                                        <p:tgtEl>
                                          <p:spTgt spid="227339"/>
                                        </p:tgtEl>
                                        <p:attrNameLst>
                                          <p:attrName>style.visibility</p:attrName>
                                        </p:attrNameLst>
                                      </p:cBhvr>
                                      <p:to>
                                        <p:strVal val="visible"/>
                                      </p:to>
                                    </p:set>
                                    <p:animEffect transition="in" filter="wipe(up)">
                                      <p:cBhvr>
                                        <p:cTn id="38" dur="500"/>
                                        <p:tgtEl>
                                          <p:spTgt spid="227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332" grpId="0" build="p" autoUpdateAnimBg="0"/>
      <p:bldP spid="227333" grpId="0" build="p" autoUpdateAnimBg="0"/>
      <p:bldP spid="227335" grpId="0" build="p" autoUpdateAnimBg="0"/>
      <p:bldP spid="227336" grpId="0" build="p" autoUpdateAnimBg="0"/>
      <p:bldP spid="227337" grpId="0" animBg="1"/>
      <p:bldP spid="227338" grpId="0" animBg="1"/>
      <p:bldP spid="227339" grpId="0" animBg="1"/>
      <p:bldP spid="227340" grpId="0" build="p"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eaLnBrk="0" hangingPunct="0">
              <a:defRPr/>
            </a:pPr>
            <a:endParaRPr lang="en-US" sz="2000">
              <a:solidFill>
                <a:srgbClr val="000000"/>
              </a:solidFill>
              <a:cs typeface="Arial"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eaLnBrk="0" hangingPunct="0">
              <a:defRPr/>
            </a:pPr>
            <a:endParaRPr lang="en-US" sz="2000">
              <a:solidFill>
                <a:srgbClr val="000000"/>
              </a:solidFill>
              <a:cs typeface="Arial"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eaLnBrk="0" hangingPunct="0">
              <a:defRPr/>
            </a:pPr>
            <a:endParaRPr lang="en-US" sz="2000">
              <a:solidFill>
                <a:srgbClr val="000000"/>
              </a:solidFill>
              <a:effectLst>
                <a:glow rad="139700">
                  <a:srgbClr val="FFFFFF">
                    <a:alpha val="75000"/>
                  </a:srgbClr>
                </a:glow>
              </a:effectLst>
              <a:cs typeface="Arial"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eaLnBrk="0" hangingPunct="0">
              <a:defRPr/>
            </a:pPr>
            <a:endParaRPr lang="en-US" sz="2000">
              <a:solidFill>
                <a:srgbClr val="000000"/>
              </a:solidFill>
              <a:cs typeface="Arial"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eaLnBrk="0" hangingPunct="0">
              <a:defRPr/>
            </a:pPr>
            <a:endParaRPr lang="en-US" sz="2000">
              <a:solidFill>
                <a:srgbClr val="000000"/>
              </a:solidFill>
              <a:effectLst>
                <a:glow rad="139700">
                  <a:srgbClr val="FFFFFF">
                    <a:alpha val="75000"/>
                  </a:srgbClr>
                </a:glow>
              </a:effectLst>
              <a:cs typeface="Arial"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eaLnBrk="0" hangingPunct="0">
              <a:defRPr/>
            </a:pPr>
            <a:endParaRPr lang="en-US" sz="2000">
              <a:solidFill>
                <a:srgbClr val="000000"/>
              </a:solidFill>
              <a:cs typeface="Arial"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eaLnBrk="0" hangingPunct="0">
              <a:defRPr/>
            </a:pPr>
            <a:endParaRPr lang="en-US" sz="2000">
              <a:solidFill>
                <a:srgbClr val="000000"/>
              </a:solidFill>
              <a:cs typeface="Arial" charset="0"/>
            </a:endParaRPr>
          </a:p>
        </p:txBody>
      </p:sp>
      <p:sp>
        <p:nvSpPr>
          <p:cNvPr id="117768" name="Rectangle 3"/>
          <p:cNvSpPr>
            <a:spLocks noGrp="1" noChangeArrowheads="1"/>
          </p:cNvSpPr>
          <p:nvPr>
            <p:ph type="title"/>
          </p:nvPr>
        </p:nvSpPr>
        <p:spPr>
          <a:xfrm>
            <a:off x="685800" y="-76200"/>
            <a:ext cx="7543800" cy="685800"/>
          </a:xfrm>
        </p:spPr>
        <p:txBody>
          <a:bodyPr/>
          <a:lstStyle/>
          <a:p>
            <a:pPr eaLnBrk="1" hangingPunct="1">
              <a:defRPr/>
            </a:pPr>
            <a:r>
              <a:rPr kumimoji="0" lang="zh-CN" altLang="en-US" sz="3600" dirty="0">
                <a:solidFill>
                  <a:schemeClr val="tx1"/>
                </a:solidFill>
                <a:effectLst>
                  <a:glow rad="139700">
                    <a:srgbClr val="FFFFFF">
                      <a:alpha val="75000"/>
                    </a:srgbClr>
                  </a:glow>
                </a:effectLst>
                <a:latin typeface="Arial" charset="0"/>
                <a:ea typeface="ＭＳ Ｐゴシック" charset="0"/>
                <a:cs typeface="Arial" charset="0"/>
              </a:rPr>
              <a:t>旧约的国王</a:t>
            </a:r>
            <a:r>
              <a:rPr kumimoji="0" lang="en-US" sz="3600" dirty="0">
                <a:solidFill>
                  <a:schemeClr val="tx1"/>
                </a:solidFill>
                <a:effectLst>
                  <a:glow rad="139700">
                    <a:srgbClr val="FFFFFF">
                      <a:alpha val="75000"/>
                    </a:srgbClr>
                  </a:glow>
                </a:effectLst>
                <a:latin typeface="Arial" charset="0"/>
                <a:ea typeface="ＭＳ Ｐゴシック" charset="0"/>
                <a:cs typeface="Arial" charset="0"/>
              </a:rPr>
              <a:t>(</a:t>
            </a:r>
            <a:r>
              <a:rPr kumimoji="0" lang="zh-CN" altLang="en-US" sz="3600" dirty="0">
                <a:solidFill>
                  <a:schemeClr val="tx1"/>
                </a:solidFill>
                <a:effectLst>
                  <a:glow rad="139700">
                    <a:srgbClr val="FFFFFF">
                      <a:alpha val="75000"/>
                    </a:srgbClr>
                  </a:glow>
                </a:effectLst>
                <a:latin typeface="Arial" charset="0"/>
                <a:ea typeface="ＭＳ Ｐゴシック" charset="0"/>
                <a:cs typeface="Arial" charset="0"/>
              </a:rPr>
              <a:t>有动画</a:t>
            </a:r>
            <a:r>
              <a:rPr kumimoji="0" lang="en-US" sz="3600" dirty="0">
                <a:solidFill>
                  <a:schemeClr val="tx1"/>
                </a:solidFill>
                <a:effectLst>
                  <a:glow rad="139700">
                    <a:srgbClr val="FFFFFF">
                      <a:alpha val="75000"/>
                    </a:srgbClr>
                  </a:glow>
                </a:effectLst>
                <a:latin typeface="Arial" charset="0"/>
                <a:ea typeface="ＭＳ Ｐゴシック" charset="0"/>
                <a:cs typeface="Arial" charset="0"/>
              </a:rPr>
              <a:t>)</a:t>
            </a: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en-US" b="1">
                <a:solidFill>
                  <a:srgbClr val="000000"/>
                </a:solidFill>
                <a:effectLst>
                  <a:glow rad="139700">
                    <a:srgbClr val="FFFFFF">
                      <a:alpha val="75000"/>
                    </a:srgbClr>
                  </a:glow>
                </a:effectLst>
                <a:latin typeface="Arial" charset="0"/>
                <a:cs typeface="Arial" charset="0"/>
              </a:rPr>
              <a:t>232 &amp; 342</a:t>
            </a:r>
          </a:p>
        </p:txBody>
      </p:sp>
      <p:sp>
        <p:nvSpPr>
          <p:cNvPr id="164869" name="Text Box 5"/>
          <p:cNvSpPr txBox="1">
            <a:spLocks noChangeArrowheads="1"/>
          </p:cNvSpPr>
          <p:nvPr/>
        </p:nvSpPr>
        <p:spPr bwMode="auto">
          <a:xfrm rot="19866539">
            <a:off x="4579938" y="838200"/>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耶罗波安</a:t>
            </a:r>
          </a:p>
        </p:txBody>
      </p:sp>
      <p:sp>
        <p:nvSpPr>
          <p:cNvPr id="164870" name="Text Box 6"/>
          <p:cNvSpPr txBox="1">
            <a:spLocks noChangeArrowheads="1"/>
          </p:cNvSpPr>
          <p:nvPr/>
        </p:nvSpPr>
        <p:spPr bwMode="auto">
          <a:xfrm rot="19866539">
            <a:off x="5029200" y="838200"/>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拿答</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871" name="Text Box 7"/>
          <p:cNvSpPr txBox="1">
            <a:spLocks noChangeArrowheads="1"/>
          </p:cNvSpPr>
          <p:nvPr/>
        </p:nvSpPr>
        <p:spPr bwMode="auto">
          <a:xfrm rot="19866539">
            <a:off x="5500688" y="838200"/>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3333CC"/>
                </a:solidFill>
                <a:effectLst>
                  <a:glow rad="139700">
                    <a:srgbClr val="FFFFFF">
                      <a:alpha val="75000"/>
                    </a:srgbClr>
                  </a:glow>
                </a:effectLst>
                <a:latin typeface="Arial"/>
                <a:ea typeface="ＭＳ Ｐゴシック"/>
                <a:cs typeface="Arial"/>
              </a:rPr>
              <a:t>巴沙</a:t>
            </a:r>
            <a:endParaRPr lang="en-US" b="1" dirty="0">
              <a:solidFill>
                <a:srgbClr val="3333CC"/>
              </a:solidFill>
              <a:effectLst>
                <a:glow rad="139700">
                  <a:srgbClr val="FFFFFF">
                    <a:alpha val="75000"/>
                  </a:srgbClr>
                </a:glow>
              </a:effectLst>
              <a:latin typeface="Arial"/>
              <a:ea typeface="ＭＳ Ｐゴシック"/>
              <a:cs typeface="Arial"/>
            </a:endParaRPr>
          </a:p>
        </p:txBody>
      </p:sp>
      <p:sp>
        <p:nvSpPr>
          <p:cNvPr id="164872" name="Text Box 8"/>
          <p:cNvSpPr txBox="1">
            <a:spLocks noChangeArrowheads="1"/>
          </p:cNvSpPr>
          <p:nvPr/>
        </p:nvSpPr>
        <p:spPr bwMode="auto">
          <a:xfrm rot="19866539">
            <a:off x="5943600" y="8524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3333CC"/>
                </a:solidFill>
                <a:effectLst>
                  <a:glow rad="139700">
                    <a:srgbClr val="FFFFFF">
                      <a:alpha val="75000"/>
                    </a:srgbClr>
                  </a:glow>
                </a:effectLst>
                <a:latin typeface="Arial"/>
                <a:ea typeface="ＭＳ Ｐゴシック"/>
                <a:cs typeface="Arial"/>
              </a:rPr>
              <a:t>以拉</a:t>
            </a:r>
            <a:endParaRPr lang="en-US" b="1" dirty="0">
              <a:solidFill>
                <a:srgbClr val="3333CC"/>
              </a:solidFill>
              <a:effectLst>
                <a:glow rad="139700">
                  <a:srgbClr val="FFFFFF">
                    <a:alpha val="75000"/>
                  </a:srgbClr>
                </a:glow>
              </a:effectLst>
              <a:latin typeface="Arial"/>
              <a:ea typeface="ＭＳ Ｐゴシック"/>
              <a:cs typeface="Arial"/>
            </a:endParaRPr>
          </a:p>
        </p:txBody>
      </p:sp>
      <p:sp>
        <p:nvSpPr>
          <p:cNvPr id="164873" name="Text Box 9"/>
          <p:cNvSpPr txBox="1">
            <a:spLocks noChangeArrowheads="1"/>
          </p:cNvSpPr>
          <p:nvPr/>
        </p:nvSpPr>
        <p:spPr bwMode="auto">
          <a:xfrm rot="19866539">
            <a:off x="6362700" y="838200"/>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心利</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874" name="Text Box 10"/>
          <p:cNvSpPr txBox="1">
            <a:spLocks noChangeArrowheads="1"/>
          </p:cNvSpPr>
          <p:nvPr/>
        </p:nvSpPr>
        <p:spPr bwMode="auto">
          <a:xfrm rot="19866539">
            <a:off x="6783388" y="8524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3333CC"/>
                </a:solidFill>
                <a:effectLst>
                  <a:glow rad="139700">
                    <a:srgbClr val="FFFFFF">
                      <a:alpha val="75000"/>
                    </a:srgbClr>
                  </a:glow>
                </a:effectLst>
                <a:latin typeface="Arial"/>
                <a:ea typeface="ＭＳ Ｐゴシック"/>
                <a:cs typeface="Arial"/>
              </a:rPr>
              <a:t>暗利</a:t>
            </a:r>
            <a:endParaRPr lang="en-US" b="1" dirty="0">
              <a:solidFill>
                <a:srgbClr val="3333CC"/>
              </a:solidFill>
              <a:effectLst>
                <a:glow rad="139700">
                  <a:srgbClr val="FFFFFF">
                    <a:alpha val="75000"/>
                  </a:srgbClr>
                </a:glow>
              </a:effectLst>
              <a:latin typeface="Arial"/>
              <a:ea typeface="ＭＳ Ｐゴシック"/>
              <a:cs typeface="Arial"/>
            </a:endParaRPr>
          </a:p>
        </p:txBody>
      </p:sp>
      <p:sp>
        <p:nvSpPr>
          <p:cNvPr id="164875" name="Text Box 11"/>
          <p:cNvSpPr txBox="1">
            <a:spLocks noChangeArrowheads="1"/>
          </p:cNvSpPr>
          <p:nvPr/>
        </p:nvSpPr>
        <p:spPr bwMode="auto">
          <a:xfrm rot="19866539">
            <a:off x="7204075" y="838200"/>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3333CC"/>
                </a:solidFill>
                <a:effectLst>
                  <a:glow rad="139700">
                    <a:srgbClr val="FFFFFF">
                      <a:alpha val="75000"/>
                    </a:srgbClr>
                  </a:glow>
                </a:effectLst>
                <a:latin typeface="Arial"/>
                <a:ea typeface="ＭＳ Ｐゴシック"/>
                <a:cs typeface="Arial"/>
              </a:rPr>
              <a:t>亚哈</a:t>
            </a:r>
            <a:endParaRPr lang="en-US" b="1" dirty="0">
              <a:solidFill>
                <a:srgbClr val="3333CC"/>
              </a:solidFill>
              <a:effectLst>
                <a:glow rad="139700">
                  <a:srgbClr val="FFFFFF">
                    <a:alpha val="75000"/>
                  </a:srgbClr>
                </a:glow>
              </a:effectLst>
              <a:latin typeface="Arial"/>
              <a:ea typeface="ＭＳ Ｐゴシック"/>
              <a:cs typeface="Arial"/>
            </a:endParaRPr>
          </a:p>
        </p:txBody>
      </p:sp>
      <p:sp>
        <p:nvSpPr>
          <p:cNvPr id="164876" name="Text Box 12"/>
          <p:cNvSpPr txBox="1">
            <a:spLocks noChangeArrowheads="1"/>
          </p:cNvSpPr>
          <p:nvPr/>
        </p:nvSpPr>
        <p:spPr bwMode="auto">
          <a:xfrm rot="19866539">
            <a:off x="7624763" y="8524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3333CC"/>
                </a:solidFill>
                <a:effectLst>
                  <a:glow rad="139700">
                    <a:srgbClr val="FFFFFF">
                      <a:alpha val="75000"/>
                    </a:srgbClr>
                  </a:glow>
                </a:effectLst>
                <a:latin typeface="Arial"/>
                <a:ea typeface="ＭＳ Ｐゴシック"/>
                <a:cs typeface="Arial"/>
              </a:rPr>
              <a:t>亚哈谢</a:t>
            </a:r>
            <a:endParaRPr lang="en-US" b="1" dirty="0">
              <a:solidFill>
                <a:srgbClr val="3333CC"/>
              </a:solidFill>
              <a:effectLst>
                <a:glow rad="139700">
                  <a:srgbClr val="FFFFFF">
                    <a:alpha val="75000"/>
                  </a:srgbClr>
                </a:glow>
              </a:effectLst>
              <a:latin typeface="Arial"/>
              <a:ea typeface="ＭＳ Ｐゴシック"/>
              <a:cs typeface="Arial"/>
            </a:endParaRPr>
          </a:p>
        </p:txBody>
      </p:sp>
      <p:sp>
        <p:nvSpPr>
          <p:cNvPr id="164877" name="Text Box 13"/>
          <p:cNvSpPr txBox="1">
            <a:spLocks noChangeArrowheads="1"/>
          </p:cNvSpPr>
          <p:nvPr/>
        </p:nvSpPr>
        <p:spPr bwMode="auto">
          <a:xfrm rot="19866539">
            <a:off x="8045450" y="837684"/>
            <a:ext cx="1295400" cy="369332"/>
          </a:xfrm>
          <a:prstGeom prst="rect">
            <a:avLst/>
          </a:prstGeom>
          <a:noFill/>
          <a:ln w="9525">
            <a:noFill/>
            <a:miter lim="800000"/>
            <a:headEnd/>
            <a:tailEnd/>
          </a:ln>
          <a:effectLst/>
        </p:spPr>
        <p:txBody>
          <a:bodyPr>
            <a:spAutoFit/>
          </a:bodyPr>
          <a:lstStyle/>
          <a:p>
            <a:pPr eaLnBrk="0" hangingPunct="0">
              <a:defRPr/>
            </a:pPr>
            <a:r>
              <a:rPr lang="zh-CN" altLang="en-US" b="1" dirty="0">
                <a:solidFill>
                  <a:srgbClr val="3333CC"/>
                </a:solidFill>
                <a:effectLst>
                  <a:glow rad="139700">
                    <a:srgbClr val="FFFFFF">
                      <a:alpha val="75000"/>
                    </a:srgbClr>
                  </a:glow>
                </a:effectLst>
                <a:latin typeface="Arial"/>
                <a:ea typeface="ＭＳ Ｐゴシック"/>
                <a:cs typeface="Arial"/>
              </a:rPr>
              <a:t>约兰</a:t>
            </a:r>
            <a:endParaRPr lang="en-US" b="1" dirty="0">
              <a:solidFill>
                <a:srgbClr val="3333CC"/>
              </a:solidFill>
              <a:effectLst>
                <a:glow rad="139700">
                  <a:srgbClr val="FFFFFF">
                    <a:alpha val="75000"/>
                  </a:srgbClr>
                </a:glow>
              </a:effectLst>
              <a:latin typeface="Arial"/>
              <a:ea typeface="ＭＳ Ｐゴシック"/>
              <a:cs typeface="Arial"/>
            </a:endParaRPr>
          </a:p>
        </p:txBody>
      </p:sp>
      <p:sp>
        <p:nvSpPr>
          <p:cNvPr id="164878" name="Text Box 14"/>
          <p:cNvSpPr txBox="1">
            <a:spLocks noChangeArrowheads="1"/>
          </p:cNvSpPr>
          <p:nvPr/>
        </p:nvSpPr>
        <p:spPr bwMode="auto">
          <a:xfrm rot="19866539">
            <a:off x="4572000" y="1552575"/>
            <a:ext cx="1422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罗波安</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879" name="Text Box 15"/>
          <p:cNvSpPr txBox="1">
            <a:spLocks noChangeArrowheads="1"/>
          </p:cNvSpPr>
          <p:nvPr/>
        </p:nvSpPr>
        <p:spPr bwMode="auto">
          <a:xfrm rot="19866539">
            <a:off x="5257800" y="1584325"/>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亚比央</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880" name="Text Box 16"/>
          <p:cNvSpPr txBox="1">
            <a:spLocks noChangeArrowheads="1"/>
          </p:cNvSpPr>
          <p:nvPr/>
        </p:nvSpPr>
        <p:spPr bwMode="auto">
          <a:xfrm rot="19866539">
            <a:off x="6092825" y="15382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701A1F"/>
                </a:solidFill>
                <a:effectLst>
                  <a:glow rad="139700">
                    <a:srgbClr val="FFFFFF">
                      <a:alpha val="75000"/>
                    </a:srgbClr>
                  </a:glow>
                </a:effectLst>
                <a:latin typeface="Arial"/>
                <a:ea typeface="ＭＳ Ｐゴシック"/>
                <a:cs typeface="Arial"/>
              </a:rPr>
              <a:t>亚撒</a:t>
            </a:r>
            <a:endParaRPr lang="en-US" b="1" dirty="0">
              <a:solidFill>
                <a:srgbClr val="701A1F"/>
              </a:solidFill>
              <a:effectLst>
                <a:glow rad="139700">
                  <a:srgbClr val="FFFFFF">
                    <a:alpha val="75000"/>
                  </a:srgbClr>
                </a:glow>
              </a:effectLst>
              <a:latin typeface="Arial"/>
              <a:ea typeface="ＭＳ Ｐゴシック"/>
              <a:cs typeface="Arial"/>
            </a:endParaRPr>
          </a:p>
        </p:txBody>
      </p:sp>
      <p:sp>
        <p:nvSpPr>
          <p:cNvPr id="164881" name="Text Box 17"/>
          <p:cNvSpPr txBox="1">
            <a:spLocks noChangeArrowheads="1"/>
          </p:cNvSpPr>
          <p:nvPr/>
        </p:nvSpPr>
        <p:spPr bwMode="auto">
          <a:xfrm rot="19866539">
            <a:off x="7016750" y="1485900"/>
            <a:ext cx="169545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约兰</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882" name="Text Box 18"/>
          <p:cNvSpPr txBox="1">
            <a:spLocks noChangeArrowheads="1"/>
          </p:cNvSpPr>
          <p:nvPr/>
        </p:nvSpPr>
        <p:spPr bwMode="auto">
          <a:xfrm rot="19866539">
            <a:off x="7464425" y="1584325"/>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亚哈谢</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883" name="Text Box 19"/>
          <p:cNvSpPr txBox="1">
            <a:spLocks noChangeArrowheads="1"/>
          </p:cNvSpPr>
          <p:nvPr/>
        </p:nvSpPr>
        <p:spPr bwMode="auto">
          <a:xfrm rot="19866539">
            <a:off x="7885113" y="1584325"/>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亚他利雅</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884" name="Text Box 20"/>
          <p:cNvSpPr txBox="1">
            <a:spLocks noChangeArrowheads="1"/>
          </p:cNvSpPr>
          <p:nvPr/>
        </p:nvSpPr>
        <p:spPr bwMode="auto">
          <a:xfrm rot="19866539">
            <a:off x="8382000" y="1674813"/>
            <a:ext cx="914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701A1F"/>
                </a:solidFill>
                <a:effectLst>
                  <a:glow rad="139700">
                    <a:srgbClr val="FFFFFF">
                      <a:alpha val="75000"/>
                    </a:srgbClr>
                  </a:glow>
                </a:effectLst>
                <a:latin typeface="Arial"/>
                <a:ea typeface="ＭＳ Ｐゴシック"/>
                <a:cs typeface="Arial"/>
              </a:rPr>
              <a:t>约阿施</a:t>
            </a:r>
            <a:endParaRPr lang="en-US" b="1" dirty="0">
              <a:solidFill>
                <a:srgbClr val="701A1F"/>
              </a:solidFill>
              <a:effectLst>
                <a:glow rad="139700">
                  <a:srgbClr val="FFFFFF">
                    <a:alpha val="75000"/>
                  </a:srgbClr>
                </a:glow>
              </a:effectLst>
              <a:latin typeface="Arial"/>
              <a:ea typeface="ＭＳ Ｐゴシック"/>
              <a:cs typeface="Arial"/>
            </a:endParaRPr>
          </a:p>
        </p:txBody>
      </p:sp>
      <p:sp>
        <p:nvSpPr>
          <p:cNvPr id="164885" name="Text Box 21"/>
          <p:cNvSpPr txBox="1">
            <a:spLocks noChangeArrowheads="1"/>
          </p:cNvSpPr>
          <p:nvPr/>
        </p:nvSpPr>
        <p:spPr bwMode="auto">
          <a:xfrm rot="19866539">
            <a:off x="8502650" y="8524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耶户</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886" name="Text Box 22"/>
          <p:cNvSpPr txBox="1">
            <a:spLocks noChangeArrowheads="1"/>
          </p:cNvSpPr>
          <p:nvPr/>
        </p:nvSpPr>
        <p:spPr bwMode="auto">
          <a:xfrm rot="19866539">
            <a:off x="6477000" y="1508125"/>
            <a:ext cx="169545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701A1F"/>
                </a:solidFill>
                <a:effectLst>
                  <a:glow rad="139700">
                    <a:srgbClr val="FFFFFF">
                      <a:alpha val="75000"/>
                    </a:srgbClr>
                  </a:glow>
                </a:effectLst>
                <a:latin typeface="Arial"/>
                <a:ea typeface="ＭＳ Ｐゴシック"/>
                <a:cs typeface="Arial"/>
              </a:rPr>
              <a:t>约沙法</a:t>
            </a:r>
            <a:endParaRPr lang="en-US" b="1" dirty="0">
              <a:solidFill>
                <a:srgbClr val="701A1F"/>
              </a:solidFill>
              <a:effectLst>
                <a:glow rad="139700">
                  <a:srgbClr val="FFFFFF">
                    <a:alpha val="75000"/>
                  </a:srgbClr>
                </a:glow>
              </a:effectLst>
              <a:latin typeface="Arial"/>
              <a:ea typeface="ＭＳ Ｐゴシック"/>
              <a:cs typeface="Arial"/>
            </a:endParaRP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耶户</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约哈斯</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约阿施</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耶罗波安二世</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891" name="Text Box 27"/>
          <p:cNvSpPr txBox="1">
            <a:spLocks noChangeArrowheads="1"/>
          </p:cNvSpPr>
          <p:nvPr/>
        </p:nvSpPr>
        <p:spPr bwMode="auto">
          <a:xfrm rot="19866539">
            <a:off x="1793875" y="2835275"/>
            <a:ext cx="1601788"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撒迦利亚</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米拿现</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比加辖</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zh-CN" altLang="en-US" sz="1800" b="1" dirty="0">
                <a:solidFill>
                  <a:srgbClr val="000000"/>
                </a:solidFill>
                <a:effectLst>
                  <a:glow rad="139700">
                    <a:srgbClr val="FFFFFF">
                      <a:alpha val="75000"/>
                    </a:srgbClr>
                  </a:glow>
                </a:effectLst>
                <a:latin typeface="Arial" charset="0"/>
                <a:cs typeface="Arial" charset="0"/>
              </a:rPr>
              <a:t>比加作</a:t>
            </a:r>
            <a:endParaRPr lang="en-US" sz="1800" b="1" dirty="0">
              <a:solidFill>
                <a:srgbClr val="000000"/>
              </a:solidFill>
              <a:effectLst>
                <a:glow rad="139700">
                  <a:srgbClr val="FFFFFF">
                    <a:alpha val="75000"/>
                  </a:srgbClr>
                </a:glow>
              </a:effectLst>
              <a:latin typeface="Arial" charset="0"/>
              <a:cs typeface="Arial"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701A1F"/>
                </a:solidFill>
                <a:effectLst>
                  <a:glow rad="139700">
                    <a:srgbClr val="FFFFFF">
                      <a:alpha val="75000"/>
                    </a:srgbClr>
                  </a:glow>
                </a:effectLst>
                <a:latin typeface="Arial"/>
                <a:ea typeface="ＭＳ Ｐゴシック"/>
                <a:cs typeface="Arial"/>
              </a:rPr>
              <a:t>约阿施</a:t>
            </a:r>
            <a:endParaRPr lang="en-US" b="1" dirty="0">
              <a:solidFill>
                <a:srgbClr val="701A1F"/>
              </a:solidFill>
              <a:effectLst>
                <a:glow rad="139700">
                  <a:srgbClr val="FFFFFF">
                    <a:alpha val="75000"/>
                  </a:srgbClr>
                </a:glow>
              </a:effectLst>
              <a:latin typeface="Arial"/>
              <a:ea typeface="ＭＳ Ｐゴシック"/>
              <a:cs typeface="Arial"/>
            </a:endParaRP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701A1F"/>
                </a:solidFill>
                <a:effectLst>
                  <a:glow rad="139700">
                    <a:srgbClr val="FFFFFF">
                      <a:alpha val="75000"/>
                    </a:srgbClr>
                  </a:glow>
                </a:effectLst>
                <a:latin typeface="Arial"/>
                <a:ea typeface="ＭＳ Ｐゴシック"/>
                <a:cs typeface="Arial"/>
              </a:rPr>
              <a:t>亚玛谢</a:t>
            </a:r>
            <a:endParaRPr lang="en-US" b="1" dirty="0">
              <a:solidFill>
                <a:srgbClr val="701A1F"/>
              </a:solidFill>
              <a:effectLst>
                <a:glow rad="139700">
                  <a:srgbClr val="FFFFFF">
                    <a:alpha val="75000"/>
                  </a:srgbClr>
                </a:glow>
              </a:effectLst>
              <a:latin typeface="Arial"/>
              <a:ea typeface="ＭＳ Ｐゴシック"/>
              <a:cs typeface="Arial"/>
            </a:endParaRP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701A1F"/>
                </a:solidFill>
                <a:effectLst>
                  <a:glow rad="139700">
                    <a:srgbClr val="FFFFFF">
                      <a:alpha val="75000"/>
                    </a:srgbClr>
                  </a:glow>
                </a:effectLst>
                <a:latin typeface="Arial"/>
                <a:ea typeface="ＭＳ Ｐゴシック"/>
                <a:cs typeface="Arial"/>
              </a:rPr>
              <a:t>乌西亚</a:t>
            </a:r>
            <a:endParaRPr lang="en-US" b="1" dirty="0">
              <a:solidFill>
                <a:srgbClr val="701A1F"/>
              </a:solidFill>
              <a:effectLst>
                <a:glow rad="139700">
                  <a:srgbClr val="FFFFFF">
                    <a:alpha val="75000"/>
                  </a:srgbClr>
                </a:glow>
              </a:effectLst>
              <a:latin typeface="Arial"/>
              <a:ea typeface="ＭＳ Ｐゴシック"/>
              <a:cs typeface="Arial"/>
            </a:endParaRP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亚哈斯</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701A1F"/>
                </a:solidFill>
                <a:effectLst>
                  <a:glow rad="139700">
                    <a:srgbClr val="FFFFFF">
                      <a:alpha val="75000"/>
                    </a:srgbClr>
                  </a:glow>
                </a:effectLst>
                <a:latin typeface="Arial"/>
                <a:ea typeface="ＭＳ Ｐゴシック"/>
                <a:cs typeface="Arial"/>
              </a:rPr>
              <a:t>希西家</a:t>
            </a:r>
            <a:endParaRPr lang="en-US" b="1" dirty="0">
              <a:solidFill>
                <a:srgbClr val="701A1F"/>
              </a:solidFill>
              <a:effectLst>
                <a:glow rad="139700">
                  <a:srgbClr val="FFFFFF">
                    <a:alpha val="75000"/>
                  </a:srgbClr>
                </a:glow>
              </a:effectLst>
              <a:latin typeface="Arial"/>
              <a:ea typeface="ＭＳ Ｐゴシック"/>
              <a:cs typeface="Arial"/>
            </a:endParaRP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玛拿西</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亚们</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701A1F"/>
                </a:solidFill>
                <a:effectLst>
                  <a:glow rad="139700">
                    <a:srgbClr val="FFFFFF">
                      <a:alpha val="75000"/>
                    </a:srgbClr>
                  </a:glow>
                </a:effectLst>
                <a:latin typeface="Arial"/>
                <a:ea typeface="ＭＳ Ｐゴシック"/>
                <a:cs typeface="Arial"/>
              </a:rPr>
              <a:t>约坦</a:t>
            </a:r>
            <a:endParaRPr lang="en-US" b="1" dirty="0">
              <a:solidFill>
                <a:srgbClr val="701A1F"/>
              </a:solidFill>
              <a:effectLst>
                <a:glow rad="139700">
                  <a:srgbClr val="FFFFFF">
                    <a:alpha val="75000"/>
                  </a:srgbClr>
                </a:glow>
              </a:effectLst>
              <a:latin typeface="Arial"/>
              <a:ea typeface="ＭＳ Ｐゴシック"/>
              <a:cs typeface="Arial"/>
            </a:endParaRP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3333CC"/>
                </a:solidFill>
                <a:effectLst>
                  <a:glow rad="139700">
                    <a:srgbClr val="FFFFFF">
                      <a:alpha val="75000"/>
                    </a:srgbClr>
                  </a:glow>
                </a:effectLst>
                <a:latin typeface="Arial"/>
                <a:ea typeface="ＭＳ Ｐゴシック"/>
                <a:cs typeface="Arial"/>
              </a:rPr>
              <a:t>沙龙</a:t>
            </a:r>
            <a:endParaRPr lang="en-US" b="1" dirty="0">
              <a:solidFill>
                <a:srgbClr val="3333CC"/>
              </a:solidFill>
              <a:effectLst>
                <a:glow rad="139700">
                  <a:srgbClr val="FFFFFF">
                    <a:alpha val="75000"/>
                  </a:srgbClr>
                </a:glow>
              </a:effectLst>
              <a:latin typeface="Arial"/>
              <a:ea typeface="ＭＳ Ｐゴシック"/>
              <a:cs typeface="Arial"/>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何细亚</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701A1F"/>
                </a:solidFill>
                <a:effectLst>
                  <a:glow rad="139700">
                    <a:srgbClr val="FFFFFF">
                      <a:alpha val="75000"/>
                    </a:srgbClr>
                  </a:glow>
                </a:effectLst>
                <a:latin typeface="Arial"/>
                <a:ea typeface="ＭＳ Ｐゴシック"/>
                <a:cs typeface="Arial"/>
              </a:rPr>
              <a:t>约西亚</a:t>
            </a:r>
            <a:endParaRPr lang="en-US" b="1" dirty="0">
              <a:solidFill>
                <a:srgbClr val="701A1F"/>
              </a:solidFill>
              <a:effectLst>
                <a:glow rad="139700">
                  <a:srgbClr val="FFFFFF">
                    <a:alpha val="75000"/>
                  </a:srgbClr>
                </a:glow>
              </a:effectLst>
              <a:latin typeface="Arial"/>
              <a:ea typeface="ＭＳ Ｐゴシック"/>
              <a:cs typeface="Arial"/>
            </a:endParaRP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约哈斯</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约雅敬</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约雅斤</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西底家</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916" name="Text Box 52"/>
          <p:cNvSpPr txBox="1">
            <a:spLocks noChangeArrowheads="1"/>
          </p:cNvSpPr>
          <p:nvPr/>
        </p:nvSpPr>
        <p:spPr bwMode="auto">
          <a:xfrm rot="1479">
            <a:off x="4953000" y="4721225"/>
            <a:ext cx="41910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3333CC"/>
                </a:solidFill>
                <a:effectLst>
                  <a:glow rad="139700">
                    <a:srgbClr val="FFFFFF">
                      <a:alpha val="75000"/>
                    </a:srgbClr>
                  </a:glow>
                </a:effectLst>
                <a:latin typeface="Arial"/>
                <a:cs typeface="Arial"/>
              </a:rPr>
              <a:t>蓝色 </a:t>
            </a:r>
            <a:r>
              <a:rPr lang="en-US" b="1" dirty="0">
                <a:solidFill>
                  <a:srgbClr val="3333CC"/>
                </a:solidFill>
                <a:effectLst>
                  <a:glow rad="139700">
                    <a:srgbClr val="FFFFFF">
                      <a:alpha val="75000"/>
                    </a:srgbClr>
                  </a:glow>
                </a:effectLst>
                <a:latin typeface="Arial"/>
                <a:cs typeface="Arial"/>
              </a:rPr>
              <a:t>= </a:t>
            </a:r>
            <a:r>
              <a:rPr lang="zh-CN" altLang="en-US" b="1" dirty="0">
                <a:solidFill>
                  <a:srgbClr val="3333CC"/>
                </a:solidFill>
                <a:effectLst>
                  <a:glow rad="139700">
                    <a:srgbClr val="FFFFFF">
                      <a:alpha val="75000"/>
                    </a:srgbClr>
                  </a:glow>
                </a:effectLst>
                <a:latin typeface="Arial"/>
                <a:cs typeface="Arial"/>
              </a:rPr>
              <a:t>在以色列的</a:t>
            </a:r>
            <a:r>
              <a:rPr lang="en-US" altLang="zh-CN" b="1" dirty="0">
                <a:solidFill>
                  <a:srgbClr val="3333CC"/>
                </a:solidFill>
                <a:effectLst>
                  <a:glow rad="139700">
                    <a:srgbClr val="FFFFFF">
                      <a:alpha val="75000"/>
                    </a:srgbClr>
                  </a:glow>
                </a:effectLst>
                <a:latin typeface="Arial"/>
                <a:cs typeface="Arial"/>
              </a:rPr>
              <a:t>9</a:t>
            </a:r>
            <a:r>
              <a:rPr lang="zh-CN" altLang="en-US" b="1" dirty="0">
                <a:solidFill>
                  <a:srgbClr val="3333CC"/>
                </a:solidFill>
                <a:effectLst>
                  <a:glow rad="139700">
                    <a:srgbClr val="FFFFFF">
                      <a:alpha val="75000"/>
                    </a:srgbClr>
                  </a:glow>
                </a:effectLst>
                <a:latin typeface="Arial"/>
                <a:cs typeface="Arial"/>
              </a:rPr>
              <a:t>个王朝</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164917" name="Text Box 53"/>
          <p:cNvSpPr txBox="1">
            <a:spLocks noChangeArrowheads="1"/>
          </p:cNvSpPr>
          <p:nvPr/>
        </p:nvSpPr>
        <p:spPr bwMode="auto">
          <a:xfrm rot="1479">
            <a:off x="4953000" y="5103813"/>
            <a:ext cx="257175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800080"/>
                </a:solidFill>
                <a:effectLst>
                  <a:glow rad="139700">
                    <a:srgbClr val="FFFFFF">
                      <a:alpha val="75000"/>
                    </a:srgbClr>
                  </a:glow>
                </a:effectLst>
                <a:latin typeface="Arial"/>
                <a:ea typeface="ＭＳ Ｐゴシック"/>
                <a:cs typeface="Arial"/>
              </a:rPr>
              <a:t>犹大的怀王</a:t>
            </a:r>
            <a:endParaRPr lang="en-US" b="1" dirty="0">
              <a:solidFill>
                <a:srgbClr val="800080"/>
              </a:solidFill>
              <a:effectLst>
                <a:glow rad="139700">
                  <a:srgbClr val="FFFFFF">
                    <a:alpha val="75000"/>
                  </a:srgbClr>
                </a:glow>
              </a:effectLst>
              <a:latin typeface="Arial"/>
              <a:ea typeface="ＭＳ Ｐゴシック"/>
              <a:cs typeface="Arial"/>
            </a:endParaRPr>
          </a:p>
        </p:txBody>
      </p:sp>
      <p:sp>
        <p:nvSpPr>
          <p:cNvPr id="164918" name="Text Box 54"/>
          <p:cNvSpPr txBox="1">
            <a:spLocks noChangeArrowheads="1"/>
          </p:cNvSpPr>
          <p:nvPr/>
        </p:nvSpPr>
        <p:spPr bwMode="auto">
          <a:xfrm rot="1479">
            <a:off x="4953000" y="5484813"/>
            <a:ext cx="257175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701A1F"/>
                </a:solidFill>
                <a:effectLst>
                  <a:glow rad="139700">
                    <a:srgbClr val="FFFFFF">
                      <a:alpha val="75000"/>
                    </a:srgbClr>
                  </a:glow>
                </a:effectLst>
                <a:latin typeface="Arial"/>
                <a:ea typeface="ＭＳ Ｐゴシック"/>
                <a:cs typeface="Arial"/>
              </a:rPr>
              <a:t>犹大的好王</a:t>
            </a:r>
            <a:endParaRPr lang="en-US" b="1" dirty="0">
              <a:solidFill>
                <a:srgbClr val="701A1F"/>
              </a:solidFill>
              <a:effectLst>
                <a:glow rad="139700">
                  <a:srgbClr val="FFFFFF">
                    <a:alpha val="75000"/>
                  </a:srgbClr>
                </a:glow>
              </a:effectLst>
              <a:latin typeface="Arial"/>
              <a:ea typeface="ＭＳ Ｐゴシック"/>
              <a:cs typeface="Arial"/>
            </a:endParaRPr>
          </a:p>
        </p:txBody>
      </p:sp>
      <p:sp>
        <p:nvSpPr>
          <p:cNvPr id="61" name="Text Box 52"/>
          <p:cNvSpPr txBox="1">
            <a:spLocks noChangeArrowheads="1"/>
          </p:cNvSpPr>
          <p:nvPr/>
        </p:nvSpPr>
        <p:spPr bwMode="auto">
          <a:xfrm rot="1479">
            <a:off x="4951413" y="4365625"/>
            <a:ext cx="3581400" cy="368300"/>
          </a:xfrm>
          <a:prstGeom prst="rect">
            <a:avLst/>
          </a:prstGeom>
          <a:noFill/>
          <a:ln w="9525">
            <a:noFill/>
            <a:miter lim="800000"/>
            <a:headEnd/>
            <a:tailEnd/>
          </a:ln>
          <a:effectLst/>
        </p:spPr>
        <p:txBody>
          <a:bodyPr>
            <a:spAutoFit/>
          </a:bodyPr>
          <a:lstStyle/>
          <a:p>
            <a:pPr eaLnBrk="0" hangingPunct="0">
              <a:defRPr/>
            </a:pPr>
            <a:r>
              <a:rPr lang="zh-CN" altLang="en-US" b="1" dirty="0">
                <a:solidFill>
                  <a:srgbClr val="000000"/>
                </a:solidFill>
                <a:effectLst>
                  <a:glow rad="139700">
                    <a:srgbClr val="FFFFFF">
                      <a:alpha val="75000"/>
                    </a:srgbClr>
                  </a:glow>
                </a:effectLst>
                <a:latin typeface="Arial"/>
                <a:ea typeface="ＭＳ Ｐゴシック"/>
                <a:cs typeface="Arial"/>
              </a:rPr>
              <a:t>以色列的王（全部是坏的）</a:t>
            </a:r>
            <a:endParaRPr lang="en-US" b="1" dirty="0">
              <a:solidFill>
                <a:srgbClr val="000000"/>
              </a:solidFill>
              <a:effectLst>
                <a:glow rad="139700">
                  <a:srgbClr val="FFFFFF">
                    <a:alpha val="75000"/>
                  </a:srgbClr>
                </a:glow>
              </a:effectLst>
              <a:latin typeface="Arial"/>
              <a:ea typeface="ＭＳ Ｐゴシック"/>
              <a:cs typeface="Arial"/>
            </a:endParaRPr>
          </a:p>
        </p:txBody>
      </p:sp>
      <p:sp>
        <p:nvSpPr>
          <p:cNvPr id="62" name="Text Box 54"/>
          <p:cNvSpPr txBox="1">
            <a:spLocks noChangeArrowheads="1"/>
          </p:cNvSpPr>
          <p:nvPr/>
        </p:nvSpPr>
        <p:spPr bwMode="auto">
          <a:xfrm rot="1479">
            <a:off x="7864614" y="5297765"/>
            <a:ext cx="1152525" cy="369332"/>
          </a:xfrm>
          <a:prstGeom prst="rect">
            <a:avLst/>
          </a:prstGeom>
          <a:noFill/>
          <a:ln w="9525">
            <a:noFill/>
            <a:miter lim="800000"/>
            <a:headEnd/>
            <a:tailEnd/>
          </a:ln>
          <a:effectLst/>
        </p:spPr>
        <p:txBody>
          <a:bodyPr>
            <a:spAutoFit/>
          </a:bodyPr>
          <a:lstStyle/>
          <a:p>
            <a:pPr eaLnBrk="0" hangingPunct="0">
              <a:defRPr/>
            </a:pPr>
            <a:r>
              <a:rPr lang="zh-CN" altLang="en-US" b="1" dirty="0">
                <a:solidFill>
                  <a:srgbClr val="701A1F"/>
                </a:solidFill>
                <a:effectLst>
                  <a:glow rad="139700">
                    <a:srgbClr val="FFFFFF">
                      <a:alpha val="75000"/>
                    </a:srgbClr>
                  </a:glow>
                </a:effectLst>
                <a:latin typeface="Arial"/>
                <a:ea typeface="ＭＳ Ｐゴシック"/>
                <a:cs typeface="Arial"/>
              </a:rPr>
              <a:t>一个王朝</a:t>
            </a:r>
            <a:endParaRPr lang="en-US" b="1" dirty="0">
              <a:solidFill>
                <a:srgbClr val="701A1F"/>
              </a:solidFill>
              <a:effectLst>
                <a:glow rad="139700">
                  <a:srgbClr val="FFFFFF">
                    <a:alpha val="75000"/>
                  </a:srgbClr>
                </a:glow>
              </a:effectLst>
              <a:latin typeface="Arial"/>
              <a:ea typeface="ＭＳ Ｐゴシック"/>
              <a:cs typeface="Arial"/>
            </a:endParaRP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eaLnBrk="0" hangingPunct="0">
              <a:defRPr/>
            </a:pPr>
            <a:endParaRPr lang="en-US" sz="2400">
              <a:solidFill>
                <a:srgbClr val="000000"/>
              </a:solidFill>
              <a:effectLst>
                <a:glow rad="139700">
                  <a:srgbClr val="FFFFFF">
                    <a:alpha val="75000"/>
                  </a:srgbClr>
                </a:glow>
              </a:effectLst>
              <a:latin typeface="Times" charset="0"/>
            </a:endParaRPr>
          </a:p>
        </p:txBody>
      </p:sp>
    </p:spTree>
    <p:extLst>
      <p:ext uri="{BB962C8B-B14F-4D97-AF65-F5344CB8AC3E}">
        <p14:creationId xmlns:p14="http://schemas.microsoft.com/office/powerpoint/2010/main" val="4259663472"/>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869"/>
                                        </p:tgtEl>
                                        <p:attrNameLst>
                                          <p:attrName>style.visibility</p:attrName>
                                        </p:attrNameLst>
                                      </p:cBhvr>
                                      <p:to>
                                        <p:strVal val="visible"/>
                                      </p:to>
                                    </p:set>
                                    <p:animEffect transition="in" filter="fade">
                                      <p:cBhvr>
                                        <p:cTn id="7" dur="500"/>
                                        <p:tgtEl>
                                          <p:spTgt spid="16486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64870"/>
                                        </p:tgtEl>
                                        <p:attrNameLst>
                                          <p:attrName>style.visibility</p:attrName>
                                        </p:attrNameLst>
                                      </p:cBhvr>
                                      <p:to>
                                        <p:strVal val="visible"/>
                                      </p:to>
                                    </p:set>
                                    <p:animEffect transition="in" filter="fade">
                                      <p:cBhvr>
                                        <p:cTn id="12" dur="500"/>
                                        <p:tgtEl>
                                          <p:spTgt spid="16487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1"/>
                                        </p:tgtEl>
                                        <p:attrNameLst>
                                          <p:attrName>style.visibility</p:attrName>
                                        </p:attrNameLst>
                                      </p:cBhvr>
                                      <p:to>
                                        <p:strVal val="visible"/>
                                      </p:to>
                                    </p:set>
                                    <p:animEffect transition="in" filter="fade">
                                      <p:cBhvr>
                                        <p:cTn id="17" dur="500"/>
                                        <p:tgtEl>
                                          <p:spTgt spid="16487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2"/>
                                        </p:tgtEl>
                                        <p:attrNameLst>
                                          <p:attrName>style.visibility</p:attrName>
                                        </p:attrNameLst>
                                      </p:cBhvr>
                                      <p:to>
                                        <p:strVal val="visible"/>
                                      </p:to>
                                    </p:set>
                                    <p:animEffect transition="in" filter="fade">
                                      <p:cBhvr>
                                        <p:cTn id="22" dur="500"/>
                                        <p:tgtEl>
                                          <p:spTgt spid="16487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3"/>
                                        </p:tgtEl>
                                        <p:attrNameLst>
                                          <p:attrName>style.visibility</p:attrName>
                                        </p:attrNameLst>
                                      </p:cBhvr>
                                      <p:to>
                                        <p:strVal val="visible"/>
                                      </p:to>
                                    </p:set>
                                    <p:animEffect transition="in" filter="fade">
                                      <p:cBhvr>
                                        <p:cTn id="27" dur="500"/>
                                        <p:tgtEl>
                                          <p:spTgt spid="16487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4"/>
                                        </p:tgtEl>
                                        <p:attrNameLst>
                                          <p:attrName>style.visibility</p:attrName>
                                        </p:attrNameLst>
                                      </p:cBhvr>
                                      <p:to>
                                        <p:strVal val="visible"/>
                                      </p:to>
                                    </p:set>
                                    <p:animEffect transition="in" filter="fade">
                                      <p:cBhvr>
                                        <p:cTn id="32" dur="500"/>
                                        <p:tgtEl>
                                          <p:spTgt spid="16487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5"/>
                                        </p:tgtEl>
                                        <p:attrNameLst>
                                          <p:attrName>style.visibility</p:attrName>
                                        </p:attrNameLst>
                                      </p:cBhvr>
                                      <p:to>
                                        <p:strVal val="visible"/>
                                      </p:to>
                                    </p:set>
                                    <p:animEffect transition="in" filter="fade">
                                      <p:cBhvr>
                                        <p:cTn id="37" dur="500"/>
                                        <p:tgtEl>
                                          <p:spTgt spid="164875"/>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6"/>
                                        </p:tgtEl>
                                        <p:attrNameLst>
                                          <p:attrName>style.visibility</p:attrName>
                                        </p:attrNameLst>
                                      </p:cBhvr>
                                      <p:to>
                                        <p:strVal val="visible"/>
                                      </p:to>
                                    </p:set>
                                    <p:animEffect transition="in" filter="fade">
                                      <p:cBhvr>
                                        <p:cTn id="42" dur="500"/>
                                        <p:tgtEl>
                                          <p:spTgt spid="164876"/>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7"/>
                                        </p:tgtEl>
                                        <p:attrNameLst>
                                          <p:attrName>style.visibility</p:attrName>
                                        </p:attrNameLst>
                                      </p:cBhvr>
                                      <p:to>
                                        <p:strVal val="visible"/>
                                      </p:to>
                                    </p:set>
                                    <p:animEffect transition="in" filter="fade">
                                      <p:cBhvr>
                                        <p:cTn id="47" dur="500"/>
                                        <p:tgtEl>
                                          <p:spTgt spid="164877"/>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85"/>
                                        </p:tgtEl>
                                        <p:attrNameLst>
                                          <p:attrName>style.visibility</p:attrName>
                                        </p:attrNameLst>
                                      </p:cBhvr>
                                      <p:to>
                                        <p:strVal val="visible"/>
                                      </p:to>
                                    </p:set>
                                    <p:animEffect transition="in" filter="fade">
                                      <p:cBhvr>
                                        <p:cTn id="52" dur="500"/>
                                        <p:tgtEl>
                                          <p:spTgt spid="164885"/>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78"/>
                                        </p:tgtEl>
                                        <p:attrNameLst>
                                          <p:attrName>style.visibility</p:attrName>
                                        </p:attrNameLst>
                                      </p:cBhvr>
                                      <p:to>
                                        <p:strVal val="visible"/>
                                      </p:to>
                                    </p:set>
                                    <p:animEffect transition="in" filter="fade">
                                      <p:cBhvr>
                                        <p:cTn id="57" dur="500"/>
                                        <p:tgtEl>
                                          <p:spTgt spid="16487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nodeType="clickEffect">
                                  <p:stCondLst>
                                    <p:cond delay="0"/>
                                  </p:stCondLst>
                                  <p:childTnLst>
                                    <p:set>
                                      <p:cBhvr>
                                        <p:cTn id="61" dur="1" fill="hold">
                                          <p:stCondLst>
                                            <p:cond delay="0"/>
                                          </p:stCondLst>
                                        </p:cTn>
                                        <p:tgtEl>
                                          <p:spTgt spid="164879"/>
                                        </p:tgtEl>
                                        <p:attrNameLst>
                                          <p:attrName>style.visibility</p:attrName>
                                        </p:attrNameLst>
                                      </p:cBhvr>
                                      <p:to>
                                        <p:strVal val="visible"/>
                                      </p:to>
                                    </p:set>
                                    <p:animEffect transition="in" filter="fade">
                                      <p:cBhvr>
                                        <p:cTn id="62" dur="500"/>
                                        <p:tgtEl>
                                          <p:spTgt spid="164879"/>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80"/>
                                        </p:tgtEl>
                                        <p:attrNameLst>
                                          <p:attrName>style.visibility</p:attrName>
                                        </p:attrNameLst>
                                      </p:cBhvr>
                                      <p:to>
                                        <p:strVal val="visible"/>
                                      </p:to>
                                    </p:set>
                                    <p:animEffect transition="in" filter="fade">
                                      <p:cBhvr>
                                        <p:cTn id="67" dur="500"/>
                                        <p:tgtEl>
                                          <p:spTgt spid="164880"/>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86"/>
                                        </p:tgtEl>
                                        <p:attrNameLst>
                                          <p:attrName>style.visibility</p:attrName>
                                        </p:attrNameLst>
                                      </p:cBhvr>
                                      <p:to>
                                        <p:strVal val="visible"/>
                                      </p:to>
                                    </p:set>
                                    <p:animEffect transition="in" filter="fade">
                                      <p:cBhvr>
                                        <p:cTn id="72" dur="500"/>
                                        <p:tgtEl>
                                          <p:spTgt spid="16488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1"/>
                                        </p:tgtEl>
                                        <p:attrNameLst>
                                          <p:attrName>style.visibility</p:attrName>
                                        </p:attrNameLst>
                                      </p:cBhvr>
                                      <p:to>
                                        <p:strVal val="visible"/>
                                      </p:to>
                                    </p:set>
                                    <p:animEffect transition="in" filter="fade">
                                      <p:cBhvr>
                                        <p:cTn id="77" dur="500"/>
                                        <p:tgtEl>
                                          <p:spTgt spid="164881"/>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2"/>
                                        </p:tgtEl>
                                        <p:attrNameLst>
                                          <p:attrName>style.visibility</p:attrName>
                                        </p:attrNameLst>
                                      </p:cBhvr>
                                      <p:to>
                                        <p:strVal val="visible"/>
                                      </p:to>
                                    </p:set>
                                    <p:animEffect transition="in" filter="fade">
                                      <p:cBhvr>
                                        <p:cTn id="82" dur="500"/>
                                        <p:tgtEl>
                                          <p:spTgt spid="164882"/>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3"/>
                                        </p:tgtEl>
                                        <p:attrNameLst>
                                          <p:attrName>style.visibility</p:attrName>
                                        </p:attrNameLst>
                                      </p:cBhvr>
                                      <p:to>
                                        <p:strVal val="visible"/>
                                      </p:to>
                                    </p:set>
                                    <p:animEffect transition="in" filter="fade">
                                      <p:cBhvr>
                                        <p:cTn id="87" dur="500"/>
                                        <p:tgtEl>
                                          <p:spTgt spid="164883"/>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4"/>
                                        </p:tgtEl>
                                        <p:attrNameLst>
                                          <p:attrName>style.visibility</p:attrName>
                                        </p:attrNameLst>
                                      </p:cBhvr>
                                      <p:to>
                                        <p:strVal val="visible"/>
                                      </p:to>
                                    </p:set>
                                    <p:animEffect transition="in" filter="fade">
                                      <p:cBhvr>
                                        <p:cTn id="92" dur="500"/>
                                        <p:tgtEl>
                                          <p:spTgt spid="164884"/>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7"/>
                                        </p:tgtEl>
                                        <p:attrNameLst>
                                          <p:attrName>style.visibility</p:attrName>
                                        </p:attrNameLst>
                                      </p:cBhvr>
                                      <p:to>
                                        <p:strVal val="visible"/>
                                      </p:to>
                                    </p:set>
                                    <p:animEffect transition="in" filter="fade">
                                      <p:cBhvr>
                                        <p:cTn id="97" dur="500"/>
                                        <p:tgtEl>
                                          <p:spTgt spid="164887"/>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8"/>
                                        </p:tgtEl>
                                        <p:attrNameLst>
                                          <p:attrName>style.visibility</p:attrName>
                                        </p:attrNameLst>
                                      </p:cBhvr>
                                      <p:to>
                                        <p:strVal val="visible"/>
                                      </p:to>
                                    </p:set>
                                    <p:animEffect transition="in" filter="fade">
                                      <p:cBhvr>
                                        <p:cTn id="102" dur="500"/>
                                        <p:tgtEl>
                                          <p:spTgt spid="164888"/>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889"/>
                                        </p:tgtEl>
                                        <p:attrNameLst>
                                          <p:attrName>style.visibility</p:attrName>
                                        </p:attrNameLst>
                                      </p:cBhvr>
                                      <p:to>
                                        <p:strVal val="visible"/>
                                      </p:to>
                                    </p:set>
                                    <p:animEffect transition="in" filter="fade">
                                      <p:cBhvr>
                                        <p:cTn id="107" dur="500"/>
                                        <p:tgtEl>
                                          <p:spTgt spid="164889"/>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90"/>
                                        </p:tgtEl>
                                        <p:attrNameLst>
                                          <p:attrName>style.visibility</p:attrName>
                                        </p:attrNameLst>
                                      </p:cBhvr>
                                      <p:to>
                                        <p:strVal val="visible"/>
                                      </p:to>
                                    </p:set>
                                    <p:animEffect transition="in" filter="fade">
                                      <p:cBhvr>
                                        <p:cTn id="112" dur="500"/>
                                        <p:tgtEl>
                                          <p:spTgt spid="164890"/>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91"/>
                                        </p:tgtEl>
                                        <p:attrNameLst>
                                          <p:attrName>style.visibility</p:attrName>
                                        </p:attrNameLst>
                                      </p:cBhvr>
                                      <p:to>
                                        <p:strVal val="visible"/>
                                      </p:to>
                                    </p:set>
                                    <p:animEffect transition="in" filter="fade">
                                      <p:cBhvr>
                                        <p:cTn id="117" dur="500"/>
                                        <p:tgtEl>
                                          <p:spTgt spid="164891"/>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903"/>
                                        </p:tgtEl>
                                        <p:attrNameLst>
                                          <p:attrName>style.visibility</p:attrName>
                                        </p:attrNameLst>
                                      </p:cBhvr>
                                      <p:to>
                                        <p:strVal val="visible"/>
                                      </p:to>
                                    </p:set>
                                    <p:animEffect transition="in" filter="fade">
                                      <p:cBhvr>
                                        <p:cTn id="122" dur="500"/>
                                        <p:tgtEl>
                                          <p:spTgt spid="164903"/>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2"/>
                                        </p:tgtEl>
                                        <p:attrNameLst>
                                          <p:attrName>style.visibility</p:attrName>
                                        </p:attrNameLst>
                                      </p:cBhvr>
                                      <p:to>
                                        <p:strVal val="visible"/>
                                      </p:to>
                                    </p:set>
                                    <p:animEffect transition="in" filter="fade">
                                      <p:cBhvr>
                                        <p:cTn id="127" dur="500"/>
                                        <p:tgtEl>
                                          <p:spTgt spid="164892"/>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893"/>
                                        </p:tgtEl>
                                        <p:attrNameLst>
                                          <p:attrName>style.visibility</p:attrName>
                                        </p:attrNameLst>
                                      </p:cBhvr>
                                      <p:to>
                                        <p:strVal val="visible"/>
                                      </p:to>
                                    </p:set>
                                    <p:animEffect transition="in" filter="fade">
                                      <p:cBhvr>
                                        <p:cTn id="132" dur="500"/>
                                        <p:tgtEl>
                                          <p:spTgt spid="16489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4"/>
                                        </p:tgtEl>
                                        <p:attrNameLst>
                                          <p:attrName>style.visibility</p:attrName>
                                        </p:attrNameLst>
                                      </p:cBhvr>
                                      <p:to>
                                        <p:strVal val="visible"/>
                                      </p:to>
                                    </p:set>
                                    <p:animEffect transition="in" filter="fade">
                                      <p:cBhvr>
                                        <p:cTn id="137" dur="500"/>
                                        <p:tgtEl>
                                          <p:spTgt spid="164894"/>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4"/>
                                        </p:tgtEl>
                                        <p:attrNameLst>
                                          <p:attrName>style.visibility</p:attrName>
                                        </p:attrNameLst>
                                      </p:cBhvr>
                                      <p:to>
                                        <p:strVal val="visible"/>
                                      </p:to>
                                    </p:set>
                                    <p:animEffect transition="in" filter="fade">
                                      <p:cBhvr>
                                        <p:cTn id="142" dur="500"/>
                                        <p:tgtEl>
                                          <p:spTgt spid="164904"/>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5"/>
                                        </p:tgtEl>
                                        <p:attrNameLst>
                                          <p:attrName>style.visibility</p:attrName>
                                        </p:attrNameLst>
                                      </p:cBhvr>
                                      <p:to>
                                        <p:strVal val="visible"/>
                                      </p:to>
                                    </p:set>
                                    <p:animEffect transition="in" filter="fade">
                                      <p:cBhvr>
                                        <p:cTn id="147" dur="500"/>
                                        <p:tgtEl>
                                          <p:spTgt spid="164895"/>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6"/>
                                        </p:tgtEl>
                                        <p:attrNameLst>
                                          <p:attrName>style.visibility</p:attrName>
                                        </p:attrNameLst>
                                      </p:cBhvr>
                                      <p:to>
                                        <p:strVal val="visible"/>
                                      </p:to>
                                    </p:set>
                                    <p:animEffect transition="in" filter="fade">
                                      <p:cBhvr>
                                        <p:cTn id="152" dur="500"/>
                                        <p:tgtEl>
                                          <p:spTgt spid="164896"/>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7"/>
                                        </p:tgtEl>
                                        <p:attrNameLst>
                                          <p:attrName>style.visibility</p:attrName>
                                        </p:attrNameLst>
                                      </p:cBhvr>
                                      <p:to>
                                        <p:strVal val="visible"/>
                                      </p:to>
                                    </p:set>
                                    <p:animEffect transition="in" filter="fade">
                                      <p:cBhvr>
                                        <p:cTn id="157" dur="500"/>
                                        <p:tgtEl>
                                          <p:spTgt spid="164897"/>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2"/>
                                        </p:tgtEl>
                                        <p:attrNameLst>
                                          <p:attrName>style.visibility</p:attrName>
                                        </p:attrNameLst>
                                      </p:cBhvr>
                                      <p:to>
                                        <p:strVal val="visible"/>
                                      </p:to>
                                    </p:set>
                                    <p:animEffect transition="in" filter="fade">
                                      <p:cBhvr>
                                        <p:cTn id="162" dur="500"/>
                                        <p:tgtEl>
                                          <p:spTgt spid="164902"/>
                                        </p:tgtEl>
                                      </p:cBhvr>
                                    </p:animEffec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898"/>
                                        </p:tgtEl>
                                        <p:attrNameLst>
                                          <p:attrName>style.visibility</p:attrName>
                                        </p:attrNameLst>
                                      </p:cBhvr>
                                      <p:to>
                                        <p:strVal val="visible"/>
                                      </p:to>
                                    </p:set>
                                    <p:animEffect transition="in" filter="fade">
                                      <p:cBhvr>
                                        <p:cTn id="167" dur="500"/>
                                        <p:tgtEl>
                                          <p:spTgt spid="164898"/>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9"/>
                                        </p:tgtEl>
                                        <p:attrNameLst>
                                          <p:attrName>style.visibility</p:attrName>
                                        </p:attrNameLst>
                                      </p:cBhvr>
                                      <p:to>
                                        <p:strVal val="visible"/>
                                      </p:to>
                                    </p:set>
                                    <p:animEffect transition="in" filter="fade">
                                      <p:cBhvr>
                                        <p:cTn id="172" dur="500"/>
                                        <p:tgtEl>
                                          <p:spTgt spid="164899"/>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900"/>
                                        </p:tgtEl>
                                        <p:attrNameLst>
                                          <p:attrName>style.visibility</p:attrName>
                                        </p:attrNameLst>
                                      </p:cBhvr>
                                      <p:to>
                                        <p:strVal val="visible"/>
                                      </p:to>
                                    </p:set>
                                    <p:animEffect transition="in" filter="fade">
                                      <p:cBhvr>
                                        <p:cTn id="177" dur="500"/>
                                        <p:tgtEl>
                                          <p:spTgt spid="164900"/>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901"/>
                                        </p:tgtEl>
                                        <p:attrNameLst>
                                          <p:attrName>style.visibility</p:attrName>
                                        </p:attrNameLst>
                                      </p:cBhvr>
                                      <p:to>
                                        <p:strVal val="visible"/>
                                      </p:to>
                                    </p:set>
                                    <p:animEffect transition="in" filter="fade">
                                      <p:cBhvr>
                                        <p:cTn id="182" dur="500"/>
                                        <p:tgtEl>
                                          <p:spTgt spid="164901"/>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5"/>
                                        </p:tgtEl>
                                        <p:attrNameLst>
                                          <p:attrName>style.visibility</p:attrName>
                                        </p:attrNameLst>
                                      </p:cBhvr>
                                      <p:to>
                                        <p:strVal val="visible"/>
                                      </p:to>
                                    </p:set>
                                    <p:animEffect transition="in" filter="fade">
                                      <p:cBhvr>
                                        <p:cTn id="187" dur="500"/>
                                        <p:tgtEl>
                                          <p:spTgt spid="164905"/>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906"/>
                                        </p:tgtEl>
                                        <p:attrNameLst>
                                          <p:attrName>style.visibility</p:attrName>
                                        </p:attrNameLst>
                                      </p:cBhvr>
                                      <p:to>
                                        <p:strVal val="visible"/>
                                      </p:to>
                                    </p:set>
                                    <p:animEffect transition="in" filter="fade">
                                      <p:cBhvr>
                                        <p:cTn id="192" dur="500"/>
                                        <p:tgtEl>
                                          <p:spTgt spid="164906"/>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907"/>
                                        </p:tgtEl>
                                        <p:attrNameLst>
                                          <p:attrName>style.visibility</p:attrName>
                                        </p:attrNameLst>
                                      </p:cBhvr>
                                      <p:to>
                                        <p:strVal val="visible"/>
                                      </p:to>
                                    </p:set>
                                    <p:animEffect transition="in" filter="fade">
                                      <p:cBhvr>
                                        <p:cTn id="197" dur="500"/>
                                        <p:tgtEl>
                                          <p:spTgt spid="164907"/>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8"/>
                                        </p:tgtEl>
                                        <p:attrNameLst>
                                          <p:attrName>style.visibility</p:attrName>
                                        </p:attrNameLst>
                                      </p:cBhvr>
                                      <p:to>
                                        <p:strVal val="visible"/>
                                      </p:to>
                                    </p:set>
                                    <p:animEffect transition="in" filter="fade">
                                      <p:cBhvr>
                                        <p:cTn id="202" dur="500"/>
                                        <p:tgtEl>
                                          <p:spTgt spid="164908"/>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9"/>
                                        </p:tgtEl>
                                        <p:attrNameLst>
                                          <p:attrName>style.visibility</p:attrName>
                                        </p:attrNameLst>
                                      </p:cBhvr>
                                      <p:to>
                                        <p:strVal val="visible"/>
                                      </p:to>
                                    </p:set>
                                    <p:animEffect transition="in" filter="fade">
                                      <p:cBhvr>
                                        <p:cTn id="20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spcBef>
                <a:spcPct val="50000"/>
              </a:spcBef>
              <a:buFont typeface="Arial" charset="0"/>
              <a:buAutoNum type="arabicPeriod"/>
              <a:defRPr/>
            </a:pPr>
            <a:r>
              <a:rPr lang="zh-CN" altLang="en-US" sz="3600" b="1">
                <a:solidFill>
                  <a:srgbClr val="FFFFFF"/>
                </a:solidFill>
                <a:cs typeface="Times New Roman" charset="0"/>
              </a:rPr>
              <a:t>列王纪上以</a:t>
            </a:r>
            <a:r>
              <a:rPr lang="en-US" altLang="zh-CN" sz="3600" b="1">
                <a:solidFill>
                  <a:srgbClr val="FFFFFF"/>
                </a:solidFill>
                <a:cs typeface="Times New Roman" charset="0"/>
              </a:rPr>
              <a:t>_____</a:t>
            </a:r>
            <a:r>
              <a:rPr lang="zh-CN" altLang="en-US" sz="3600" b="1">
                <a:solidFill>
                  <a:srgbClr val="FFFFFF"/>
                </a:solidFill>
                <a:cs typeface="Times New Roman" charset="0"/>
              </a:rPr>
              <a:t>王开始并描述国度的</a:t>
            </a:r>
            <a:r>
              <a:rPr lang="en-US" altLang="zh-CN" sz="3600" b="1">
                <a:solidFill>
                  <a:srgbClr val="FFFFFF"/>
                </a:solidFill>
                <a:cs typeface="Times New Roman" charset="0"/>
              </a:rPr>
              <a:t>____</a:t>
            </a:r>
            <a:r>
              <a:rPr lang="zh-CN" altLang="en-US" sz="3600" b="1">
                <a:solidFill>
                  <a:srgbClr val="FFFFFF"/>
                </a:solidFill>
                <a:cs typeface="Times New Roman" charset="0"/>
              </a:rPr>
              <a:t>。</a:t>
            </a:r>
            <a:endParaRPr lang="en-US"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先知</a:t>
            </a:r>
            <a:r>
              <a:rPr lang="en-US" altLang="zh-CN" sz="3600" b="1">
                <a:solidFill>
                  <a:srgbClr val="FFFFFF"/>
                </a:solidFill>
                <a:cs typeface="Times New Roman" charset="0"/>
              </a:rPr>
              <a:t>_____</a:t>
            </a:r>
            <a:r>
              <a:rPr lang="zh-CN" altLang="en-US" sz="3600" b="1">
                <a:solidFill>
                  <a:srgbClr val="FFFFFF"/>
                </a:solidFill>
                <a:cs typeface="Times New Roman" charset="0"/>
              </a:rPr>
              <a:t>在列王纪上显为凸出而</a:t>
            </a:r>
            <a:r>
              <a:rPr lang="en-US" altLang="zh-CN" sz="3600" b="1">
                <a:solidFill>
                  <a:srgbClr val="FFFFFF"/>
                </a:solidFill>
                <a:cs typeface="Times New Roman" charset="0"/>
              </a:rPr>
              <a:t>_____</a:t>
            </a:r>
            <a:r>
              <a:rPr lang="zh-CN" altLang="en-US" sz="3600" b="1">
                <a:solidFill>
                  <a:srgbClr val="FFFFFF"/>
                </a:solidFill>
                <a:cs typeface="Times New Roman" charset="0"/>
              </a:rPr>
              <a:t>在列王纪下显为凸出。</a:t>
            </a:r>
            <a:endParaRPr lang="en-US" altLang="zh-CN"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列王纪下属说</a:t>
            </a:r>
            <a:r>
              <a:rPr lang="en-US" altLang="zh-CN" sz="3600" b="1">
                <a:solidFill>
                  <a:srgbClr val="FFFFFF"/>
                </a:solidFill>
                <a:cs typeface="Times New Roman" charset="0"/>
              </a:rPr>
              <a:t>_______</a:t>
            </a:r>
            <a:r>
              <a:rPr lang="zh-CN" altLang="en-US" sz="3600" b="1">
                <a:solidFill>
                  <a:srgbClr val="FFFFFF"/>
                </a:solidFill>
                <a:cs typeface="Times New Roman" charset="0"/>
              </a:rPr>
              <a:t>和</a:t>
            </a:r>
            <a:r>
              <a:rPr lang="en-US" altLang="zh-CN" sz="3600" b="1">
                <a:solidFill>
                  <a:srgbClr val="FFFFFF"/>
                </a:solidFill>
                <a:cs typeface="Times New Roman" charset="0"/>
              </a:rPr>
              <a:t>_______</a:t>
            </a:r>
            <a:r>
              <a:rPr lang="zh-CN" altLang="en-US" sz="3600" b="1">
                <a:solidFill>
                  <a:srgbClr val="FFFFFF"/>
                </a:solidFill>
                <a:cs typeface="Times New Roman" charset="0"/>
              </a:rPr>
              <a:t>毁灭。</a:t>
            </a:r>
            <a:endParaRPr lang="en-US" sz="3600" b="1">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a:t>
            </a:r>
            <a:r>
              <a:rPr lang="zh-TW" altLang="en-US" sz="3600" b="1" kern="1200" dirty="0">
                <a:solidFill>
                  <a:schemeClr val="bg1"/>
                </a:solidFill>
                <a:ea typeface="Times New Roman" pitchFamily="-105" charset="0"/>
              </a:rPr>
              <a:t>列王纪下</a:t>
            </a:r>
            <a:endParaRPr lang="en-US" sz="3600" b="1" kern="1200" dirty="0">
              <a:solidFill>
                <a:schemeClr val="bg1"/>
              </a:solidFill>
              <a:ea typeface="Times New Roman" pitchFamily="-105" charset="0"/>
            </a:endParaRPr>
          </a:p>
        </p:txBody>
      </p:sp>
      <p:pic>
        <p:nvPicPr>
          <p:cNvPr id="266244"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zh-TW" altLang="en-US" sz="4800" b="1" dirty="0">
                <a:effectLst>
                  <a:glow rad="101600">
                    <a:schemeClr val="tx1">
                      <a:alpha val="99000"/>
                    </a:schemeClr>
                  </a:glow>
                </a:effectLst>
              </a:rPr>
              <a:t>主题</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0"/>
            <a:ext cx="9144000" cy="35623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TW" altLang="en-US" sz="4800" b="1" dirty="0">
                <a:solidFill>
                  <a:srgbClr val="FFFFFF"/>
                </a:solidFill>
                <a:effectLst>
                  <a:glow rad="127000">
                    <a:srgbClr val="000000"/>
                  </a:glow>
                </a:effectLst>
                <a:latin typeface="Arial" charset="0"/>
                <a:ea typeface="ＭＳ Ｐゴシック" charset="0"/>
                <a:cs typeface="ＭＳ Ｐゴシック" charset="0"/>
              </a:rPr>
              <a:t>王国的灭亡</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249</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列王纪下</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58212867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spcBef>
                <a:spcPct val="50000"/>
              </a:spcBef>
              <a:buFont typeface="Arial" charset="0"/>
              <a:buAutoNum type="arabicPeriod"/>
              <a:defRPr/>
            </a:pPr>
            <a:r>
              <a:rPr lang="zh-CN" altLang="en-US" sz="3600" b="1">
                <a:solidFill>
                  <a:srgbClr val="FFFFFF"/>
                </a:solidFill>
                <a:cs typeface="Times New Roman" charset="0"/>
              </a:rPr>
              <a:t>列王纪上以</a:t>
            </a:r>
            <a:r>
              <a:rPr lang="zh-CN" altLang="en-US" sz="3600" b="1" u="sng">
                <a:solidFill>
                  <a:srgbClr val="FFFFFF"/>
                </a:solidFill>
                <a:cs typeface="Times New Roman" charset="0"/>
              </a:rPr>
              <a:t>所罗门</a:t>
            </a:r>
            <a:r>
              <a:rPr lang="zh-CN" altLang="en-US" sz="3600" b="1">
                <a:solidFill>
                  <a:srgbClr val="FFFFFF"/>
                </a:solidFill>
                <a:cs typeface="Times New Roman" charset="0"/>
              </a:rPr>
              <a:t>王开始并描述国度的</a:t>
            </a:r>
            <a:r>
              <a:rPr lang="en-US" altLang="zh-CN" sz="3600" b="1">
                <a:solidFill>
                  <a:srgbClr val="FFFFFF"/>
                </a:solidFill>
                <a:cs typeface="Times New Roman" charset="0"/>
              </a:rPr>
              <a:t>____</a:t>
            </a:r>
            <a:r>
              <a:rPr lang="zh-CN" altLang="en-US" sz="3600" b="1">
                <a:solidFill>
                  <a:srgbClr val="FFFFFF"/>
                </a:solidFill>
                <a:cs typeface="Times New Roman" charset="0"/>
              </a:rPr>
              <a:t>。</a:t>
            </a:r>
            <a:endParaRPr lang="en-US"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先知</a:t>
            </a:r>
            <a:r>
              <a:rPr lang="en-US" altLang="zh-CN" sz="3600" b="1">
                <a:solidFill>
                  <a:srgbClr val="FFFFFF"/>
                </a:solidFill>
                <a:cs typeface="Times New Roman" charset="0"/>
              </a:rPr>
              <a:t>_____</a:t>
            </a:r>
            <a:r>
              <a:rPr lang="zh-CN" altLang="en-US" sz="3600" b="1">
                <a:solidFill>
                  <a:srgbClr val="FFFFFF"/>
                </a:solidFill>
                <a:cs typeface="Times New Roman" charset="0"/>
              </a:rPr>
              <a:t>在列王纪上显为凸出而</a:t>
            </a:r>
            <a:r>
              <a:rPr lang="en-US" altLang="zh-CN" sz="3600" b="1">
                <a:solidFill>
                  <a:srgbClr val="FFFFFF"/>
                </a:solidFill>
                <a:cs typeface="Times New Roman" charset="0"/>
              </a:rPr>
              <a:t>_____</a:t>
            </a:r>
            <a:r>
              <a:rPr lang="zh-CN" altLang="en-US" sz="3600" b="1">
                <a:solidFill>
                  <a:srgbClr val="FFFFFF"/>
                </a:solidFill>
                <a:cs typeface="Times New Roman" charset="0"/>
              </a:rPr>
              <a:t>在列王纪下显为凸出。</a:t>
            </a:r>
            <a:endParaRPr lang="en-US" altLang="zh-CN"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列王纪下属说</a:t>
            </a:r>
            <a:r>
              <a:rPr lang="en-US" altLang="zh-CN" sz="3600" b="1">
                <a:solidFill>
                  <a:srgbClr val="FFFFFF"/>
                </a:solidFill>
                <a:cs typeface="Times New Roman" charset="0"/>
              </a:rPr>
              <a:t>_______</a:t>
            </a:r>
            <a:r>
              <a:rPr lang="zh-CN" altLang="en-US" sz="3600" b="1">
                <a:solidFill>
                  <a:srgbClr val="FFFFFF"/>
                </a:solidFill>
                <a:cs typeface="Times New Roman" charset="0"/>
              </a:rPr>
              <a:t>和</a:t>
            </a:r>
            <a:r>
              <a:rPr lang="en-US" altLang="zh-CN" sz="3600" b="1">
                <a:solidFill>
                  <a:srgbClr val="FFFFFF"/>
                </a:solidFill>
                <a:cs typeface="Times New Roman" charset="0"/>
              </a:rPr>
              <a:t>_______</a:t>
            </a:r>
            <a:r>
              <a:rPr lang="zh-CN" altLang="en-US" sz="3600" b="1">
                <a:solidFill>
                  <a:srgbClr val="FFFFFF"/>
                </a:solidFill>
                <a:cs typeface="Times New Roman" charset="0"/>
              </a:rPr>
              <a:t>毁灭。</a:t>
            </a:r>
            <a:endParaRPr lang="en-US" sz="3600" b="1">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a:t>
            </a:r>
            <a:r>
              <a:rPr lang="zh-TW" altLang="en-US" sz="3600" b="1" kern="1200" dirty="0">
                <a:solidFill>
                  <a:schemeClr val="bg1"/>
                </a:solidFill>
                <a:ea typeface="Times New Roman" pitchFamily="-105" charset="0"/>
              </a:rPr>
              <a:t>列王纪下</a:t>
            </a:r>
            <a:endParaRPr lang="en-US" sz="3600" b="1" kern="1200" dirty="0">
              <a:solidFill>
                <a:schemeClr val="bg1"/>
              </a:solidFill>
              <a:ea typeface="Times New Roman" pitchFamily="-105" charset="0"/>
            </a:endParaRPr>
          </a:p>
        </p:txBody>
      </p:sp>
      <p:pic>
        <p:nvPicPr>
          <p:cNvPr id="267268"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spcBef>
                <a:spcPct val="50000"/>
              </a:spcBef>
              <a:buFont typeface="Arial" charset="0"/>
              <a:buAutoNum type="arabicPeriod"/>
              <a:defRPr/>
            </a:pPr>
            <a:r>
              <a:rPr lang="zh-CN" altLang="en-US" sz="3600" b="1">
                <a:solidFill>
                  <a:srgbClr val="FFFFFF"/>
                </a:solidFill>
                <a:cs typeface="Times New Roman" charset="0"/>
              </a:rPr>
              <a:t>列王纪上以</a:t>
            </a:r>
            <a:r>
              <a:rPr lang="zh-CN" altLang="en-US" sz="3600" b="1" u="sng">
                <a:solidFill>
                  <a:srgbClr val="FFFFFF"/>
                </a:solidFill>
                <a:cs typeface="Times New Roman" charset="0"/>
              </a:rPr>
              <a:t>所罗门</a:t>
            </a:r>
            <a:r>
              <a:rPr lang="zh-CN" altLang="en-US" sz="3600" b="1">
                <a:solidFill>
                  <a:srgbClr val="FFFFFF"/>
                </a:solidFill>
                <a:cs typeface="Times New Roman" charset="0"/>
              </a:rPr>
              <a:t>王开始并描述国度的</a:t>
            </a:r>
            <a:r>
              <a:rPr lang="zh-CN" altLang="en-US" sz="3600" b="1" u="sng">
                <a:solidFill>
                  <a:srgbClr val="FFFFFF"/>
                </a:solidFill>
                <a:cs typeface="Times New Roman" charset="0"/>
              </a:rPr>
              <a:t>分裂</a:t>
            </a:r>
            <a:r>
              <a:rPr lang="zh-CN" altLang="en-US" sz="3600" b="1">
                <a:solidFill>
                  <a:srgbClr val="FFFFFF"/>
                </a:solidFill>
                <a:cs typeface="Times New Roman" charset="0"/>
              </a:rPr>
              <a:t>。</a:t>
            </a:r>
            <a:endParaRPr lang="en-US"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先知</a:t>
            </a:r>
            <a:r>
              <a:rPr lang="en-US" altLang="zh-CN" sz="3600" b="1">
                <a:solidFill>
                  <a:srgbClr val="FFFFFF"/>
                </a:solidFill>
                <a:cs typeface="Times New Roman" charset="0"/>
              </a:rPr>
              <a:t>_____</a:t>
            </a:r>
            <a:r>
              <a:rPr lang="zh-CN" altLang="en-US" sz="3600" b="1">
                <a:solidFill>
                  <a:srgbClr val="FFFFFF"/>
                </a:solidFill>
                <a:cs typeface="Times New Roman" charset="0"/>
              </a:rPr>
              <a:t>在列王纪上显为凸出而</a:t>
            </a:r>
            <a:r>
              <a:rPr lang="en-US" altLang="zh-CN" sz="3600" b="1">
                <a:solidFill>
                  <a:srgbClr val="FFFFFF"/>
                </a:solidFill>
                <a:cs typeface="Times New Roman" charset="0"/>
              </a:rPr>
              <a:t>_____</a:t>
            </a:r>
            <a:r>
              <a:rPr lang="zh-CN" altLang="en-US" sz="3600" b="1">
                <a:solidFill>
                  <a:srgbClr val="FFFFFF"/>
                </a:solidFill>
                <a:cs typeface="Times New Roman" charset="0"/>
              </a:rPr>
              <a:t>在列王纪下显为凸出。</a:t>
            </a:r>
            <a:endParaRPr lang="en-US" altLang="zh-CN"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列王纪下属说</a:t>
            </a:r>
            <a:r>
              <a:rPr lang="en-US" altLang="zh-CN" sz="3600" b="1">
                <a:solidFill>
                  <a:srgbClr val="FFFFFF"/>
                </a:solidFill>
                <a:cs typeface="Times New Roman" charset="0"/>
              </a:rPr>
              <a:t>_______</a:t>
            </a:r>
            <a:r>
              <a:rPr lang="zh-CN" altLang="en-US" sz="3600" b="1">
                <a:solidFill>
                  <a:srgbClr val="FFFFFF"/>
                </a:solidFill>
                <a:cs typeface="Times New Roman" charset="0"/>
              </a:rPr>
              <a:t>和</a:t>
            </a:r>
            <a:r>
              <a:rPr lang="en-US" altLang="zh-CN" sz="3600" b="1">
                <a:solidFill>
                  <a:srgbClr val="FFFFFF"/>
                </a:solidFill>
                <a:cs typeface="Times New Roman" charset="0"/>
              </a:rPr>
              <a:t>_______</a:t>
            </a:r>
            <a:r>
              <a:rPr lang="zh-CN" altLang="en-US" sz="3600" b="1">
                <a:solidFill>
                  <a:srgbClr val="FFFFFF"/>
                </a:solidFill>
                <a:cs typeface="Times New Roman" charset="0"/>
              </a:rPr>
              <a:t>毁灭。</a:t>
            </a:r>
            <a:endParaRPr lang="en-US" sz="3600" b="1">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a:t>
            </a:r>
            <a:r>
              <a:rPr lang="zh-TW" altLang="en-US" sz="3600" b="1" kern="1200" dirty="0">
                <a:solidFill>
                  <a:schemeClr val="bg1"/>
                </a:solidFill>
                <a:ea typeface="Times New Roman" pitchFamily="-105" charset="0"/>
              </a:rPr>
              <a:t>列王纪下</a:t>
            </a:r>
            <a:endParaRPr lang="en-US" sz="3600" b="1" kern="1200" dirty="0">
              <a:solidFill>
                <a:schemeClr val="bg1"/>
              </a:solidFill>
              <a:ea typeface="Times New Roman" pitchFamily="-105" charset="0"/>
            </a:endParaRPr>
          </a:p>
        </p:txBody>
      </p:sp>
      <p:pic>
        <p:nvPicPr>
          <p:cNvPr id="268292"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spcBef>
                <a:spcPct val="50000"/>
              </a:spcBef>
              <a:buFont typeface="Arial" charset="0"/>
              <a:buAutoNum type="arabicPeriod"/>
              <a:defRPr/>
            </a:pPr>
            <a:r>
              <a:rPr lang="zh-CN" altLang="en-US" sz="3600" b="1">
                <a:solidFill>
                  <a:srgbClr val="FFFFFF"/>
                </a:solidFill>
                <a:cs typeface="Times New Roman" charset="0"/>
              </a:rPr>
              <a:t>列王纪上以</a:t>
            </a:r>
            <a:r>
              <a:rPr lang="zh-CN" altLang="en-US" sz="3600" b="1" u="sng">
                <a:solidFill>
                  <a:srgbClr val="FFFFFF"/>
                </a:solidFill>
                <a:cs typeface="Times New Roman" charset="0"/>
              </a:rPr>
              <a:t>所罗门</a:t>
            </a:r>
            <a:r>
              <a:rPr lang="zh-CN" altLang="en-US" sz="3600" b="1">
                <a:solidFill>
                  <a:srgbClr val="FFFFFF"/>
                </a:solidFill>
                <a:cs typeface="Times New Roman" charset="0"/>
              </a:rPr>
              <a:t>王开始并描述国度的</a:t>
            </a:r>
            <a:r>
              <a:rPr lang="zh-CN" altLang="en-US" sz="3600" b="1" u="sng">
                <a:solidFill>
                  <a:srgbClr val="FFFFFF"/>
                </a:solidFill>
                <a:cs typeface="Times New Roman" charset="0"/>
              </a:rPr>
              <a:t>分裂</a:t>
            </a:r>
            <a:r>
              <a:rPr lang="zh-CN" altLang="en-US" sz="3600" b="1">
                <a:solidFill>
                  <a:srgbClr val="FFFFFF"/>
                </a:solidFill>
                <a:cs typeface="Times New Roman" charset="0"/>
              </a:rPr>
              <a:t>。</a:t>
            </a:r>
            <a:endParaRPr lang="en-US"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先知</a:t>
            </a:r>
            <a:r>
              <a:rPr lang="zh-CN" altLang="en-US" sz="3600" b="1" u="sng">
                <a:solidFill>
                  <a:srgbClr val="FFFFFF"/>
                </a:solidFill>
                <a:cs typeface="Times New Roman" charset="0"/>
              </a:rPr>
              <a:t>以利亚</a:t>
            </a:r>
            <a:r>
              <a:rPr lang="zh-CN" altLang="en-US" sz="3600" b="1">
                <a:solidFill>
                  <a:srgbClr val="FFFFFF"/>
                </a:solidFill>
                <a:cs typeface="Times New Roman" charset="0"/>
              </a:rPr>
              <a:t>在列王纪上显为凸出而</a:t>
            </a:r>
            <a:r>
              <a:rPr lang="en-US" altLang="zh-CN" sz="3600" b="1">
                <a:solidFill>
                  <a:srgbClr val="FFFFFF"/>
                </a:solidFill>
                <a:cs typeface="Times New Roman" charset="0"/>
              </a:rPr>
              <a:t>_____</a:t>
            </a:r>
            <a:r>
              <a:rPr lang="zh-CN" altLang="en-US" sz="3600" b="1">
                <a:solidFill>
                  <a:srgbClr val="FFFFFF"/>
                </a:solidFill>
                <a:cs typeface="Times New Roman" charset="0"/>
              </a:rPr>
              <a:t>在列王纪下显为凸出。</a:t>
            </a:r>
            <a:endParaRPr lang="en-US" altLang="zh-CN"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列王纪下属说</a:t>
            </a:r>
            <a:r>
              <a:rPr lang="en-US" altLang="zh-CN" sz="3600" b="1">
                <a:solidFill>
                  <a:srgbClr val="FFFFFF"/>
                </a:solidFill>
                <a:cs typeface="Times New Roman" charset="0"/>
              </a:rPr>
              <a:t>_______</a:t>
            </a:r>
            <a:r>
              <a:rPr lang="zh-CN" altLang="en-US" sz="3600" b="1">
                <a:solidFill>
                  <a:srgbClr val="FFFFFF"/>
                </a:solidFill>
                <a:cs typeface="Times New Roman" charset="0"/>
              </a:rPr>
              <a:t>和</a:t>
            </a:r>
            <a:r>
              <a:rPr lang="en-US" altLang="zh-CN" sz="3600" b="1">
                <a:solidFill>
                  <a:srgbClr val="FFFFFF"/>
                </a:solidFill>
                <a:cs typeface="Times New Roman" charset="0"/>
              </a:rPr>
              <a:t>_______</a:t>
            </a:r>
            <a:r>
              <a:rPr lang="zh-CN" altLang="en-US" sz="3600" b="1">
                <a:solidFill>
                  <a:srgbClr val="FFFFFF"/>
                </a:solidFill>
                <a:cs typeface="Times New Roman" charset="0"/>
              </a:rPr>
              <a:t>毁灭。</a:t>
            </a:r>
            <a:endParaRPr lang="en-US" sz="3600" b="1">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a:t>
            </a:r>
            <a:r>
              <a:rPr lang="zh-TW" altLang="en-US" sz="3600" b="1" kern="1200" dirty="0">
                <a:solidFill>
                  <a:schemeClr val="bg1"/>
                </a:solidFill>
                <a:ea typeface="Times New Roman" pitchFamily="-105" charset="0"/>
              </a:rPr>
              <a:t>列王纪下</a:t>
            </a:r>
            <a:endParaRPr lang="en-US" sz="3600" b="1" kern="1200" dirty="0">
              <a:solidFill>
                <a:schemeClr val="bg1"/>
              </a:solidFill>
              <a:ea typeface="Times New Roman" pitchFamily="-105" charset="0"/>
            </a:endParaRPr>
          </a:p>
        </p:txBody>
      </p:sp>
      <p:pic>
        <p:nvPicPr>
          <p:cNvPr id="269316"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spcBef>
                <a:spcPct val="50000"/>
              </a:spcBef>
              <a:buFont typeface="Arial" charset="0"/>
              <a:buAutoNum type="arabicPeriod"/>
              <a:defRPr/>
            </a:pPr>
            <a:r>
              <a:rPr lang="zh-CN" altLang="en-US" sz="3600" b="1">
                <a:solidFill>
                  <a:srgbClr val="FFFFFF"/>
                </a:solidFill>
                <a:cs typeface="Times New Roman" charset="0"/>
              </a:rPr>
              <a:t>列王纪上以</a:t>
            </a:r>
            <a:r>
              <a:rPr lang="zh-CN" altLang="en-US" sz="3600" b="1" u="sng">
                <a:solidFill>
                  <a:srgbClr val="FFFFFF"/>
                </a:solidFill>
                <a:cs typeface="Times New Roman" charset="0"/>
              </a:rPr>
              <a:t>所罗门</a:t>
            </a:r>
            <a:r>
              <a:rPr lang="zh-CN" altLang="en-US" sz="3600" b="1">
                <a:solidFill>
                  <a:srgbClr val="FFFFFF"/>
                </a:solidFill>
                <a:cs typeface="Times New Roman" charset="0"/>
              </a:rPr>
              <a:t>王开始并描述国度的</a:t>
            </a:r>
            <a:r>
              <a:rPr lang="zh-CN" altLang="en-US" sz="3600" b="1" u="sng">
                <a:solidFill>
                  <a:srgbClr val="FFFFFF"/>
                </a:solidFill>
                <a:cs typeface="Times New Roman" charset="0"/>
              </a:rPr>
              <a:t>分裂</a:t>
            </a:r>
            <a:r>
              <a:rPr lang="zh-CN" altLang="en-US" sz="3600" b="1">
                <a:solidFill>
                  <a:srgbClr val="FFFFFF"/>
                </a:solidFill>
                <a:cs typeface="Times New Roman" charset="0"/>
              </a:rPr>
              <a:t>。</a:t>
            </a:r>
            <a:endParaRPr lang="en-US"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先知</a:t>
            </a:r>
            <a:r>
              <a:rPr lang="zh-CN" altLang="en-US" sz="3600" b="1" u="sng">
                <a:solidFill>
                  <a:srgbClr val="FFFFFF"/>
                </a:solidFill>
                <a:cs typeface="Times New Roman" charset="0"/>
              </a:rPr>
              <a:t>以利亚</a:t>
            </a:r>
            <a:r>
              <a:rPr lang="zh-CN" altLang="en-US" sz="3600" b="1">
                <a:solidFill>
                  <a:srgbClr val="FFFFFF"/>
                </a:solidFill>
                <a:cs typeface="Times New Roman" charset="0"/>
              </a:rPr>
              <a:t>在列王纪上显为凸出而</a:t>
            </a:r>
            <a:r>
              <a:rPr lang="zh-CN" altLang="en-US" sz="3600" b="1" u="sng">
                <a:solidFill>
                  <a:srgbClr val="FFFFFF"/>
                </a:solidFill>
                <a:cs typeface="Times New Roman" charset="0"/>
              </a:rPr>
              <a:t>以利沙</a:t>
            </a:r>
            <a:r>
              <a:rPr lang="zh-CN" altLang="en-US" sz="3600" b="1">
                <a:solidFill>
                  <a:srgbClr val="FFFFFF"/>
                </a:solidFill>
                <a:cs typeface="Times New Roman" charset="0"/>
              </a:rPr>
              <a:t>在列王纪下显为凸出。</a:t>
            </a:r>
            <a:endParaRPr lang="en-US" altLang="zh-CN"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列王纪下属说</a:t>
            </a:r>
            <a:r>
              <a:rPr lang="en-US" altLang="zh-CN" sz="3600" b="1">
                <a:solidFill>
                  <a:srgbClr val="FFFFFF"/>
                </a:solidFill>
                <a:cs typeface="Times New Roman" charset="0"/>
              </a:rPr>
              <a:t>_______</a:t>
            </a:r>
            <a:r>
              <a:rPr lang="zh-CN" altLang="en-US" sz="3600" b="1">
                <a:solidFill>
                  <a:srgbClr val="FFFFFF"/>
                </a:solidFill>
                <a:cs typeface="Times New Roman" charset="0"/>
              </a:rPr>
              <a:t>和</a:t>
            </a:r>
            <a:r>
              <a:rPr lang="en-US" altLang="zh-CN" sz="3600" b="1">
                <a:solidFill>
                  <a:srgbClr val="FFFFFF"/>
                </a:solidFill>
                <a:cs typeface="Times New Roman" charset="0"/>
              </a:rPr>
              <a:t>_______</a:t>
            </a:r>
            <a:r>
              <a:rPr lang="zh-CN" altLang="en-US" sz="3600" b="1">
                <a:solidFill>
                  <a:srgbClr val="FFFFFF"/>
                </a:solidFill>
                <a:cs typeface="Times New Roman" charset="0"/>
              </a:rPr>
              <a:t>毁灭。</a:t>
            </a:r>
            <a:endParaRPr lang="en-US" sz="3600" b="1">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a:t>
            </a:r>
            <a:r>
              <a:rPr lang="zh-TW" altLang="en-US" sz="3600" b="1" kern="1200" dirty="0">
                <a:solidFill>
                  <a:schemeClr val="bg1"/>
                </a:solidFill>
                <a:ea typeface="Times New Roman" pitchFamily="-105" charset="0"/>
              </a:rPr>
              <a:t>列王纪下</a:t>
            </a:r>
            <a:endParaRPr lang="en-US" sz="3600" b="1" kern="1200" dirty="0">
              <a:solidFill>
                <a:schemeClr val="bg1"/>
              </a:solidFill>
              <a:ea typeface="Times New Roman" pitchFamily="-105" charset="0"/>
            </a:endParaRPr>
          </a:p>
        </p:txBody>
      </p:sp>
      <p:pic>
        <p:nvPicPr>
          <p:cNvPr id="270340"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spcBef>
                <a:spcPct val="50000"/>
              </a:spcBef>
              <a:buFont typeface="Arial" charset="0"/>
              <a:buAutoNum type="arabicPeriod"/>
              <a:defRPr/>
            </a:pPr>
            <a:r>
              <a:rPr lang="zh-CN" altLang="en-US" sz="3600" b="1">
                <a:solidFill>
                  <a:srgbClr val="FFFFFF"/>
                </a:solidFill>
                <a:cs typeface="Times New Roman" charset="0"/>
              </a:rPr>
              <a:t>列王纪上以</a:t>
            </a:r>
            <a:r>
              <a:rPr lang="zh-CN" altLang="en-US" sz="3600" b="1" u="sng">
                <a:solidFill>
                  <a:srgbClr val="FFFFFF"/>
                </a:solidFill>
                <a:cs typeface="Times New Roman" charset="0"/>
              </a:rPr>
              <a:t>所罗门</a:t>
            </a:r>
            <a:r>
              <a:rPr lang="zh-CN" altLang="en-US" sz="3600" b="1">
                <a:solidFill>
                  <a:srgbClr val="FFFFFF"/>
                </a:solidFill>
                <a:cs typeface="Times New Roman" charset="0"/>
              </a:rPr>
              <a:t>王开始并描述国度的</a:t>
            </a:r>
            <a:r>
              <a:rPr lang="zh-CN" altLang="en-US" sz="3600" b="1" u="sng">
                <a:solidFill>
                  <a:srgbClr val="FFFFFF"/>
                </a:solidFill>
                <a:cs typeface="Times New Roman" charset="0"/>
              </a:rPr>
              <a:t>分裂</a:t>
            </a:r>
            <a:r>
              <a:rPr lang="zh-CN" altLang="en-US" sz="3600" b="1">
                <a:solidFill>
                  <a:srgbClr val="FFFFFF"/>
                </a:solidFill>
                <a:cs typeface="Times New Roman" charset="0"/>
              </a:rPr>
              <a:t>。</a:t>
            </a:r>
            <a:endParaRPr lang="en-US"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先知</a:t>
            </a:r>
            <a:r>
              <a:rPr lang="zh-CN" altLang="en-US" sz="3600" b="1" u="sng">
                <a:solidFill>
                  <a:srgbClr val="FFFFFF"/>
                </a:solidFill>
                <a:cs typeface="Times New Roman" charset="0"/>
              </a:rPr>
              <a:t>以利亚</a:t>
            </a:r>
            <a:r>
              <a:rPr lang="zh-CN" altLang="en-US" sz="3600" b="1">
                <a:solidFill>
                  <a:srgbClr val="FFFFFF"/>
                </a:solidFill>
                <a:cs typeface="Times New Roman" charset="0"/>
              </a:rPr>
              <a:t>在列王纪上显为凸出而</a:t>
            </a:r>
            <a:r>
              <a:rPr lang="zh-CN" altLang="en-US" sz="3600" b="1" u="sng">
                <a:solidFill>
                  <a:srgbClr val="FFFFFF"/>
                </a:solidFill>
                <a:cs typeface="Times New Roman" charset="0"/>
              </a:rPr>
              <a:t>以利沙</a:t>
            </a:r>
            <a:r>
              <a:rPr lang="zh-CN" altLang="en-US" sz="3600" b="1">
                <a:solidFill>
                  <a:srgbClr val="FFFFFF"/>
                </a:solidFill>
                <a:cs typeface="Times New Roman" charset="0"/>
              </a:rPr>
              <a:t>在列王纪下显为凸出。</a:t>
            </a:r>
            <a:endParaRPr lang="en-US" altLang="zh-CN"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列王纪下属说</a:t>
            </a:r>
            <a:r>
              <a:rPr lang="zh-CN" altLang="en-US" sz="3600" b="1" u="sng">
                <a:solidFill>
                  <a:srgbClr val="FFFFFF"/>
                </a:solidFill>
                <a:cs typeface="Times New Roman" charset="0"/>
              </a:rPr>
              <a:t>撒玛利亚</a:t>
            </a:r>
            <a:r>
              <a:rPr lang="zh-CN" altLang="en-US" sz="3600" b="1">
                <a:solidFill>
                  <a:srgbClr val="FFFFFF"/>
                </a:solidFill>
                <a:cs typeface="Times New Roman" charset="0"/>
              </a:rPr>
              <a:t>和</a:t>
            </a:r>
            <a:r>
              <a:rPr lang="en-US" altLang="zh-CN" sz="3600" b="1">
                <a:solidFill>
                  <a:srgbClr val="FFFFFF"/>
                </a:solidFill>
                <a:cs typeface="Times New Roman" charset="0"/>
              </a:rPr>
              <a:t>_______</a:t>
            </a:r>
            <a:r>
              <a:rPr lang="zh-CN" altLang="en-US" sz="3600" b="1">
                <a:solidFill>
                  <a:srgbClr val="FFFFFF"/>
                </a:solidFill>
                <a:cs typeface="Times New Roman" charset="0"/>
              </a:rPr>
              <a:t>毁灭。</a:t>
            </a:r>
            <a:endParaRPr lang="en-US" sz="3600" b="1">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a:t>
            </a:r>
            <a:r>
              <a:rPr lang="zh-TW" altLang="en-US" sz="3600" b="1" kern="1200" dirty="0">
                <a:solidFill>
                  <a:schemeClr val="bg1"/>
                </a:solidFill>
                <a:ea typeface="Times New Roman" pitchFamily="-105" charset="0"/>
              </a:rPr>
              <a:t>列王纪下</a:t>
            </a:r>
            <a:endParaRPr lang="en-US" sz="3600" b="1" kern="1200" dirty="0">
              <a:solidFill>
                <a:schemeClr val="bg1"/>
              </a:solidFill>
              <a:ea typeface="Times New Roman" pitchFamily="-105" charset="0"/>
            </a:endParaRPr>
          </a:p>
        </p:txBody>
      </p:sp>
      <p:pic>
        <p:nvPicPr>
          <p:cNvPr id="271364"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spcBef>
                <a:spcPct val="50000"/>
              </a:spcBef>
              <a:buFont typeface="Arial" charset="0"/>
              <a:buAutoNum type="arabicPeriod"/>
              <a:defRPr/>
            </a:pPr>
            <a:r>
              <a:rPr lang="zh-CN" altLang="en-US" sz="3600" b="1">
                <a:solidFill>
                  <a:srgbClr val="FFFFFF"/>
                </a:solidFill>
                <a:cs typeface="Times New Roman" charset="0"/>
              </a:rPr>
              <a:t>列王纪上以</a:t>
            </a:r>
            <a:r>
              <a:rPr lang="zh-CN" altLang="en-US" sz="3600" b="1" u="sng">
                <a:solidFill>
                  <a:srgbClr val="FFFFFF"/>
                </a:solidFill>
                <a:cs typeface="Times New Roman" charset="0"/>
              </a:rPr>
              <a:t>所罗门</a:t>
            </a:r>
            <a:r>
              <a:rPr lang="zh-CN" altLang="en-US" sz="3600" b="1">
                <a:solidFill>
                  <a:srgbClr val="FFFFFF"/>
                </a:solidFill>
                <a:cs typeface="Times New Roman" charset="0"/>
              </a:rPr>
              <a:t>王开始并描述国度的</a:t>
            </a:r>
            <a:r>
              <a:rPr lang="zh-CN" altLang="en-US" sz="3600" b="1" u="sng">
                <a:solidFill>
                  <a:srgbClr val="FFFFFF"/>
                </a:solidFill>
                <a:cs typeface="Times New Roman" charset="0"/>
              </a:rPr>
              <a:t>分裂</a:t>
            </a:r>
            <a:r>
              <a:rPr lang="zh-CN" altLang="en-US" sz="3600" b="1">
                <a:solidFill>
                  <a:srgbClr val="FFFFFF"/>
                </a:solidFill>
                <a:cs typeface="Times New Roman" charset="0"/>
              </a:rPr>
              <a:t>。</a:t>
            </a:r>
            <a:endParaRPr lang="en-US"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先知</a:t>
            </a:r>
            <a:r>
              <a:rPr lang="zh-CN" altLang="en-US" sz="3600" b="1" u="sng">
                <a:solidFill>
                  <a:srgbClr val="FFFFFF"/>
                </a:solidFill>
                <a:cs typeface="Times New Roman" charset="0"/>
              </a:rPr>
              <a:t>以利亚</a:t>
            </a:r>
            <a:r>
              <a:rPr lang="zh-CN" altLang="en-US" sz="3600" b="1">
                <a:solidFill>
                  <a:srgbClr val="FFFFFF"/>
                </a:solidFill>
                <a:cs typeface="Times New Roman" charset="0"/>
              </a:rPr>
              <a:t>在列王纪上显为凸出而</a:t>
            </a:r>
            <a:r>
              <a:rPr lang="zh-CN" altLang="en-US" sz="3600" b="1" u="sng">
                <a:solidFill>
                  <a:srgbClr val="FFFFFF"/>
                </a:solidFill>
                <a:cs typeface="Times New Roman" charset="0"/>
              </a:rPr>
              <a:t>以利沙</a:t>
            </a:r>
            <a:r>
              <a:rPr lang="zh-CN" altLang="en-US" sz="3600" b="1">
                <a:solidFill>
                  <a:srgbClr val="FFFFFF"/>
                </a:solidFill>
                <a:cs typeface="Times New Roman" charset="0"/>
              </a:rPr>
              <a:t>在列王纪下显为凸出。</a:t>
            </a:r>
            <a:endParaRPr lang="en-US" altLang="zh-CN" sz="3600" b="1">
              <a:solidFill>
                <a:srgbClr val="FFFFFF"/>
              </a:solidFill>
              <a:cs typeface="Times New Roman" charset="0"/>
            </a:endParaRPr>
          </a:p>
          <a:p>
            <a:pPr eaLnBrk="1" hangingPunct="1">
              <a:spcBef>
                <a:spcPct val="50000"/>
              </a:spcBef>
              <a:buFont typeface="Arial" charset="0"/>
              <a:buAutoNum type="arabicPeriod"/>
              <a:defRPr/>
            </a:pPr>
            <a:r>
              <a:rPr lang="zh-CN" altLang="en-US" sz="3600" b="1">
                <a:solidFill>
                  <a:srgbClr val="FFFFFF"/>
                </a:solidFill>
                <a:cs typeface="Times New Roman" charset="0"/>
              </a:rPr>
              <a:t>列王纪下属说</a:t>
            </a:r>
            <a:r>
              <a:rPr lang="zh-CN" altLang="en-US" sz="3600" b="1" u="sng">
                <a:solidFill>
                  <a:srgbClr val="FFFFFF"/>
                </a:solidFill>
                <a:cs typeface="Times New Roman" charset="0"/>
              </a:rPr>
              <a:t>撒玛利亚</a:t>
            </a:r>
            <a:r>
              <a:rPr lang="zh-CN" altLang="en-US" sz="3600" b="1">
                <a:solidFill>
                  <a:srgbClr val="FFFFFF"/>
                </a:solidFill>
                <a:cs typeface="Times New Roman" charset="0"/>
              </a:rPr>
              <a:t>和</a:t>
            </a:r>
            <a:r>
              <a:rPr lang="zh-CN" altLang="en-US" sz="3600" b="1" u="sng">
                <a:solidFill>
                  <a:srgbClr val="FFFFFF"/>
                </a:solidFill>
                <a:cs typeface="Times New Roman" charset="0"/>
              </a:rPr>
              <a:t>耶路撒冷</a:t>
            </a:r>
            <a:r>
              <a:rPr lang="zh-CN" altLang="en-US" sz="3600" b="1">
                <a:solidFill>
                  <a:srgbClr val="FFFFFF"/>
                </a:solidFill>
                <a:cs typeface="Times New Roman" charset="0"/>
              </a:rPr>
              <a:t>的毁灭。</a:t>
            </a:r>
            <a:endParaRPr lang="en-US" sz="3600" b="1">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a:t>
            </a:r>
            <a:r>
              <a:rPr lang="zh-TW" altLang="en-US" sz="3600" b="1" kern="1200" dirty="0">
                <a:solidFill>
                  <a:schemeClr val="bg1"/>
                </a:solidFill>
                <a:ea typeface="Times New Roman" pitchFamily="-105" charset="0"/>
              </a:rPr>
              <a:t>列王纪下</a:t>
            </a:r>
            <a:endParaRPr lang="en-US" sz="3600" b="1" kern="1200" dirty="0">
              <a:solidFill>
                <a:schemeClr val="bg1"/>
              </a:solidFill>
              <a:ea typeface="Times New Roman" pitchFamily="-105" charset="0"/>
            </a:endParaRPr>
          </a:p>
        </p:txBody>
      </p:sp>
      <p:pic>
        <p:nvPicPr>
          <p:cNvPr id="272388"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21" name="Picture 2"/>
          <p:cNvPicPr>
            <a:picLocks noChangeAspect="1"/>
          </p:cNvPicPr>
          <p:nvPr/>
        </p:nvPicPr>
        <p:blipFill>
          <a:blip r:embed="rId2" cstate="screen">
            <a:extLst>
              <a:ext uri="{28A0092B-C50C-407E-A947-70E740481C1C}">
                <a14:useLocalDpi xmlns:a14="http://schemas.microsoft.com/office/drawing/2010/main" val="0"/>
              </a:ext>
            </a:extLst>
          </a:blip>
          <a:srcRect l="4292"/>
          <a:stretch>
            <a:fillRect/>
          </a:stretch>
        </p:blipFill>
        <p:spPr bwMode="auto">
          <a:xfrm>
            <a:off x="0" y="0"/>
            <a:ext cx="91805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307" name="Rectangle 3"/>
          <p:cNvSpPr>
            <a:spLocks noChangeArrowheads="1"/>
          </p:cNvSpPr>
          <p:nvPr/>
        </p:nvSpPr>
        <p:spPr bwMode="auto">
          <a:xfrm>
            <a:off x="4211638" y="3213100"/>
            <a:ext cx="4627562" cy="3455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457200" indent="-457200">
              <a:lnSpc>
                <a:spcPct val="90000"/>
              </a:lnSpc>
              <a:spcBef>
                <a:spcPct val="20000"/>
              </a:spcBef>
              <a:buFont typeface="Wingdings" charset="0"/>
              <a:buChar char="Ø"/>
            </a:pPr>
            <a:r>
              <a:rPr lang="zh-CN" altLang="en-US" sz="2400" b="1">
                <a:solidFill>
                  <a:srgbClr val="FEFDE3"/>
                </a:solidFill>
                <a:ea typeface="MS PGothic" charset="0"/>
                <a:cs typeface="Arial" charset="0"/>
              </a:rPr>
              <a:t>犹大和以色列使用两个不同方法来确定一个国王开始统治的年日。 </a:t>
            </a:r>
            <a:endParaRPr lang="en-US" altLang="zh-CN" sz="2400" b="1">
              <a:solidFill>
                <a:srgbClr val="FEFDE3"/>
              </a:solidFill>
              <a:ea typeface="MS PGothic" charset="0"/>
              <a:cs typeface="Arial" charset="0"/>
            </a:endParaRPr>
          </a:p>
          <a:p>
            <a:pPr marL="457200" indent="-457200">
              <a:lnSpc>
                <a:spcPct val="90000"/>
              </a:lnSpc>
              <a:spcBef>
                <a:spcPct val="20000"/>
              </a:spcBef>
              <a:buFont typeface="Wingdings" charset="0"/>
              <a:buChar char="Ø"/>
            </a:pPr>
            <a:endParaRPr lang="en-US" altLang="zh-CN" sz="2400" b="1">
              <a:solidFill>
                <a:srgbClr val="FEFDE3"/>
              </a:solidFill>
              <a:ea typeface="MS PGothic" charset="0"/>
              <a:cs typeface="Arial" charset="0"/>
            </a:endParaRPr>
          </a:p>
          <a:p>
            <a:pPr marL="457200" indent="-457200">
              <a:lnSpc>
                <a:spcPct val="90000"/>
              </a:lnSpc>
              <a:spcBef>
                <a:spcPct val="20000"/>
              </a:spcBef>
              <a:buFont typeface="Wingdings" charset="0"/>
              <a:buChar char="Ø"/>
            </a:pPr>
            <a:r>
              <a:rPr lang="zh-CN" altLang="en-US" sz="2400" b="1">
                <a:solidFill>
                  <a:srgbClr val="FEFDE3"/>
                </a:solidFill>
                <a:ea typeface="MS PGothic" charset="0"/>
                <a:cs typeface="Arial" charset="0"/>
              </a:rPr>
              <a:t>犹大和以色列使用不同的日历，年头在不同时间。</a:t>
            </a:r>
            <a:endParaRPr lang="en-US" altLang="zh-CN" sz="2400" b="1">
              <a:solidFill>
                <a:srgbClr val="FEFDE3"/>
              </a:solidFill>
              <a:ea typeface="MS PGothic" charset="0"/>
              <a:cs typeface="Arial" charset="0"/>
            </a:endParaRPr>
          </a:p>
        </p:txBody>
      </p:sp>
      <p:sp>
        <p:nvSpPr>
          <p:cNvPr id="389123" name="Text Box 8"/>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eaLnBrk="1" hangingPunct="1">
              <a:spcBef>
                <a:spcPct val="50000"/>
              </a:spcBef>
            </a:pPr>
            <a:r>
              <a:rPr lang="en-US" sz="2400" b="1">
                <a:solidFill>
                  <a:srgbClr val="FFFFFF"/>
                </a:solidFill>
                <a:latin typeface="Arial" charset="0"/>
                <a:cs typeface="Arial" charset="0"/>
              </a:rPr>
              <a:t>221</a:t>
            </a:r>
          </a:p>
        </p:txBody>
      </p:sp>
      <p:sp>
        <p:nvSpPr>
          <p:cNvPr id="389124" name="Rectangle 9"/>
          <p:cNvSpPr>
            <a:spLocks noGrp="1" noChangeArrowheads="1"/>
          </p:cNvSpPr>
          <p:nvPr>
            <p:ph type="title" idx="4294967295"/>
          </p:nvPr>
        </p:nvSpPr>
        <p:spPr>
          <a:xfrm>
            <a:off x="1066800" y="228600"/>
            <a:ext cx="6553200" cy="685800"/>
          </a:xfrm>
          <a:solidFill>
            <a:schemeClr val="tx1"/>
          </a:solidFill>
          <a:ln cap="flat">
            <a:solidFill>
              <a:schemeClr val="tx1"/>
            </a:solidFill>
            <a:miter lim="800000"/>
            <a:headEnd/>
            <a:tailEnd/>
          </a:ln>
        </p:spPr>
        <p:txBody>
          <a:bodyPr/>
          <a:lstStyle/>
          <a:p>
            <a:pPr eaLnBrk="1" hangingPunct="1"/>
            <a:r>
              <a:rPr lang="zh-CN" altLang="en-US" b="1">
                <a:solidFill>
                  <a:srgbClr val="FFFFFF"/>
                </a:solidFill>
                <a:latin typeface="Arial" charset="0"/>
                <a:ea typeface="MS PGothic" charset="0"/>
              </a:rPr>
              <a:t>特征</a:t>
            </a:r>
            <a:endParaRPr lang="en-US" b="1">
              <a:solidFill>
                <a:srgbClr val="FFFFFF"/>
              </a:solidFill>
              <a:latin typeface="Arial" charset="0"/>
              <a:ea typeface="MS PGothic" charset="0"/>
            </a:endParaRPr>
          </a:p>
        </p:txBody>
      </p:sp>
      <p:sp>
        <p:nvSpPr>
          <p:cNvPr id="7" name="Rectangle 3"/>
          <p:cNvSpPr>
            <a:spLocks noChangeArrowheads="1"/>
          </p:cNvSpPr>
          <p:nvPr/>
        </p:nvSpPr>
        <p:spPr bwMode="auto">
          <a:xfrm>
            <a:off x="755650" y="1268413"/>
            <a:ext cx="5688013" cy="865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nSpc>
                <a:spcPct val="90000"/>
              </a:lnSpc>
              <a:spcBef>
                <a:spcPct val="20000"/>
              </a:spcBef>
            </a:pPr>
            <a:r>
              <a:rPr lang="zh-CN" altLang="en-US" sz="3600" b="1">
                <a:solidFill>
                  <a:srgbClr val="FEFDE3"/>
                </a:solidFill>
                <a:ea typeface="MS PGothic" charset="0"/>
                <a:cs typeface="Arial" charset="0"/>
              </a:rPr>
              <a:t>以色列的日历</a:t>
            </a:r>
            <a:endParaRPr lang="en-US" altLang="zh-CN" sz="3600" b="1">
              <a:solidFill>
                <a:srgbClr val="FEFDE3"/>
              </a:solidFill>
              <a:ea typeface="MS PGothic" charset="0"/>
              <a:cs typeface="Arial" charset="0"/>
            </a:endParaRPr>
          </a:p>
        </p:txBody>
      </p:sp>
      <p:pic>
        <p:nvPicPr>
          <p:cNvPr id="389126" name="Pictur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7950" y="2492375"/>
            <a:ext cx="4127500" cy="4129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455002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8307">
                                            <p:txEl>
                                              <p:pRg st="0" end="0"/>
                                            </p:txEl>
                                          </p:spTgt>
                                        </p:tgtEl>
                                        <p:attrNameLst>
                                          <p:attrName>style.visibility</p:attrName>
                                        </p:attrNameLst>
                                      </p:cBhvr>
                                      <p:to>
                                        <p:strVal val="visible"/>
                                      </p:to>
                                    </p:set>
                                    <p:anim calcmode="lin" valueType="num">
                                      <p:cBhvr additive="base">
                                        <p:cTn id="7" dur="500" fill="hold"/>
                                        <p:tgtEl>
                                          <p:spTgt spid="9830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83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8307">
                                            <p:txEl>
                                              <p:pRg st="2" end="2"/>
                                            </p:txEl>
                                          </p:spTgt>
                                        </p:tgtEl>
                                        <p:attrNameLst>
                                          <p:attrName>style.visibility</p:attrName>
                                        </p:attrNameLst>
                                      </p:cBhvr>
                                      <p:to>
                                        <p:strVal val="visible"/>
                                      </p:to>
                                    </p:set>
                                    <p:anim calcmode="lin" valueType="num">
                                      <p:cBhvr additive="base">
                                        <p:cTn id="13" dur="500" fill="hold"/>
                                        <p:tgtEl>
                                          <p:spTgt spid="98307">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830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additive="base">
                                        <p:cTn id="19"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07" grpId="0" build="p" autoUpdateAnimBg="0"/>
      <p:bldP spid="7" grpId="0" build="p"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13314" name="Rectangle 1026"/>
          <p:cNvSpPr>
            <a:spLocks noGrp="1" noChangeArrowheads="1"/>
          </p:cNvSpPr>
          <p:nvPr>
            <p:ph type="title"/>
          </p:nvPr>
        </p:nvSpPr>
        <p:spPr>
          <a:xfrm>
            <a:off x="0" y="-76200"/>
            <a:ext cx="4648200" cy="865188"/>
          </a:xfrm>
        </p:spPr>
        <p:txBody>
          <a:bodyPr/>
          <a:lstStyle/>
          <a:p>
            <a:r>
              <a:rPr lang="ja-JP" altLang="en-US" sz="4700">
                <a:ea typeface="华文细黑" charset="-122"/>
              </a:rPr>
              <a:t>犹太人的年历</a:t>
            </a:r>
            <a:endParaRPr lang="en-US" altLang="en-US"/>
          </a:p>
        </p:txBody>
      </p:sp>
      <p:sp>
        <p:nvSpPr>
          <p:cNvPr id="13315" name="Rectangle 1027"/>
          <p:cNvSpPr>
            <a:spLocks noGrp="1" noChangeArrowheads="1"/>
          </p:cNvSpPr>
          <p:nvPr>
            <p:ph type="body" sz="half" idx="1"/>
          </p:nvPr>
        </p:nvSpPr>
        <p:spPr>
          <a:xfrm>
            <a:off x="0" y="2667000"/>
            <a:ext cx="2590800" cy="1905000"/>
          </a:xfrm>
        </p:spPr>
        <p:txBody>
          <a:bodyPr/>
          <a:lstStyle/>
          <a:p>
            <a:r>
              <a:rPr lang="ja-JP" altLang="en-US" sz="2800">
                <a:ea typeface="华文细黑" charset="-122"/>
              </a:rPr>
              <a:t>平事历</a:t>
            </a:r>
            <a:endParaRPr lang="en-US" altLang="ja-JP" sz="2800"/>
          </a:p>
          <a:p>
            <a:r>
              <a:rPr lang="en-US" altLang="en-US" sz="2800">
                <a:effectLst/>
                <a:latin typeface="SimSun" pitchFamily="2" charset="-122"/>
                <a:ea typeface="华文细黑" charset="-122"/>
              </a:rPr>
              <a:t>宗教历</a:t>
            </a:r>
            <a:endParaRPr lang="en-US" altLang="ja-JP" sz="2800"/>
          </a:p>
          <a:p>
            <a:r>
              <a:rPr lang="ja-JP" altLang="en-US" sz="2800">
                <a:ea typeface="华文细黑" charset="-122"/>
              </a:rPr>
              <a:t>阳历</a:t>
            </a:r>
            <a:endParaRPr lang="en-US" altLang="en-US" sz="2800"/>
          </a:p>
        </p:txBody>
      </p:sp>
      <p:pic>
        <p:nvPicPr>
          <p:cNvPr id="309252" name="Picture 1029" descr="Calendar front cover"/>
          <p:cNvPicPr>
            <a:picLocks noGrp="1" noChangeAspect="1" noChangeArrowheads="1"/>
          </p:cNvPicPr>
          <p:nvPr>
            <p:ph sz="quarter" idx="2"/>
          </p:nvPr>
        </p:nvPicPr>
        <p:blipFill>
          <a:blip r:embed="rId5">
            <a:extLst>
              <a:ext uri="{28A0092B-C50C-407E-A947-70E740481C1C}">
                <a14:useLocalDpi xmlns:a14="http://schemas.microsoft.com/office/drawing/2010/main" val="0"/>
              </a:ext>
            </a:extLst>
          </a:blip>
          <a:srcRect/>
          <a:stretch>
            <a:fillRect/>
          </a:stretch>
        </p:blipFill>
        <p:spPr>
          <a:xfrm>
            <a:off x="2286000" y="0"/>
            <a:ext cx="6858000" cy="6858000"/>
          </a:xfrm>
        </p:spPr>
      </p:pic>
      <p:pic>
        <p:nvPicPr>
          <p:cNvPr id="13321" name="Picture 1033" descr="shofar">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val="0"/>
              </a:ext>
            </a:extLst>
          </a:blip>
          <a:srcRect/>
          <a:stretch>
            <a:fillRect/>
          </a:stretch>
        </p:blipFill>
        <p:spPr>
          <a:xfrm>
            <a:off x="1600200" y="2286000"/>
            <a:ext cx="1219200" cy="812800"/>
          </a:xfrm>
        </p:spPr>
      </p:pic>
      <p:sp>
        <p:nvSpPr>
          <p:cNvPr id="13319" name="AutoShape 1031"/>
          <p:cNvSpPr>
            <a:spLocks/>
          </p:cNvSpPr>
          <p:nvPr/>
        </p:nvSpPr>
        <p:spPr bwMode="auto">
          <a:xfrm>
            <a:off x="1619250" y="3284538"/>
            <a:ext cx="381000" cy="838200"/>
          </a:xfrm>
          <a:prstGeom prst="rightBrace">
            <a:avLst>
              <a:gd name="adj1" fmla="val 18333"/>
              <a:gd name="adj2" fmla="val 50000"/>
            </a:avLst>
          </a:prstGeom>
          <a:noFill/>
          <a:ln w="38100">
            <a:solidFill>
              <a:schemeClr val="tx1"/>
            </a:solidFill>
            <a:round/>
            <a:headEnd/>
            <a:tailEnd/>
          </a:ln>
          <a:effec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endParaRPr lang="en-US" altLang="en-US" sz="1800">
              <a:solidFill>
                <a:srgbClr val="FFFFFF"/>
              </a:solidFill>
              <a:cs typeface="+mn-cs"/>
            </a:endParaRPr>
          </a:p>
        </p:txBody>
      </p:sp>
      <p:sp>
        <p:nvSpPr>
          <p:cNvPr id="13322" name="Text Box 1034"/>
          <p:cNvSpPr txBox="1">
            <a:spLocks noChangeArrowheads="1"/>
          </p:cNvSpPr>
          <p:nvPr/>
        </p:nvSpPr>
        <p:spPr bwMode="auto">
          <a:xfrm>
            <a:off x="8301038" y="73025"/>
            <a:ext cx="766762" cy="457200"/>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r>
              <a:rPr lang="en-US" altLang="en-US" b="1">
                <a:solidFill>
                  <a:srgbClr val="FFFFFF"/>
                </a:solidFill>
                <a:cs typeface="+mn-cs"/>
              </a:rPr>
              <a:t>180</a:t>
            </a:r>
            <a:endParaRPr lang="en-US" altLang="en-US" sz="1800">
              <a:solidFill>
                <a:srgbClr val="FFFFFF"/>
              </a:solidFill>
              <a:cs typeface="+mn-cs"/>
            </a:endParaRPr>
          </a:p>
        </p:txBody>
      </p:sp>
    </p:spTree>
    <p:extLst>
      <p:ext uri="{BB962C8B-B14F-4D97-AF65-F5344CB8AC3E}">
        <p14:creationId xmlns:p14="http://schemas.microsoft.com/office/powerpoint/2010/main" val="1633803336"/>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animEffect transition="in" filter="fade">
                                      <p:cBhvr>
                                        <p:cTn id="7" dur="2000"/>
                                        <p:tgtEl>
                                          <p:spTgt spid="13315">
                                            <p:txEl>
                                              <p:pRg st="0" end="0"/>
                                            </p:txEl>
                                          </p:spTgt>
                                        </p:tgtEl>
                                      </p:cBhvr>
                                    </p:animEffect>
                                    <p:anim calcmode="lin" valueType="num">
                                      <p:cBhvr>
                                        <p:cTn id="8"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9"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0" dur="2000" fill="hold"/>
                                        <p:tgtEl>
                                          <p:spTgt spid="13315">
                                            <p:txEl>
                                              <p:pRg st="0" end="0"/>
                                            </p:txEl>
                                          </p:spTgt>
                                        </p:tgtEl>
                                        <p:attrNameLst>
                                          <p:attrName>ppt_w</p:attrName>
                                        </p:attrNameLst>
                                      </p:cBhvr>
                                      <p:tavLst>
                                        <p:tav tm="0">
                                          <p:val>
                                            <p:fltVal val="0"/>
                                          </p:val>
                                        </p:tav>
                                        <p:tav tm="100000">
                                          <p:val>
                                            <p:strVal val="#ppt_w"/>
                                          </p:val>
                                        </p:tav>
                                      </p:tavLst>
                                    </p:anim>
                                  </p:childTnLst>
                                </p:cTn>
                              </p:par>
                              <p:par>
                                <p:cTn id="11" presetID="13" presetClass="entr" presetSubtype="16" fill="hold" nodeType="withEffect">
                                  <p:stCondLst>
                                    <p:cond delay="0"/>
                                  </p:stCondLst>
                                  <p:childTnLst>
                                    <p:set>
                                      <p:cBhvr>
                                        <p:cTn id="12" dur="1" fill="hold">
                                          <p:stCondLst>
                                            <p:cond delay="0"/>
                                          </p:stCondLst>
                                        </p:cTn>
                                        <p:tgtEl>
                                          <p:spTgt spid="13321"/>
                                        </p:tgtEl>
                                        <p:attrNameLst>
                                          <p:attrName>style.visibility</p:attrName>
                                        </p:attrNameLst>
                                      </p:cBhvr>
                                      <p:to>
                                        <p:strVal val="visible"/>
                                      </p:to>
                                    </p:set>
                                    <p:animEffect transition="in" filter="plus(in)">
                                      <p:cBhvr>
                                        <p:cTn id="13" dur="2000"/>
                                        <p:tgtEl>
                                          <p:spTgt spid="13321"/>
                                        </p:tgtEl>
                                      </p:cBhvr>
                                    </p:animEffect>
                                  </p:childTnLst>
                                </p:cTn>
                              </p:par>
                            </p:childTnLst>
                          </p:cTn>
                        </p:par>
                        <p:par>
                          <p:cTn id="14" fill="hold" nodeType="afterGroup">
                            <p:stCondLst>
                              <p:cond delay="2000"/>
                            </p:stCondLst>
                            <p:childTnLst>
                              <p:par>
                                <p:cTn id="15" presetID="35" presetClass="entr" presetSubtype="0" fill="hold" nodeType="afterEffect">
                                  <p:stCondLst>
                                    <p:cond delay="0"/>
                                  </p:stCondLst>
                                  <p:childTnLst>
                                    <p:set>
                                      <p:cBhvr>
                                        <p:cTn id="16" dur="1" fill="hold">
                                          <p:stCondLst>
                                            <p:cond delay="0"/>
                                          </p:stCondLst>
                                        </p:cTn>
                                        <p:tgtEl>
                                          <p:spTgt spid="13315">
                                            <p:txEl>
                                              <p:pRg st="1" end="1"/>
                                            </p:txEl>
                                          </p:spTgt>
                                        </p:tgtEl>
                                        <p:attrNameLst>
                                          <p:attrName>style.visibility</p:attrName>
                                        </p:attrNameLst>
                                      </p:cBhvr>
                                      <p:to>
                                        <p:strVal val="visible"/>
                                      </p:to>
                                    </p:set>
                                    <p:animEffect transition="in" filter="fade">
                                      <p:cBhvr>
                                        <p:cTn id="17" dur="2000"/>
                                        <p:tgtEl>
                                          <p:spTgt spid="13315">
                                            <p:txEl>
                                              <p:pRg st="1" end="1"/>
                                            </p:txEl>
                                          </p:spTgt>
                                        </p:tgtEl>
                                      </p:cBhvr>
                                    </p:animEffect>
                                    <p:anim calcmode="lin" valueType="num">
                                      <p:cBhvr>
                                        <p:cTn id="18"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19"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0"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1" fill="hold" nodeType="afterGroup">
                            <p:stCondLst>
                              <p:cond delay="4000"/>
                            </p:stCondLst>
                            <p:childTnLst>
                              <p:par>
                                <p:cTn id="22" presetID="35" presetClass="entr" presetSubtype="0" fill="hold" nodeType="afterEffect">
                                  <p:stCondLst>
                                    <p:cond delay="0"/>
                                  </p:stCondLst>
                                  <p:childTnLst>
                                    <p:set>
                                      <p:cBhvr>
                                        <p:cTn id="23" dur="1" fill="hold">
                                          <p:stCondLst>
                                            <p:cond delay="0"/>
                                          </p:stCondLst>
                                        </p:cTn>
                                        <p:tgtEl>
                                          <p:spTgt spid="13315">
                                            <p:txEl>
                                              <p:pRg st="2" end="2"/>
                                            </p:txEl>
                                          </p:spTgt>
                                        </p:tgtEl>
                                        <p:attrNameLst>
                                          <p:attrName>style.visibility</p:attrName>
                                        </p:attrNameLst>
                                      </p:cBhvr>
                                      <p:to>
                                        <p:strVal val="visible"/>
                                      </p:to>
                                    </p:set>
                                    <p:animEffect transition="in" filter="fade">
                                      <p:cBhvr>
                                        <p:cTn id="24" dur="2000"/>
                                        <p:tgtEl>
                                          <p:spTgt spid="13315">
                                            <p:txEl>
                                              <p:pRg st="2" end="2"/>
                                            </p:txEl>
                                          </p:spTgt>
                                        </p:tgtEl>
                                      </p:cBhvr>
                                    </p:animEffect>
                                    <p:anim calcmode="lin" valueType="num">
                                      <p:cBhvr>
                                        <p:cTn id="25"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6"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7"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8" fill="hold" nodeType="afterGroup">
                            <p:stCondLst>
                              <p:cond delay="6000"/>
                            </p:stCondLst>
                            <p:childTnLst>
                              <p:par>
                                <p:cTn id="29" presetID="22" presetClass="entr" presetSubtype="8" fill="hold" grpId="0" nodeType="afterEffect">
                                  <p:stCondLst>
                                    <p:cond delay="0"/>
                                  </p:stCondLst>
                                  <p:childTnLst>
                                    <p:set>
                                      <p:cBhvr>
                                        <p:cTn id="30" dur="1" fill="hold">
                                          <p:stCondLst>
                                            <p:cond delay="0"/>
                                          </p:stCondLst>
                                        </p:cTn>
                                        <p:tgtEl>
                                          <p:spTgt spid="13319"/>
                                        </p:tgtEl>
                                        <p:attrNameLst>
                                          <p:attrName>style.visibility</p:attrName>
                                        </p:attrNameLst>
                                      </p:cBhvr>
                                      <p:to>
                                        <p:strVal val="visible"/>
                                      </p:to>
                                    </p:set>
                                    <p:animEffect transition="in" filter="wipe(left)">
                                      <p:cBhvr>
                                        <p:cTn id="31"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6" name="Diagram 15"/>
          <p:cNvGraphicFramePr/>
          <p:nvPr>
            <p:extLst>
              <p:ext uri="{D42A27DB-BD31-4B8C-83A1-F6EECF244321}">
                <p14:modId xmlns:p14="http://schemas.microsoft.com/office/powerpoint/2010/main" val="92426674"/>
              </p:ext>
            </p:extLst>
          </p:nvPr>
        </p:nvGraphicFramePr>
        <p:xfrm>
          <a:off x="1090246" y="5334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宗教日历由</a:t>
              </a:r>
            </a:p>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尼散月开始</a:t>
              </a: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社会日历由</a:t>
              </a:r>
            </a:p>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提市黎月开始</a:t>
              </a: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eaLnBrk="1" hangingPunct="1">
              <a:defRPr/>
            </a:pPr>
            <a:r>
              <a:rPr lang="zh-CN" altLang="en-US" sz="2400" b="1" kern="0" dirty="0">
                <a:solidFill>
                  <a:srgbClr val="FFFF00"/>
                </a:solidFill>
                <a:latin typeface="Arial" charset="0"/>
                <a:ea typeface="ＭＳ Ｐゴシック" charset="0"/>
                <a:cs typeface="ＭＳ Ｐゴシック" charset="0"/>
              </a:rPr>
              <a:t>出埃及夜</a:t>
            </a:r>
            <a:r>
              <a:rPr lang="en-US" sz="2400" b="1" kern="0" dirty="0">
                <a:solidFill>
                  <a:srgbClr val="FFFF00"/>
                </a:solidFill>
                <a:latin typeface="Arial" charset="0"/>
                <a:ea typeface="ＭＳ Ｐゴシック" charset="0"/>
                <a:cs typeface="ＭＳ Ｐゴシック" charset="0"/>
              </a:rPr>
              <a:t>:</a:t>
            </a:r>
          </a:p>
          <a:p>
            <a:pPr eaLnBrk="1" hangingPunct="1">
              <a:defRPr/>
            </a:pPr>
            <a:endParaRPr lang="en-US" sz="2400" b="1" kern="0" dirty="0">
              <a:solidFill>
                <a:srgbClr val="FFFFFF"/>
              </a:solidFill>
              <a:latin typeface="Arial" charset="0"/>
              <a:ea typeface="ＭＳ Ｐゴシック" charset="0"/>
              <a:cs typeface="ＭＳ Ｐゴシック" charset="0"/>
            </a:endParaRPr>
          </a:p>
          <a:p>
            <a:pPr eaLnBrk="1" hangingPunct="1">
              <a:defRPr/>
            </a:pPr>
            <a:r>
              <a:rPr lang="zh-CN" altLang="en-US" sz="3200" b="1" kern="0" dirty="0">
                <a:solidFill>
                  <a:srgbClr val="FFFFFF"/>
                </a:solidFill>
                <a:latin typeface="Arial" charset="0"/>
                <a:ea typeface="ＭＳ Ｐゴシック" charset="0"/>
                <a:cs typeface="ＭＳ Ｐゴシック" charset="0"/>
              </a:rPr>
              <a:t>耶和华在埃及地告诉摩西和亚伦说： </a:t>
            </a:r>
            <a:endParaRPr lang="en-US" altLang="zh-CN" sz="3200" b="1" kern="0" dirty="0">
              <a:solidFill>
                <a:srgbClr val="FFFFFF"/>
              </a:solidFill>
              <a:latin typeface="Arial" charset="0"/>
              <a:ea typeface="ＭＳ Ｐゴシック" charset="0"/>
              <a:cs typeface="ＭＳ Ｐゴシック" charset="0"/>
            </a:endParaRPr>
          </a:p>
          <a:p>
            <a:pPr eaLnBrk="1" hangingPunct="1">
              <a:defRPr/>
            </a:pPr>
            <a:r>
              <a:rPr lang="en-US" altLang="zh-CN" sz="3200" b="1" kern="0" baseline="30000" dirty="0">
                <a:solidFill>
                  <a:srgbClr val="FFFFFF"/>
                </a:solidFill>
                <a:latin typeface="Arial" charset="0"/>
                <a:ea typeface="ＭＳ Ｐゴシック" charset="0"/>
                <a:cs typeface="ＭＳ Ｐゴシック" charset="0"/>
              </a:rPr>
              <a:t>2</a:t>
            </a:r>
            <a:r>
              <a:rPr lang="en-US" altLang="zh-CN" sz="3200" b="1" kern="0" dirty="0">
                <a:solidFill>
                  <a:srgbClr val="FFFFFF"/>
                </a:solidFill>
                <a:latin typeface="Arial" charset="0"/>
                <a:ea typeface="ＭＳ Ｐゴシック" charset="0"/>
                <a:cs typeface="ＭＳ Ｐゴシック" charset="0"/>
              </a:rPr>
              <a:t> “</a:t>
            </a:r>
            <a:r>
              <a:rPr lang="zh-CN" altLang="en-US" sz="3200" b="1" kern="0" dirty="0">
                <a:solidFill>
                  <a:srgbClr val="FFFF00"/>
                </a:solidFill>
                <a:latin typeface="Arial" charset="0"/>
                <a:ea typeface="ＭＳ Ｐゴシック" charset="0"/>
                <a:cs typeface="ＭＳ Ｐゴシック" charset="0"/>
              </a:rPr>
              <a:t>你们要以本月为正月，为一年的第一个月。</a:t>
            </a:r>
            <a:r>
              <a:rPr lang="en-US" sz="3200" b="1" kern="0" dirty="0">
                <a:solidFill>
                  <a:srgbClr val="FFFFFF"/>
                </a:solidFill>
                <a:latin typeface="Arial" charset="0"/>
                <a:ea typeface="ＭＳ Ｐゴシック" charset="0"/>
                <a:cs typeface="ＭＳ Ｐゴシック" charset="0"/>
              </a:rPr>
              <a:t> (</a:t>
            </a:r>
            <a:r>
              <a:rPr lang="zh-CN" altLang="en-US" sz="3200" b="1" kern="0" dirty="0">
                <a:solidFill>
                  <a:srgbClr val="FFFFFF"/>
                </a:solidFill>
                <a:latin typeface="Arial" charset="0"/>
                <a:ea typeface="ＭＳ Ｐゴシック" charset="0"/>
                <a:cs typeface="ＭＳ Ｐゴシック" charset="0"/>
              </a:rPr>
              <a:t>出</a:t>
            </a:r>
            <a:r>
              <a:rPr lang="en-US" sz="3200" b="1" kern="0" dirty="0">
                <a:solidFill>
                  <a:srgbClr val="FFFFFF"/>
                </a:solidFill>
                <a:latin typeface="Arial" charset="0"/>
                <a:ea typeface="ＭＳ Ｐゴシック" charset="0"/>
                <a:cs typeface="ＭＳ Ｐゴシック" charset="0"/>
              </a:rPr>
              <a:t>. 12:1-2)</a:t>
            </a:r>
          </a:p>
        </p:txBody>
      </p:sp>
      <p:sp>
        <p:nvSpPr>
          <p:cNvPr id="4" name="Title 3"/>
          <p:cNvSpPr>
            <a:spLocks noGrp="1"/>
          </p:cNvSpPr>
          <p:nvPr>
            <p:ph type="title"/>
          </p:nvPr>
        </p:nvSpPr>
        <p:spPr>
          <a:xfrm>
            <a:off x="3203575" y="2781300"/>
            <a:ext cx="3048000" cy="1409700"/>
          </a:xfrm>
        </p:spPr>
        <p:txBody>
          <a:bodyPr/>
          <a:lstStyle/>
          <a:p>
            <a:pPr>
              <a:defRPr/>
            </a:pP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以色列</a:t>
            </a:r>
            <a:br>
              <a:rPr kumimoji="1" lang="en-US" altLang="zh-CN"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b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的日历</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3</a:t>
            </a:r>
            <a:r>
              <a:rPr lang="en-US" altLang="zh-CN"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-4</a:t>
            </a:r>
            <a:r>
              <a:rPr lang="zh-CN" alt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月</a:t>
            </a:r>
            <a:endPar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9</a:t>
            </a:r>
            <a:r>
              <a:rPr lang="en-US" altLang="zh-CN"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-10</a:t>
            </a:r>
            <a:r>
              <a:rPr lang="zh-CN" alt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月</a:t>
            </a:r>
            <a:endPar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endParaRPr>
          </a:p>
        </p:txBody>
      </p:sp>
      <p:sp>
        <p:nvSpPr>
          <p:cNvPr id="19" name="Text Box 6"/>
          <p:cNvSpPr txBox="1">
            <a:spLocks noChangeArrowheads="1"/>
          </p:cNvSpPr>
          <p:nvPr/>
        </p:nvSpPr>
        <p:spPr bwMode="auto">
          <a:xfrm>
            <a:off x="8374063" y="76200"/>
            <a:ext cx="784225"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cs typeface="Arial" charset="0"/>
              </a:rPr>
              <a:t>180,</a:t>
            </a:r>
          </a:p>
          <a:p>
            <a:pPr eaLnBrk="1" hangingPunct="1"/>
            <a:r>
              <a:rPr lang="en-US" b="1" dirty="0">
                <a:solidFill>
                  <a:srgbClr val="FFFFFF"/>
                </a:solidFill>
                <a:cs typeface="Arial" charset="0"/>
              </a:rPr>
              <a:t>290</a:t>
            </a:r>
          </a:p>
        </p:txBody>
      </p:sp>
    </p:spTree>
    <p:extLst>
      <p:ext uri="{BB962C8B-B14F-4D97-AF65-F5344CB8AC3E}">
        <p14:creationId xmlns:p14="http://schemas.microsoft.com/office/powerpoint/2010/main" val="4391211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20" name="Diagram 19"/>
          <p:cNvGraphicFramePr/>
          <p:nvPr>
            <p:extLst>
              <p:ext uri="{D42A27DB-BD31-4B8C-83A1-F6EECF244321}">
                <p14:modId xmlns:p14="http://schemas.microsoft.com/office/powerpoint/2010/main" val="92437305"/>
              </p:ext>
            </p:extLst>
          </p:nvPr>
        </p:nvGraphicFramePr>
        <p:xfrm>
          <a:off x="1090246" y="5334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4" name="Text Box 6"/>
          <p:cNvSpPr txBox="1">
            <a:spLocks noChangeArrowheads="1"/>
          </p:cNvSpPr>
          <p:nvPr/>
        </p:nvSpPr>
        <p:spPr bwMode="auto">
          <a:xfrm>
            <a:off x="8374063" y="76200"/>
            <a:ext cx="784225"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cs typeface="Arial" charset="0"/>
              </a:rPr>
              <a:t>180,</a:t>
            </a:r>
          </a:p>
          <a:p>
            <a:pPr eaLnBrk="1" hangingPunct="1"/>
            <a:r>
              <a:rPr lang="en-US" b="1" dirty="0">
                <a:solidFill>
                  <a:srgbClr val="FFFFFF"/>
                </a:solidFill>
                <a:cs typeface="Arial" charset="0"/>
              </a:rPr>
              <a:t>290</a:t>
            </a:r>
          </a:p>
        </p:txBody>
      </p:sp>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宗教日历由</a:t>
              </a:r>
            </a:p>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尼散月开始</a:t>
              </a: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社会日历由</a:t>
              </a:r>
            </a:p>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提市黎月开始</a:t>
              </a:r>
            </a:p>
          </p:txBody>
        </p:sp>
      </p:grpSp>
      <p:sp>
        <p:nvSpPr>
          <p:cNvPr id="4" name="Title 3"/>
          <p:cNvSpPr>
            <a:spLocks noGrp="1"/>
          </p:cNvSpPr>
          <p:nvPr>
            <p:ph type="title"/>
          </p:nvPr>
        </p:nvSpPr>
        <p:spPr>
          <a:xfrm>
            <a:off x="2944813" y="2852981"/>
            <a:ext cx="3048000" cy="1409700"/>
          </a:xfrm>
        </p:spPr>
        <p:txBody>
          <a:bodyPr/>
          <a:lstStyle/>
          <a:p>
            <a:pPr>
              <a:defRPr/>
            </a:pP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以色列</a:t>
            </a:r>
            <a:br>
              <a:rPr kumimoji="1" lang="en-US" altLang="zh-CN"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b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的日历</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3</a:t>
            </a:r>
            <a:r>
              <a:rPr kumimoji="1" lang="en-US" altLang="zh-CN"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-4</a:t>
            </a:r>
            <a:r>
              <a:rPr kumimoji="1" lang="zh-CN" altLang="en-US"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月</a:t>
            </a:r>
            <a:endPar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9</a:t>
            </a:r>
            <a:r>
              <a:rPr kumimoji="1" lang="en-US" altLang="zh-CN"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-10</a:t>
            </a:r>
            <a:r>
              <a:rPr kumimoji="1" lang="zh-CN" altLang="en-US"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月 </a:t>
            </a:r>
            <a:endPar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endParaRPr>
          </a:p>
        </p:txBody>
      </p:sp>
      <p:sp>
        <p:nvSpPr>
          <p:cNvPr id="23" name="AutoShape 7"/>
          <p:cNvSpPr>
            <a:spLocks noChangeArrowheads="1"/>
          </p:cNvSpPr>
          <p:nvPr/>
        </p:nvSpPr>
        <p:spPr bwMode="auto">
          <a:xfrm>
            <a:off x="350838" y="5562600"/>
            <a:ext cx="2133600" cy="1295400"/>
          </a:xfrm>
          <a:prstGeom prst="wedgeRoundRectCallout">
            <a:avLst>
              <a:gd name="adj1" fmla="val 110734"/>
              <a:gd name="adj2" fmla="val -12602"/>
              <a:gd name="adj3" fmla="val 16667"/>
            </a:avLst>
          </a:prstGeom>
          <a:solidFill>
            <a:srgbClr val="BBE0E3"/>
          </a:solidFill>
          <a:ln w="28575">
            <a:solidFill>
              <a:srgbClr val="000000"/>
            </a:solidFill>
            <a:miter lim="800000"/>
            <a:headEnd/>
            <a:tailEnd/>
          </a:ln>
        </p:spPr>
        <p:txBody>
          <a:bodyPr wrap="none" anchor="ctr"/>
          <a:lstStyle/>
          <a:p>
            <a:pPr algn="ctr">
              <a:defRPr/>
            </a:pPr>
            <a:r>
              <a:rPr lang="zh-CN" altLang="en-US" sz="2000" b="1" kern="0" dirty="0">
                <a:solidFill>
                  <a:srgbClr val="000000"/>
                </a:solidFill>
                <a:cs typeface="Arial" charset="0"/>
              </a:rPr>
              <a:t>犹大由提市黎月</a:t>
            </a:r>
          </a:p>
          <a:p>
            <a:pPr algn="ctr">
              <a:defRPr/>
            </a:pPr>
            <a:r>
              <a:rPr lang="zh-CN" altLang="en-US" sz="2000" b="1" kern="0" dirty="0">
                <a:solidFill>
                  <a:srgbClr val="000000"/>
                </a:solidFill>
                <a:cs typeface="Arial" charset="0"/>
              </a:rPr>
              <a:t>及增加年开始</a:t>
            </a:r>
          </a:p>
        </p:txBody>
      </p:sp>
      <p:sp>
        <p:nvSpPr>
          <p:cNvPr id="26" name="AutoShape 5"/>
          <p:cNvSpPr>
            <a:spLocks noChangeArrowheads="1"/>
          </p:cNvSpPr>
          <p:nvPr/>
        </p:nvSpPr>
        <p:spPr bwMode="auto">
          <a:xfrm>
            <a:off x="7010400" y="5683255"/>
            <a:ext cx="2133600" cy="1295400"/>
          </a:xfrm>
          <a:prstGeom prst="wedgeRoundRectCallout">
            <a:avLst>
              <a:gd name="adj1" fmla="val -92856"/>
              <a:gd name="adj2" fmla="val -27083"/>
              <a:gd name="adj3" fmla="val 16667"/>
            </a:avLst>
          </a:prstGeom>
          <a:solidFill>
            <a:srgbClr val="BBE0E3"/>
          </a:solidFill>
          <a:ln w="28575">
            <a:solidFill>
              <a:srgbClr val="000000"/>
            </a:solidFill>
            <a:miter lim="800000"/>
            <a:headEnd/>
            <a:tailEnd/>
          </a:ln>
        </p:spPr>
        <p:txBody>
          <a:bodyPr wrap="none" anchor="ctr"/>
          <a:lstStyle/>
          <a:p>
            <a:pPr algn="ctr">
              <a:defRPr/>
            </a:pPr>
            <a:r>
              <a:rPr lang="zh-CN" altLang="en-US" sz="2000" b="1" kern="0" dirty="0">
                <a:solidFill>
                  <a:srgbClr val="000000"/>
                </a:solidFill>
                <a:cs typeface="Arial" charset="0"/>
              </a:rPr>
              <a:t>若国王在此</a:t>
            </a:r>
          </a:p>
          <a:p>
            <a:pPr algn="ctr">
              <a:defRPr/>
            </a:pPr>
            <a:r>
              <a:rPr lang="zh-CN" altLang="en-US" sz="2000" b="1" kern="0" dirty="0">
                <a:solidFill>
                  <a:srgbClr val="000000"/>
                </a:solidFill>
                <a:cs typeface="Arial" charset="0"/>
              </a:rPr>
              <a:t>开始统治？</a:t>
            </a:r>
          </a:p>
        </p:txBody>
      </p:sp>
      <p:sp>
        <p:nvSpPr>
          <p:cNvPr id="27" name="AutoShape 4"/>
          <p:cNvSpPr>
            <a:spLocks noChangeArrowheads="1"/>
          </p:cNvSpPr>
          <p:nvPr/>
        </p:nvSpPr>
        <p:spPr bwMode="auto">
          <a:xfrm>
            <a:off x="2667000" y="20638"/>
            <a:ext cx="2133600" cy="1295400"/>
          </a:xfrm>
          <a:prstGeom prst="wedgeRoundRectCallout">
            <a:avLst>
              <a:gd name="adj1" fmla="val 70225"/>
              <a:gd name="adj2" fmla="val 18086"/>
              <a:gd name="adj3" fmla="val 16667"/>
            </a:avLst>
          </a:prstGeom>
          <a:solidFill>
            <a:srgbClr val="BBE0E3"/>
          </a:solidFill>
          <a:ln w="28575">
            <a:solidFill>
              <a:srgbClr val="000000"/>
            </a:solidFill>
            <a:miter lim="800000"/>
            <a:headEnd/>
            <a:tailEnd/>
          </a:ln>
        </p:spPr>
        <p:txBody>
          <a:bodyPr wrap="none" anchor="ctr"/>
          <a:lstStyle/>
          <a:p>
            <a:pPr algn="ctr">
              <a:defRPr/>
            </a:pPr>
            <a:r>
              <a:rPr lang="zh-CN" altLang="en-US" sz="2000" b="1" kern="0" dirty="0">
                <a:solidFill>
                  <a:srgbClr val="000000"/>
                </a:solidFill>
                <a:cs typeface="Arial" charset="0"/>
              </a:rPr>
              <a:t>以色列由尼散月</a:t>
            </a:r>
          </a:p>
          <a:p>
            <a:pPr algn="ctr">
              <a:defRPr/>
            </a:pPr>
            <a:r>
              <a:rPr lang="zh-CN" altLang="en-US" sz="2000" b="1" kern="0" dirty="0">
                <a:solidFill>
                  <a:srgbClr val="000000"/>
                </a:solidFill>
                <a:cs typeface="Arial" charset="0"/>
              </a:rPr>
              <a:t>开始及没有算增加年</a:t>
            </a:r>
          </a:p>
        </p:txBody>
      </p:sp>
      <p:sp>
        <p:nvSpPr>
          <p:cNvPr id="29" name="Rectangle 2"/>
          <p:cNvSpPr>
            <a:spLocks noChangeArrowheads="1"/>
          </p:cNvSpPr>
          <p:nvPr/>
        </p:nvSpPr>
        <p:spPr bwMode="auto">
          <a:xfrm>
            <a:off x="2571024" y="3062531"/>
            <a:ext cx="4191000" cy="990600"/>
          </a:xfrm>
          <a:prstGeom prst="rect">
            <a:avLst/>
          </a:prstGeom>
          <a:gradFill rotWithShape="0">
            <a:gsLst>
              <a:gs pos="0">
                <a:srgbClr val="006B03"/>
              </a:gs>
              <a:gs pos="100000">
                <a:srgbClr val="00320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zh-CN" altLang="en-US" sz="4000" dirty="0">
                <a:solidFill>
                  <a:srgbClr val="FFFFFF"/>
                </a:solidFill>
                <a:cs typeface="Arial" charset="0"/>
              </a:rPr>
              <a:t>两个关键</a:t>
            </a:r>
            <a:r>
              <a:rPr lang="en-US" altLang="zh-CN" sz="4000" dirty="0">
                <a:solidFill>
                  <a:srgbClr val="FFFFFF"/>
                </a:solidFill>
                <a:cs typeface="Arial" charset="0"/>
              </a:rPr>
              <a:t>:</a:t>
            </a:r>
          </a:p>
        </p:txBody>
      </p:sp>
      <p:sp>
        <p:nvSpPr>
          <p:cNvPr id="22" name="Rectangle 9"/>
          <p:cNvSpPr txBox="1">
            <a:spLocks noChangeArrowheads="1"/>
          </p:cNvSpPr>
          <p:nvPr/>
        </p:nvSpPr>
        <p:spPr bwMode="auto">
          <a:xfrm>
            <a:off x="6781800" y="914400"/>
            <a:ext cx="2438400" cy="28194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pitchFamily="-111" charset="0"/>
              </a:defRPr>
            </a:lvl6pPr>
            <a:lvl7pPr marL="914400" algn="ctr" rtl="0" fontAlgn="base">
              <a:spcBef>
                <a:spcPct val="0"/>
              </a:spcBef>
              <a:spcAft>
                <a:spcPct val="0"/>
              </a:spcAft>
              <a:defRPr sz="4400">
                <a:solidFill>
                  <a:schemeClr val="tx2"/>
                </a:solidFill>
                <a:latin typeface="Times" pitchFamily="-111" charset="0"/>
              </a:defRPr>
            </a:lvl7pPr>
            <a:lvl8pPr marL="1371600" algn="ctr" rtl="0" fontAlgn="base">
              <a:spcBef>
                <a:spcPct val="0"/>
              </a:spcBef>
              <a:spcAft>
                <a:spcPct val="0"/>
              </a:spcAft>
              <a:defRPr sz="4400">
                <a:solidFill>
                  <a:schemeClr val="tx2"/>
                </a:solidFill>
                <a:latin typeface="Times" pitchFamily="-111" charset="0"/>
              </a:defRPr>
            </a:lvl8pPr>
            <a:lvl9pPr marL="1828800" algn="ctr" rtl="0" fontAlgn="base">
              <a:spcBef>
                <a:spcPct val="0"/>
              </a:spcBef>
              <a:spcAft>
                <a:spcPct val="0"/>
              </a:spcAft>
              <a:defRPr sz="4400">
                <a:solidFill>
                  <a:schemeClr val="tx2"/>
                </a:solidFill>
                <a:latin typeface="Times" pitchFamily="-111" charset="0"/>
              </a:defRPr>
            </a:lvl9pPr>
          </a:lstStyle>
          <a:p>
            <a:pPr eaLnBrk="1" hangingPunct="1">
              <a:defRPr/>
            </a:pPr>
            <a:r>
              <a:rPr lang="zh-CN" altLang="en-US" sz="4000" kern="0" dirty="0">
                <a:solidFill>
                  <a:srgbClr val="FFFFFF"/>
                </a:solidFill>
                <a:latin typeface="Arial" charset="0"/>
                <a:ea typeface="ＭＳ Ｐゴシック" charset="0"/>
                <a:cs typeface="Arial" charset="0"/>
              </a:rPr>
              <a:t>他们有算增加的年吗</a:t>
            </a:r>
            <a:r>
              <a:rPr lang="en-US" altLang="zh-CN" sz="4000" kern="0" dirty="0">
                <a:solidFill>
                  <a:srgbClr val="FFFFFF"/>
                </a:solidFill>
                <a:latin typeface="Arial" charset="0"/>
                <a:ea typeface="ＭＳ Ｐゴシック" charset="0"/>
                <a:cs typeface="Arial" charset="0"/>
              </a:rPr>
              <a:t>?</a:t>
            </a:r>
            <a:endParaRPr lang="en-US" sz="4000" kern="0" dirty="0">
              <a:solidFill>
                <a:srgbClr val="FFFFFF"/>
              </a:solidFill>
              <a:latin typeface="Arial" charset="0"/>
              <a:ea typeface="ＭＳ Ｐゴシック" charset="0"/>
              <a:cs typeface="Arial" charset="0"/>
            </a:endParaRPr>
          </a:p>
        </p:txBody>
      </p:sp>
      <p:sp>
        <p:nvSpPr>
          <p:cNvPr id="28" name="Rectangle 3"/>
          <p:cNvSpPr>
            <a:spLocks noChangeArrowheads="1"/>
          </p:cNvSpPr>
          <p:nvPr/>
        </p:nvSpPr>
        <p:spPr bwMode="auto">
          <a:xfrm>
            <a:off x="0" y="0"/>
            <a:ext cx="2667000" cy="50292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zh-CN" altLang="en-US" sz="4000" dirty="0">
                <a:solidFill>
                  <a:srgbClr val="FFFFFF"/>
                </a:solidFill>
                <a:cs typeface="Arial" charset="0"/>
              </a:rPr>
              <a:t>他们用哪一个系统来定国王的统治</a:t>
            </a:r>
            <a:r>
              <a:rPr lang="en-US" altLang="zh-CN" sz="4000" dirty="0">
                <a:solidFill>
                  <a:srgbClr val="FFFFFF"/>
                </a:solidFill>
                <a:cs typeface="Arial" charset="0"/>
              </a:rPr>
              <a:t>?</a:t>
            </a:r>
          </a:p>
        </p:txBody>
      </p:sp>
    </p:spTree>
    <p:extLst>
      <p:ext uri="{BB962C8B-B14F-4D97-AF65-F5344CB8AC3E}">
        <p14:creationId xmlns:p14="http://schemas.microsoft.com/office/powerpoint/2010/main" val="147124056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500"/>
                                        <p:tgtEl>
                                          <p:spTgt spid="22"/>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3" fill="hold" grpId="0" nodeType="click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3" fill="hold" grpId="0" nodeType="click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500" fill="hold"/>
                                        <p:tgtEl>
                                          <p:spTgt spid="23"/>
                                        </p:tgtEl>
                                        <p:attrNameLst>
                                          <p:attrName>ppt_x</p:attrName>
                                        </p:attrNameLst>
                                      </p:cBhvr>
                                      <p:tavLst>
                                        <p:tav tm="0">
                                          <p:val>
                                            <p:strVal val="1+#ppt_w/2"/>
                                          </p:val>
                                        </p:tav>
                                        <p:tav tm="100000">
                                          <p:val>
                                            <p:strVal val="#ppt_x"/>
                                          </p:val>
                                        </p:tav>
                                      </p:tavLst>
                                    </p:anim>
                                    <p:anim calcmode="lin" valueType="num">
                                      <p:cBhvr additive="base">
                                        <p:cTn id="60"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3" fill="hold" grpId="0" nodeType="click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500" fill="hold"/>
                                        <p:tgtEl>
                                          <p:spTgt spid="27"/>
                                        </p:tgtEl>
                                        <p:attrNameLst>
                                          <p:attrName>ppt_x</p:attrName>
                                        </p:attrNameLst>
                                      </p:cBhvr>
                                      <p:tavLst>
                                        <p:tav tm="0">
                                          <p:val>
                                            <p:strVal val="1+#ppt_w/2"/>
                                          </p:val>
                                        </p:tav>
                                        <p:tav tm="100000">
                                          <p:val>
                                            <p:strVal val="#ppt_x"/>
                                          </p:val>
                                        </p:tav>
                                      </p:tavLst>
                                    </p:anim>
                                    <p:anim calcmode="lin" valueType="num">
                                      <p:cBhvr additive="base">
                                        <p:cTn id="66"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autoUpdateAnimBg="0"/>
      <p:bldP spid="26" grpId="0" animBg="1" autoUpdateAnimBg="0"/>
      <p:bldP spid="27" grpId="0" animBg="1" autoUpdateAnimBg="0"/>
      <p:bldP spid="22" grpId="0" animBg="1" autoUpdateAnimBg="0"/>
      <p:bldP spid="28" grpId="0" animBg="1"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602007"/>
            <a:ext cx="9144000" cy="42090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ru-RU" sz="4000" b="1" dirty="0">
                <a:solidFill>
                  <a:srgbClr val="FFFFFF"/>
                </a:solidFill>
                <a:effectLst>
                  <a:glow rad="127000">
                    <a:srgbClr val="000000"/>
                  </a:glow>
                </a:effectLst>
                <a:latin typeface="Arial" charset="0"/>
                <a:ea typeface="ＭＳ Ｐゴシック" charset="0"/>
                <a:cs typeface="ＭＳ Ｐゴシック" charset="0"/>
              </a:rPr>
              <a:t>"</a:t>
            </a:r>
            <a:r>
              <a:rPr lang="zh-CN" altLang="en-US" sz="4000" b="1" dirty="0">
                <a:solidFill>
                  <a:srgbClr val="FFFFFF"/>
                </a:solidFill>
                <a:effectLst>
                  <a:glow rad="127000">
                    <a:srgbClr val="000000"/>
                  </a:glow>
                </a:effectLst>
                <a:latin typeface="Arial" charset="0"/>
                <a:ea typeface="ＭＳ Ｐゴシック" charset="0"/>
                <a:cs typeface="ＭＳ Ｐゴシック" charset="0"/>
              </a:rPr>
              <a:t>耶和华说：“我也要把犹大从我面前赶</a:t>
            </a:r>
            <a:endParaRPr lang="en-US" altLang="zh-CN" sz="4000" b="1" dirty="0">
              <a:solidFill>
                <a:srgbClr val="FFFFFF"/>
              </a:solidFill>
              <a:effectLst>
                <a:glow rad="127000">
                  <a:srgbClr val="000000"/>
                </a:glow>
              </a:effectLst>
              <a:latin typeface="Arial" charset="0"/>
              <a:ea typeface="ＭＳ Ｐゴシック" charset="0"/>
              <a:cs typeface="ＭＳ Ｐゴシック" charset="0"/>
            </a:endParaRPr>
          </a:p>
          <a:p>
            <a:pPr defTabSz="457200">
              <a:defRPr/>
            </a:pPr>
            <a:r>
              <a:rPr lang="zh-CN" altLang="en-US" sz="4000" b="1" dirty="0">
                <a:solidFill>
                  <a:srgbClr val="FFFFFF"/>
                </a:solidFill>
                <a:effectLst>
                  <a:glow rad="127000">
                    <a:srgbClr val="000000"/>
                  </a:glow>
                </a:effectLst>
                <a:latin typeface="Arial" charset="0"/>
                <a:ea typeface="ＭＳ Ｐゴシック" charset="0"/>
                <a:cs typeface="ＭＳ Ｐゴシック" charset="0"/>
              </a:rPr>
              <a:t>走，好象我把以色列除去一样。我要丢弃我所拣选的城市耶路撒冷，以及圣殿，我曾说：‘我的名必立在那里。</a:t>
            </a:r>
            <a:r>
              <a:rPr lang="ru-RU" sz="4000" b="1" dirty="0">
                <a:solidFill>
                  <a:srgbClr val="FFFFFF"/>
                </a:solidFill>
                <a:effectLst>
                  <a:glow rad="127000">
                    <a:srgbClr val="000000"/>
                  </a:glow>
                </a:effectLst>
                <a:latin typeface="Arial" charset="0"/>
                <a:ea typeface="ＭＳ Ｐゴシック" charset="0"/>
                <a:cs typeface="ＭＳ Ｐゴシック" charset="0"/>
              </a:rPr>
              <a:t>"</a:t>
            </a:r>
            <a:r>
              <a:rPr lang="en-US" sz="4000" b="1" dirty="0">
                <a:solidFill>
                  <a:srgbClr val="FFFFFF"/>
                </a:solidFill>
                <a:effectLst>
                  <a:glow rad="127000">
                    <a:srgbClr val="000000"/>
                  </a:glow>
                </a:effectLst>
                <a:latin typeface="Arial" charset="0"/>
                <a:ea typeface="ＭＳ Ｐゴシック" charset="0"/>
                <a:cs typeface="ＭＳ Ｐゴシック" charset="0"/>
              </a:rPr>
              <a:t> </a:t>
            </a:r>
          </a:p>
          <a:p>
            <a:pPr defTabSz="457200">
              <a:defRPr/>
            </a:pPr>
            <a:r>
              <a:rPr lang="en-US" sz="4000" b="1" dirty="0">
                <a:solidFill>
                  <a:srgbClr val="FFFFFF"/>
                </a:solidFill>
                <a:effectLst>
                  <a:glow rad="127000">
                    <a:srgbClr val="000000"/>
                  </a:glow>
                </a:effectLst>
                <a:latin typeface="Arial" charset="0"/>
                <a:ea typeface="ＭＳ Ｐゴシック" charset="0"/>
                <a:cs typeface="ＭＳ Ｐゴシック" charset="0"/>
              </a:rPr>
              <a:t>(</a:t>
            </a:r>
            <a:r>
              <a:rPr lang="zh-CN" altLang="en-US" sz="4000" b="1" dirty="0">
                <a:solidFill>
                  <a:srgbClr val="FFFFFF"/>
                </a:solidFill>
                <a:effectLst>
                  <a:glow rad="127000">
                    <a:srgbClr val="000000"/>
                  </a:glow>
                </a:effectLst>
                <a:latin typeface="Arial" charset="0"/>
                <a:ea typeface="ＭＳ Ｐゴシック" charset="0"/>
                <a:cs typeface="ＭＳ Ｐゴシック" charset="0"/>
              </a:rPr>
              <a:t>列王纪下 </a:t>
            </a:r>
            <a:r>
              <a:rPr lang="en-US" sz="4000" b="1" dirty="0">
                <a:solidFill>
                  <a:srgbClr val="FFFFFF"/>
                </a:solidFill>
                <a:effectLst>
                  <a:glow rad="127000">
                    <a:srgbClr val="000000"/>
                  </a:glow>
                </a:effectLst>
                <a:latin typeface="Arial" charset="0"/>
                <a:ea typeface="ＭＳ Ｐゴシック" charset="0"/>
                <a:cs typeface="ＭＳ Ｐゴシック" charset="0"/>
              </a:rPr>
              <a:t>23:27).</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列王纪下</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34902"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fontAlgn="auto">
              <a:spcBef>
                <a:spcPts val="0"/>
              </a:spcBef>
              <a:spcAft>
                <a:spcPts val="0"/>
              </a:spcAft>
            </a:pPr>
            <a:r>
              <a:rPr lang="cs-CZ" altLang="zh-CN" b="1" dirty="0" err="1">
                <a:solidFill>
                  <a:prstClr val="white"/>
                </a:solidFill>
                <a:effectLst>
                  <a:outerShdw blurRad="50800" dist="38100" dir="2700000" algn="tl" rotWithShape="0">
                    <a:srgbClr val="000000">
                      <a:alpha val="96000"/>
                    </a:srgbClr>
                  </a:outerShdw>
                </a:effectLst>
                <a:latin typeface="Arial"/>
                <a:cs typeface="Arial"/>
              </a:rPr>
              <a:t>249</a:t>
            </a:r>
            <a:endParaRPr lang="en-US" altLang="zh-CN" b="1"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1162335459"/>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59" name="Rectangle 19"/>
          <p:cNvSpPr>
            <a:spLocks noGrp="1" noChangeArrowheads="1"/>
          </p:cNvSpPr>
          <p:nvPr>
            <p:ph type="body" idx="1"/>
          </p:nvPr>
        </p:nvSpPr>
        <p:spPr>
          <a:xfrm>
            <a:off x="1219200" y="1447800"/>
            <a:ext cx="7772400" cy="1066800"/>
          </a:xfrm>
        </p:spPr>
        <p:txBody>
          <a:bodyPr/>
          <a:lstStyle/>
          <a:p>
            <a:pPr marL="609600" indent="-609600">
              <a:buFontTx/>
              <a:buAutoNum type="alphaLcParenR"/>
            </a:pPr>
            <a:r>
              <a:rPr lang="zh-CN" altLang="en-US" b="1">
                <a:latin typeface="Arial" pitchFamily="34" charset="0"/>
                <a:ea typeface="SimSun" pitchFamily="2" charset="-122"/>
              </a:rPr>
              <a:t>犹大及以色列用</a:t>
            </a:r>
            <a:r>
              <a:rPr lang="zh-CN" altLang="en-US" b="1">
                <a:solidFill>
                  <a:schemeClr val="accent1"/>
                </a:solidFill>
                <a:latin typeface="Arial" pitchFamily="34" charset="0"/>
                <a:ea typeface="SimSun" pitchFamily="2" charset="-122"/>
              </a:rPr>
              <a:t>不同的确定日期的方法</a:t>
            </a:r>
            <a:endParaRPr lang="en-US" altLang="en-US" b="1">
              <a:latin typeface="Arial" pitchFamily="34" charset="0"/>
            </a:endParaRPr>
          </a:p>
        </p:txBody>
      </p:sp>
      <p:sp>
        <p:nvSpPr>
          <p:cNvPr id="547858" name="Rectangle 18"/>
          <p:cNvSpPr>
            <a:spLocks noGrp="1" noChangeArrowheads="1"/>
          </p:cNvSpPr>
          <p:nvPr>
            <p:ph type="title"/>
          </p:nvPr>
        </p:nvSpPr>
        <p:spPr>
          <a:noFill/>
          <a:ln/>
        </p:spPr>
        <p:txBody>
          <a:bodyPr/>
          <a:lstStyle/>
          <a:p>
            <a:pPr algn="ctr"/>
            <a:r>
              <a:rPr lang="ja-JP" altLang="en-US" b="1">
                <a:latin typeface="Arial" pitchFamily="34" charset="0"/>
                <a:ea typeface="华文细黑" pitchFamily="18" charset="-122"/>
              </a:rPr>
              <a:t>费</a:t>
            </a:r>
            <a:r>
              <a:rPr lang="ja-JP" altLang="en-US" b="1">
                <a:latin typeface="Arial" pitchFamily="34" charset="0"/>
                <a:ea typeface="ＭＳ Ｐゴシック" pitchFamily="34" charset="-128"/>
              </a:rPr>
              <a:t>毅</a:t>
            </a:r>
            <a:r>
              <a:rPr lang="ja-JP" altLang="en-US" b="1">
                <a:latin typeface="Arial" pitchFamily="34" charset="0"/>
                <a:ea typeface="华文细黑" pitchFamily="18" charset="-122"/>
              </a:rPr>
              <a:t>乐</a:t>
            </a:r>
            <a:r>
              <a:rPr lang="en-US" altLang="zh-CN" b="1">
                <a:latin typeface="Arial" pitchFamily="34" charset="0"/>
                <a:ea typeface="SimSun" pitchFamily="2" charset="-122"/>
              </a:rPr>
              <a:t>(</a:t>
            </a:r>
            <a:r>
              <a:rPr lang="en-US" altLang="en-US" b="1">
                <a:latin typeface="Arial" pitchFamily="34" charset="0"/>
              </a:rPr>
              <a:t>Thiele</a:t>
            </a:r>
            <a:r>
              <a:rPr lang="en-US" altLang="zh-CN" b="1">
                <a:latin typeface="Arial" pitchFamily="34" charset="0"/>
                <a:ea typeface="SimSun" pitchFamily="2" charset="-122"/>
              </a:rPr>
              <a:t>)</a:t>
            </a:r>
            <a:r>
              <a:rPr lang="zh-CN" altLang="en-US" b="1">
                <a:latin typeface="Arial" pitchFamily="34" charset="0"/>
                <a:ea typeface="SimSun" pitchFamily="2" charset="-122"/>
              </a:rPr>
              <a:t>的答案</a:t>
            </a:r>
          </a:p>
        </p:txBody>
      </p:sp>
      <p:graphicFrame>
        <p:nvGraphicFramePr>
          <p:cNvPr id="547874" name="Group 34"/>
          <p:cNvGraphicFramePr>
            <a:graphicFrameLocks noGrp="1"/>
          </p:cNvGraphicFramePr>
          <p:nvPr/>
        </p:nvGraphicFramePr>
        <p:xfrm>
          <a:off x="1295400" y="2209800"/>
          <a:ext cx="7772400" cy="4369434"/>
        </p:xfrm>
        <a:graphic>
          <a:graphicData uri="http://schemas.openxmlformats.org/drawingml/2006/table">
            <a:tbl>
              <a:tblPr/>
              <a:tblGrid>
                <a:gridCol w="3886200">
                  <a:extLst>
                    <a:ext uri="{9D8B030D-6E8A-4147-A177-3AD203B41FA5}">
                      <a16:colId xmlns:a16="http://schemas.microsoft.com/office/drawing/2014/main" val="20000"/>
                    </a:ext>
                  </a:extLst>
                </a:gridCol>
                <a:gridCol w="3886200">
                  <a:extLst>
                    <a:ext uri="{9D8B030D-6E8A-4147-A177-3AD203B41FA5}">
                      <a16:colId xmlns:a16="http://schemas.microsoft.com/office/drawing/2014/main" val="20001"/>
                    </a:ext>
                  </a:extLst>
                </a:gridCol>
              </a:tblGrid>
              <a:tr h="339725">
                <a:tc>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800" b="1" i="0" u="none" strike="noStrike" cap="none" normalizeH="0" baseline="0">
                          <a:ln>
                            <a:noFill/>
                          </a:ln>
                          <a:solidFill>
                            <a:schemeClr val="tx1"/>
                          </a:solidFill>
                          <a:effectLst/>
                          <a:latin typeface="Arial" pitchFamily="34" charset="0"/>
                          <a:ea typeface="SimSun" pitchFamily="2" charset="-122"/>
                        </a:rPr>
                        <a:t>犹大</a:t>
                      </a:r>
                      <a:endParaRPr kumimoji="0" lang="en-US" altLang="en-US" sz="2800" b="1" i="0" u="none" strike="noStrike" cap="none" normalizeH="0" baseline="0">
                        <a:ln>
                          <a:noFill/>
                        </a:ln>
                        <a:solidFill>
                          <a:schemeClr val="tx1"/>
                        </a:solidFill>
                        <a:effectLst/>
                        <a:latin typeface="Arial" pitchFamily="34" charset="0"/>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800" b="1" i="0" u="none" strike="noStrike" cap="none" normalizeH="0" baseline="0">
                          <a:ln>
                            <a:noFill/>
                          </a:ln>
                          <a:solidFill>
                            <a:schemeClr val="tx1"/>
                          </a:solidFill>
                          <a:effectLst/>
                          <a:latin typeface="Arial" pitchFamily="34" charset="0"/>
                          <a:ea typeface="SimSun" pitchFamily="2" charset="-122"/>
                        </a:rPr>
                        <a:t>以色列</a:t>
                      </a:r>
                      <a:endParaRPr kumimoji="0" lang="en-US" altLang="en-US" sz="2800" b="1" i="0" u="none" strike="noStrike" cap="none" normalizeH="0" baseline="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0"/>
                  </a:ext>
                </a:extLst>
              </a:tr>
              <a:tr h="1400175">
                <a:tc>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accent1"/>
                          </a:solidFill>
                          <a:effectLst/>
                          <a:latin typeface="Arial" pitchFamily="34" charset="0"/>
                          <a:ea typeface="SimSun" pitchFamily="2" charset="-122"/>
                        </a:rPr>
                        <a:t>增加</a:t>
                      </a:r>
                      <a:r>
                        <a:rPr kumimoji="0" lang="zh-CN" altLang="en-US" sz="2700" b="1" i="0" u="none" strike="noStrike" cap="none" normalizeH="0" baseline="0">
                          <a:ln>
                            <a:noFill/>
                          </a:ln>
                          <a:solidFill>
                            <a:schemeClr val="tx1"/>
                          </a:solidFill>
                          <a:effectLst/>
                          <a:latin typeface="Arial" pitchFamily="34" charset="0"/>
                          <a:ea typeface="SimSun" pitchFamily="2" charset="-122"/>
                        </a:rPr>
                        <a:t>年系统，由</a:t>
                      </a:r>
                      <a:r>
                        <a:rPr kumimoji="0" lang="zh-CN" altLang="en-US" sz="2700" b="1" i="0" u="none" strike="noStrike" cap="none" normalizeH="0" baseline="0">
                          <a:ln>
                            <a:noFill/>
                          </a:ln>
                          <a:solidFill>
                            <a:schemeClr val="accent1"/>
                          </a:solidFill>
                          <a:effectLst/>
                          <a:latin typeface="Arial" pitchFamily="34" charset="0"/>
                          <a:ea typeface="SimSun" pitchFamily="2" charset="-122"/>
                        </a:rPr>
                        <a:t>提市黎月</a:t>
                      </a:r>
                      <a:r>
                        <a:rPr kumimoji="0" lang="zh-CN" altLang="en-US" sz="2700" b="1" i="0" u="none" strike="noStrike" cap="none" normalizeH="0" baseline="0">
                          <a:ln>
                            <a:noFill/>
                          </a:ln>
                          <a:solidFill>
                            <a:schemeClr val="tx1"/>
                          </a:solidFill>
                          <a:effectLst/>
                          <a:latin typeface="Arial" pitchFamily="34" charset="0"/>
                          <a:ea typeface="SimSun" pitchFamily="2" charset="-122"/>
                        </a:rPr>
                        <a:t>开始</a:t>
                      </a:r>
                      <a:r>
                        <a:rPr kumimoji="0" lang="en-US" altLang="en-US" sz="2700" b="1" i="0" u="none" strike="noStrike" cap="none" normalizeH="0" baseline="0">
                          <a:ln>
                            <a:noFill/>
                          </a:ln>
                          <a:solidFill>
                            <a:schemeClr val="tx1"/>
                          </a:solidFill>
                          <a:effectLst/>
                          <a:latin typeface="Arial" pitchFamily="34" charset="0"/>
                        </a:rPr>
                        <a:t>(931-848)</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accent1"/>
                          </a:solidFill>
                          <a:effectLst/>
                          <a:latin typeface="Arial" pitchFamily="34" charset="0"/>
                          <a:ea typeface="SimSun" pitchFamily="2" charset="-122"/>
                        </a:rPr>
                        <a:t>没有增加</a:t>
                      </a:r>
                      <a:r>
                        <a:rPr kumimoji="0" lang="zh-CN" altLang="en-US" sz="2700" b="1" i="0" u="none" strike="noStrike" cap="none" normalizeH="0" baseline="0">
                          <a:ln>
                            <a:noFill/>
                          </a:ln>
                          <a:solidFill>
                            <a:schemeClr val="tx1"/>
                          </a:solidFill>
                          <a:effectLst/>
                          <a:latin typeface="Arial" pitchFamily="34" charset="0"/>
                          <a:ea typeface="SimSun" pitchFamily="2" charset="-122"/>
                        </a:rPr>
                        <a:t>年系统，由</a:t>
                      </a:r>
                      <a:r>
                        <a:rPr kumimoji="0" lang="zh-CN" altLang="en-US" sz="2700" b="1" i="0" u="none" strike="noStrike" cap="none" normalizeH="0" baseline="0">
                          <a:ln>
                            <a:noFill/>
                          </a:ln>
                          <a:solidFill>
                            <a:schemeClr val="accent1"/>
                          </a:solidFill>
                          <a:effectLst/>
                          <a:latin typeface="Arial" pitchFamily="34" charset="0"/>
                          <a:ea typeface="SimSun" pitchFamily="2" charset="-122"/>
                        </a:rPr>
                        <a:t>尼散月</a:t>
                      </a:r>
                      <a:r>
                        <a:rPr kumimoji="0" lang="zh-CN" altLang="en-US" sz="2700" b="1" i="0" u="none" strike="noStrike" cap="none" normalizeH="0" baseline="0">
                          <a:ln>
                            <a:noFill/>
                          </a:ln>
                          <a:solidFill>
                            <a:schemeClr val="tx1"/>
                          </a:solidFill>
                          <a:effectLst/>
                          <a:latin typeface="Arial" pitchFamily="34" charset="0"/>
                          <a:ea typeface="SimSun" pitchFamily="2" charset="-122"/>
                        </a:rPr>
                        <a:t>开始</a:t>
                      </a:r>
                      <a:r>
                        <a:rPr kumimoji="0" lang="en-US" altLang="en-US" sz="2700" b="1" i="0" u="none" strike="noStrike" cap="none" normalizeH="0" baseline="0">
                          <a:ln>
                            <a:noFill/>
                          </a:ln>
                          <a:solidFill>
                            <a:schemeClr val="tx1"/>
                          </a:solidFill>
                          <a:effectLst/>
                          <a:latin typeface="Arial" pitchFamily="34" charset="0"/>
                        </a:rPr>
                        <a:t>(931-848)</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1485900">
                <a:tc gridSpan="2">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tx1"/>
                          </a:solidFill>
                          <a:effectLst/>
                          <a:latin typeface="Arial" pitchFamily="34" charset="0"/>
                          <a:ea typeface="SimSun" pitchFamily="2" charset="-122"/>
                        </a:rPr>
                        <a:t>与以色列的联盟及异族结婚的时期</a:t>
                      </a:r>
                      <a:endParaRPr kumimoji="0" lang="en-US" altLang="en-US" sz="2700" b="1" i="0" u="none" strike="noStrike" cap="none" normalizeH="0" baseline="0">
                        <a:ln>
                          <a:noFill/>
                        </a:ln>
                        <a:solidFill>
                          <a:schemeClr val="tx1"/>
                        </a:solidFill>
                        <a:effectLst/>
                        <a:latin typeface="Arial" pitchFamily="34" charset="0"/>
                      </a:endParaRPr>
                    </a:p>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accent1"/>
                          </a:solidFill>
                          <a:effectLst/>
                          <a:latin typeface="Arial" pitchFamily="34" charset="0"/>
                          <a:ea typeface="SimSun" pitchFamily="2" charset="-122"/>
                        </a:rPr>
                        <a:t>没有增加</a:t>
                      </a:r>
                      <a:r>
                        <a:rPr kumimoji="0" lang="zh-CN" altLang="en-US" sz="2700" b="1" i="0" u="none" strike="noStrike" cap="none" normalizeH="0" baseline="0">
                          <a:ln>
                            <a:noFill/>
                          </a:ln>
                          <a:solidFill>
                            <a:schemeClr val="tx1"/>
                          </a:solidFill>
                          <a:effectLst/>
                          <a:latin typeface="Arial" pitchFamily="34" charset="0"/>
                          <a:ea typeface="SimSun" pitchFamily="2" charset="-122"/>
                        </a:rPr>
                        <a:t>年系统，由犹大的</a:t>
                      </a:r>
                      <a:r>
                        <a:rPr kumimoji="0" lang="zh-CN" altLang="en-US" sz="2700" b="1" i="0" u="none" strike="noStrike" cap="none" normalizeH="0" baseline="0">
                          <a:ln>
                            <a:noFill/>
                          </a:ln>
                          <a:solidFill>
                            <a:schemeClr val="accent1"/>
                          </a:solidFill>
                          <a:effectLst/>
                          <a:latin typeface="Arial" pitchFamily="34" charset="0"/>
                          <a:ea typeface="SimSun" pitchFamily="2" charset="-122"/>
                        </a:rPr>
                        <a:t>提市黎月</a:t>
                      </a:r>
                      <a:r>
                        <a:rPr kumimoji="0" lang="zh-CN" altLang="en-US" sz="2700" b="1" i="0" u="none" strike="noStrike" cap="none" normalizeH="0" baseline="0">
                          <a:ln>
                            <a:noFill/>
                          </a:ln>
                          <a:solidFill>
                            <a:schemeClr val="tx1"/>
                          </a:solidFill>
                          <a:effectLst/>
                          <a:latin typeface="Arial" pitchFamily="34" charset="0"/>
                          <a:ea typeface="SimSun" pitchFamily="2" charset="-122"/>
                        </a:rPr>
                        <a:t>及以色列的</a:t>
                      </a:r>
                      <a:r>
                        <a:rPr kumimoji="0" lang="zh-CN" altLang="en-US" sz="2700" b="1" i="0" u="none" strike="noStrike" cap="none" normalizeH="0" baseline="0">
                          <a:ln>
                            <a:noFill/>
                          </a:ln>
                          <a:solidFill>
                            <a:schemeClr val="accent1"/>
                          </a:solidFill>
                          <a:effectLst/>
                          <a:latin typeface="Arial" pitchFamily="34" charset="0"/>
                          <a:ea typeface="SimSun" pitchFamily="2" charset="-122"/>
                        </a:rPr>
                        <a:t>尼散月</a:t>
                      </a:r>
                      <a:r>
                        <a:rPr kumimoji="0" lang="zh-CN" altLang="en-US" sz="2700" b="1" i="0" u="none" strike="noStrike" cap="none" normalizeH="0" baseline="0">
                          <a:ln>
                            <a:noFill/>
                          </a:ln>
                          <a:solidFill>
                            <a:schemeClr val="tx1"/>
                          </a:solidFill>
                          <a:effectLst/>
                          <a:latin typeface="Arial" pitchFamily="34" charset="0"/>
                          <a:ea typeface="SimSun" pitchFamily="2" charset="-122"/>
                        </a:rPr>
                        <a:t>开始</a:t>
                      </a:r>
                      <a:r>
                        <a:rPr kumimoji="0" lang="en-US" altLang="en-US" sz="2700" b="1" i="0" u="none" strike="noStrike" cap="none" normalizeH="0" baseline="0">
                          <a:ln>
                            <a:noFill/>
                          </a:ln>
                          <a:solidFill>
                            <a:schemeClr val="tx1"/>
                          </a:solidFill>
                          <a:effectLst/>
                          <a:latin typeface="Arial" pitchFamily="34" charset="0"/>
                        </a:rPr>
                        <a:t>(848-796)</a:t>
                      </a:r>
                    </a:p>
                  </a:txBody>
                  <a:tcPr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extLst>
                  <a:ext uri="{0D108BD9-81ED-4DB2-BD59-A6C34878D82A}">
                    <a16:rowId xmlns:a16="http://schemas.microsoft.com/office/drawing/2014/main" val="10002"/>
                  </a:ext>
                </a:extLst>
              </a:tr>
              <a:tr h="965200">
                <a:tc gridSpan="2">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accent1"/>
                          </a:solidFill>
                          <a:effectLst/>
                          <a:latin typeface="Arial" pitchFamily="34" charset="0"/>
                          <a:ea typeface="SimSun" pitchFamily="2" charset="-122"/>
                        </a:rPr>
                        <a:t>增加</a:t>
                      </a:r>
                      <a:r>
                        <a:rPr kumimoji="0" lang="zh-CN" altLang="en-US" sz="2700" b="1" i="0" u="none" strike="noStrike" cap="none" normalizeH="0" baseline="0">
                          <a:ln>
                            <a:noFill/>
                          </a:ln>
                          <a:solidFill>
                            <a:schemeClr val="tx1"/>
                          </a:solidFill>
                          <a:effectLst/>
                          <a:latin typeface="Arial" pitchFamily="34" charset="0"/>
                          <a:ea typeface="SimSun" pitchFamily="2" charset="-122"/>
                        </a:rPr>
                        <a:t>年系统，由犹大的</a:t>
                      </a:r>
                      <a:r>
                        <a:rPr kumimoji="0" lang="zh-CN" altLang="en-US" sz="2700" b="1" i="0" u="none" strike="noStrike" cap="none" normalizeH="0" baseline="0">
                          <a:ln>
                            <a:noFill/>
                          </a:ln>
                          <a:solidFill>
                            <a:schemeClr val="accent1"/>
                          </a:solidFill>
                          <a:effectLst/>
                          <a:latin typeface="Arial" pitchFamily="34" charset="0"/>
                          <a:ea typeface="SimSun" pitchFamily="2" charset="-122"/>
                        </a:rPr>
                        <a:t>提市黎月</a:t>
                      </a:r>
                      <a:r>
                        <a:rPr kumimoji="0" lang="zh-CN" altLang="en-US" sz="2700" b="1" i="0" u="none" strike="noStrike" cap="none" normalizeH="0" baseline="0">
                          <a:ln>
                            <a:noFill/>
                          </a:ln>
                          <a:solidFill>
                            <a:schemeClr val="tx1"/>
                          </a:solidFill>
                          <a:effectLst/>
                          <a:latin typeface="Arial" pitchFamily="34" charset="0"/>
                          <a:ea typeface="SimSun" pitchFamily="2" charset="-122"/>
                        </a:rPr>
                        <a:t>及以色列的</a:t>
                      </a:r>
                      <a:r>
                        <a:rPr kumimoji="0" lang="zh-CN" altLang="en-US" sz="2700" b="1" i="0" u="none" strike="noStrike" cap="none" normalizeH="0" baseline="0">
                          <a:ln>
                            <a:noFill/>
                          </a:ln>
                          <a:solidFill>
                            <a:schemeClr val="accent1"/>
                          </a:solidFill>
                          <a:effectLst/>
                          <a:latin typeface="Arial" pitchFamily="34" charset="0"/>
                          <a:ea typeface="SimSun" pitchFamily="2" charset="-122"/>
                        </a:rPr>
                        <a:t>尼散月</a:t>
                      </a:r>
                      <a:r>
                        <a:rPr kumimoji="0" lang="zh-CN" altLang="en-US" sz="2700" b="1" i="0" u="none" strike="noStrike" cap="none" normalizeH="0" baseline="0">
                          <a:ln>
                            <a:noFill/>
                          </a:ln>
                          <a:solidFill>
                            <a:schemeClr val="tx1"/>
                          </a:solidFill>
                          <a:effectLst/>
                          <a:latin typeface="Arial" pitchFamily="34" charset="0"/>
                          <a:ea typeface="SimSun" pitchFamily="2" charset="-122"/>
                        </a:rPr>
                        <a:t>开始</a:t>
                      </a:r>
                      <a:r>
                        <a:rPr kumimoji="0" lang="en-US" altLang="en-US" sz="2700" b="1" i="0" u="none" strike="noStrike" cap="none" normalizeH="0" baseline="0">
                          <a:ln>
                            <a:noFill/>
                          </a:ln>
                          <a:solidFill>
                            <a:schemeClr val="tx1"/>
                          </a:solidFill>
                          <a:effectLst/>
                          <a:latin typeface="Arial" pitchFamily="34" charset="0"/>
                        </a:rPr>
                        <a:t>(796-586)</a:t>
                      </a:r>
                    </a:p>
                  </a:txBody>
                  <a:tcPr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extLst>
                  <a:ext uri="{0D108BD9-81ED-4DB2-BD59-A6C34878D82A}">
                    <a16:rowId xmlns:a16="http://schemas.microsoft.com/office/drawing/2014/main" val="10003"/>
                  </a:ext>
                </a:extLst>
              </a:tr>
            </a:tbl>
          </a:graphicData>
        </a:graphic>
      </p:graphicFrame>
      <p:sp>
        <p:nvSpPr>
          <p:cNvPr id="547842" name="Text Box 2"/>
          <p:cNvSpPr txBox="1">
            <a:spLocks noChangeArrowheads="1"/>
          </p:cNvSpPr>
          <p:nvPr/>
        </p:nvSpPr>
        <p:spPr bwMode="auto">
          <a:xfrm>
            <a:off x="8459788" y="76200"/>
            <a:ext cx="608012"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b="1">
                <a:solidFill>
                  <a:srgbClr val="EAEAEA"/>
                </a:solidFill>
                <a:latin typeface="Arial" pitchFamily="34" charset="0"/>
                <a:ea typeface="+mn-ea"/>
                <a:cs typeface="+mn-cs"/>
              </a:rPr>
              <a:t>70j</a:t>
            </a:r>
          </a:p>
        </p:txBody>
      </p:sp>
    </p:spTree>
    <p:extLst>
      <p:ext uri="{BB962C8B-B14F-4D97-AF65-F5344CB8AC3E}">
        <p14:creationId xmlns:p14="http://schemas.microsoft.com/office/powerpoint/2010/main" val="24241505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78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nodeType="clickEffect">
                                  <p:stCondLst>
                                    <p:cond delay="0"/>
                                  </p:stCondLst>
                                  <p:childTnLst>
                                    <p:set>
                                      <p:cBhvr>
                                        <p:cTn id="10" dur="1" fill="hold">
                                          <p:stCondLst>
                                            <p:cond delay="0"/>
                                          </p:stCondLst>
                                        </p:cTn>
                                        <p:tgtEl>
                                          <p:spTgt spid="547874"/>
                                        </p:tgtEl>
                                        <p:attrNameLst>
                                          <p:attrName>style.visibility</p:attrName>
                                        </p:attrNameLst>
                                      </p:cBhvr>
                                      <p:to>
                                        <p:strVal val="visible"/>
                                      </p:to>
                                    </p:set>
                                    <p:animEffect transition="in" filter="fade">
                                      <p:cBhvr>
                                        <p:cTn id="11" dur="500"/>
                                        <p:tgtEl>
                                          <p:spTgt spid="547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859" grpId="0" build="p"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20" name="Rectangle 4"/>
          <p:cNvSpPr>
            <a:spLocks noGrp="1" noChangeArrowheads="1"/>
          </p:cNvSpPr>
          <p:nvPr>
            <p:ph type="title"/>
          </p:nvPr>
        </p:nvSpPr>
        <p:spPr>
          <a:noFill/>
          <a:ln/>
        </p:spPr>
        <p:txBody>
          <a:bodyPr/>
          <a:lstStyle/>
          <a:p>
            <a:pPr algn="ctr"/>
            <a:r>
              <a:rPr lang="ja-JP" altLang="en-US" b="1">
                <a:latin typeface="Arial" pitchFamily="34" charset="0"/>
                <a:ea typeface="华文细黑" pitchFamily="18" charset="-122"/>
              </a:rPr>
              <a:t>费</a:t>
            </a:r>
            <a:r>
              <a:rPr lang="ja-JP" altLang="en-US" b="1">
                <a:latin typeface="Arial" pitchFamily="34" charset="0"/>
                <a:ea typeface="ＭＳ Ｐゴシック" pitchFamily="34" charset="-128"/>
              </a:rPr>
              <a:t>毅</a:t>
            </a:r>
            <a:r>
              <a:rPr lang="ja-JP" altLang="en-US" b="1">
                <a:latin typeface="Arial" pitchFamily="34" charset="0"/>
                <a:ea typeface="华文细黑" pitchFamily="18" charset="-122"/>
              </a:rPr>
              <a:t>乐</a:t>
            </a:r>
            <a:r>
              <a:rPr lang="en-US" altLang="zh-CN" b="1">
                <a:latin typeface="Arial" pitchFamily="34" charset="0"/>
                <a:ea typeface="SimSun" pitchFamily="2" charset="-122"/>
              </a:rPr>
              <a:t>(</a:t>
            </a:r>
            <a:r>
              <a:rPr lang="en-US" altLang="en-US" b="1">
                <a:latin typeface="Arial" pitchFamily="34" charset="0"/>
              </a:rPr>
              <a:t>Thiele</a:t>
            </a:r>
            <a:r>
              <a:rPr lang="en-US" altLang="zh-CN" b="1">
                <a:latin typeface="Arial" pitchFamily="34" charset="0"/>
                <a:ea typeface="SimSun" pitchFamily="2" charset="-122"/>
              </a:rPr>
              <a:t>)</a:t>
            </a:r>
            <a:r>
              <a:rPr lang="zh-CN" altLang="en-US" b="1">
                <a:latin typeface="Arial" pitchFamily="34" charset="0"/>
                <a:ea typeface="SimSun" pitchFamily="2" charset="-122"/>
              </a:rPr>
              <a:t>的答案</a:t>
            </a:r>
            <a:endParaRPr lang="en-US" altLang="en-US" b="1">
              <a:latin typeface="Arial" pitchFamily="34" charset="0"/>
              <a:ea typeface="SimSun" pitchFamily="2" charset="-122"/>
            </a:endParaRPr>
          </a:p>
        </p:txBody>
      </p:sp>
      <p:sp>
        <p:nvSpPr>
          <p:cNvPr id="546819" name="Rectangle 3"/>
          <p:cNvSpPr>
            <a:spLocks noGrp="1" noChangeArrowheads="1"/>
          </p:cNvSpPr>
          <p:nvPr>
            <p:ph type="body" idx="1"/>
          </p:nvPr>
        </p:nvSpPr>
        <p:spPr>
          <a:xfrm>
            <a:off x="1219200" y="1600200"/>
            <a:ext cx="7924800" cy="4495800"/>
          </a:xfrm>
          <a:noFill/>
          <a:ln/>
        </p:spPr>
        <p:txBody>
          <a:bodyPr/>
          <a:lstStyle/>
          <a:p>
            <a:pPr marL="609600" indent="-609600" eaLnBrk="0" hangingPunct="0">
              <a:buClr>
                <a:schemeClr val="accent1"/>
              </a:buClr>
              <a:buSzTx/>
              <a:buFontTx/>
              <a:buAutoNum type="alphaLcParenR" startAt="2"/>
            </a:pPr>
            <a:r>
              <a:rPr lang="zh-CN" altLang="en-US" b="1">
                <a:latin typeface="Arial" pitchFamily="34" charset="0"/>
                <a:ea typeface="SimSun" pitchFamily="2" charset="-122"/>
              </a:rPr>
              <a:t>以色列及犹大有</a:t>
            </a:r>
            <a:r>
              <a:rPr lang="ja-JP" altLang="en-US" b="1">
                <a:solidFill>
                  <a:schemeClr val="accent1"/>
                </a:solidFill>
                <a:latin typeface="Arial" pitchFamily="34" charset="0"/>
                <a:ea typeface="SimSun" pitchFamily="2" charset="-122"/>
              </a:rPr>
              <a:t>摄政统治</a:t>
            </a:r>
            <a:endParaRPr lang="en-US" altLang="en-US" b="1">
              <a:latin typeface="Arial" pitchFamily="34" charset="0"/>
            </a:endParaRPr>
          </a:p>
          <a:p>
            <a:pPr marL="609600" indent="-609600" eaLnBrk="0" hangingPunct="0">
              <a:buClr>
                <a:schemeClr val="accent1"/>
              </a:buClr>
              <a:buSzTx/>
              <a:buFontTx/>
              <a:buAutoNum type="alphaLcParenR" startAt="2"/>
            </a:pPr>
            <a:r>
              <a:rPr lang="zh-CN" altLang="en-US" b="1">
                <a:latin typeface="Arial" pitchFamily="34" charset="0"/>
                <a:ea typeface="SimSun" pitchFamily="2" charset="-122"/>
              </a:rPr>
              <a:t>以色列的两个</a:t>
            </a:r>
            <a:r>
              <a:rPr lang="zh-CN" altLang="en-US" b="1">
                <a:solidFill>
                  <a:schemeClr val="accent1"/>
                </a:solidFill>
                <a:latin typeface="Arial" pitchFamily="34" charset="0"/>
                <a:ea typeface="SimSun" pitchFamily="2" charset="-122"/>
              </a:rPr>
              <a:t>支配竞争</a:t>
            </a:r>
            <a:r>
              <a:rPr lang="zh-CN" altLang="en-US" b="1">
                <a:latin typeface="Arial" pitchFamily="34" charset="0"/>
                <a:ea typeface="SimSun" pitchFamily="2" charset="-122"/>
              </a:rPr>
              <a:t>情况</a:t>
            </a:r>
            <a:endParaRPr lang="en-US" altLang="en-US" b="1">
              <a:latin typeface="Arial" pitchFamily="34" charset="0"/>
            </a:endParaRPr>
          </a:p>
          <a:p>
            <a:pPr marL="609600" indent="-609600" eaLnBrk="0" hangingPunct="0">
              <a:buClr>
                <a:schemeClr val="accent1"/>
              </a:buClr>
              <a:buSzTx/>
              <a:buFontTx/>
              <a:buAutoNum type="alphaLcParenR" startAt="2"/>
            </a:pPr>
            <a:r>
              <a:rPr lang="zh-CN" altLang="en-US" b="1">
                <a:latin typeface="Arial" pitchFamily="34" charset="0"/>
                <a:ea typeface="SimSun" pitchFamily="2" charset="-122"/>
              </a:rPr>
              <a:t>一些王下</a:t>
            </a:r>
            <a:r>
              <a:rPr lang="en-US" altLang="zh-CN" b="1">
                <a:latin typeface="Arial" pitchFamily="34" charset="0"/>
                <a:ea typeface="SimSun" pitchFamily="2" charset="-122"/>
              </a:rPr>
              <a:t>17</a:t>
            </a:r>
            <a:r>
              <a:rPr lang="zh-CN" altLang="en-US" b="1">
                <a:latin typeface="Arial" pitchFamily="34" charset="0"/>
                <a:ea typeface="SimSun" pitchFamily="2" charset="-122"/>
              </a:rPr>
              <a:t>及</a:t>
            </a:r>
            <a:r>
              <a:rPr lang="en-US" altLang="zh-CN" b="1">
                <a:latin typeface="Arial" pitchFamily="34" charset="0"/>
                <a:ea typeface="SimSun" pitchFamily="2" charset="-122"/>
              </a:rPr>
              <a:t>18</a:t>
            </a:r>
            <a:r>
              <a:rPr lang="zh-CN" altLang="en-US" b="1">
                <a:latin typeface="Arial" pitchFamily="34" charset="0"/>
                <a:ea typeface="SimSun" pitchFamily="2" charset="-122"/>
              </a:rPr>
              <a:t>的对照，以原本的统治模式加入了一个</a:t>
            </a:r>
            <a:r>
              <a:rPr lang="zh-CN" altLang="en-US" b="1">
                <a:solidFill>
                  <a:schemeClr val="accent1"/>
                </a:solidFill>
                <a:latin typeface="Arial" pitchFamily="34" charset="0"/>
                <a:ea typeface="SimSun" pitchFamily="2" charset="-122"/>
              </a:rPr>
              <a:t>迟到</a:t>
            </a:r>
            <a:r>
              <a:rPr lang="zh-CN" altLang="en-US" b="1">
                <a:latin typeface="Arial" pitchFamily="34" charset="0"/>
                <a:ea typeface="SimSun" pitchFamily="2" charset="-122"/>
              </a:rPr>
              <a:t>的和平</a:t>
            </a:r>
            <a:endParaRPr lang="en-US" altLang="en-US" b="1">
              <a:latin typeface="Arial" pitchFamily="34" charset="0"/>
            </a:endParaRPr>
          </a:p>
        </p:txBody>
      </p:sp>
      <p:sp>
        <p:nvSpPr>
          <p:cNvPr id="546818" name="Text Box 2"/>
          <p:cNvSpPr txBox="1">
            <a:spLocks noChangeArrowheads="1"/>
          </p:cNvSpPr>
          <p:nvPr/>
        </p:nvSpPr>
        <p:spPr bwMode="auto">
          <a:xfrm>
            <a:off x="8459788" y="76200"/>
            <a:ext cx="608012"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b="1">
                <a:solidFill>
                  <a:srgbClr val="EAEAEA"/>
                </a:solidFill>
                <a:latin typeface="Arial" pitchFamily="34" charset="0"/>
                <a:ea typeface="+mn-ea"/>
                <a:cs typeface="+mn-cs"/>
              </a:rPr>
              <a:t>70j</a:t>
            </a:r>
          </a:p>
        </p:txBody>
      </p:sp>
    </p:spTree>
    <p:extLst>
      <p:ext uri="{BB962C8B-B14F-4D97-AF65-F5344CB8AC3E}">
        <p14:creationId xmlns:p14="http://schemas.microsoft.com/office/powerpoint/2010/main" val="4022000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681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681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681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19" grpId="0" build="p"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5796" name="Picture 4" descr="Whitcomb Char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561975"/>
            <a:ext cx="9144000" cy="6353175"/>
          </a:xfrm>
          <a:prstGeom prst="rect">
            <a:avLst/>
          </a:prstGeom>
          <a:noFill/>
          <a:extLst>
            <a:ext uri="{909E8E84-426E-40dd-AFC4-6F175D3DCCD1}">
              <a14:hiddenFill xmlns="" xmlns:a14="http://schemas.microsoft.com/office/drawing/2010/main">
                <a:solidFill>
                  <a:srgbClr val="FFFFFF"/>
                </a:solidFill>
              </a14:hiddenFill>
            </a:ext>
          </a:extLst>
        </p:spPr>
      </p:pic>
      <p:sp>
        <p:nvSpPr>
          <p:cNvPr id="545795" name="Rectangle 3"/>
          <p:cNvSpPr>
            <a:spLocks noGrp="1" noChangeArrowheads="1"/>
          </p:cNvSpPr>
          <p:nvPr>
            <p:ph type="title"/>
          </p:nvPr>
        </p:nvSpPr>
        <p:spPr>
          <a:xfrm>
            <a:off x="685800" y="-76200"/>
            <a:ext cx="7543800" cy="685800"/>
          </a:xfrm>
        </p:spPr>
        <p:txBody>
          <a:bodyPr/>
          <a:lstStyle/>
          <a:p>
            <a:pPr algn="ctr"/>
            <a:r>
              <a:rPr lang="zh-CN" altLang="en-US" sz="4000" b="1">
                <a:solidFill>
                  <a:schemeClr val="tx1"/>
                </a:solidFill>
                <a:ea typeface="SimSun" pitchFamily="2" charset="-122"/>
              </a:rPr>
              <a:t>旧约列王及先知的图表</a:t>
            </a:r>
            <a:endParaRPr lang="en-US" altLang="en-US" sz="4000" b="1">
              <a:solidFill>
                <a:schemeClr val="tx1"/>
              </a:solidFill>
            </a:endParaRPr>
          </a:p>
        </p:txBody>
      </p:sp>
      <p:sp>
        <p:nvSpPr>
          <p:cNvPr id="545794" name="Text Box 2"/>
          <p:cNvSpPr txBox="1">
            <a:spLocks noChangeArrowheads="1"/>
          </p:cNvSpPr>
          <p:nvPr/>
        </p:nvSpPr>
        <p:spPr bwMode="auto">
          <a:xfrm>
            <a:off x="8375650" y="76200"/>
            <a:ext cx="7096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b="1">
                <a:solidFill>
                  <a:srgbClr val="FFFFFF"/>
                </a:solidFill>
                <a:latin typeface="Arial" pitchFamily="34" charset="0"/>
                <a:ea typeface="+mn-ea"/>
                <a:cs typeface="+mn-cs"/>
              </a:rPr>
              <a:t>65d</a:t>
            </a:r>
          </a:p>
        </p:txBody>
      </p:sp>
    </p:spTree>
    <p:extLst>
      <p:ext uri="{BB962C8B-B14F-4D97-AF65-F5344CB8AC3E}">
        <p14:creationId xmlns:p14="http://schemas.microsoft.com/office/powerpoint/2010/main" val="193845099"/>
      </p:ext>
    </p:extLst>
  </p:cSld>
  <p:clrMapOvr>
    <a:masterClrMapping/>
  </p:clrMapOvr>
  <p:transition spd="med">
    <p:zoom dir="in"/>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2" name="Picture 2" descr="Whitcomb Char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457200"/>
            <a:ext cx="9144000" cy="6353175"/>
          </a:xfrm>
          <a:prstGeom prst="rect">
            <a:avLst/>
          </a:prstGeom>
          <a:noFill/>
          <a:extLst>
            <a:ext uri="{909E8E84-426E-40dd-AFC4-6F175D3DCCD1}">
              <a14:hiddenFill xmlns="" xmlns:a14="http://schemas.microsoft.com/office/drawing/2010/main">
                <a:solidFill>
                  <a:srgbClr val="FFFFFF"/>
                </a:solidFill>
              </a14:hiddenFill>
            </a:ext>
          </a:extLst>
        </p:spPr>
      </p:pic>
      <p:sp>
        <p:nvSpPr>
          <p:cNvPr id="230404" name="Rectangle 4"/>
          <p:cNvSpPr>
            <a:spLocks noGrp="1" noChangeArrowheads="1"/>
          </p:cNvSpPr>
          <p:nvPr>
            <p:ph type="title"/>
          </p:nvPr>
        </p:nvSpPr>
        <p:spPr>
          <a:xfrm>
            <a:off x="685800" y="-152400"/>
            <a:ext cx="7543800" cy="685800"/>
          </a:xfrm>
        </p:spPr>
        <p:txBody>
          <a:bodyPr/>
          <a:lstStyle/>
          <a:p>
            <a:pPr algn="ctr"/>
            <a:r>
              <a:rPr lang="zh-CN" altLang="en-US" sz="4000" b="1">
                <a:solidFill>
                  <a:schemeClr val="tx1"/>
                </a:solidFill>
                <a:ea typeface="SimSun" pitchFamily="2" charset="-122"/>
              </a:rPr>
              <a:t>旧约列王及先知的图表</a:t>
            </a:r>
            <a:endParaRPr lang="en-US" altLang="en-US" sz="4000" b="1">
              <a:solidFill>
                <a:schemeClr val="tx1"/>
              </a:solidFill>
              <a:ea typeface="SimSun" pitchFamily="2" charset="-122"/>
            </a:endParaRPr>
          </a:p>
        </p:txBody>
      </p:sp>
      <p:sp>
        <p:nvSpPr>
          <p:cNvPr id="230405" name="WordArt 5"/>
          <p:cNvSpPr>
            <a:spLocks noChangeArrowheads="1" noChangeShapeType="1" noTextEdit="1"/>
          </p:cNvSpPr>
          <p:nvPr/>
        </p:nvSpPr>
        <p:spPr bwMode="auto">
          <a:xfrm>
            <a:off x="2514600" y="4876800"/>
            <a:ext cx="2235200" cy="1257300"/>
          </a:xfrm>
          <a:prstGeom prst="rect">
            <a:avLst/>
          </a:prstGeom>
        </p:spPr>
        <p:txBody>
          <a:bodyPr wrap="none" fromWordArt="1">
            <a:prstTxWarp prst="textSlantUp">
              <a:avLst>
                <a:gd name="adj" fmla="val 32056"/>
              </a:avLst>
            </a:prstTxWarp>
          </a:bodyPr>
          <a:lstStyle/>
          <a:p>
            <a:pPr algn="ctr"/>
            <a:r>
              <a:rPr lang="zh-CN" altLang="en-US" sz="3600" b="1" kern="1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latin typeface="Impact"/>
                <a:ea typeface="+mn-ea"/>
                <a:cs typeface="+mn-cs"/>
              </a:rPr>
              <a:t>摄政统治</a:t>
            </a:r>
            <a:endParaRPr lang="en-GB" sz="3600" b="1" kern="1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latin typeface="Impact"/>
              <a:ea typeface="+mn-ea"/>
              <a:cs typeface="+mn-cs"/>
            </a:endParaRPr>
          </a:p>
        </p:txBody>
      </p:sp>
      <p:sp>
        <p:nvSpPr>
          <p:cNvPr id="230406" name="WordArt 6"/>
          <p:cNvSpPr>
            <a:spLocks noChangeArrowheads="1" noChangeShapeType="1" noTextEdit="1"/>
          </p:cNvSpPr>
          <p:nvPr/>
        </p:nvSpPr>
        <p:spPr bwMode="auto">
          <a:xfrm>
            <a:off x="4165600" y="2705100"/>
            <a:ext cx="2235200" cy="1257300"/>
          </a:xfrm>
          <a:prstGeom prst="rect">
            <a:avLst/>
          </a:prstGeom>
        </p:spPr>
        <p:txBody>
          <a:bodyPr wrap="none" fromWordArt="1">
            <a:prstTxWarp prst="textSlantUp">
              <a:avLst>
                <a:gd name="adj" fmla="val 32056"/>
              </a:avLst>
            </a:prstTxWarp>
          </a:bodyPr>
          <a:lstStyle/>
          <a:p>
            <a:pPr algn="ctr"/>
            <a:r>
              <a:rPr lang="zh-CN" altLang="en-US" sz="3600" b="1" kern="1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latin typeface="Impact"/>
                <a:ea typeface="+mn-ea"/>
                <a:cs typeface="+mn-cs"/>
              </a:rPr>
              <a:t>对敌的国王</a:t>
            </a:r>
            <a:endParaRPr lang="en-GB" sz="3600" b="1" kern="1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latin typeface="Impact"/>
              <a:ea typeface="+mn-ea"/>
              <a:cs typeface="+mn-cs"/>
            </a:endParaRPr>
          </a:p>
        </p:txBody>
      </p:sp>
      <p:sp>
        <p:nvSpPr>
          <p:cNvPr id="230407" name="Line 7"/>
          <p:cNvSpPr>
            <a:spLocks noChangeShapeType="1"/>
          </p:cNvSpPr>
          <p:nvPr/>
        </p:nvSpPr>
        <p:spPr bwMode="auto">
          <a:xfrm flipV="1">
            <a:off x="5181600" y="2286000"/>
            <a:ext cx="0" cy="533400"/>
          </a:xfrm>
          <a:prstGeom prst="line">
            <a:avLst/>
          </a:prstGeom>
          <a:noFill/>
          <a:ln w="76200">
            <a:solidFill>
              <a:schemeClr val="hlink"/>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endParaRPr lang="en-GB" b="1">
              <a:solidFill>
                <a:srgbClr val="FFFFFF"/>
              </a:solidFill>
              <a:latin typeface="Arial" pitchFamily="34" charset="0"/>
              <a:ea typeface="+mn-ea"/>
              <a:cs typeface="+mn-cs"/>
            </a:endParaRPr>
          </a:p>
        </p:txBody>
      </p:sp>
      <p:sp>
        <p:nvSpPr>
          <p:cNvPr id="230408" name="Line 8"/>
          <p:cNvSpPr>
            <a:spLocks noChangeShapeType="1"/>
          </p:cNvSpPr>
          <p:nvPr/>
        </p:nvSpPr>
        <p:spPr bwMode="auto">
          <a:xfrm rot="10800000" flipV="1">
            <a:off x="3352800" y="5943600"/>
            <a:ext cx="0" cy="533400"/>
          </a:xfrm>
          <a:prstGeom prst="line">
            <a:avLst/>
          </a:prstGeom>
          <a:noFill/>
          <a:ln w="76200">
            <a:solidFill>
              <a:schemeClr val="hlink"/>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endParaRPr lang="en-GB" b="1">
              <a:solidFill>
                <a:srgbClr val="FFFFFF"/>
              </a:solidFill>
              <a:latin typeface="Arial" pitchFamily="34" charset="0"/>
              <a:ea typeface="+mn-ea"/>
              <a:cs typeface="+mn-cs"/>
            </a:endParaRPr>
          </a:p>
        </p:txBody>
      </p:sp>
      <p:sp>
        <p:nvSpPr>
          <p:cNvPr id="230409" name="Text Box 9"/>
          <p:cNvSpPr txBox="1">
            <a:spLocks noChangeArrowheads="1"/>
          </p:cNvSpPr>
          <p:nvPr/>
        </p:nvSpPr>
        <p:spPr bwMode="auto">
          <a:xfrm>
            <a:off x="8375650" y="76200"/>
            <a:ext cx="7096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b="1">
                <a:solidFill>
                  <a:srgbClr val="FFFFFF"/>
                </a:solidFill>
                <a:latin typeface="Arial" pitchFamily="34" charset="0"/>
                <a:ea typeface="+mn-ea"/>
                <a:cs typeface="+mn-cs"/>
              </a:rPr>
              <a:t>65d</a:t>
            </a:r>
          </a:p>
        </p:txBody>
      </p:sp>
    </p:spTree>
    <p:extLst>
      <p:ext uri="{BB962C8B-B14F-4D97-AF65-F5344CB8AC3E}">
        <p14:creationId xmlns:p14="http://schemas.microsoft.com/office/powerpoint/2010/main" val="1653775218"/>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0407"/>
                                        </p:tgtEl>
                                        <p:attrNameLst>
                                          <p:attrName>style.visibility</p:attrName>
                                        </p:attrNameLst>
                                      </p:cBhvr>
                                      <p:to>
                                        <p:strVal val="visible"/>
                                      </p:to>
                                    </p:set>
                                    <p:animEffect transition="in" filter="fade">
                                      <p:cBhvr>
                                        <p:cTn id="7" dur="500"/>
                                        <p:tgtEl>
                                          <p:spTgt spid="23040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0406"/>
                                        </p:tgtEl>
                                        <p:attrNameLst>
                                          <p:attrName>style.visibility</p:attrName>
                                        </p:attrNameLst>
                                      </p:cBhvr>
                                      <p:to>
                                        <p:strVal val="visible"/>
                                      </p:to>
                                    </p:set>
                                    <p:animEffect transition="in" filter="fade">
                                      <p:cBhvr>
                                        <p:cTn id="12" dur="500"/>
                                        <p:tgtEl>
                                          <p:spTgt spid="2304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0408"/>
                                        </p:tgtEl>
                                        <p:attrNameLst>
                                          <p:attrName>style.visibility</p:attrName>
                                        </p:attrNameLst>
                                      </p:cBhvr>
                                      <p:to>
                                        <p:strVal val="visible"/>
                                      </p:to>
                                    </p:set>
                                    <p:animEffect transition="in" filter="fade">
                                      <p:cBhvr>
                                        <p:cTn id="17" dur="500"/>
                                        <p:tgtEl>
                                          <p:spTgt spid="23040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0405"/>
                                        </p:tgtEl>
                                        <p:attrNameLst>
                                          <p:attrName>style.visibility</p:attrName>
                                        </p:attrNameLst>
                                      </p:cBhvr>
                                      <p:to>
                                        <p:strVal val="visible"/>
                                      </p:to>
                                    </p:set>
                                    <p:animEffect transition="in" filter="fade">
                                      <p:cBhvr>
                                        <p:cTn id="22" dur="500"/>
                                        <p:tgtEl>
                                          <p:spTgt spid="2304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405" grpId="0" animBg="1"/>
      <p:bldP spid="230406" grpId="0" animBg="1"/>
      <p:bldP spid="230407" grpId="0" animBg="1"/>
      <p:bldP spid="230408"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8" name="Rectangle 3"/>
          <p:cNvSpPr>
            <a:spLocks noGrp="1" noChangeArrowheads="1"/>
          </p:cNvSpPr>
          <p:nvPr>
            <p:ph type="title"/>
          </p:nvPr>
        </p:nvSpPr>
        <p:spPr>
          <a:xfrm>
            <a:off x="685800" y="-76200"/>
            <a:ext cx="7543800" cy="685800"/>
          </a:xfrm>
        </p:spPr>
        <p:txBody>
          <a:bodyPr/>
          <a:lstStyle/>
          <a:p>
            <a:pPr eaLnBrk="1" hangingPunct="1">
              <a:defRPr/>
            </a:pPr>
            <a:r>
              <a:rPr kumimoji="0" lang="zh-CN" altLang="en-US" sz="3600" dirty="0">
                <a:solidFill>
                  <a:schemeClr val="tx1"/>
                </a:solidFill>
                <a:effectLst>
                  <a:glow rad="139700">
                    <a:srgbClr val="FFFFFF">
                      <a:alpha val="75000"/>
                    </a:srgbClr>
                  </a:glow>
                </a:effectLst>
                <a:latin typeface="Arial" charset="0"/>
                <a:ea typeface="ＭＳ Ｐゴシック" charset="0"/>
                <a:cs typeface="Arial" charset="0"/>
              </a:rPr>
              <a:t>旧约的国王</a:t>
            </a:r>
            <a:r>
              <a:rPr kumimoji="0" lang="en-US" sz="3600" dirty="0">
                <a:solidFill>
                  <a:schemeClr val="tx1"/>
                </a:solidFill>
                <a:effectLst>
                  <a:glow rad="139700">
                    <a:srgbClr val="FFFFFF">
                      <a:alpha val="75000"/>
                    </a:srgbClr>
                  </a:glow>
                </a:effectLst>
                <a:latin typeface="Arial" charset="0"/>
                <a:ea typeface="ＭＳ Ｐゴシック" charset="0"/>
                <a:cs typeface="Arial" charset="0"/>
              </a:rPr>
              <a:t>(</a:t>
            </a:r>
            <a:r>
              <a:rPr kumimoji="0" lang="ja-JP" altLang="en-US" sz="3600" dirty="0">
                <a:solidFill>
                  <a:schemeClr val="tx1"/>
                </a:solidFill>
                <a:effectLst>
                  <a:glow rad="139700">
                    <a:srgbClr val="FFFFFF">
                      <a:alpha val="75000"/>
                    </a:srgbClr>
                  </a:glow>
                </a:effectLst>
                <a:latin typeface="Arial" charset="0"/>
                <a:ea typeface="ＭＳ Ｐゴシック" charset="0"/>
                <a:cs typeface="Arial" charset="0"/>
              </a:rPr>
              <a:t>没</a:t>
            </a:r>
            <a:r>
              <a:rPr kumimoji="0" lang="zh-CN" altLang="en-US" sz="3600" dirty="0">
                <a:solidFill>
                  <a:schemeClr val="tx1"/>
                </a:solidFill>
                <a:effectLst>
                  <a:glow rad="139700">
                    <a:srgbClr val="FFFFFF">
                      <a:alpha val="75000"/>
                    </a:srgbClr>
                  </a:glow>
                </a:effectLst>
                <a:latin typeface="Arial" charset="0"/>
                <a:ea typeface="ＭＳ Ｐゴシック" charset="0"/>
                <a:cs typeface="Arial" charset="0"/>
              </a:rPr>
              <a:t>有动画</a:t>
            </a:r>
            <a:r>
              <a:rPr kumimoji="0" lang="en-US" sz="3600" dirty="0">
                <a:solidFill>
                  <a:schemeClr val="tx1"/>
                </a:solidFill>
                <a:effectLst>
                  <a:glow rad="139700">
                    <a:srgbClr val="FFFFFF">
                      <a:alpha val="75000"/>
                    </a:srgbClr>
                  </a:glow>
                </a:effectLst>
                <a:latin typeface="Arial" charset="0"/>
                <a:ea typeface="ＭＳ Ｐゴシック" charset="0"/>
                <a:cs typeface="Arial" charset="0"/>
              </a:rPr>
              <a:t>)</a:t>
            </a: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rPr>
              <a:t>232 &amp; 342</a:t>
            </a:r>
          </a:p>
        </p:txBody>
      </p:sp>
      <p:sp>
        <p:nvSpPr>
          <p:cNvPr id="164869" name="Text Box 5"/>
          <p:cNvSpPr txBox="1">
            <a:spLocks noChangeArrowheads="1"/>
          </p:cNvSpPr>
          <p:nvPr/>
        </p:nvSpPr>
        <p:spPr bwMode="auto">
          <a:xfrm rot="19866539">
            <a:off x="4579938"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耶罗波安</a:t>
            </a:r>
          </a:p>
        </p:txBody>
      </p:sp>
      <p:sp>
        <p:nvSpPr>
          <p:cNvPr id="164870" name="Text Box 6"/>
          <p:cNvSpPr txBox="1">
            <a:spLocks noChangeArrowheads="1"/>
          </p:cNvSpPr>
          <p:nvPr/>
        </p:nvSpPr>
        <p:spPr bwMode="auto">
          <a:xfrm rot="19866539">
            <a:off x="502920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拿答</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71" name="Text Box 7"/>
          <p:cNvSpPr txBox="1">
            <a:spLocks noChangeArrowheads="1"/>
          </p:cNvSpPr>
          <p:nvPr/>
        </p:nvSpPr>
        <p:spPr bwMode="auto">
          <a:xfrm rot="19866539">
            <a:off x="5500688"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巴沙</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2" name="Text Box 8"/>
          <p:cNvSpPr txBox="1">
            <a:spLocks noChangeArrowheads="1"/>
          </p:cNvSpPr>
          <p:nvPr/>
        </p:nvSpPr>
        <p:spPr bwMode="auto">
          <a:xfrm rot="19866539">
            <a:off x="5943600"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以拉</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3" name="Text Box 9"/>
          <p:cNvSpPr txBox="1">
            <a:spLocks noChangeArrowheads="1"/>
          </p:cNvSpPr>
          <p:nvPr/>
        </p:nvSpPr>
        <p:spPr bwMode="auto">
          <a:xfrm rot="19866539">
            <a:off x="636270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心利</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74" name="Text Box 10"/>
          <p:cNvSpPr txBox="1">
            <a:spLocks noChangeArrowheads="1"/>
          </p:cNvSpPr>
          <p:nvPr/>
        </p:nvSpPr>
        <p:spPr bwMode="auto">
          <a:xfrm rot="19866539">
            <a:off x="6783388"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暗利</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5" name="Text Box 11"/>
          <p:cNvSpPr txBox="1">
            <a:spLocks noChangeArrowheads="1"/>
          </p:cNvSpPr>
          <p:nvPr/>
        </p:nvSpPr>
        <p:spPr bwMode="auto">
          <a:xfrm rot="19866539">
            <a:off x="7204075"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亚哈</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6" name="Text Box 12"/>
          <p:cNvSpPr txBox="1">
            <a:spLocks noChangeArrowheads="1"/>
          </p:cNvSpPr>
          <p:nvPr/>
        </p:nvSpPr>
        <p:spPr bwMode="auto">
          <a:xfrm rot="19866539">
            <a:off x="7624763"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亚哈谢</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7" name="Text Box 13"/>
          <p:cNvSpPr txBox="1">
            <a:spLocks noChangeArrowheads="1"/>
          </p:cNvSpPr>
          <p:nvPr/>
        </p:nvSpPr>
        <p:spPr bwMode="auto">
          <a:xfrm rot="19866539">
            <a:off x="8045450" y="837684"/>
            <a:ext cx="1295400"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约兰</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8" name="Text Box 14"/>
          <p:cNvSpPr txBox="1">
            <a:spLocks noChangeArrowheads="1"/>
          </p:cNvSpPr>
          <p:nvPr/>
        </p:nvSpPr>
        <p:spPr bwMode="auto">
          <a:xfrm rot="19866539">
            <a:off x="4572000" y="1552575"/>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罗波安</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79" name="Text Box 15"/>
          <p:cNvSpPr txBox="1">
            <a:spLocks noChangeArrowheads="1"/>
          </p:cNvSpPr>
          <p:nvPr/>
        </p:nvSpPr>
        <p:spPr bwMode="auto">
          <a:xfrm rot="19866539">
            <a:off x="5257800"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亚比央</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80" name="Text Box 16"/>
          <p:cNvSpPr txBox="1">
            <a:spLocks noChangeArrowheads="1"/>
          </p:cNvSpPr>
          <p:nvPr/>
        </p:nvSpPr>
        <p:spPr bwMode="auto">
          <a:xfrm rot="19866539">
            <a:off x="6092825" y="15382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亚撒</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81" name="Text Box 17"/>
          <p:cNvSpPr txBox="1">
            <a:spLocks noChangeArrowheads="1"/>
          </p:cNvSpPr>
          <p:nvPr/>
        </p:nvSpPr>
        <p:spPr bwMode="auto">
          <a:xfrm rot="19866539">
            <a:off x="7016750" y="1485900"/>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约兰</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82" name="Text Box 18"/>
          <p:cNvSpPr txBox="1">
            <a:spLocks noChangeArrowheads="1"/>
          </p:cNvSpPr>
          <p:nvPr/>
        </p:nvSpPr>
        <p:spPr bwMode="auto">
          <a:xfrm rot="19866539">
            <a:off x="7464425"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亚哈谢</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83" name="Text Box 19"/>
          <p:cNvSpPr txBox="1">
            <a:spLocks noChangeArrowheads="1"/>
          </p:cNvSpPr>
          <p:nvPr/>
        </p:nvSpPr>
        <p:spPr bwMode="auto">
          <a:xfrm rot="19866539">
            <a:off x="7885113"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亚他利雅</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84" name="Text Box 20"/>
          <p:cNvSpPr txBox="1">
            <a:spLocks noChangeArrowheads="1"/>
          </p:cNvSpPr>
          <p:nvPr/>
        </p:nvSpPr>
        <p:spPr bwMode="auto">
          <a:xfrm rot="19866539">
            <a:off x="8382000" y="1674813"/>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约阿施</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85" name="Text Box 21"/>
          <p:cNvSpPr txBox="1">
            <a:spLocks noChangeArrowheads="1"/>
          </p:cNvSpPr>
          <p:nvPr/>
        </p:nvSpPr>
        <p:spPr bwMode="auto">
          <a:xfrm rot="19866539">
            <a:off x="8502650"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耶户</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86" name="Text Box 22"/>
          <p:cNvSpPr txBox="1">
            <a:spLocks noChangeArrowheads="1"/>
          </p:cNvSpPr>
          <p:nvPr/>
        </p:nvSpPr>
        <p:spPr bwMode="auto">
          <a:xfrm rot="19866539">
            <a:off x="6477000" y="1508125"/>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约沙法</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耶户</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约哈斯</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约阿施</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耶罗波安二世</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91" name="Text Box 27"/>
          <p:cNvSpPr txBox="1">
            <a:spLocks noChangeArrowheads="1"/>
          </p:cNvSpPr>
          <p:nvPr/>
        </p:nvSpPr>
        <p:spPr bwMode="auto">
          <a:xfrm rot="19866539">
            <a:off x="1793875" y="283527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撒迦利亚</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米拿现</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比加辖</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charset="0"/>
                <a:ea typeface="ＭＳ Ｐゴシック" charset="0"/>
                <a:cs typeface="Arial" charset="0"/>
              </a:rPr>
              <a:t>比加作</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约阿施</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亚玛谢</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乌西亚</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亚哈斯</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希西家</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玛拿西</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亚们</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约坦</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沙龙</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何细亚</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约西亚</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约哈斯</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约雅敬</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约雅斤</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西底家</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16" name="Text Box 52"/>
          <p:cNvSpPr txBox="1">
            <a:spLocks noChangeArrowheads="1"/>
          </p:cNvSpPr>
          <p:nvPr/>
        </p:nvSpPr>
        <p:spPr bwMode="auto">
          <a:xfrm rot="1479">
            <a:off x="4953000" y="4721225"/>
            <a:ext cx="4191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蓝色 </a:t>
            </a:r>
            <a:r>
              <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 </a:t>
            </a: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在以色列的</a:t>
            </a:r>
            <a:r>
              <a:rPr kumimoji="0" lang="en-US" altLang="zh-CN"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9</a:t>
            </a: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个王朝</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917" name="Text Box 53"/>
          <p:cNvSpPr txBox="1">
            <a:spLocks noChangeArrowheads="1"/>
          </p:cNvSpPr>
          <p:nvPr/>
        </p:nvSpPr>
        <p:spPr bwMode="auto">
          <a:xfrm rot="1479">
            <a:off x="4953000" y="5103813"/>
            <a:ext cx="25717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犹大的怀王</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18" name="Text Box 54"/>
          <p:cNvSpPr txBox="1">
            <a:spLocks noChangeArrowheads="1"/>
          </p:cNvSpPr>
          <p:nvPr/>
        </p:nvSpPr>
        <p:spPr bwMode="auto">
          <a:xfrm rot="1479">
            <a:off x="4953000" y="5484813"/>
            <a:ext cx="25717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犹大的好王</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61" name="Text Box 52"/>
          <p:cNvSpPr txBox="1">
            <a:spLocks noChangeArrowheads="1"/>
          </p:cNvSpPr>
          <p:nvPr/>
        </p:nvSpPr>
        <p:spPr bwMode="auto">
          <a:xfrm rot="1479">
            <a:off x="4951413" y="4365625"/>
            <a:ext cx="3581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以色列的王（全部是坏的）</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62" name="Text Box 54"/>
          <p:cNvSpPr txBox="1">
            <a:spLocks noChangeArrowheads="1"/>
          </p:cNvSpPr>
          <p:nvPr/>
        </p:nvSpPr>
        <p:spPr bwMode="auto">
          <a:xfrm rot="1479">
            <a:off x="7864614" y="5297765"/>
            <a:ext cx="1152525"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一个王朝</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39700">
                  <a:srgbClr val="FFFFFF">
                    <a:alpha val="75000"/>
                  </a:srgbClr>
                </a:glow>
              </a:effectLst>
              <a:uLnTx/>
              <a:uFillTx/>
              <a:latin typeface="Times" charset="0"/>
              <a:ea typeface="ＭＳ Ｐゴシック" charset="0"/>
            </a:endParaRPr>
          </a:p>
        </p:txBody>
      </p:sp>
    </p:spTree>
    <p:extLst>
      <p:ext uri="{BB962C8B-B14F-4D97-AF65-F5344CB8AC3E}">
        <p14:creationId xmlns:p14="http://schemas.microsoft.com/office/powerpoint/2010/main" val="969575706"/>
      </p:ext>
    </p:extLst>
  </p:cSld>
  <p:clrMapOvr>
    <a:masterClrMapping/>
  </p:clrMapOvr>
  <p:transition spd="med">
    <p:zoom dir="in"/>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8" name="Rectangle 3"/>
          <p:cNvSpPr>
            <a:spLocks noGrp="1" noChangeArrowheads="1"/>
          </p:cNvSpPr>
          <p:nvPr>
            <p:ph type="title"/>
          </p:nvPr>
        </p:nvSpPr>
        <p:spPr>
          <a:xfrm>
            <a:off x="685800" y="-76200"/>
            <a:ext cx="7543800" cy="685800"/>
          </a:xfrm>
        </p:spPr>
        <p:txBody>
          <a:bodyPr/>
          <a:lstStyle/>
          <a:p>
            <a:pPr eaLnBrk="1" hangingPunct="1">
              <a:defRPr/>
            </a:pPr>
            <a:r>
              <a:rPr kumimoji="0" lang="zh-CN" altLang="en-US" sz="3600" dirty="0">
                <a:solidFill>
                  <a:schemeClr val="tx1"/>
                </a:solidFill>
                <a:effectLst>
                  <a:glow rad="139700">
                    <a:srgbClr val="FFFFFF">
                      <a:alpha val="75000"/>
                    </a:srgbClr>
                  </a:glow>
                </a:effectLst>
                <a:latin typeface="Arial" charset="0"/>
                <a:ea typeface="ＭＳ Ｐゴシック" charset="0"/>
                <a:cs typeface="Arial" charset="0"/>
              </a:rPr>
              <a:t>旧约的国王</a:t>
            </a:r>
            <a:r>
              <a:rPr kumimoji="0" lang="en-US" sz="3600" dirty="0">
                <a:solidFill>
                  <a:schemeClr val="tx1"/>
                </a:solidFill>
                <a:effectLst>
                  <a:glow rad="139700">
                    <a:srgbClr val="FFFFFF">
                      <a:alpha val="75000"/>
                    </a:srgbClr>
                  </a:glow>
                </a:effectLst>
                <a:latin typeface="Arial" charset="0"/>
                <a:ea typeface="ＭＳ Ｐゴシック" charset="0"/>
                <a:cs typeface="Arial" charset="0"/>
              </a:rPr>
              <a:t>(</a:t>
            </a:r>
            <a:r>
              <a:rPr kumimoji="0" lang="zh-CN" altLang="en-US" sz="3600" dirty="0">
                <a:solidFill>
                  <a:schemeClr val="tx1"/>
                </a:solidFill>
                <a:effectLst>
                  <a:glow rad="139700">
                    <a:srgbClr val="FFFFFF">
                      <a:alpha val="75000"/>
                    </a:srgbClr>
                  </a:glow>
                </a:effectLst>
                <a:latin typeface="Arial" charset="0"/>
                <a:ea typeface="ＭＳ Ｐゴシック" charset="0"/>
                <a:cs typeface="Arial" charset="0"/>
              </a:rPr>
              <a:t>有动画</a:t>
            </a:r>
            <a:r>
              <a:rPr kumimoji="0" lang="en-US" sz="3600" dirty="0">
                <a:solidFill>
                  <a:schemeClr val="tx1"/>
                </a:solidFill>
                <a:effectLst>
                  <a:glow rad="139700">
                    <a:srgbClr val="FFFFFF">
                      <a:alpha val="75000"/>
                    </a:srgbClr>
                  </a:glow>
                </a:effectLst>
                <a:latin typeface="Arial" charset="0"/>
                <a:ea typeface="ＭＳ Ｐゴシック" charset="0"/>
                <a:cs typeface="Arial" charset="0"/>
              </a:rPr>
              <a:t>)</a:t>
            </a: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rPr>
              <a:t>232 &amp; 342</a:t>
            </a:r>
          </a:p>
        </p:txBody>
      </p:sp>
      <p:sp>
        <p:nvSpPr>
          <p:cNvPr id="164869" name="Text Box 5"/>
          <p:cNvSpPr txBox="1">
            <a:spLocks noChangeArrowheads="1"/>
          </p:cNvSpPr>
          <p:nvPr/>
        </p:nvSpPr>
        <p:spPr bwMode="auto">
          <a:xfrm rot="19866539">
            <a:off x="4579938"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耶罗波安</a:t>
            </a:r>
          </a:p>
        </p:txBody>
      </p:sp>
      <p:sp>
        <p:nvSpPr>
          <p:cNvPr id="164870" name="Text Box 6"/>
          <p:cNvSpPr txBox="1">
            <a:spLocks noChangeArrowheads="1"/>
          </p:cNvSpPr>
          <p:nvPr/>
        </p:nvSpPr>
        <p:spPr bwMode="auto">
          <a:xfrm rot="19866539">
            <a:off x="502920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拿答</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71" name="Text Box 7"/>
          <p:cNvSpPr txBox="1">
            <a:spLocks noChangeArrowheads="1"/>
          </p:cNvSpPr>
          <p:nvPr/>
        </p:nvSpPr>
        <p:spPr bwMode="auto">
          <a:xfrm rot="19866539">
            <a:off x="5500688"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巴沙</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2" name="Text Box 8"/>
          <p:cNvSpPr txBox="1">
            <a:spLocks noChangeArrowheads="1"/>
          </p:cNvSpPr>
          <p:nvPr/>
        </p:nvSpPr>
        <p:spPr bwMode="auto">
          <a:xfrm rot="19866539">
            <a:off x="5943600"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以拉</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3" name="Text Box 9"/>
          <p:cNvSpPr txBox="1">
            <a:spLocks noChangeArrowheads="1"/>
          </p:cNvSpPr>
          <p:nvPr/>
        </p:nvSpPr>
        <p:spPr bwMode="auto">
          <a:xfrm rot="19866539">
            <a:off x="636270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心利</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74" name="Text Box 10"/>
          <p:cNvSpPr txBox="1">
            <a:spLocks noChangeArrowheads="1"/>
          </p:cNvSpPr>
          <p:nvPr/>
        </p:nvSpPr>
        <p:spPr bwMode="auto">
          <a:xfrm rot="19866539">
            <a:off x="6783388"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暗利</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5" name="Text Box 11"/>
          <p:cNvSpPr txBox="1">
            <a:spLocks noChangeArrowheads="1"/>
          </p:cNvSpPr>
          <p:nvPr/>
        </p:nvSpPr>
        <p:spPr bwMode="auto">
          <a:xfrm rot="19866539">
            <a:off x="7204075"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亚哈</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6" name="Text Box 12"/>
          <p:cNvSpPr txBox="1">
            <a:spLocks noChangeArrowheads="1"/>
          </p:cNvSpPr>
          <p:nvPr/>
        </p:nvSpPr>
        <p:spPr bwMode="auto">
          <a:xfrm rot="19866539">
            <a:off x="7624763"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亚哈谢</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7" name="Text Box 13"/>
          <p:cNvSpPr txBox="1">
            <a:spLocks noChangeArrowheads="1"/>
          </p:cNvSpPr>
          <p:nvPr/>
        </p:nvSpPr>
        <p:spPr bwMode="auto">
          <a:xfrm rot="19866539">
            <a:off x="8045450" y="837684"/>
            <a:ext cx="1295400"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约兰</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878" name="Text Box 14"/>
          <p:cNvSpPr txBox="1">
            <a:spLocks noChangeArrowheads="1"/>
          </p:cNvSpPr>
          <p:nvPr/>
        </p:nvSpPr>
        <p:spPr bwMode="auto">
          <a:xfrm rot="19866539">
            <a:off x="4572000" y="1552575"/>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罗波安</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79" name="Text Box 15"/>
          <p:cNvSpPr txBox="1">
            <a:spLocks noChangeArrowheads="1"/>
          </p:cNvSpPr>
          <p:nvPr/>
        </p:nvSpPr>
        <p:spPr bwMode="auto">
          <a:xfrm rot="19866539">
            <a:off x="5257800"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亚比央</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80" name="Text Box 16"/>
          <p:cNvSpPr txBox="1">
            <a:spLocks noChangeArrowheads="1"/>
          </p:cNvSpPr>
          <p:nvPr/>
        </p:nvSpPr>
        <p:spPr bwMode="auto">
          <a:xfrm rot="19866539">
            <a:off x="6092825" y="15382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亚撒</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81" name="Text Box 17"/>
          <p:cNvSpPr txBox="1">
            <a:spLocks noChangeArrowheads="1"/>
          </p:cNvSpPr>
          <p:nvPr/>
        </p:nvSpPr>
        <p:spPr bwMode="auto">
          <a:xfrm rot="19866539">
            <a:off x="7016750" y="1485900"/>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约兰</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82" name="Text Box 18"/>
          <p:cNvSpPr txBox="1">
            <a:spLocks noChangeArrowheads="1"/>
          </p:cNvSpPr>
          <p:nvPr/>
        </p:nvSpPr>
        <p:spPr bwMode="auto">
          <a:xfrm rot="19866539">
            <a:off x="7464425"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亚哈谢</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83" name="Text Box 19"/>
          <p:cNvSpPr txBox="1">
            <a:spLocks noChangeArrowheads="1"/>
          </p:cNvSpPr>
          <p:nvPr/>
        </p:nvSpPr>
        <p:spPr bwMode="auto">
          <a:xfrm rot="19866539">
            <a:off x="7885113"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亚他利雅</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84" name="Text Box 20"/>
          <p:cNvSpPr txBox="1">
            <a:spLocks noChangeArrowheads="1"/>
          </p:cNvSpPr>
          <p:nvPr/>
        </p:nvSpPr>
        <p:spPr bwMode="auto">
          <a:xfrm rot="19866539">
            <a:off x="8382000" y="1674813"/>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约阿施</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85" name="Text Box 21"/>
          <p:cNvSpPr txBox="1">
            <a:spLocks noChangeArrowheads="1"/>
          </p:cNvSpPr>
          <p:nvPr/>
        </p:nvSpPr>
        <p:spPr bwMode="auto">
          <a:xfrm rot="19866539">
            <a:off x="8502650"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耶户</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86" name="Text Box 22"/>
          <p:cNvSpPr txBox="1">
            <a:spLocks noChangeArrowheads="1"/>
          </p:cNvSpPr>
          <p:nvPr/>
        </p:nvSpPr>
        <p:spPr bwMode="auto">
          <a:xfrm rot="19866539">
            <a:off x="6477000" y="1508125"/>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约沙法</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耶户</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约哈斯</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约阿施</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耶罗波安二世</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91" name="Text Box 27"/>
          <p:cNvSpPr txBox="1">
            <a:spLocks noChangeArrowheads="1"/>
          </p:cNvSpPr>
          <p:nvPr/>
        </p:nvSpPr>
        <p:spPr bwMode="auto">
          <a:xfrm rot="19866539">
            <a:off x="1793875" y="283527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撒迦利亚</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米拿现</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比加辖</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charset="0"/>
                <a:ea typeface="ＭＳ Ｐゴシック" charset="0"/>
                <a:cs typeface="Arial" charset="0"/>
              </a:rPr>
              <a:t>比加作</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约阿施</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亚玛谢</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乌西亚</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亚哈斯</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希西家</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玛拿西</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亚们</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约坦</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rPr>
              <a:t>沙龙</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何细亚</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约西亚</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约哈斯</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约雅敬</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约雅斤</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西底家</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16" name="Text Box 52"/>
          <p:cNvSpPr txBox="1">
            <a:spLocks noChangeArrowheads="1"/>
          </p:cNvSpPr>
          <p:nvPr/>
        </p:nvSpPr>
        <p:spPr bwMode="auto">
          <a:xfrm rot="1479">
            <a:off x="4953000" y="4721225"/>
            <a:ext cx="4191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蓝色 </a:t>
            </a:r>
            <a:r>
              <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 </a:t>
            </a: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在以色列的</a:t>
            </a:r>
            <a:r>
              <a:rPr kumimoji="0" lang="en-US" altLang="zh-CN"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9</a:t>
            </a:r>
            <a:r>
              <a:rPr kumimoji="0" lang="zh-CN" alt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个王朝</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917" name="Text Box 53"/>
          <p:cNvSpPr txBox="1">
            <a:spLocks noChangeArrowheads="1"/>
          </p:cNvSpPr>
          <p:nvPr/>
        </p:nvSpPr>
        <p:spPr bwMode="auto">
          <a:xfrm rot="1479">
            <a:off x="4953000" y="5103813"/>
            <a:ext cx="25717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犹大的怀王</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endParaRPr>
          </a:p>
        </p:txBody>
      </p:sp>
      <p:sp>
        <p:nvSpPr>
          <p:cNvPr id="164918" name="Text Box 54"/>
          <p:cNvSpPr txBox="1">
            <a:spLocks noChangeArrowheads="1"/>
          </p:cNvSpPr>
          <p:nvPr/>
        </p:nvSpPr>
        <p:spPr bwMode="auto">
          <a:xfrm rot="1479">
            <a:off x="4953000" y="5484813"/>
            <a:ext cx="25717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犹大的好王</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61" name="Text Box 52"/>
          <p:cNvSpPr txBox="1">
            <a:spLocks noChangeArrowheads="1"/>
          </p:cNvSpPr>
          <p:nvPr/>
        </p:nvSpPr>
        <p:spPr bwMode="auto">
          <a:xfrm rot="1479">
            <a:off x="4951413" y="4365625"/>
            <a:ext cx="3581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以色列的王（全部是坏的）</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62" name="Text Box 54"/>
          <p:cNvSpPr txBox="1">
            <a:spLocks noChangeArrowheads="1"/>
          </p:cNvSpPr>
          <p:nvPr/>
        </p:nvSpPr>
        <p:spPr bwMode="auto">
          <a:xfrm rot="1479">
            <a:off x="7864614" y="5297765"/>
            <a:ext cx="1152525"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一个王朝</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endParaRP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39700">
                  <a:srgbClr val="FFFFFF">
                    <a:alpha val="75000"/>
                  </a:srgbClr>
                </a:glow>
              </a:effectLst>
              <a:uLnTx/>
              <a:uFillTx/>
              <a:latin typeface="Times" charset="0"/>
              <a:ea typeface="ＭＳ Ｐゴシック" charset="0"/>
            </a:endParaRPr>
          </a:p>
        </p:txBody>
      </p:sp>
    </p:spTree>
    <p:extLst>
      <p:ext uri="{BB962C8B-B14F-4D97-AF65-F5344CB8AC3E}">
        <p14:creationId xmlns:p14="http://schemas.microsoft.com/office/powerpoint/2010/main" val="3160679729"/>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869"/>
                                        </p:tgtEl>
                                        <p:attrNameLst>
                                          <p:attrName>style.visibility</p:attrName>
                                        </p:attrNameLst>
                                      </p:cBhvr>
                                      <p:to>
                                        <p:strVal val="visible"/>
                                      </p:to>
                                    </p:set>
                                    <p:animEffect transition="in" filter="fade">
                                      <p:cBhvr>
                                        <p:cTn id="7" dur="500"/>
                                        <p:tgtEl>
                                          <p:spTgt spid="16486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64870"/>
                                        </p:tgtEl>
                                        <p:attrNameLst>
                                          <p:attrName>style.visibility</p:attrName>
                                        </p:attrNameLst>
                                      </p:cBhvr>
                                      <p:to>
                                        <p:strVal val="visible"/>
                                      </p:to>
                                    </p:set>
                                    <p:animEffect transition="in" filter="fade">
                                      <p:cBhvr>
                                        <p:cTn id="12" dur="500"/>
                                        <p:tgtEl>
                                          <p:spTgt spid="16487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1"/>
                                        </p:tgtEl>
                                        <p:attrNameLst>
                                          <p:attrName>style.visibility</p:attrName>
                                        </p:attrNameLst>
                                      </p:cBhvr>
                                      <p:to>
                                        <p:strVal val="visible"/>
                                      </p:to>
                                    </p:set>
                                    <p:animEffect transition="in" filter="fade">
                                      <p:cBhvr>
                                        <p:cTn id="17" dur="500"/>
                                        <p:tgtEl>
                                          <p:spTgt spid="16487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2"/>
                                        </p:tgtEl>
                                        <p:attrNameLst>
                                          <p:attrName>style.visibility</p:attrName>
                                        </p:attrNameLst>
                                      </p:cBhvr>
                                      <p:to>
                                        <p:strVal val="visible"/>
                                      </p:to>
                                    </p:set>
                                    <p:animEffect transition="in" filter="fade">
                                      <p:cBhvr>
                                        <p:cTn id="22" dur="500"/>
                                        <p:tgtEl>
                                          <p:spTgt spid="16487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3"/>
                                        </p:tgtEl>
                                        <p:attrNameLst>
                                          <p:attrName>style.visibility</p:attrName>
                                        </p:attrNameLst>
                                      </p:cBhvr>
                                      <p:to>
                                        <p:strVal val="visible"/>
                                      </p:to>
                                    </p:set>
                                    <p:animEffect transition="in" filter="fade">
                                      <p:cBhvr>
                                        <p:cTn id="27" dur="500"/>
                                        <p:tgtEl>
                                          <p:spTgt spid="16487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4"/>
                                        </p:tgtEl>
                                        <p:attrNameLst>
                                          <p:attrName>style.visibility</p:attrName>
                                        </p:attrNameLst>
                                      </p:cBhvr>
                                      <p:to>
                                        <p:strVal val="visible"/>
                                      </p:to>
                                    </p:set>
                                    <p:animEffect transition="in" filter="fade">
                                      <p:cBhvr>
                                        <p:cTn id="32" dur="500"/>
                                        <p:tgtEl>
                                          <p:spTgt spid="16487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5"/>
                                        </p:tgtEl>
                                        <p:attrNameLst>
                                          <p:attrName>style.visibility</p:attrName>
                                        </p:attrNameLst>
                                      </p:cBhvr>
                                      <p:to>
                                        <p:strVal val="visible"/>
                                      </p:to>
                                    </p:set>
                                    <p:animEffect transition="in" filter="fade">
                                      <p:cBhvr>
                                        <p:cTn id="37" dur="500"/>
                                        <p:tgtEl>
                                          <p:spTgt spid="164875"/>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6"/>
                                        </p:tgtEl>
                                        <p:attrNameLst>
                                          <p:attrName>style.visibility</p:attrName>
                                        </p:attrNameLst>
                                      </p:cBhvr>
                                      <p:to>
                                        <p:strVal val="visible"/>
                                      </p:to>
                                    </p:set>
                                    <p:animEffect transition="in" filter="fade">
                                      <p:cBhvr>
                                        <p:cTn id="42" dur="500"/>
                                        <p:tgtEl>
                                          <p:spTgt spid="164876"/>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7"/>
                                        </p:tgtEl>
                                        <p:attrNameLst>
                                          <p:attrName>style.visibility</p:attrName>
                                        </p:attrNameLst>
                                      </p:cBhvr>
                                      <p:to>
                                        <p:strVal val="visible"/>
                                      </p:to>
                                    </p:set>
                                    <p:animEffect transition="in" filter="fade">
                                      <p:cBhvr>
                                        <p:cTn id="47" dur="500"/>
                                        <p:tgtEl>
                                          <p:spTgt spid="164877"/>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85"/>
                                        </p:tgtEl>
                                        <p:attrNameLst>
                                          <p:attrName>style.visibility</p:attrName>
                                        </p:attrNameLst>
                                      </p:cBhvr>
                                      <p:to>
                                        <p:strVal val="visible"/>
                                      </p:to>
                                    </p:set>
                                    <p:animEffect transition="in" filter="fade">
                                      <p:cBhvr>
                                        <p:cTn id="52" dur="500"/>
                                        <p:tgtEl>
                                          <p:spTgt spid="164885"/>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78"/>
                                        </p:tgtEl>
                                        <p:attrNameLst>
                                          <p:attrName>style.visibility</p:attrName>
                                        </p:attrNameLst>
                                      </p:cBhvr>
                                      <p:to>
                                        <p:strVal val="visible"/>
                                      </p:to>
                                    </p:set>
                                    <p:animEffect transition="in" filter="fade">
                                      <p:cBhvr>
                                        <p:cTn id="57" dur="500"/>
                                        <p:tgtEl>
                                          <p:spTgt spid="16487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nodeType="clickEffect">
                                  <p:stCondLst>
                                    <p:cond delay="0"/>
                                  </p:stCondLst>
                                  <p:childTnLst>
                                    <p:set>
                                      <p:cBhvr>
                                        <p:cTn id="61" dur="1" fill="hold">
                                          <p:stCondLst>
                                            <p:cond delay="0"/>
                                          </p:stCondLst>
                                        </p:cTn>
                                        <p:tgtEl>
                                          <p:spTgt spid="164879"/>
                                        </p:tgtEl>
                                        <p:attrNameLst>
                                          <p:attrName>style.visibility</p:attrName>
                                        </p:attrNameLst>
                                      </p:cBhvr>
                                      <p:to>
                                        <p:strVal val="visible"/>
                                      </p:to>
                                    </p:set>
                                    <p:animEffect transition="in" filter="fade">
                                      <p:cBhvr>
                                        <p:cTn id="62" dur="500"/>
                                        <p:tgtEl>
                                          <p:spTgt spid="164879"/>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80"/>
                                        </p:tgtEl>
                                        <p:attrNameLst>
                                          <p:attrName>style.visibility</p:attrName>
                                        </p:attrNameLst>
                                      </p:cBhvr>
                                      <p:to>
                                        <p:strVal val="visible"/>
                                      </p:to>
                                    </p:set>
                                    <p:animEffect transition="in" filter="fade">
                                      <p:cBhvr>
                                        <p:cTn id="67" dur="500"/>
                                        <p:tgtEl>
                                          <p:spTgt spid="164880"/>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86"/>
                                        </p:tgtEl>
                                        <p:attrNameLst>
                                          <p:attrName>style.visibility</p:attrName>
                                        </p:attrNameLst>
                                      </p:cBhvr>
                                      <p:to>
                                        <p:strVal val="visible"/>
                                      </p:to>
                                    </p:set>
                                    <p:animEffect transition="in" filter="fade">
                                      <p:cBhvr>
                                        <p:cTn id="72" dur="500"/>
                                        <p:tgtEl>
                                          <p:spTgt spid="16488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1"/>
                                        </p:tgtEl>
                                        <p:attrNameLst>
                                          <p:attrName>style.visibility</p:attrName>
                                        </p:attrNameLst>
                                      </p:cBhvr>
                                      <p:to>
                                        <p:strVal val="visible"/>
                                      </p:to>
                                    </p:set>
                                    <p:animEffect transition="in" filter="fade">
                                      <p:cBhvr>
                                        <p:cTn id="77" dur="500"/>
                                        <p:tgtEl>
                                          <p:spTgt spid="164881"/>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2"/>
                                        </p:tgtEl>
                                        <p:attrNameLst>
                                          <p:attrName>style.visibility</p:attrName>
                                        </p:attrNameLst>
                                      </p:cBhvr>
                                      <p:to>
                                        <p:strVal val="visible"/>
                                      </p:to>
                                    </p:set>
                                    <p:animEffect transition="in" filter="fade">
                                      <p:cBhvr>
                                        <p:cTn id="82" dur="500"/>
                                        <p:tgtEl>
                                          <p:spTgt spid="164882"/>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3"/>
                                        </p:tgtEl>
                                        <p:attrNameLst>
                                          <p:attrName>style.visibility</p:attrName>
                                        </p:attrNameLst>
                                      </p:cBhvr>
                                      <p:to>
                                        <p:strVal val="visible"/>
                                      </p:to>
                                    </p:set>
                                    <p:animEffect transition="in" filter="fade">
                                      <p:cBhvr>
                                        <p:cTn id="87" dur="500"/>
                                        <p:tgtEl>
                                          <p:spTgt spid="164883"/>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4"/>
                                        </p:tgtEl>
                                        <p:attrNameLst>
                                          <p:attrName>style.visibility</p:attrName>
                                        </p:attrNameLst>
                                      </p:cBhvr>
                                      <p:to>
                                        <p:strVal val="visible"/>
                                      </p:to>
                                    </p:set>
                                    <p:animEffect transition="in" filter="fade">
                                      <p:cBhvr>
                                        <p:cTn id="92" dur="500"/>
                                        <p:tgtEl>
                                          <p:spTgt spid="164884"/>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7"/>
                                        </p:tgtEl>
                                        <p:attrNameLst>
                                          <p:attrName>style.visibility</p:attrName>
                                        </p:attrNameLst>
                                      </p:cBhvr>
                                      <p:to>
                                        <p:strVal val="visible"/>
                                      </p:to>
                                    </p:set>
                                    <p:animEffect transition="in" filter="fade">
                                      <p:cBhvr>
                                        <p:cTn id="97" dur="500"/>
                                        <p:tgtEl>
                                          <p:spTgt spid="164887"/>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8"/>
                                        </p:tgtEl>
                                        <p:attrNameLst>
                                          <p:attrName>style.visibility</p:attrName>
                                        </p:attrNameLst>
                                      </p:cBhvr>
                                      <p:to>
                                        <p:strVal val="visible"/>
                                      </p:to>
                                    </p:set>
                                    <p:animEffect transition="in" filter="fade">
                                      <p:cBhvr>
                                        <p:cTn id="102" dur="500"/>
                                        <p:tgtEl>
                                          <p:spTgt spid="164888"/>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889"/>
                                        </p:tgtEl>
                                        <p:attrNameLst>
                                          <p:attrName>style.visibility</p:attrName>
                                        </p:attrNameLst>
                                      </p:cBhvr>
                                      <p:to>
                                        <p:strVal val="visible"/>
                                      </p:to>
                                    </p:set>
                                    <p:animEffect transition="in" filter="fade">
                                      <p:cBhvr>
                                        <p:cTn id="107" dur="500"/>
                                        <p:tgtEl>
                                          <p:spTgt spid="164889"/>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90"/>
                                        </p:tgtEl>
                                        <p:attrNameLst>
                                          <p:attrName>style.visibility</p:attrName>
                                        </p:attrNameLst>
                                      </p:cBhvr>
                                      <p:to>
                                        <p:strVal val="visible"/>
                                      </p:to>
                                    </p:set>
                                    <p:animEffect transition="in" filter="fade">
                                      <p:cBhvr>
                                        <p:cTn id="112" dur="500"/>
                                        <p:tgtEl>
                                          <p:spTgt spid="164890"/>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91"/>
                                        </p:tgtEl>
                                        <p:attrNameLst>
                                          <p:attrName>style.visibility</p:attrName>
                                        </p:attrNameLst>
                                      </p:cBhvr>
                                      <p:to>
                                        <p:strVal val="visible"/>
                                      </p:to>
                                    </p:set>
                                    <p:animEffect transition="in" filter="fade">
                                      <p:cBhvr>
                                        <p:cTn id="117" dur="500"/>
                                        <p:tgtEl>
                                          <p:spTgt spid="164891"/>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903"/>
                                        </p:tgtEl>
                                        <p:attrNameLst>
                                          <p:attrName>style.visibility</p:attrName>
                                        </p:attrNameLst>
                                      </p:cBhvr>
                                      <p:to>
                                        <p:strVal val="visible"/>
                                      </p:to>
                                    </p:set>
                                    <p:animEffect transition="in" filter="fade">
                                      <p:cBhvr>
                                        <p:cTn id="122" dur="500"/>
                                        <p:tgtEl>
                                          <p:spTgt spid="164903"/>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2"/>
                                        </p:tgtEl>
                                        <p:attrNameLst>
                                          <p:attrName>style.visibility</p:attrName>
                                        </p:attrNameLst>
                                      </p:cBhvr>
                                      <p:to>
                                        <p:strVal val="visible"/>
                                      </p:to>
                                    </p:set>
                                    <p:animEffect transition="in" filter="fade">
                                      <p:cBhvr>
                                        <p:cTn id="127" dur="500"/>
                                        <p:tgtEl>
                                          <p:spTgt spid="164892"/>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893"/>
                                        </p:tgtEl>
                                        <p:attrNameLst>
                                          <p:attrName>style.visibility</p:attrName>
                                        </p:attrNameLst>
                                      </p:cBhvr>
                                      <p:to>
                                        <p:strVal val="visible"/>
                                      </p:to>
                                    </p:set>
                                    <p:animEffect transition="in" filter="fade">
                                      <p:cBhvr>
                                        <p:cTn id="132" dur="500"/>
                                        <p:tgtEl>
                                          <p:spTgt spid="16489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4"/>
                                        </p:tgtEl>
                                        <p:attrNameLst>
                                          <p:attrName>style.visibility</p:attrName>
                                        </p:attrNameLst>
                                      </p:cBhvr>
                                      <p:to>
                                        <p:strVal val="visible"/>
                                      </p:to>
                                    </p:set>
                                    <p:animEffect transition="in" filter="fade">
                                      <p:cBhvr>
                                        <p:cTn id="137" dur="500"/>
                                        <p:tgtEl>
                                          <p:spTgt spid="164894"/>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4"/>
                                        </p:tgtEl>
                                        <p:attrNameLst>
                                          <p:attrName>style.visibility</p:attrName>
                                        </p:attrNameLst>
                                      </p:cBhvr>
                                      <p:to>
                                        <p:strVal val="visible"/>
                                      </p:to>
                                    </p:set>
                                    <p:animEffect transition="in" filter="fade">
                                      <p:cBhvr>
                                        <p:cTn id="142" dur="500"/>
                                        <p:tgtEl>
                                          <p:spTgt spid="164904"/>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5"/>
                                        </p:tgtEl>
                                        <p:attrNameLst>
                                          <p:attrName>style.visibility</p:attrName>
                                        </p:attrNameLst>
                                      </p:cBhvr>
                                      <p:to>
                                        <p:strVal val="visible"/>
                                      </p:to>
                                    </p:set>
                                    <p:animEffect transition="in" filter="fade">
                                      <p:cBhvr>
                                        <p:cTn id="147" dur="500"/>
                                        <p:tgtEl>
                                          <p:spTgt spid="164895"/>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6"/>
                                        </p:tgtEl>
                                        <p:attrNameLst>
                                          <p:attrName>style.visibility</p:attrName>
                                        </p:attrNameLst>
                                      </p:cBhvr>
                                      <p:to>
                                        <p:strVal val="visible"/>
                                      </p:to>
                                    </p:set>
                                    <p:animEffect transition="in" filter="fade">
                                      <p:cBhvr>
                                        <p:cTn id="152" dur="500"/>
                                        <p:tgtEl>
                                          <p:spTgt spid="164896"/>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7"/>
                                        </p:tgtEl>
                                        <p:attrNameLst>
                                          <p:attrName>style.visibility</p:attrName>
                                        </p:attrNameLst>
                                      </p:cBhvr>
                                      <p:to>
                                        <p:strVal val="visible"/>
                                      </p:to>
                                    </p:set>
                                    <p:animEffect transition="in" filter="fade">
                                      <p:cBhvr>
                                        <p:cTn id="157" dur="500"/>
                                        <p:tgtEl>
                                          <p:spTgt spid="164897"/>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2"/>
                                        </p:tgtEl>
                                        <p:attrNameLst>
                                          <p:attrName>style.visibility</p:attrName>
                                        </p:attrNameLst>
                                      </p:cBhvr>
                                      <p:to>
                                        <p:strVal val="visible"/>
                                      </p:to>
                                    </p:set>
                                    <p:animEffect transition="in" filter="fade">
                                      <p:cBhvr>
                                        <p:cTn id="162" dur="500"/>
                                        <p:tgtEl>
                                          <p:spTgt spid="164902"/>
                                        </p:tgtEl>
                                      </p:cBhvr>
                                    </p:animEffec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898"/>
                                        </p:tgtEl>
                                        <p:attrNameLst>
                                          <p:attrName>style.visibility</p:attrName>
                                        </p:attrNameLst>
                                      </p:cBhvr>
                                      <p:to>
                                        <p:strVal val="visible"/>
                                      </p:to>
                                    </p:set>
                                    <p:animEffect transition="in" filter="fade">
                                      <p:cBhvr>
                                        <p:cTn id="167" dur="500"/>
                                        <p:tgtEl>
                                          <p:spTgt spid="164898"/>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9"/>
                                        </p:tgtEl>
                                        <p:attrNameLst>
                                          <p:attrName>style.visibility</p:attrName>
                                        </p:attrNameLst>
                                      </p:cBhvr>
                                      <p:to>
                                        <p:strVal val="visible"/>
                                      </p:to>
                                    </p:set>
                                    <p:animEffect transition="in" filter="fade">
                                      <p:cBhvr>
                                        <p:cTn id="172" dur="500"/>
                                        <p:tgtEl>
                                          <p:spTgt spid="164899"/>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900"/>
                                        </p:tgtEl>
                                        <p:attrNameLst>
                                          <p:attrName>style.visibility</p:attrName>
                                        </p:attrNameLst>
                                      </p:cBhvr>
                                      <p:to>
                                        <p:strVal val="visible"/>
                                      </p:to>
                                    </p:set>
                                    <p:animEffect transition="in" filter="fade">
                                      <p:cBhvr>
                                        <p:cTn id="177" dur="500"/>
                                        <p:tgtEl>
                                          <p:spTgt spid="164900"/>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901"/>
                                        </p:tgtEl>
                                        <p:attrNameLst>
                                          <p:attrName>style.visibility</p:attrName>
                                        </p:attrNameLst>
                                      </p:cBhvr>
                                      <p:to>
                                        <p:strVal val="visible"/>
                                      </p:to>
                                    </p:set>
                                    <p:animEffect transition="in" filter="fade">
                                      <p:cBhvr>
                                        <p:cTn id="182" dur="500"/>
                                        <p:tgtEl>
                                          <p:spTgt spid="164901"/>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5"/>
                                        </p:tgtEl>
                                        <p:attrNameLst>
                                          <p:attrName>style.visibility</p:attrName>
                                        </p:attrNameLst>
                                      </p:cBhvr>
                                      <p:to>
                                        <p:strVal val="visible"/>
                                      </p:to>
                                    </p:set>
                                    <p:animEffect transition="in" filter="fade">
                                      <p:cBhvr>
                                        <p:cTn id="187" dur="500"/>
                                        <p:tgtEl>
                                          <p:spTgt spid="164905"/>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906"/>
                                        </p:tgtEl>
                                        <p:attrNameLst>
                                          <p:attrName>style.visibility</p:attrName>
                                        </p:attrNameLst>
                                      </p:cBhvr>
                                      <p:to>
                                        <p:strVal val="visible"/>
                                      </p:to>
                                    </p:set>
                                    <p:animEffect transition="in" filter="fade">
                                      <p:cBhvr>
                                        <p:cTn id="192" dur="500"/>
                                        <p:tgtEl>
                                          <p:spTgt spid="164906"/>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907"/>
                                        </p:tgtEl>
                                        <p:attrNameLst>
                                          <p:attrName>style.visibility</p:attrName>
                                        </p:attrNameLst>
                                      </p:cBhvr>
                                      <p:to>
                                        <p:strVal val="visible"/>
                                      </p:to>
                                    </p:set>
                                    <p:animEffect transition="in" filter="fade">
                                      <p:cBhvr>
                                        <p:cTn id="197" dur="500"/>
                                        <p:tgtEl>
                                          <p:spTgt spid="164907"/>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8"/>
                                        </p:tgtEl>
                                        <p:attrNameLst>
                                          <p:attrName>style.visibility</p:attrName>
                                        </p:attrNameLst>
                                      </p:cBhvr>
                                      <p:to>
                                        <p:strVal val="visible"/>
                                      </p:to>
                                    </p:set>
                                    <p:animEffect transition="in" filter="fade">
                                      <p:cBhvr>
                                        <p:cTn id="202" dur="500"/>
                                        <p:tgtEl>
                                          <p:spTgt spid="164908"/>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9"/>
                                        </p:tgtEl>
                                        <p:attrNameLst>
                                          <p:attrName>style.visibility</p:attrName>
                                        </p:attrNameLst>
                                      </p:cBhvr>
                                      <p:to>
                                        <p:strVal val="visible"/>
                                      </p:to>
                                    </p:set>
                                    <p:animEffect transition="in" filter="fade">
                                      <p:cBhvr>
                                        <p:cTn id="20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5"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2786"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2787"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27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2789"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2790"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200713" name="Rectangle 9"/>
          <p:cNvSpPr>
            <a:spLocks noGrp="1" noChangeArrowheads="1"/>
          </p:cNvSpPr>
          <p:nvPr>
            <p:ph type="ctrTitle"/>
          </p:nvPr>
        </p:nvSpPr>
        <p:spPr>
          <a:xfrm>
            <a:off x="1524000" y="-76200"/>
            <a:ext cx="6477000" cy="914400"/>
          </a:xfrm>
          <a:solidFill>
            <a:schemeClr val="bg2"/>
          </a:solidFill>
        </p:spPr>
        <p:txBody>
          <a:bodyPr/>
          <a:lstStyle/>
          <a:p>
            <a:pPr eaLnBrk="1" hangingPunct="1">
              <a:defRPr/>
            </a:pPr>
            <a:r>
              <a:rPr kumimoji="1" lang="ja-JP" altLang="en-US" b="0" dirty="0">
                <a:solidFill>
                  <a:schemeClr val="tx1"/>
                </a:solidFill>
                <a:latin typeface="MS Song" charset="0"/>
              </a:rPr>
              <a:t>北</a:t>
            </a:r>
            <a:r>
              <a:rPr kumimoji="1" lang="zh-CN" altLang="en-US" b="0" dirty="0">
                <a:solidFill>
                  <a:schemeClr val="tx1"/>
                </a:solidFill>
                <a:latin typeface="MS Song" charset="0"/>
              </a:rPr>
              <a:t>国</a:t>
            </a:r>
            <a:r>
              <a:rPr kumimoji="1" lang="ja-JP" altLang="en-US" b="0" dirty="0">
                <a:solidFill>
                  <a:schemeClr val="tx1"/>
                </a:solidFill>
                <a:latin typeface="MS Song" charset="0"/>
              </a:rPr>
              <a:t>早期国王</a:t>
            </a:r>
            <a:endParaRPr kumimoji="1" lang="en-US" altLang="en-US" b="0" dirty="0">
              <a:solidFill>
                <a:schemeClr val="tx1"/>
              </a:solidFill>
              <a:latin typeface="MS Song" charset="0"/>
            </a:endParaRPr>
          </a:p>
        </p:txBody>
      </p:sp>
      <p:sp>
        <p:nvSpPr>
          <p:cNvPr id="200714" name="Text Box 10"/>
          <p:cNvSpPr txBox="1">
            <a:spLocks noChangeArrowheads="1"/>
          </p:cNvSpPr>
          <p:nvPr/>
        </p:nvSpPr>
        <p:spPr bwMode="auto">
          <a:xfrm>
            <a:off x="7391400" y="76200"/>
            <a:ext cx="16764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mn-ea"/>
                <a:cs typeface="Arial"/>
              </a:rPr>
              <a:t>232 &amp; 342</a:t>
            </a:r>
          </a:p>
        </p:txBody>
      </p:sp>
      <p:sp>
        <p:nvSpPr>
          <p:cNvPr id="200715" name="Text Box 11"/>
          <p:cNvSpPr txBox="1">
            <a:spLocks noChangeArrowheads="1"/>
          </p:cNvSpPr>
          <p:nvPr/>
        </p:nvSpPr>
        <p:spPr bwMode="auto">
          <a:xfrm rot="-1733461">
            <a:off x="4046538"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耶罗波安</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0716" name="Text Box 12"/>
          <p:cNvSpPr txBox="1">
            <a:spLocks noChangeArrowheads="1"/>
          </p:cNvSpPr>
          <p:nvPr/>
        </p:nvSpPr>
        <p:spPr bwMode="auto">
          <a:xfrm rot="-1733461">
            <a:off x="4495800"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拿答</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0717" name="Text Box 13"/>
          <p:cNvSpPr txBox="1">
            <a:spLocks noChangeArrowheads="1"/>
          </p:cNvSpPr>
          <p:nvPr/>
        </p:nvSpPr>
        <p:spPr bwMode="auto">
          <a:xfrm rot="-1733461">
            <a:off x="5424488"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巴沙</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0718" name="Text Box 14"/>
          <p:cNvSpPr txBox="1">
            <a:spLocks noChangeArrowheads="1"/>
          </p:cNvSpPr>
          <p:nvPr/>
        </p:nvSpPr>
        <p:spPr bwMode="auto">
          <a:xfrm rot="-1733461">
            <a:off x="5867400"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00"/>
                </a:solidFill>
                <a:effectLst/>
                <a:uLnTx/>
                <a:uFillTx/>
                <a:latin typeface="Times" pitchFamily="-84" charset="0"/>
                <a:ea typeface="MS PGothic" pitchFamily="34" charset="-128"/>
                <a:cs typeface="Arial"/>
              </a:rPr>
              <a:t> </a:t>
            </a: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以拉</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0719" name="Text Box 15"/>
          <p:cNvSpPr txBox="1">
            <a:spLocks noChangeArrowheads="1"/>
          </p:cNvSpPr>
          <p:nvPr/>
        </p:nvSpPr>
        <p:spPr bwMode="auto">
          <a:xfrm rot="-1733461">
            <a:off x="6286500"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心利</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0720" name="Text Box 16"/>
          <p:cNvSpPr txBox="1">
            <a:spLocks noChangeArrowheads="1"/>
          </p:cNvSpPr>
          <p:nvPr/>
        </p:nvSpPr>
        <p:spPr bwMode="auto">
          <a:xfrm rot="-1733461">
            <a:off x="6707188"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暗利</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0721" name="Text Box 17"/>
          <p:cNvSpPr txBox="1">
            <a:spLocks noChangeArrowheads="1"/>
          </p:cNvSpPr>
          <p:nvPr/>
        </p:nvSpPr>
        <p:spPr bwMode="auto">
          <a:xfrm rot="-1733461">
            <a:off x="7127875"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亚哈</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0722" name="Text Box 18"/>
          <p:cNvSpPr txBox="1">
            <a:spLocks noChangeArrowheads="1"/>
          </p:cNvSpPr>
          <p:nvPr/>
        </p:nvSpPr>
        <p:spPr bwMode="auto">
          <a:xfrm rot="-1733461">
            <a:off x="7548563"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亚哈谢</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0723" name="Text Box 19"/>
          <p:cNvSpPr txBox="1">
            <a:spLocks noChangeArrowheads="1"/>
          </p:cNvSpPr>
          <p:nvPr/>
        </p:nvSpPr>
        <p:spPr bwMode="auto">
          <a:xfrm rot="-1733461">
            <a:off x="7969250"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约兰</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0724" name="Text Box 20"/>
          <p:cNvSpPr txBox="1">
            <a:spLocks noChangeArrowheads="1"/>
          </p:cNvSpPr>
          <p:nvPr/>
        </p:nvSpPr>
        <p:spPr bwMode="auto">
          <a:xfrm rot="-1733461">
            <a:off x="4038600" y="1919288"/>
            <a:ext cx="1422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罗波安</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0725" name="Text Box 21"/>
          <p:cNvSpPr txBox="1">
            <a:spLocks noChangeArrowheads="1"/>
          </p:cNvSpPr>
          <p:nvPr/>
        </p:nvSpPr>
        <p:spPr bwMode="auto">
          <a:xfrm rot="-1733461">
            <a:off x="4724400" y="1951038"/>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亚比央</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0726" name="Text Box 22"/>
          <p:cNvSpPr txBox="1">
            <a:spLocks noChangeArrowheads="1"/>
          </p:cNvSpPr>
          <p:nvPr/>
        </p:nvSpPr>
        <p:spPr bwMode="auto">
          <a:xfrm rot="-1733461">
            <a:off x="6016625" y="19050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亚撒</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0727" name="Text Box 23"/>
          <p:cNvSpPr txBox="1">
            <a:spLocks noChangeArrowheads="1"/>
          </p:cNvSpPr>
          <p:nvPr/>
        </p:nvSpPr>
        <p:spPr bwMode="auto">
          <a:xfrm rot="-1733461">
            <a:off x="6940550" y="1852613"/>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约兰</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0728" name="Text Box 24"/>
          <p:cNvSpPr txBox="1">
            <a:spLocks noChangeArrowheads="1"/>
          </p:cNvSpPr>
          <p:nvPr/>
        </p:nvSpPr>
        <p:spPr bwMode="auto">
          <a:xfrm rot="-1733461">
            <a:off x="7388225" y="1951038"/>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亚哈谢</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0729" name="Text Box 25"/>
          <p:cNvSpPr txBox="1">
            <a:spLocks noChangeArrowheads="1"/>
          </p:cNvSpPr>
          <p:nvPr/>
        </p:nvSpPr>
        <p:spPr bwMode="auto">
          <a:xfrm rot="-1733461">
            <a:off x="7808913" y="19653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亚她利雅</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0730" name="Text Box 26"/>
          <p:cNvSpPr txBox="1">
            <a:spLocks noChangeArrowheads="1"/>
          </p:cNvSpPr>
          <p:nvPr/>
        </p:nvSpPr>
        <p:spPr bwMode="auto">
          <a:xfrm rot="-1733461">
            <a:off x="8280400" y="1947863"/>
            <a:ext cx="1298575"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约阿施</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0731" name="Text Box 27"/>
          <p:cNvSpPr txBox="1">
            <a:spLocks noChangeArrowheads="1"/>
          </p:cNvSpPr>
          <p:nvPr/>
        </p:nvSpPr>
        <p:spPr bwMode="auto">
          <a:xfrm rot="-1733461">
            <a:off x="8426450"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耶户</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0732" name="Text Box 28"/>
          <p:cNvSpPr txBox="1">
            <a:spLocks noChangeArrowheads="1"/>
          </p:cNvSpPr>
          <p:nvPr/>
        </p:nvSpPr>
        <p:spPr bwMode="auto">
          <a:xfrm rot="-1733461">
            <a:off x="6400800" y="1874838"/>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约沙法</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0733" name="Text Box 29"/>
          <p:cNvSpPr txBox="1">
            <a:spLocks noChangeArrowheads="1"/>
          </p:cNvSpPr>
          <p:nvPr/>
        </p:nvSpPr>
        <p:spPr bwMode="auto">
          <a:xfrm rot="-1733461">
            <a:off x="-68263" y="2895600"/>
            <a:ext cx="1295401"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耶户</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0734" name="Text Box 30"/>
          <p:cNvSpPr txBox="1">
            <a:spLocks noChangeArrowheads="1"/>
          </p:cNvSpPr>
          <p:nvPr/>
        </p:nvSpPr>
        <p:spPr bwMode="auto">
          <a:xfrm rot="-1733461">
            <a:off x="3810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约哈斯</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0735" name="Text Box 31"/>
          <p:cNvSpPr txBox="1">
            <a:spLocks noChangeArrowheads="1"/>
          </p:cNvSpPr>
          <p:nvPr/>
        </p:nvSpPr>
        <p:spPr bwMode="auto">
          <a:xfrm rot="-1733461">
            <a:off x="852488"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约阿施</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0736" name="Text Box 32"/>
          <p:cNvSpPr txBox="1">
            <a:spLocks noChangeArrowheads="1"/>
          </p:cNvSpPr>
          <p:nvPr/>
        </p:nvSpPr>
        <p:spPr bwMode="auto">
          <a:xfrm rot="-1733461">
            <a:off x="1277938" y="2746375"/>
            <a:ext cx="1908175"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耶罗波安二世</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0737" name="Text Box 33"/>
          <p:cNvSpPr txBox="1">
            <a:spLocks noChangeArrowheads="1"/>
          </p:cNvSpPr>
          <p:nvPr/>
        </p:nvSpPr>
        <p:spPr bwMode="auto">
          <a:xfrm rot="-1733461">
            <a:off x="1717675" y="2820988"/>
            <a:ext cx="1601788"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撒迦利雅</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0738" name="Text Box 34"/>
          <p:cNvSpPr txBox="1">
            <a:spLocks noChangeArrowheads="1"/>
          </p:cNvSpPr>
          <p:nvPr/>
        </p:nvSpPr>
        <p:spPr bwMode="auto">
          <a:xfrm rot="-1733461">
            <a:off x="27432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米拿</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0739" name="Text Box 35"/>
          <p:cNvSpPr txBox="1">
            <a:spLocks noChangeArrowheads="1"/>
          </p:cNvSpPr>
          <p:nvPr/>
        </p:nvSpPr>
        <p:spPr bwMode="auto">
          <a:xfrm rot="-1733461">
            <a:off x="3240088"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比加辖</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0740" name="Text Box 36"/>
          <p:cNvSpPr txBox="1">
            <a:spLocks noChangeArrowheads="1"/>
          </p:cNvSpPr>
          <p:nvPr/>
        </p:nvSpPr>
        <p:spPr bwMode="auto">
          <a:xfrm rot="-1733461">
            <a:off x="3660775"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比加作</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0741" name="Text Box 37"/>
          <p:cNvSpPr txBox="1">
            <a:spLocks noChangeArrowheads="1"/>
          </p:cNvSpPr>
          <p:nvPr/>
        </p:nvSpPr>
        <p:spPr bwMode="auto">
          <a:xfrm rot="-1733461">
            <a:off x="0" y="3962400"/>
            <a:ext cx="1422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约阿施</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0742" name="Text Box 38"/>
          <p:cNvSpPr txBox="1">
            <a:spLocks noChangeArrowheads="1"/>
          </p:cNvSpPr>
          <p:nvPr/>
        </p:nvSpPr>
        <p:spPr bwMode="auto">
          <a:xfrm rot="-1733461">
            <a:off x="1371600" y="399415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亚玛谢</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0743" name="Text Box 39"/>
          <p:cNvSpPr txBox="1">
            <a:spLocks noChangeArrowheads="1"/>
          </p:cNvSpPr>
          <p:nvPr/>
        </p:nvSpPr>
        <p:spPr bwMode="auto">
          <a:xfrm rot="-1733461">
            <a:off x="2511425" y="399415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乌西亚</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0744" name="Text Box 40"/>
          <p:cNvSpPr txBox="1">
            <a:spLocks noChangeArrowheads="1"/>
          </p:cNvSpPr>
          <p:nvPr/>
        </p:nvSpPr>
        <p:spPr bwMode="auto">
          <a:xfrm rot="-1733461">
            <a:off x="3932238" y="3895725"/>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亚哈斯</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0745" name="Text Box 41"/>
          <p:cNvSpPr txBox="1">
            <a:spLocks noChangeArrowheads="1"/>
          </p:cNvSpPr>
          <p:nvPr/>
        </p:nvSpPr>
        <p:spPr bwMode="auto">
          <a:xfrm rot="-1733461">
            <a:off x="4913313" y="40227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希西家</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0746" name="Text Box 42"/>
          <p:cNvSpPr txBox="1">
            <a:spLocks noChangeArrowheads="1"/>
          </p:cNvSpPr>
          <p:nvPr/>
        </p:nvSpPr>
        <p:spPr bwMode="auto">
          <a:xfrm rot="-1733461">
            <a:off x="6248400" y="40227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玛拿西</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0747" name="Text Box 43"/>
          <p:cNvSpPr txBox="1">
            <a:spLocks noChangeArrowheads="1"/>
          </p:cNvSpPr>
          <p:nvPr/>
        </p:nvSpPr>
        <p:spPr bwMode="auto">
          <a:xfrm rot="-1733461">
            <a:off x="7086600" y="4114800"/>
            <a:ext cx="914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3B600"/>
                </a:solidFill>
                <a:effectLst/>
                <a:uLnTx/>
                <a:uFillTx/>
                <a:latin typeface="Times" pitchFamily="-84" charset="0"/>
                <a:ea typeface="MS PGothic" pitchFamily="34" charset="-128"/>
                <a:cs typeface="Arial"/>
              </a:rPr>
              <a:t> </a:t>
            </a: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亚们</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0748" name="Text Box 44"/>
          <p:cNvSpPr txBox="1">
            <a:spLocks noChangeArrowheads="1"/>
          </p:cNvSpPr>
          <p:nvPr/>
        </p:nvSpPr>
        <p:spPr bwMode="auto">
          <a:xfrm rot="-1733461">
            <a:off x="3392488" y="3917950"/>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约坦</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0749" name="Text Box 45"/>
          <p:cNvSpPr txBox="1">
            <a:spLocks noChangeArrowheads="1"/>
          </p:cNvSpPr>
          <p:nvPr/>
        </p:nvSpPr>
        <p:spPr bwMode="auto">
          <a:xfrm rot="-1733461">
            <a:off x="22098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沙龙</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0750" name="Text Box 46"/>
          <p:cNvSpPr txBox="1">
            <a:spLocks noChangeArrowheads="1"/>
          </p:cNvSpPr>
          <p:nvPr/>
        </p:nvSpPr>
        <p:spPr bwMode="auto">
          <a:xfrm rot="-1733461">
            <a:off x="41148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何细亚</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0751" name="Text Box 47"/>
          <p:cNvSpPr txBox="1">
            <a:spLocks noChangeArrowheads="1"/>
          </p:cNvSpPr>
          <p:nvPr/>
        </p:nvSpPr>
        <p:spPr bwMode="auto">
          <a:xfrm rot="-1733461">
            <a:off x="8001000" y="4114800"/>
            <a:ext cx="914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西亚</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0752" name="Text Box 48"/>
          <p:cNvSpPr txBox="1">
            <a:spLocks noChangeArrowheads="1"/>
          </p:cNvSpPr>
          <p:nvPr/>
        </p:nvSpPr>
        <p:spPr bwMode="auto">
          <a:xfrm rot="-1733461">
            <a:off x="-76200" y="57753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约</a:t>
            </a:r>
            <a:r>
              <a:rPr kumimoji="0" lang="ja-JP"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rPr>
              <a:t>哈斯</a:t>
            </a:r>
            <a:endParaRPr kumimoji="0" lang="en-US"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endParaRPr>
          </a:p>
        </p:txBody>
      </p:sp>
      <p:sp>
        <p:nvSpPr>
          <p:cNvPr id="200753" name="Text Box 49"/>
          <p:cNvSpPr txBox="1">
            <a:spLocks noChangeArrowheads="1"/>
          </p:cNvSpPr>
          <p:nvPr/>
        </p:nvSpPr>
        <p:spPr bwMode="auto">
          <a:xfrm rot="-1733461">
            <a:off x="412750" y="5729288"/>
            <a:ext cx="1487488"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MS Song" charset="0"/>
                <a:ea typeface="MS PGothic" pitchFamily="34" charset="-128"/>
                <a:cs typeface="Arial"/>
              </a:rPr>
              <a:t>约雅敬</a:t>
            </a:r>
            <a:endParaRPr kumimoji="0" lang="en-US" altLang="en-US" sz="2000" b="1" i="0" u="none" strike="noStrike" kern="1200" cap="none" spc="0" normalizeH="0" baseline="0" noProof="0">
              <a:ln>
                <a:noFill/>
              </a:ln>
              <a:solidFill>
                <a:srgbClr val="F3B600"/>
              </a:solidFill>
              <a:effectLst/>
              <a:uLnTx/>
              <a:uFillTx/>
              <a:latin typeface="MS Song" charset="0"/>
              <a:ea typeface="MS PGothic" pitchFamily="34" charset="-128"/>
              <a:cs typeface="Arial"/>
            </a:endParaRPr>
          </a:p>
        </p:txBody>
      </p:sp>
      <p:sp>
        <p:nvSpPr>
          <p:cNvPr id="200754" name="Text Box 50"/>
          <p:cNvSpPr txBox="1">
            <a:spLocks noChangeArrowheads="1"/>
          </p:cNvSpPr>
          <p:nvPr/>
        </p:nvSpPr>
        <p:spPr bwMode="auto">
          <a:xfrm rot="-1733461">
            <a:off x="854075" y="5705475"/>
            <a:ext cx="1585913"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rPr>
              <a:t>约雅斤</a:t>
            </a:r>
            <a:endParaRPr kumimoji="0" lang="en-US"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endParaRPr>
          </a:p>
        </p:txBody>
      </p:sp>
      <p:sp>
        <p:nvSpPr>
          <p:cNvPr id="200755" name="Text Box 51"/>
          <p:cNvSpPr txBox="1">
            <a:spLocks noChangeArrowheads="1"/>
          </p:cNvSpPr>
          <p:nvPr/>
        </p:nvSpPr>
        <p:spPr bwMode="auto">
          <a:xfrm rot="-1733461">
            <a:off x="1408113" y="5765800"/>
            <a:ext cx="1335087"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rPr>
              <a:t>西底家</a:t>
            </a:r>
            <a:endParaRPr kumimoji="0" lang="en-US" altLang="en-US" sz="2000" b="1" i="0" u="none" strike="noStrike" kern="1200" cap="none" spc="0" normalizeH="0" baseline="0" noProof="0">
              <a:ln>
                <a:noFill/>
              </a:ln>
              <a:solidFill>
                <a:srgbClr val="F3B600"/>
              </a:solidFill>
              <a:effectLst/>
              <a:uLnTx/>
              <a:uFillTx/>
              <a:latin typeface="Times" pitchFamily="-84" charset="0"/>
              <a:ea typeface="MS PGothic" pitchFamily="34" charset="-128"/>
              <a:cs typeface="Arial"/>
            </a:endParaRPr>
          </a:p>
        </p:txBody>
      </p:sp>
      <p:sp>
        <p:nvSpPr>
          <p:cNvPr id="200762" name="Text Box 58"/>
          <p:cNvSpPr txBox="1">
            <a:spLocks noChangeArrowheads="1"/>
          </p:cNvSpPr>
          <p:nvPr/>
        </p:nvSpPr>
        <p:spPr bwMode="auto">
          <a:xfrm rot="1479">
            <a:off x="4876800" y="5087938"/>
            <a:ext cx="3581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chemeClr val="tx1"/>
                </a:solidFill>
                <a:latin typeface="Garamond" charset="0"/>
                <a:ea typeface="MS PGothic" charset="0"/>
                <a:cs typeface="Arial" charset="0"/>
              </a:defRPr>
            </a:lvl1pPr>
            <a:lvl2pPr>
              <a:defRPr sz="2800">
                <a:solidFill>
                  <a:schemeClr val="tx1"/>
                </a:solidFill>
                <a:latin typeface="Garamond" charset="0"/>
                <a:ea typeface="Arial" charset="0"/>
                <a:cs typeface="Arial" charset="0"/>
              </a:defRPr>
            </a:lvl2pPr>
            <a:lvl3pPr>
              <a:defRPr sz="2400">
                <a:solidFill>
                  <a:schemeClr val="tx1"/>
                </a:solidFill>
                <a:latin typeface="Garamond" charset="0"/>
                <a:ea typeface="Arial" charset="0"/>
                <a:cs typeface="Arial" charset="0"/>
              </a:defRPr>
            </a:lvl3pPr>
            <a:lvl4pPr>
              <a:defRPr sz="2000">
                <a:solidFill>
                  <a:schemeClr val="tx1"/>
                </a:solidFill>
                <a:latin typeface="Garamond" charset="0"/>
                <a:ea typeface="Arial" charset="0"/>
                <a:cs typeface="Arial" charset="0"/>
              </a:defRPr>
            </a:lvl4pPr>
            <a:lvl5pPr>
              <a:defRPr sz="2000">
                <a:solidFill>
                  <a:schemeClr val="tx1"/>
                </a:solidFill>
                <a:latin typeface="Garamond" charset="0"/>
                <a:ea typeface="Arial" charset="0"/>
                <a:cs typeface="Arial" charset="0"/>
              </a:defRPr>
            </a:lvl5pPr>
            <a:lvl6pPr eaLnBrk="0" hangingPunct="0">
              <a:buFont typeface="Wingdings" charset="0"/>
              <a:defRPr sz="2000">
                <a:solidFill>
                  <a:schemeClr val="tx1"/>
                </a:solidFill>
                <a:latin typeface="Garamond" charset="0"/>
                <a:ea typeface="Arial" charset="0"/>
                <a:cs typeface="Arial" charset="0"/>
              </a:defRPr>
            </a:lvl6pPr>
            <a:lvl7pPr eaLnBrk="0" hangingPunct="0">
              <a:buFont typeface="Wingdings" charset="0"/>
              <a:defRPr sz="2000">
                <a:solidFill>
                  <a:schemeClr val="tx1"/>
                </a:solidFill>
                <a:latin typeface="Garamond" charset="0"/>
                <a:ea typeface="Arial" charset="0"/>
                <a:cs typeface="Arial" charset="0"/>
              </a:defRPr>
            </a:lvl7pPr>
            <a:lvl8pPr eaLnBrk="0" hangingPunct="0">
              <a:buFont typeface="Wingdings" charset="0"/>
              <a:defRPr sz="2000">
                <a:solidFill>
                  <a:schemeClr val="tx1"/>
                </a:solidFill>
                <a:latin typeface="Garamond" charset="0"/>
                <a:ea typeface="Arial" charset="0"/>
                <a:cs typeface="Arial" charset="0"/>
              </a:defRPr>
            </a:lvl8pPr>
            <a:lvl9pPr eaLnBrk="0" hangingPunct="0">
              <a:buFont typeface="Wingdings" charset="0"/>
              <a:defRPr sz="2000">
                <a:solidFill>
                  <a:schemeClr val="tx1"/>
                </a:solidFill>
                <a:latin typeface="Garamo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000000"/>
                </a:solidFill>
                <a:effectLst/>
                <a:uLnTx/>
                <a:uFillTx/>
                <a:latin typeface="MS Song" charset="0"/>
                <a:ea typeface="MS PGothic" charset="0"/>
                <a:cs typeface="Arial" charset="0"/>
              </a:rPr>
              <a:t>以色列的王</a:t>
            </a:r>
            <a:r>
              <a:rPr kumimoji="0" lang="en-US" altLang="ja-JP" sz="2000" b="1" i="0" u="none" strike="noStrike" kern="1200" cap="none" spc="0" normalizeH="0" baseline="0" noProof="0">
                <a:ln>
                  <a:noFill/>
                </a:ln>
                <a:solidFill>
                  <a:srgbClr val="000000"/>
                </a:solidFill>
                <a:effectLst/>
                <a:uLnTx/>
                <a:uFillTx/>
                <a:latin typeface="MS Song" charset="0"/>
                <a:ea typeface="MS PGothic" charset="0"/>
                <a:cs typeface="Times New Roman" charset="0"/>
              </a:rPr>
              <a:t> (</a:t>
            </a:r>
            <a:r>
              <a:rPr kumimoji="0" lang="ja-JP" altLang="en-US" sz="2000" b="1" i="0" u="none" strike="noStrike" kern="1200" cap="none" spc="0" normalizeH="0" baseline="0" noProof="0">
                <a:ln>
                  <a:noFill/>
                </a:ln>
                <a:solidFill>
                  <a:srgbClr val="000000"/>
                </a:solidFill>
                <a:effectLst/>
                <a:uLnTx/>
                <a:uFillTx/>
                <a:latin typeface="MS Song" charset="0"/>
                <a:ea typeface="MS PGothic" charset="0"/>
                <a:cs typeface="Arial" charset="0"/>
              </a:rPr>
              <a:t>全都是坏的</a:t>
            </a:r>
            <a:r>
              <a:rPr kumimoji="0" lang="en-US" altLang="ja-JP" sz="2000" b="1" i="0" u="none" strike="noStrike" kern="1200" cap="none" spc="0" normalizeH="0" baseline="0" noProof="0">
                <a:ln>
                  <a:noFill/>
                </a:ln>
                <a:solidFill>
                  <a:srgbClr val="000000"/>
                </a:solidFill>
                <a:effectLst/>
                <a:uLnTx/>
                <a:uFillTx/>
                <a:latin typeface="MS Song" charset="0"/>
                <a:ea typeface="MS PGothic" charset="0"/>
                <a:cs typeface="Times New Roman" charset="0"/>
              </a:rPr>
              <a:t>)</a:t>
            </a:r>
            <a:endParaRPr kumimoji="0" lang="en-US" sz="2000" b="1" i="0" u="none" strike="noStrike" kern="1200" cap="none" spc="0" normalizeH="0" baseline="0" noProof="0">
              <a:ln>
                <a:noFill/>
              </a:ln>
              <a:solidFill>
                <a:srgbClr val="000000"/>
              </a:solidFill>
              <a:effectLst/>
              <a:uLnTx/>
              <a:uFillTx/>
              <a:latin typeface="MS Song" charset="0"/>
              <a:ea typeface="MS PGothic" charset="0"/>
              <a:cs typeface="Times New Roman" charset="0"/>
            </a:endParaRPr>
          </a:p>
        </p:txBody>
      </p:sp>
      <p:sp>
        <p:nvSpPr>
          <p:cNvPr id="200763" name="Text Box 59"/>
          <p:cNvSpPr txBox="1">
            <a:spLocks noChangeArrowheads="1"/>
          </p:cNvSpPr>
          <p:nvPr/>
        </p:nvSpPr>
        <p:spPr bwMode="auto">
          <a:xfrm rot="1479">
            <a:off x="4876800" y="5470525"/>
            <a:ext cx="3581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犹大的坏王</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0764" name="Text Box 60"/>
          <p:cNvSpPr txBox="1">
            <a:spLocks noChangeArrowheads="1"/>
          </p:cNvSpPr>
          <p:nvPr/>
        </p:nvSpPr>
        <p:spPr bwMode="auto">
          <a:xfrm rot="1479">
            <a:off x="4876800" y="5851525"/>
            <a:ext cx="3581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犹大的好王</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502837"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2838"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2839"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2840"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2841"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2842"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2843"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2844"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2845" name="Rectangle 69"/>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0715"/>
                                        </p:tgtEl>
                                        <p:attrNameLst>
                                          <p:attrName>style.visibility</p:attrName>
                                        </p:attrNameLst>
                                      </p:cBhvr>
                                      <p:to>
                                        <p:strVal val="visible"/>
                                      </p:to>
                                    </p:set>
                                    <p:animEffect transition="in" filter="fade">
                                      <p:cBhvr>
                                        <p:cTn id="7" dur="500"/>
                                        <p:tgtEl>
                                          <p:spTgt spid="20071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0716"/>
                                        </p:tgtEl>
                                        <p:attrNameLst>
                                          <p:attrName>style.visibility</p:attrName>
                                        </p:attrNameLst>
                                      </p:cBhvr>
                                      <p:to>
                                        <p:strVal val="visible"/>
                                      </p:to>
                                    </p:set>
                                    <p:animEffect transition="in" filter="fade">
                                      <p:cBhvr>
                                        <p:cTn id="12" dur="500"/>
                                        <p:tgtEl>
                                          <p:spTgt spid="20071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0717"/>
                                        </p:tgtEl>
                                        <p:attrNameLst>
                                          <p:attrName>style.visibility</p:attrName>
                                        </p:attrNameLst>
                                      </p:cBhvr>
                                      <p:to>
                                        <p:strVal val="visible"/>
                                      </p:to>
                                    </p:set>
                                    <p:animEffect transition="in" filter="fade">
                                      <p:cBhvr>
                                        <p:cTn id="17" dur="500"/>
                                        <p:tgtEl>
                                          <p:spTgt spid="20071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0718"/>
                                        </p:tgtEl>
                                        <p:attrNameLst>
                                          <p:attrName>style.visibility</p:attrName>
                                        </p:attrNameLst>
                                      </p:cBhvr>
                                      <p:to>
                                        <p:strVal val="visible"/>
                                      </p:to>
                                    </p:set>
                                    <p:animEffect transition="in" filter="fade">
                                      <p:cBhvr>
                                        <p:cTn id="22" dur="500"/>
                                        <p:tgtEl>
                                          <p:spTgt spid="20071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0719"/>
                                        </p:tgtEl>
                                        <p:attrNameLst>
                                          <p:attrName>style.visibility</p:attrName>
                                        </p:attrNameLst>
                                      </p:cBhvr>
                                      <p:to>
                                        <p:strVal val="visible"/>
                                      </p:to>
                                    </p:set>
                                    <p:animEffect transition="in" filter="fade">
                                      <p:cBhvr>
                                        <p:cTn id="27" dur="500"/>
                                        <p:tgtEl>
                                          <p:spTgt spid="20071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0720"/>
                                        </p:tgtEl>
                                        <p:attrNameLst>
                                          <p:attrName>style.visibility</p:attrName>
                                        </p:attrNameLst>
                                      </p:cBhvr>
                                      <p:to>
                                        <p:strVal val="visible"/>
                                      </p:to>
                                    </p:set>
                                    <p:animEffect transition="in" filter="fade">
                                      <p:cBhvr>
                                        <p:cTn id="32" dur="500"/>
                                        <p:tgtEl>
                                          <p:spTgt spid="200720"/>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00721"/>
                                        </p:tgtEl>
                                        <p:attrNameLst>
                                          <p:attrName>style.visibility</p:attrName>
                                        </p:attrNameLst>
                                      </p:cBhvr>
                                      <p:to>
                                        <p:strVal val="visible"/>
                                      </p:to>
                                    </p:set>
                                    <p:animEffect transition="in" filter="fade">
                                      <p:cBhvr>
                                        <p:cTn id="37" dur="500"/>
                                        <p:tgtEl>
                                          <p:spTgt spid="200721"/>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0722"/>
                                        </p:tgtEl>
                                        <p:attrNameLst>
                                          <p:attrName>style.visibility</p:attrName>
                                        </p:attrNameLst>
                                      </p:cBhvr>
                                      <p:to>
                                        <p:strVal val="visible"/>
                                      </p:to>
                                    </p:set>
                                    <p:animEffect transition="in" filter="fade">
                                      <p:cBhvr>
                                        <p:cTn id="42" dur="500"/>
                                        <p:tgtEl>
                                          <p:spTgt spid="200722"/>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00723"/>
                                        </p:tgtEl>
                                        <p:attrNameLst>
                                          <p:attrName>style.visibility</p:attrName>
                                        </p:attrNameLst>
                                      </p:cBhvr>
                                      <p:to>
                                        <p:strVal val="visible"/>
                                      </p:to>
                                    </p:set>
                                    <p:animEffect transition="in" filter="fade">
                                      <p:cBhvr>
                                        <p:cTn id="47" dur="500"/>
                                        <p:tgtEl>
                                          <p:spTgt spid="20072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00731"/>
                                        </p:tgtEl>
                                        <p:attrNameLst>
                                          <p:attrName>style.visibility</p:attrName>
                                        </p:attrNameLst>
                                      </p:cBhvr>
                                      <p:to>
                                        <p:strVal val="visible"/>
                                      </p:to>
                                    </p:set>
                                    <p:animEffect transition="in" filter="fade">
                                      <p:cBhvr>
                                        <p:cTn id="52" dur="500"/>
                                        <p:tgtEl>
                                          <p:spTgt spid="200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715" grpId="0" autoUpdateAnimBg="0"/>
      <p:bldP spid="200716" grpId="0" autoUpdateAnimBg="0"/>
      <p:bldP spid="200717" grpId="0" autoUpdateAnimBg="0"/>
      <p:bldP spid="200718" grpId="0" autoUpdateAnimBg="0"/>
      <p:bldP spid="200719" grpId="0" autoUpdateAnimBg="0"/>
      <p:bldP spid="200720" grpId="0" autoUpdateAnimBg="0"/>
      <p:bldP spid="200721" grpId="0" autoUpdateAnimBg="0"/>
      <p:bldP spid="200722" grpId="0" autoUpdateAnimBg="0"/>
      <p:bldP spid="200723" grpId="0" autoUpdateAnimBg="0"/>
      <p:bldP spid="200731" grpId="0"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483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483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483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483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483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483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202761" name="Rectangle 9"/>
          <p:cNvSpPr>
            <a:spLocks noGrp="1" noChangeArrowheads="1"/>
          </p:cNvSpPr>
          <p:nvPr>
            <p:ph type="ctrTitle"/>
          </p:nvPr>
        </p:nvSpPr>
        <p:spPr>
          <a:xfrm>
            <a:off x="1600200" y="-76200"/>
            <a:ext cx="6477000" cy="914400"/>
          </a:xfrm>
          <a:solidFill>
            <a:schemeClr val="bg2"/>
          </a:solidFill>
        </p:spPr>
        <p:txBody>
          <a:bodyPr/>
          <a:lstStyle/>
          <a:p>
            <a:pPr eaLnBrk="1" hangingPunct="1">
              <a:defRPr/>
            </a:pPr>
            <a:r>
              <a:rPr kumimoji="1" lang="ja-JP" altLang="en-US" b="0">
                <a:solidFill>
                  <a:schemeClr val="tx1"/>
                </a:solidFill>
                <a:latin typeface="MS Song" charset="0"/>
                <a:ea typeface="MS PGothic" charset="0"/>
                <a:cs typeface="Arial" charset="0"/>
              </a:rPr>
              <a:t>南</a:t>
            </a:r>
            <a:r>
              <a:rPr kumimoji="1" lang="zh-CN" altLang="en-US" b="0">
                <a:solidFill>
                  <a:schemeClr val="tx1"/>
                </a:solidFill>
                <a:latin typeface="MS Song" charset="0"/>
                <a:ea typeface="MS PGothic" charset="0"/>
                <a:cs typeface="Arial" charset="0"/>
              </a:rPr>
              <a:t>国</a:t>
            </a:r>
            <a:r>
              <a:rPr kumimoji="1" lang="ja-JP" altLang="en-US" b="0">
                <a:solidFill>
                  <a:schemeClr val="tx1"/>
                </a:solidFill>
                <a:latin typeface="MS Song" charset="0"/>
                <a:ea typeface="MS PGothic" charset="0"/>
                <a:cs typeface="Arial" charset="0"/>
              </a:rPr>
              <a:t>早期国王</a:t>
            </a:r>
            <a:r>
              <a:rPr kumimoji="1" lang="en-US" altLang="ja-JP" b="0">
                <a:solidFill>
                  <a:schemeClr val="tx1"/>
                </a:solidFill>
                <a:latin typeface="MS Song" charset="0"/>
                <a:ea typeface="MS PGothic" charset="0"/>
                <a:cs typeface="Arial" charset="0"/>
              </a:rPr>
              <a:t> </a:t>
            </a:r>
            <a:endParaRPr kumimoji="1" lang="en-US" b="0">
              <a:solidFill>
                <a:schemeClr val="tx1"/>
              </a:solidFill>
              <a:latin typeface="MS Song" charset="0"/>
              <a:ea typeface="MS PGothic" charset="0"/>
              <a:cs typeface="Arial" charset="0"/>
            </a:endParaRPr>
          </a:p>
        </p:txBody>
      </p:sp>
      <p:sp>
        <p:nvSpPr>
          <p:cNvPr id="202762" name="Text Box 10"/>
          <p:cNvSpPr txBox="1">
            <a:spLocks noChangeArrowheads="1"/>
          </p:cNvSpPr>
          <p:nvPr/>
        </p:nvSpPr>
        <p:spPr bwMode="auto">
          <a:xfrm>
            <a:off x="7391400" y="76200"/>
            <a:ext cx="16764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mn-ea"/>
                <a:cs typeface="Arial"/>
              </a:rPr>
              <a:t>232 &amp; 342</a:t>
            </a:r>
          </a:p>
        </p:txBody>
      </p:sp>
      <p:sp>
        <p:nvSpPr>
          <p:cNvPr id="202763" name="Text Box 11"/>
          <p:cNvSpPr txBox="1">
            <a:spLocks noChangeArrowheads="1"/>
          </p:cNvSpPr>
          <p:nvPr/>
        </p:nvSpPr>
        <p:spPr bwMode="auto">
          <a:xfrm rot="-1733461">
            <a:off x="4046538"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00"/>
                </a:solidFill>
                <a:effectLst/>
                <a:uLnTx/>
                <a:uFillTx/>
                <a:latin typeface="Times" pitchFamily="-84" charset="0"/>
                <a:ea typeface="MS PGothic" pitchFamily="34" charset="-128"/>
                <a:cs typeface="Arial"/>
              </a:rPr>
              <a:t> </a:t>
            </a: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耶罗波安</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2764" name="Text Box 12"/>
          <p:cNvSpPr txBox="1">
            <a:spLocks noChangeArrowheads="1"/>
          </p:cNvSpPr>
          <p:nvPr/>
        </p:nvSpPr>
        <p:spPr bwMode="auto">
          <a:xfrm rot="-1733461">
            <a:off x="4495800"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拿答</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2765" name="Text Box 13"/>
          <p:cNvSpPr txBox="1">
            <a:spLocks noChangeArrowheads="1"/>
          </p:cNvSpPr>
          <p:nvPr/>
        </p:nvSpPr>
        <p:spPr bwMode="auto">
          <a:xfrm rot="-1733461">
            <a:off x="5424488"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巴沙</a:t>
            </a:r>
            <a:endParaRPr kumimoji="0" lang="en-US" altLang="en-US" sz="2000" b="1" i="0" u="none" strike="noStrike" kern="1200" cap="none" spc="0" normalizeH="0" baseline="0" noProof="0">
              <a:ln>
                <a:noFill/>
              </a:ln>
              <a:solidFill>
                <a:srgbClr val="FFFF00"/>
              </a:solidFill>
              <a:effectLst/>
              <a:uLnTx/>
              <a:uFillTx/>
              <a:latin typeface="Times" pitchFamily="-84" charset="0"/>
              <a:ea typeface="MS PGothic" pitchFamily="34" charset="-128"/>
              <a:cs typeface="Arial"/>
            </a:endParaRPr>
          </a:p>
        </p:txBody>
      </p:sp>
      <p:sp>
        <p:nvSpPr>
          <p:cNvPr id="202766" name="Text Box 14"/>
          <p:cNvSpPr txBox="1">
            <a:spLocks noChangeArrowheads="1"/>
          </p:cNvSpPr>
          <p:nvPr/>
        </p:nvSpPr>
        <p:spPr bwMode="auto">
          <a:xfrm rot="-1733461">
            <a:off x="5867400"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以拉</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2767" name="Text Box 15"/>
          <p:cNvSpPr txBox="1">
            <a:spLocks noChangeArrowheads="1"/>
          </p:cNvSpPr>
          <p:nvPr/>
        </p:nvSpPr>
        <p:spPr bwMode="auto">
          <a:xfrm rot="-1733461">
            <a:off x="6286500"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心利</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2768" name="Text Box 16"/>
          <p:cNvSpPr txBox="1">
            <a:spLocks noChangeArrowheads="1"/>
          </p:cNvSpPr>
          <p:nvPr/>
        </p:nvSpPr>
        <p:spPr bwMode="auto">
          <a:xfrm rot="-1733461">
            <a:off x="6707188"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暗利</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2769" name="Text Box 17"/>
          <p:cNvSpPr txBox="1">
            <a:spLocks noChangeArrowheads="1"/>
          </p:cNvSpPr>
          <p:nvPr/>
        </p:nvSpPr>
        <p:spPr bwMode="auto">
          <a:xfrm rot="-1733461">
            <a:off x="7127875"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亚哈</a:t>
            </a:r>
            <a:endParaRPr kumimoji="0" lang="en-US" altLang="en-US" sz="2000" b="1" i="0" u="none" strike="noStrike" kern="1200" cap="none" spc="0" normalizeH="0" baseline="0" noProof="0">
              <a:ln>
                <a:noFill/>
              </a:ln>
              <a:solidFill>
                <a:srgbClr val="FFFF00"/>
              </a:solidFill>
              <a:effectLst/>
              <a:uLnTx/>
              <a:uFillTx/>
              <a:latin typeface="Times" pitchFamily="-84" charset="0"/>
              <a:ea typeface="MS PGothic" pitchFamily="34" charset="-128"/>
              <a:cs typeface="Arial"/>
            </a:endParaRPr>
          </a:p>
        </p:txBody>
      </p:sp>
      <p:sp>
        <p:nvSpPr>
          <p:cNvPr id="202770" name="Text Box 18"/>
          <p:cNvSpPr txBox="1">
            <a:spLocks noChangeArrowheads="1"/>
          </p:cNvSpPr>
          <p:nvPr/>
        </p:nvSpPr>
        <p:spPr bwMode="auto">
          <a:xfrm rot="-1733461">
            <a:off x="7548563"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亚哈谢</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2771" name="Text Box 19"/>
          <p:cNvSpPr txBox="1">
            <a:spLocks noChangeArrowheads="1"/>
          </p:cNvSpPr>
          <p:nvPr/>
        </p:nvSpPr>
        <p:spPr bwMode="auto">
          <a:xfrm rot="-1733461">
            <a:off x="7969250"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约兰</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2772" name="Text Box 20"/>
          <p:cNvSpPr txBox="1">
            <a:spLocks noChangeArrowheads="1"/>
          </p:cNvSpPr>
          <p:nvPr/>
        </p:nvSpPr>
        <p:spPr bwMode="auto">
          <a:xfrm rot="-1733461">
            <a:off x="4038600" y="1919288"/>
            <a:ext cx="1422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罗波安</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2773" name="Text Box 21"/>
          <p:cNvSpPr txBox="1">
            <a:spLocks noChangeArrowheads="1"/>
          </p:cNvSpPr>
          <p:nvPr/>
        </p:nvSpPr>
        <p:spPr bwMode="auto">
          <a:xfrm rot="-1733461">
            <a:off x="4724400" y="1951038"/>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亚比央</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2774" name="Text Box 22"/>
          <p:cNvSpPr txBox="1">
            <a:spLocks noChangeArrowheads="1"/>
          </p:cNvSpPr>
          <p:nvPr/>
        </p:nvSpPr>
        <p:spPr bwMode="auto">
          <a:xfrm rot="-1733461">
            <a:off x="6016625" y="19050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亚撒</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2775" name="Text Box 23"/>
          <p:cNvSpPr txBox="1">
            <a:spLocks noChangeArrowheads="1"/>
          </p:cNvSpPr>
          <p:nvPr/>
        </p:nvSpPr>
        <p:spPr bwMode="auto">
          <a:xfrm rot="-1733461">
            <a:off x="6940550" y="1852613"/>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约兰</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2776" name="Text Box 24"/>
          <p:cNvSpPr txBox="1">
            <a:spLocks noChangeArrowheads="1"/>
          </p:cNvSpPr>
          <p:nvPr/>
        </p:nvSpPr>
        <p:spPr bwMode="auto">
          <a:xfrm rot="-1733461">
            <a:off x="7388225" y="1951038"/>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亚哈谢</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2777" name="Text Box 25"/>
          <p:cNvSpPr txBox="1">
            <a:spLocks noChangeArrowheads="1"/>
          </p:cNvSpPr>
          <p:nvPr/>
        </p:nvSpPr>
        <p:spPr bwMode="auto">
          <a:xfrm rot="-1733461">
            <a:off x="7808913" y="19653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亚她利雅</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2778" name="Text Box 26"/>
          <p:cNvSpPr txBox="1">
            <a:spLocks noChangeArrowheads="1"/>
          </p:cNvSpPr>
          <p:nvPr/>
        </p:nvSpPr>
        <p:spPr bwMode="auto">
          <a:xfrm rot="-1733461">
            <a:off x="8289925" y="1984375"/>
            <a:ext cx="1146175"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约阿施</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2779" name="Text Box 27"/>
          <p:cNvSpPr txBox="1">
            <a:spLocks noChangeArrowheads="1"/>
          </p:cNvSpPr>
          <p:nvPr/>
        </p:nvSpPr>
        <p:spPr bwMode="auto">
          <a:xfrm rot="-1733461">
            <a:off x="8426450"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耶户</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2780" name="Text Box 28"/>
          <p:cNvSpPr txBox="1">
            <a:spLocks noChangeArrowheads="1"/>
          </p:cNvSpPr>
          <p:nvPr/>
        </p:nvSpPr>
        <p:spPr bwMode="auto">
          <a:xfrm rot="-1733461">
            <a:off x="6400800" y="1874838"/>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约沙法</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2781" name="Text Box 29"/>
          <p:cNvSpPr txBox="1">
            <a:spLocks noChangeArrowheads="1"/>
          </p:cNvSpPr>
          <p:nvPr/>
        </p:nvSpPr>
        <p:spPr bwMode="auto">
          <a:xfrm rot="-1733461">
            <a:off x="-68263" y="2895600"/>
            <a:ext cx="1295401"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耶户</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2782" name="Text Box 30"/>
          <p:cNvSpPr txBox="1">
            <a:spLocks noChangeArrowheads="1"/>
          </p:cNvSpPr>
          <p:nvPr/>
        </p:nvSpPr>
        <p:spPr bwMode="auto">
          <a:xfrm rot="-1733461">
            <a:off x="3810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约哈斯</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2783" name="Text Box 31"/>
          <p:cNvSpPr txBox="1">
            <a:spLocks noChangeArrowheads="1"/>
          </p:cNvSpPr>
          <p:nvPr/>
        </p:nvSpPr>
        <p:spPr bwMode="auto">
          <a:xfrm rot="-1733461">
            <a:off x="852488"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约阿施</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2784" name="Text Box 32"/>
          <p:cNvSpPr txBox="1">
            <a:spLocks noChangeArrowheads="1"/>
          </p:cNvSpPr>
          <p:nvPr/>
        </p:nvSpPr>
        <p:spPr bwMode="auto">
          <a:xfrm rot="-1733461">
            <a:off x="1282700" y="2765425"/>
            <a:ext cx="1831975"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耶罗波安二世</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2785" name="Text Box 33"/>
          <p:cNvSpPr txBox="1">
            <a:spLocks noChangeArrowheads="1"/>
          </p:cNvSpPr>
          <p:nvPr/>
        </p:nvSpPr>
        <p:spPr bwMode="auto">
          <a:xfrm rot="-1733461">
            <a:off x="1717675" y="2820988"/>
            <a:ext cx="1601788"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撒迦利雅</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2786" name="Text Box 34"/>
          <p:cNvSpPr txBox="1">
            <a:spLocks noChangeArrowheads="1"/>
          </p:cNvSpPr>
          <p:nvPr/>
        </p:nvSpPr>
        <p:spPr bwMode="auto">
          <a:xfrm rot="-1733461">
            <a:off x="27432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米拿</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2787" name="Text Box 35"/>
          <p:cNvSpPr txBox="1">
            <a:spLocks noChangeArrowheads="1"/>
          </p:cNvSpPr>
          <p:nvPr/>
        </p:nvSpPr>
        <p:spPr bwMode="auto">
          <a:xfrm rot="-1733461">
            <a:off x="3240088"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比加辖</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2788" name="Text Box 36"/>
          <p:cNvSpPr txBox="1">
            <a:spLocks noChangeArrowheads="1"/>
          </p:cNvSpPr>
          <p:nvPr/>
        </p:nvSpPr>
        <p:spPr bwMode="auto">
          <a:xfrm rot="-1733461">
            <a:off x="3660775"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比加作</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2789" name="Text Box 37"/>
          <p:cNvSpPr txBox="1">
            <a:spLocks noChangeArrowheads="1"/>
          </p:cNvSpPr>
          <p:nvPr/>
        </p:nvSpPr>
        <p:spPr bwMode="auto">
          <a:xfrm rot="-1733461">
            <a:off x="0" y="3962400"/>
            <a:ext cx="1422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约阿施</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2790" name="Text Box 38"/>
          <p:cNvSpPr txBox="1">
            <a:spLocks noChangeArrowheads="1"/>
          </p:cNvSpPr>
          <p:nvPr/>
        </p:nvSpPr>
        <p:spPr bwMode="auto">
          <a:xfrm rot="-1733461">
            <a:off x="1371600" y="399415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亚玛谢</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2791" name="Text Box 39"/>
          <p:cNvSpPr txBox="1">
            <a:spLocks noChangeArrowheads="1"/>
          </p:cNvSpPr>
          <p:nvPr/>
        </p:nvSpPr>
        <p:spPr bwMode="auto">
          <a:xfrm rot="-1733461">
            <a:off x="2511425" y="399415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乌西亚</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2792" name="Text Box 40"/>
          <p:cNvSpPr txBox="1">
            <a:spLocks noChangeArrowheads="1"/>
          </p:cNvSpPr>
          <p:nvPr/>
        </p:nvSpPr>
        <p:spPr bwMode="auto">
          <a:xfrm rot="-1733461">
            <a:off x="3932238" y="3895725"/>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亚哈斯</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2793" name="Text Box 41"/>
          <p:cNvSpPr txBox="1">
            <a:spLocks noChangeArrowheads="1"/>
          </p:cNvSpPr>
          <p:nvPr/>
        </p:nvSpPr>
        <p:spPr bwMode="auto">
          <a:xfrm rot="-1733461">
            <a:off x="4913313" y="40227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希西家</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2794" name="Text Box 42"/>
          <p:cNvSpPr txBox="1">
            <a:spLocks noChangeArrowheads="1"/>
          </p:cNvSpPr>
          <p:nvPr/>
        </p:nvSpPr>
        <p:spPr bwMode="auto">
          <a:xfrm rot="-1733461">
            <a:off x="6248400" y="40227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玛拿西</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2795" name="Text Box 43"/>
          <p:cNvSpPr txBox="1">
            <a:spLocks noChangeArrowheads="1"/>
          </p:cNvSpPr>
          <p:nvPr/>
        </p:nvSpPr>
        <p:spPr bwMode="auto">
          <a:xfrm rot="-1733461">
            <a:off x="7086600" y="4114800"/>
            <a:ext cx="914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亚们</a:t>
            </a:r>
            <a:endParaRPr kumimoji="0" lang="en-US" altLang="en-US" sz="2000" b="1" i="0" u="none" strike="noStrike" kern="1200" cap="none" spc="0" normalizeH="0" baseline="0" noProof="0">
              <a:ln>
                <a:noFill/>
              </a:ln>
              <a:solidFill>
                <a:srgbClr val="F3B600"/>
              </a:solidFill>
              <a:effectLst/>
              <a:uLnTx/>
              <a:uFillTx/>
              <a:latin typeface="Times" pitchFamily="-84" charset="0"/>
              <a:ea typeface="MS PGothic" pitchFamily="34" charset="-128"/>
              <a:cs typeface="Arial"/>
            </a:endParaRPr>
          </a:p>
        </p:txBody>
      </p:sp>
      <p:sp>
        <p:nvSpPr>
          <p:cNvPr id="202796" name="Text Box 44"/>
          <p:cNvSpPr txBox="1">
            <a:spLocks noChangeArrowheads="1"/>
          </p:cNvSpPr>
          <p:nvPr/>
        </p:nvSpPr>
        <p:spPr bwMode="auto">
          <a:xfrm rot="-1733461">
            <a:off x="3392488" y="3917950"/>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uLnTx/>
                <a:uFillTx/>
                <a:latin typeface="Times" pitchFamily="-84" charset="0"/>
                <a:ea typeface="MS PGothic" pitchFamily="34" charset="-128"/>
                <a:cs typeface="Arial"/>
              </a:rPr>
              <a:t> </a:t>
            </a: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约坦</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2797" name="Text Box 45"/>
          <p:cNvSpPr txBox="1">
            <a:spLocks noChangeArrowheads="1"/>
          </p:cNvSpPr>
          <p:nvPr/>
        </p:nvSpPr>
        <p:spPr bwMode="auto">
          <a:xfrm rot="-1733461">
            <a:off x="22098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沙龙</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2798" name="Text Box 46"/>
          <p:cNvSpPr txBox="1">
            <a:spLocks noChangeArrowheads="1"/>
          </p:cNvSpPr>
          <p:nvPr/>
        </p:nvSpPr>
        <p:spPr bwMode="auto">
          <a:xfrm rot="-1733461">
            <a:off x="41148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何细亚</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2799" name="Text Box 47"/>
          <p:cNvSpPr txBox="1">
            <a:spLocks noChangeArrowheads="1"/>
          </p:cNvSpPr>
          <p:nvPr/>
        </p:nvSpPr>
        <p:spPr bwMode="auto">
          <a:xfrm rot="-1733461">
            <a:off x="8001000" y="4114800"/>
            <a:ext cx="914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西亚</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2800" name="Text Box 48"/>
          <p:cNvSpPr txBox="1">
            <a:spLocks noChangeArrowheads="1"/>
          </p:cNvSpPr>
          <p:nvPr/>
        </p:nvSpPr>
        <p:spPr bwMode="auto">
          <a:xfrm rot="-1733461">
            <a:off x="-76200" y="57753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3B600"/>
                </a:solidFill>
                <a:effectLst/>
                <a:uLnTx/>
                <a:uFillTx/>
                <a:latin typeface="Times" pitchFamily="-84" charset="0"/>
                <a:ea typeface="MS PGothic" pitchFamily="34" charset="-128"/>
                <a:cs typeface="Arial"/>
              </a:rPr>
              <a:t> </a:t>
            </a: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约</a:t>
            </a:r>
            <a:r>
              <a:rPr kumimoji="0" lang="ja-JP"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rPr>
              <a:t>哈斯</a:t>
            </a:r>
            <a:endParaRPr kumimoji="0" lang="en-US"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endParaRPr>
          </a:p>
        </p:txBody>
      </p:sp>
      <p:sp>
        <p:nvSpPr>
          <p:cNvPr id="202801" name="Text Box 49"/>
          <p:cNvSpPr txBox="1">
            <a:spLocks noChangeArrowheads="1"/>
          </p:cNvSpPr>
          <p:nvPr/>
        </p:nvSpPr>
        <p:spPr bwMode="auto">
          <a:xfrm rot="-1733461">
            <a:off x="412750" y="5729288"/>
            <a:ext cx="1487488"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MS Song" charset="0"/>
                <a:ea typeface="MS PGothic" pitchFamily="34" charset="-128"/>
                <a:cs typeface="Arial"/>
              </a:rPr>
              <a:t>约雅敬</a:t>
            </a:r>
            <a:endParaRPr kumimoji="0" lang="en-US" altLang="en-US" sz="2000" b="1" i="0" u="none" strike="noStrike" kern="1200" cap="none" spc="0" normalizeH="0" baseline="0" noProof="0">
              <a:ln>
                <a:noFill/>
              </a:ln>
              <a:solidFill>
                <a:srgbClr val="F3B600"/>
              </a:solidFill>
              <a:effectLst/>
              <a:uLnTx/>
              <a:uFillTx/>
              <a:latin typeface="MS Song" charset="0"/>
              <a:ea typeface="MS PGothic" pitchFamily="34" charset="-128"/>
              <a:cs typeface="Arial"/>
            </a:endParaRPr>
          </a:p>
        </p:txBody>
      </p:sp>
      <p:sp>
        <p:nvSpPr>
          <p:cNvPr id="202802" name="Text Box 50"/>
          <p:cNvSpPr txBox="1">
            <a:spLocks noChangeArrowheads="1"/>
          </p:cNvSpPr>
          <p:nvPr/>
        </p:nvSpPr>
        <p:spPr bwMode="auto">
          <a:xfrm rot="-1733461">
            <a:off x="854075" y="5705475"/>
            <a:ext cx="1585913"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rPr>
              <a:t>约雅斤</a:t>
            </a:r>
            <a:endParaRPr kumimoji="0" lang="en-US"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endParaRPr>
          </a:p>
        </p:txBody>
      </p:sp>
      <p:sp>
        <p:nvSpPr>
          <p:cNvPr id="202803" name="Text Box 51"/>
          <p:cNvSpPr txBox="1">
            <a:spLocks noChangeArrowheads="1"/>
          </p:cNvSpPr>
          <p:nvPr/>
        </p:nvSpPr>
        <p:spPr bwMode="auto">
          <a:xfrm rot="-1733461">
            <a:off x="1408113" y="5765800"/>
            <a:ext cx="1335087"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rPr>
              <a:t>西底家</a:t>
            </a:r>
            <a:endParaRPr kumimoji="0" lang="en-US"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endParaRPr>
          </a:p>
        </p:txBody>
      </p:sp>
      <p:sp>
        <p:nvSpPr>
          <p:cNvPr id="202810" name="Text Box 58"/>
          <p:cNvSpPr txBox="1">
            <a:spLocks noChangeArrowheads="1"/>
          </p:cNvSpPr>
          <p:nvPr/>
        </p:nvSpPr>
        <p:spPr bwMode="auto">
          <a:xfrm rot="1479">
            <a:off x="4876800" y="5087938"/>
            <a:ext cx="3581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chemeClr val="tx1"/>
                </a:solidFill>
                <a:latin typeface="Garamond" charset="0"/>
                <a:ea typeface="MS PGothic" charset="0"/>
                <a:cs typeface="Arial" charset="0"/>
              </a:defRPr>
            </a:lvl1pPr>
            <a:lvl2pPr>
              <a:defRPr sz="2800">
                <a:solidFill>
                  <a:schemeClr val="tx1"/>
                </a:solidFill>
                <a:latin typeface="Garamond" charset="0"/>
                <a:ea typeface="Arial" charset="0"/>
                <a:cs typeface="Arial" charset="0"/>
              </a:defRPr>
            </a:lvl2pPr>
            <a:lvl3pPr>
              <a:defRPr sz="2400">
                <a:solidFill>
                  <a:schemeClr val="tx1"/>
                </a:solidFill>
                <a:latin typeface="Garamond" charset="0"/>
                <a:ea typeface="Arial" charset="0"/>
                <a:cs typeface="Arial" charset="0"/>
              </a:defRPr>
            </a:lvl3pPr>
            <a:lvl4pPr>
              <a:defRPr sz="2000">
                <a:solidFill>
                  <a:schemeClr val="tx1"/>
                </a:solidFill>
                <a:latin typeface="Garamond" charset="0"/>
                <a:ea typeface="Arial" charset="0"/>
                <a:cs typeface="Arial" charset="0"/>
              </a:defRPr>
            </a:lvl4pPr>
            <a:lvl5pPr>
              <a:defRPr sz="2000">
                <a:solidFill>
                  <a:schemeClr val="tx1"/>
                </a:solidFill>
                <a:latin typeface="Garamond" charset="0"/>
                <a:ea typeface="Arial" charset="0"/>
                <a:cs typeface="Arial" charset="0"/>
              </a:defRPr>
            </a:lvl5pPr>
            <a:lvl6pPr eaLnBrk="0" hangingPunct="0">
              <a:buFont typeface="Wingdings" charset="0"/>
              <a:defRPr sz="2000">
                <a:solidFill>
                  <a:schemeClr val="tx1"/>
                </a:solidFill>
                <a:latin typeface="Garamond" charset="0"/>
                <a:ea typeface="Arial" charset="0"/>
                <a:cs typeface="Arial" charset="0"/>
              </a:defRPr>
            </a:lvl6pPr>
            <a:lvl7pPr eaLnBrk="0" hangingPunct="0">
              <a:buFont typeface="Wingdings" charset="0"/>
              <a:defRPr sz="2000">
                <a:solidFill>
                  <a:schemeClr val="tx1"/>
                </a:solidFill>
                <a:latin typeface="Garamond" charset="0"/>
                <a:ea typeface="Arial" charset="0"/>
                <a:cs typeface="Arial" charset="0"/>
              </a:defRPr>
            </a:lvl7pPr>
            <a:lvl8pPr eaLnBrk="0" hangingPunct="0">
              <a:buFont typeface="Wingdings" charset="0"/>
              <a:defRPr sz="2000">
                <a:solidFill>
                  <a:schemeClr val="tx1"/>
                </a:solidFill>
                <a:latin typeface="Garamond" charset="0"/>
                <a:ea typeface="Arial" charset="0"/>
                <a:cs typeface="Arial" charset="0"/>
              </a:defRPr>
            </a:lvl8pPr>
            <a:lvl9pPr eaLnBrk="0" hangingPunct="0">
              <a:buFont typeface="Wingdings" charset="0"/>
              <a:defRPr sz="2000">
                <a:solidFill>
                  <a:schemeClr val="tx1"/>
                </a:solidFill>
                <a:latin typeface="Garamo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charset="0"/>
                <a:cs typeface="Arial" charset="0"/>
              </a:rPr>
              <a:t>以色列的王</a:t>
            </a:r>
            <a:r>
              <a:rPr kumimoji="0" lang="en-US" altLang="ja-JP" sz="2000" b="1" i="0" u="none" strike="noStrike" kern="1200" cap="none" spc="0" normalizeH="0" baseline="0" noProof="0">
                <a:ln>
                  <a:noFill/>
                </a:ln>
                <a:solidFill>
                  <a:srgbClr val="FFFF00"/>
                </a:solidFill>
                <a:effectLst/>
                <a:uLnTx/>
                <a:uFillTx/>
                <a:latin typeface="MS Song" charset="0"/>
                <a:ea typeface="MS PGothic" charset="0"/>
                <a:cs typeface="Times New Roman" charset="0"/>
              </a:rPr>
              <a:t> (</a:t>
            </a:r>
            <a:r>
              <a:rPr kumimoji="0" lang="ja-JP" altLang="en-US" sz="2000" b="1" i="0" u="none" strike="noStrike" kern="1200" cap="none" spc="0" normalizeH="0" baseline="0" noProof="0">
                <a:ln>
                  <a:noFill/>
                </a:ln>
                <a:solidFill>
                  <a:srgbClr val="FFFF00"/>
                </a:solidFill>
                <a:effectLst/>
                <a:uLnTx/>
                <a:uFillTx/>
                <a:latin typeface="MS Song" charset="0"/>
                <a:ea typeface="MS PGothic" charset="0"/>
                <a:cs typeface="Arial" charset="0"/>
              </a:rPr>
              <a:t>全都是坏的</a:t>
            </a:r>
            <a:r>
              <a:rPr kumimoji="0" lang="en-US" altLang="ja-JP" sz="2000" b="1" i="0" u="none" strike="noStrike" kern="1200" cap="none" spc="0" normalizeH="0" baseline="0" noProof="0">
                <a:ln>
                  <a:noFill/>
                </a:ln>
                <a:solidFill>
                  <a:srgbClr val="FFFF00"/>
                </a:solidFill>
                <a:effectLst/>
                <a:uLnTx/>
                <a:uFillTx/>
                <a:latin typeface="MS Song" charset="0"/>
                <a:ea typeface="MS PGothic" charset="0"/>
                <a:cs typeface="Times New Roman" charset="0"/>
              </a:rPr>
              <a:t>)</a:t>
            </a:r>
            <a:endParaRPr kumimoji="0" lang="en-US" sz="2000" b="1" i="0" u="none" strike="noStrike" kern="1200" cap="none" spc="0" normalizeH="0" baseline="0" noProof="0">
              <a:ln>
                <a:noFill/>
              </a:ln>
              <a:solidFill>
                <a:srgbClr val="FFFF00"/>
              </a:solidFill>
              <a:effectLst/>
              <a:uLnTx/>
              <a:uFillTx/>
              <a:latin typeface="Times" charset="0"/>
              <a:ea typeface="MS PGothic" charset="0"/>
              <a:cs typeface="Times New Roman" charset="0"/>
            </a:endParaRPr>
          </a:p>
        </p:txBody>
      </p:sp>
      <p:sp>
        <p:nvSpPr>
          <p:cNvPr id="202811" name="Text Box 59"/>
          <p:cNvSpPr txBox="1">
            <a:spLocks noChangeArrowheads="1"/>
          </p:cNvSpPr>
          <p:nvPr/>
        </p:nvSpPr>
        <p:spPr bwMode="auto">
          <a:xfrm rot="1479">
            <a:off x="4876800" y="5470525"/>
            <a:ext cx="3581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犹大的坏王</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2812" name="Text Box 60"/>
          <p:cNvSpPr txBox="1">
            <a:spLocks noChangeArrowheads="1"/>
          </p:cNvSpPr>
          <p:nvPr/>
        </p:nvSpPr>
        <p:spPr bwMode="auto">
          <a:xfrm rot="1479">
            <a:off x="4876800" y="5851525"/>
            <a:ext cx="3581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犹大的好王</a:t>
            </a:r>
            <a:endParaRPr kumimoji="0" lang="en-US" altLang="en-US" sz="2000" b="1" i="0" u="none" strike="noStrike" kern="1200" cap="none" spc="0" normalizeH="0" baseline="0" noProof="0">
              <a:ln>
                <a:noFill/>
              </a:ln>
              <a:solidFill>
                <a:srgbClr val="FFFFFF"/>
              </a:solidFill>
              <a:effectLst/>
              <a:uLnTx/>
              <a:uFillTx/>
              <a:latin typeface="Times" pitchFamily="-84" charset="0"/>
              <a:ea typeface="MS PGothic" pitchFamily="34" charset="-128"/>
              <a:cs typeface="Arial"/>
            </a:endParaRPr>
          </a:p>
        </p:txBody>
      </p:sp>
      <p:sp>
        <p:nvSpPr>
          <p:cNvPr id="504886"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4887"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4888"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4889"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4890"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4891"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4892"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4893"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2772"/>
                                        </p:tgtEl>
                                        <p:attrNameLst>
                                          <p:attrName>style.visibility</p:attrName>
                                        </p:attrNameLst>
                                      </p:cBhvr>
                                      <p:to>
                                        <p:strVal val="visible"/>
                                      </p:to>
                                    </p:set>
                                    <p:animEffect transition="in" filter="fade">
                                      <p:cBhvr>
                                        <p:cTn id="7" dur="500"/>
                                        <p:tgtEl>
                                          <p:spTgt spid="20277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2773"/>
                                        </p:tgtEl>
                                        <p:attrNameLst>
                                          <p:attrName>style.visibility</p:attrName>
                                        </p:attrNameLst>
                                      </p:cBhvr>
                                      <p:to>
                                        <p:strVal val="visible"/>
                                      </p:to>
                                    </p:set>
                                    <p:animEffect transition="in" filter="fade">
                                      <p:cBhvr>
                                        <p:cTn id="12" dur="500"/>
                                        <p:tgtEl>
                                          <p:spTgt spid="20277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2774"/>
                                        </p:tgtEl>
                                        <p:attrNameLst>
                                          <p:attrName>style.visibility</p:attrName>
                                        </p:attrNameLst>
                                      </p:cBhvr>
                                      <p:to>
                                        <p:strVal val="visible"/>
                                      </p:to>
                                    </p:set>
                                    <p:animEffect transition="in" filter="fade">
                                      <p:cBhvr>
                                        <p:cTn id="17" dur="500"/>
                                        <p:tgtEl>
                                          <p:spTgt spid="20277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2780"/>
                                        </p:tgtEl>
                                        <p:attrNameLst>
                                          <p:attrName>style.visibility</p:attrName>
                                        </p:attrNameLst>
                                      </p:cBhvr>
                                      <p:to>
                                        <p:strVal val="visible"/>
                                      </p:to>
                                    </p:set>
                                    <p:animEffect transition="in" filter="fade">
                                      <p:cBhvr>
                                        <p:cTn id="22" dur="500"/>
                                        <p:tgtEl>
                                          <p:spTgt spid="20278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2775"/>
                                        </p:tgtEl>
                                        <p:attrNameLst>
                                          <p:attrName>style.visibility</p:attrName>
                                        </p:attrNameLst>
                                      </p:cBhvr>
                                      <p:to>
                                        <p:strVal val="visible"/>
                                      </p:to>
                                    </p:set>
                                    <p:animEffect transition="in" filter="fade">
                                      <p:cBhvr>
                                        <p:cTn id="27" dur="500"/>
                                        <p:tgtEl>
                                          <p:spTgt spid="20277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2776"/>
                                        </p:tgtEl>
                                        <p:attrNameLst>
                                          <p:attrName>style.visibility</p:attrName>
                                        </p:attrNameLst>
                                      </p:cBhvr>
                                      <p:to>
                                        <p:strVal val="visible"/>
                                      </p:to>
                                    </p:set>
                                    <p:animEffect transition="in" filter="fade">
                                      <p:cBhvr>
                                        <p:cTn id="32" dur="500"/>
                                        <p:tgtEl>
                                          <p:spTgt spid="202776"/>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02777"/>
                                        </p:tgtEl>
                                        <p:attrNameLst>
                                          <p:attrName>style.visibility</p:attrName>
                                        </p:attrNameLst>
                                      </p:cBhvr>
                                      <p:to>
                                        <p:strVal val="visible"/>
                                      </p:to>
                                    </p:set>
                                    <p:animEffect transition="in" filter="fade">
                                      <p:cBhvr>
                                        <p:cTn id="37" dur="500"/>
                                        <p:tgtEl>
                                          <p:spTgt spid="202777"/>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2778"/>
                                        </p:tgtEl>
                                        <p:attrNameLst>
                                          <p:attrName>style.visibility</p:attrName>
                                        </p:attrNameLst>
                                      </p:cBhvr>
                                      <p:to>
                                        <p:strVal val="visible"/>
                                      </p:to>
                                    </p:set>
                                    <p:animEffect transition="in" filter="fade">
                                      <p:cBhvr>
                                        <p:cTn id="42" dur="500"/>
                                        <p:tgtEl>
                                          <p:spTgt spid="2027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772" grpId="0" autoUpdateAnimBg="0"/>
      <p:bldP spid="202773" grpId="0" autoUpdateAnimBg="0"/>
      <p:bldP spid="202774" grpId="0" autoUpdateAnimBg="0"/>
      <p:bldP spid="202775" grpId="0" autoUpdateAnimBg="0"/>
      <p:bldP spid="202776" grpId="0" autoUpdateAnimBg="0"/>
      <p:bldP spid="202777" grpId="0" autoUpdateAnimBg="0"/>
      <p:bldP spid="202778" grpId="0" autoUpdateAnimBg="0"/>
      <p:bldP spid="202780" grpId="0"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1"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6882"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6883"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6884"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6885"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6886"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506887"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cs typeface="Arial" charset="0"/>
            </a:endParaRPr>
          </a:p>
        </p:txBody>
      </p:sp>
      <p:sp>
        <p:nvSpPr>
          <p:cNvPr id="204809" name="Rectangle 9"/>
          <p:cNvSpPr>
            <a:spLocks noGrp="1" noChangeArrowheads="1"/>
          </p:cNvSpPr>
          <p:nvPr>
            <p:ph type="ctrTitle"/>
          </p:nvPr>
        </p:nvSpPr>
        <p:spPr>
          <a:xfrm>
            <a:off x="1600200" y="-76200"/>
            <a:ext cx="6477000" cy="914400"/>
          </a:xfrm>
          <a:solidFill>
            <a:schemeClr val="bg2"/>
          </a:solidFill>
        </p:spPr>
        <p:txBody>
          <a:bodyPr/>
          <a:lstStyle/>
          <a:p>
            <a:pPr eaLnBrk="1" hangingPunct="1">
              <a:defRPr/>
            </a:pPr>
            <a:r>
              <a:rPr kumimoji="1" lang="ja-JP" altLang="en-US" b="0" dirty="0">
                <a:solidFill>
                  <a:schemeClr val="tx1"/>
                </a:solidFill>
                <a:latin typeface="Arial" pitchFamily="34" charset="0"/>
              </a:rPr>
              <a:t>北</a:t>
            </a:r>
            <a:r>
              <a:rPr kumimoji="1" lang="zh-CN" altLang="en-US" b="0" dirty="0">
                <a:solidFill>
                  <a:schemeClr val="tx1"/>
                </a:solidFill>
                <a:latin typeface="Arial" pitchFamily="34" charset="0"/>
              </a:rPr>
              <a:t>国</a:t>
            </a:r>
            <a:r>
              <a:rPr kumimoji="1" lang="ja-JP" altLang="en-US" b="0" dirty="0">
                <a:solidFill>
                  <a:schemeClr val="tx1"/>
                </a:solidFill>
                <a:latin typeface="Arial" pitchFamily="34" charset="0"/>
              </a:rPr>
              <a:t>后期国王</a:t>
            </a:r>
            <a:endParaRPr kumimoji="1" lang="en-US" altLang="en-US" b="0" dirty="0">
              <a:solidFill>
                <a:schemeClr val="tx1"/>
              </a:solidFill>
              <a:latin typeface="Arial" pitchFamily="34" charset="0"/>
            </a:endParaRPr>
          </a:p>
        </p:txBody>
      </p:sp>
      <p:sp>
        <p:nvSpPr>
          <p:cNvPr id="204810" name="Text Box 10"/>
          <p:cNvSpPr txBox="1">
            <a:spLocks noChangeArrowheads="1"/>
          </p:cNvSpPr>
          <p:nvPr/>
        </p:nvSpPr>
        <p:spPr bwMode="auto">
          <a:xfrm>
            <a:off x="7391400" y="76200"/>
            <a:ext cx="167640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mn-ea"/>
                <a:cs typeface="Arial"/>
              </a:rPr>
              <a:t>232 &amp; 342</a:t>
            </a:r>
          </a:p>
        </p:txBody>
      </p:sp>
      <p:sp>
        <p:nvSpPr>
          <p:cNvPr id="204811" name="Text Box 11"/>
          <p:cNvSpPr txBox="1">
            <a:spLocks noChangeArrowheads="1"/>
          </p:cNvSpPr>
          <p:nvPr/>
        </p:nvSpPr>
        <p:spPr bwMode="auto">
          <a:xfrm rot="-1733461">
            <a:off x="4046538"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耶罗波安</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12" name="Text Box 12"/>
          <p:cNvSpPr txBox="1">
            <a:spLocks noChangeArrowheads="1"/>
          </p:cNvSpPr>
          <p:nvPr/>
        </p:nvSpPr>
        <p:spPr bwMode="auto">
          <a:xfrm rot="-1733461">
            <a:off x="4495800"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00"/>
                </a:solidFill>
                <a:effectLst/>
                <a:uLnTx/>
                <a:uFillTx/>
                <a:latin typeface="Times" pitchFamily="-84" charset="0"/>
                <a:ea typeface="MS PGothic" pitchFamily="34" charset="-128"/>
                <a:cs typeface="Arial"/>
              </a:rPr>
              <a:t> </a:t>
            </a: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拿答</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13" name="Text Box 13"/>
          <p:cNvSpPr txBox="1">
            <a:spLocks noChangeArrowheads="1"/>
          </p:cNvSpPr>
          <p:nvPr/>
        </p:nvSpPr>
        <p:spPr bwMode="auto">
          <a:xfrm rot="-1733461">
            <a:off x="5424488"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巴沙</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4814" name="Text Box 14"/>
          <p:cNvSpPr txBox="1">
            <a:spLocks noChangeArrowheads="1"/>
          </p:cNvSpPr>
          <p:nvPr/>
        </p:nvSpPr>
        <p:spPr bwMode="auto">
          <a:xfrm rot="-1733461">
            <a:off x="5867400"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以拉</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4815" name="Text Box 15"/>
          <p:cNvSpPr txBox="1">
            <a:spLocks noChangeArrowheads="1"/>
          </p:cNvSpPr>
          <p:nvPr/>
        </p:nvSpPr>
        <p:spPr bwMode="auto">
          <a:xfrm rot="-1733461">
            <a:off x="6286500"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心利</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4816" name="Text Box 16"/>
          <p:cNvSpPr txBox="1">
            <a:spLocks noChangeArrowheads="1"/>
          </p:cNvSpPr>
          <p:nvPr/>
        </p:nvSpPr>
        <p:spPr bwMode="auto">
          <a:xfrm rot="-1733461">
            <a:off x="6707188"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暗利</a:t>
            </a:r>
            <a:endParaRPr kumimoji="0" lang="en-US" altLang="en-US" sz="2000" b="1" i="0" u="none" strike="noStrike" kern="1200" cap="none" spc="0" normalizeH="0" baseline="0" noProof="0">
              <a:ln>
                <a:noFill/>
              </a:ln>
              <a:solidFill>
                <a:srgbClr val="FFFF00"/>
              </a:solidFill>
              <a:effectLst/>
              <a:uLnTx/>
              <a:uFillTx/>
              <a:latin typeface="Times" pitchFamily="-84" charset="0"/>
              <a:ea typeface="MS PGothic" pitchFamily="34" charset="-128"/>
              <a:cs typeface="Arial"/>
            </a:endParaRPr>
          </a:p>
        </p:txBody>
      </p:sp>
      <p:sp>
        <p:nvSpPr>
          <p:cNvPr id="204817" name="Text Box 17"/>
          <p:cNvSpPr txBox="1">
            <a:spLocks noChangeArrowheads="1"/>
          </p:cNvSpPr>
          <p:nvPr/>
        </p:nvSpPr>
        <p:spPr bwMode="auto">
          <a:xfrm rot="-1733461">
            <a:off x="7127875"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亚哈</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4818" name="Text Box 18"/>
          <p:cNvSpPr txBox="1">
            <a:spLocks noChangeArrowheads="1"/>
          </p:cNvSpPr>
          <p:nvPr/>
        </p:nvSpPr>
        <p:spPr bwMode="auto">
          <a:xfrm rot="-1733461">
            <a:off x="7548563"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亚哈谢</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4819" name="Text Box 19"/>
          <p:cNvSpPr txBox="1">
            <a:spLocks noChangeArrowheads="1"/>
          </p:cNvSpPr>
          <p:nvPr/>
        </p:nvSpPr>
        <p:spPr bwMode="auto">
          <a:xfrm rot="-1733461">
            <a:off x="7969250" y="823913"/>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约兰</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20" name="Text Box 20"/>
          <p:cNvSpPr txBox="1">
            <a:spLocks noChangeArrowheads="1"/>
          </p:cNvSpPr>
          <p:nvPr/>
        </p:nvSpPr>
        <p:spPr bwMode="auto">
          <a:xfrm rot="-1733461">
            <a:off x="4038600" y="1919288"/>
            <a:ext cx="1422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罗波安</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4821" name="Text Box 21"/>
          <p:cNvSpPr txBox="1">
            <a:spLocks noChangeArrowheads="1"/>
          </p:cNvSpPr>
          <p:nvPr/>
        </p:nvSpPr>
        <p:spPr bwMode="auto">
          <a:xfrm rot="-1733461">
            <a:off x="4724400" y="1951038"/>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亚比央</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4822" name="Text Box 22"/>
          <p:cNvSpPr txBox="1">
            <a:spLocks noChangeArrowheads="1"/>
          </p:cNvSpPr>
          <p:nvPr/>
        </p:nvSpPr>
        <p:spPr bwMode="auto">
          <a:xfrm rot="-1733461">
            <a:off x="6016625" y="19050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亚撒</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4823" name="Text Box 23"/>
          <p:cNvSpPr txBox="1">
            <a:spLocks noChangeArrowheads="1"/>
          </p:cNvSpPr>
          <p:nvPr/>
        </p:nvSpPr>
        <p:spPr bwMode="auto">
          <a:xfrm rot="-1733461">
            <a:off x="6940550" y="1852613"/>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约兰</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4824" name="Text Box 24"/>
          <p:cNvSpPr txBox="1">
            <a:spLocks noChangeArrowheads="1"/>
          </p:cNvSpPr>
          <p:nvPr/>
        </p:nvSpPr>
        <p:spPr bwMode="auto">
          <a:xfrm rot="-1733461">
            <a:off x="7388225" y="1951038"/>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亚哈谢</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4825" name="Text Box 25"/>
          <p:cNvSpPr txBox="1">
            <a:spLocks noChangeArrowheads="1"/>
          </p:cNvSpPr>
          <p:nvPr/>
        </p:nvSpPr>
        <p:spPr bwMode="auto">
          <a:xfrm rot="-1733461">
            <a:off x="7808913" y="19653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亚她利雅</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4826" name="Text Box 26"/>
          <p:cNvSpPr txBox="1">
            <a:spLocks noChangeArrowheads="1"/>
          </p:cNvSpPr>
          <p:nvPr/>
        </p:nvSpPr>
        <p:spPr bwMode="auto">
          <a:xfrm rot="-1733461">
            <a:off x="8289925" y="1984375"/>
            <a:ext cx="1146175"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约阿施</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4827" name="Text Box 27"/>
          <p:cNvSpPr txBox="1">
            <a:spLocks noChangeArrowheads="1"/>
          </p:cNvSpPr>
          <p:nvPr/>
        </p:nvSpPr>
        <p:spPr bwMode="auto">
          <a:xfrm rot="-1733461">
            <a:off x="8426450" y="8382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耶户</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4828" name="Text Box 28"/>
          <p:cNvSpPr txBox="1">
            <a:spLocks noChangeArrowheads="1"/>
          </p:cNvSpPr>
          <p:nvPr/>
        </p:nvSpPr>
        <p:spPr bwMode="auto">
          <a:xfrm rot="-1733461">
            <a:off x="6400800" y="1874838"/>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约沙法</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4829" name="Text Box 29"/>
          <p:cNvSpPr txBox="1">
            <a:spLocks noChangeArrowheads="1"/>
          </p:cNvSpPr>
          <p:nvPr/>
        </p:nvSpPr>
        <p:spPr bwMode="auto">
          <a:xfrm rot="-1733461">
            <a:off x="-68263" y="2895600"/>
            <a:ext cx="1295401"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rPr>
              <a:t>耶户</a:t>
            </a:r>
            <a:endParaRPr kumimoji="0" lang="en-US" altLang="en-US" sz="2000" b="1" i="0" u="none" strike="noStrike" kern="1200" cap="none" spc="0" normalizeH="0" baseline="0" noProof="0">
              <a:ln>
                <a:noFill/>
              </a:ln>
              <a:solidFill>
                <a:srgbClr val="FFFF00"/>
              </a:solidFill>
              <a:effectLst/>
              <a:uLnTx/>
              <a:uFillTx/>
              <a:latin typeface="MS Song" charset="0"/>
              <a:ea typeface="MS PGothic" pitchFamily="34" charset="-128"/>
              <a:cs typeface="Arial"/>
            </a:endParaRPr>
          </a:p>
        </p:txBody>
      </p:sp>
      <p:sp>
        <p:nvSpPr>
          <p:cNvPr id="204830" name="Text Box 30"/>
          <p:cNvSpPr txBox="1">
            <a:spLocks noChangeArrowheads="1"/>
          </p:cNvSpPr>
          <p:nvPr/>
        </p:nvSpPr>
        <p:spPr bwMode="auto">
          <a:xfrm rot="-1733461">
            <a:off x="3810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约阿施</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31" name="Text Box 31"/>
          <p:cNvSpPr txBox="1">
            <a:spLocks noChangeArrowheads="1"/>
          </p:cNvSpPr>
          <p:nvPr/>
        </p:nvSpPr>
        <p:spPr bwMode="auto">
          <a:xfrm rot="-1733461">
            <a:off x="852488"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约阿施</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32" name="Text Box 32"/>
          <p:cNvSpPr txBox="1">
            <a:spLocks noChangeArrowheads="1"/>
          </p:cNvSpPr>
          <p:nvPr/>
        </p:nvSpPr>
        <p:spPr bwMode="auto">
          <a:xfrm rot="-1733461">
            <a:off x="1282700" y="2765425"/>
            <a:ext cx="1831975"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耶罗波安二世</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33" name="Text Box 33"/>
          <p:cNvSpPr txBox="1">
            <a:spLocks noChangeArrowheads="1"/>
          </p:cNvSpPr>
          <p:nvPr/>
        </p:nvSpPr>
        <p:spPr bwMode="auto">
          <a:xfrm rot="-1733461">
            <a:off x="1717675" y="2820988"/>
            <a:ext cx="1601788"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撒迦利雅</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34" name="Text Box 34"/>
          <p:cNvSpPr txBox="1">
            <a:spLocks noChangeArrowheads="1"/>
          </p:cNvSpPr>
          <p:nvPr/>
        </p:nvSpPr>
        <p:spPr bwMode="auto">
          <a:xfrm rot="-1733461">
            <a:off x="27432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米拿</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35" name="Text Box 35"/>
          <p:cNvSpPr txBox="1">
            <a:spLocks noChangeArrowheads="1"/>
          </p:cNvSpPr>
          <p:nvPr/>
        </p:nvSpPr>
        <p:spPr bwMode="auto">
          <a:xfrm rot="-1733461">
            <a:off x="3240088"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比加辖</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36" name="Text Box 36"/>
          <p:cNvSpPr txBox="1">
            <a:spLocks noChangeArrowheads="1"/>
          </p:cNvSpPr>
          <p:nvPr/>
        </p:nvSpPr>
        <p:spPr bwMode="auto">
          <a:xfrm rot="-1733461">
            <a:off x="3660775"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比加作</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37" name="Text Box 37"/>
          <p:cNvSpPr txBox="1">
            <a:spLocks noChangeArrowheads="1"/>
          </p:cNvSpPr>
          <p:nvPr/>
        </p:nvSpPr>
        <p:spPr bwMode="auto">
          <a:xfrm rot="-1733461">
            <a:off x="0" y="3962400"/>
            <a:ext cx="1422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约阿施</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4838" name="Text Box 38"/>
          <p:cNvSpPr txBox="1">
            <a:spLocks noChangeArrowheads="1"/>
          </p:cNvSpPr>
          <p:nvPr/>
        </p:nvSpPr>
        <p:spPr bwMode="auto">
          <a:xfrm rot="-1733461">
            <a:off x="1371600" y="399415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chemeClr val="tx1"/>
                </a:solidFill>
                <a:latin typeface="Garamond" charset="0"/>
                <a:ea typeface="MS PGothic" charset="0"/>
                <a:cs typeface="Arial" charset="0"/>
              </a:defRPr>
            </a:lvl1pPr>
            <a:lvl2pPr>
              <a:defRPr sz="2800">
                <a:solidFill>
                  <a:schemeClr val="tx1"/>
                </a:solidFill>
                <a:latin typeface="Garamond" charset="0"/>
                <a:ea typeface="Arial" charset="0"/>
                <a:cs typeface="Arial" charset="0"/>
              </a:defRPr>
            </a:lvl2pPr>
            <a:lvl3pPr>
              <a:defRPr sz="2400">
                <a:solidFill>
                  <a:schemeClr val="tx1"/>
                </a:solidFill>
                <a:latin typeface="Garamond" charset="0"/>
                <a:ea typeface="Arial" charset="0"/>
                <a:cs typeface="Arial" charset="0"/>
              </a:defRPr>
            </a:lvl3pPr>
            <a:lvl4pPr>
              <a:defRPr sz="2000">
                <a:solidFill>
                  <a:schemeClr val="tx1"/>
                </a:solidFill>
                <a:latin typeface="Garamond" charset="0"/>
                <a:ea typeface="Arial" charset="0"/>
                <a:cs typeface="Arial" charset="0"/>
              </a:defRPr>
            </a:lvl4pPr>
            <a:lvl5pPr>
              <a:defRPr sz="2000">
                <a:solidFill>
                  <a:schemeClr val="tx1"/>
                </a:solidFill>
                <a:latin typeface="Garamond" charset="0"/>
                <a:ea typeface="Arial" charset="0"/>
                <a:cs typeface="Arial" charset="0"/>
              </a:defRPr>
            </a:lvl5pPr>
            <a:lvl6pPr eaLnBrk="0" hangingPunct="0">
              <a:buFont typeface="Wingdings" charset="0"/>
              <a:defRPr sz="2000">
                <a:solidFill>
                  <a:schemeClr val="tx1"/>
                </a:solidFill>
                <a:latin typeface="Garamond" charset="0"/>
                <a:ea typeface="Arial" charset="0"/>
                <a:cs typeface="Arial" charset="0"/>
              </a:defRPr>
            </a:lvl6pPr>
            <a:lvl7pPr eaLnBrk="0" hangingPunct="0">
              <a:buFont typeface="Wingdings" charset="0"/>
              <a:defRPr sz="2000">
                <a:solidFill>
                  <a:schemeClr val="tx1"/>
                </a:solidFill>
                <a:latin typeface="Garamond" charset="0"/>
                <a:ea typeface="Arial" charset="0"/>
                <a:cs typeface="Arial" charset="0"/>
              </a:defRPr>
            </a:lvl7pPr>
            <a:lvl8pPr eaLnBrk="0" hangingPunct="0">
              <a:buFont typeface="Wingdings" charset="0"/>
              <a:defRPr sz="2000">
                <a:solidFill>
                  <a:schemeClr val="tx1"/>
                </a:solidFill>
                <a:latin typeface="Garamond" charset="0"/>
                <a:ea typeface="Arial" charset="0"/>
                <a:cs typeface="Arial" charset="0"/>
              </a:defRPr>
            </a:lvl8pPr>
            <a:lvl9pPr eaLnBrk="0" hangingPunct="0">
              <a:buFont typeface="Wingdings" charset="0"/>
              <a:defRPr sz="2000">
                <a:solidFill>
                  <a:schemeClr val="tx1"/>
                </a:solidFill>
                <a:latin typeface="Garamo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charset="0"/>
                <a:ea typeface="MS PGothic" charset="0"/>
                <a:cs typeface="Arial" charset="0"/>
              </a:rPr>
              <a:t>亚玛谢</a:t>
            </a:r>
            <a:r>
              <a:rPr kumimoji="0" lang="en-US" altLang="ja-JP" sz="2000" b="1" i="0" u="none" strike="noStrike" kern="1200" cap="none" spc="0" normalizeH="0" baseline="0" noProof="0">
                <a:ln>
                  <a:noFill/>
                </a:ln>
                <a:solidFill>
                  <a:srgbClr val="FFFFFF"/>
                </a:solidFill>
                <a:effectLst/>
                <a:uLnTx/>
                <a:uFillTx/>
                <a:latin typeface="Times" charset="0"/>
                <a:ea typeface="MS PGothic" charset="0"/>
                <a:cs typeface="Arial" charset="0"/>
              </a:rPr>
              <a:t> </a:t>
            </a:r>
            <a:endParaRPr kumimoji="0" lang="en-US" sz="2000" b="1" i="0" u="none" strike="noStrike" kern="1200" cap="none" spc="0" normalizeH="0" baseline="0" noProof="0">
              <a:ln>
                <a:noFill/>
              </a:ln>
              <a:solidFill>
                <a:srgbClr val="FFFFFF"/>
              </a:solidFill>
              <a:effectLst/>
              <a:uLnTx/>
              <a:uFillTx/>
              <a:latin typeface="Times" charset="0"/>
              <a:ea typeface="MS PGothic" charset="0"/>
              <a:cs typeface="Arial" charset="0"/>
            </a:endParaRPr>
          </a:p>
        </p:txBody>
      </p:sp>
      <p:sp>
        <p:nvSpPr>
          <p:cNvPr id="204839" name="Text Box 39"/>
          <p:cNvSpPr txBox="1">
            <a:spLocks noChangeArrowheads="1"/>
          </p:cNvSpPr>
          <p:nvPr/>
        </p:nvSpPr>
        <p:spPr bwMode="auto">
          <a:xfrm rot="-1733461">
            <a:off x="2511425" y="399415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乌西亚</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4840" name="Text Box 40"/>
          <p:cNvSpPr txBox="1">
            <a:spLocks noChangeArrowheads="1"/>
          </p:cNvSpPr>
          <p:nvPr/>
        </p:nvSpPr>
        <p:spPr bwMode="auto">
          <a:xfrm rot="-1733461">
            <a:off x="3932238" y="3895725"/>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亚哈斯</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4841" name="Text Box 41"/>
          <p:cNvSpPr txBox="1">
            <a:spLocks noChangeArrowheads="1"/>
          </p:cNvSpPr>
          <p:nvPr/>
        </p:nvSpPr>
        <p:spPr bwMode="auto">
          <a:xfrm rot="-1733461">
            <a:off x="4913313" y="40227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希西家</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4842" name="Text Box 42"/>
          <p:cNvSpPr txBox="1">
            <a:spLocks noChangeArrowheads="1"/>
          </p:cNvSpPr>
          <p:nvPr/>
        </p:nvSpPr>
        <p:spPr bwMode="auto">
          <a:xfrm rot="-1733461">
            <a:off x="6248400" y="40227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chemeClr val="tx1"/>
                </a:solidFill>
                <a:latin typeface="Garamond" charset="0"/>
                <a:ea typeface="MS PGothic" charset="0"/>
                <a:cs typeface="Arial" charset="0"/>
              </a:defRPr>
            </a:lvl1pPr>
            <a:lvl2pPr>
              <a:defRPr sz="2800">
                <a:solidFill>
                  <a:schemeClr val="tx1"/>
                </a:solidFill>
                <a:latin typeface="Garamond" charset="0"/>
                <a:ea typeface="Arial" charset="0"/>
                <a:cs typeface="Arial" charset="0"/>
              </a:defRPr>
            </a:lvl2pPr>
            <a:lvl3pPr>
              <a:defRPr sz="2400">
                <a:solidFill>
                  <a:schemeClr val="tx1"/>
                </a:solidFill>
                <a:latin typeface="Garamond" charset="0"/>
                <a:ea typeface="Arial" charset="0"/>
                <a:cs typeface="Arial" charset="0"/>
              </a:defRPr>
            </a:lvl3pPr>
            <a:lvl4pPr>
              <a:defRPr sz="2000">
                <a:solidFill>
                  <a:schemeClr val="tx1"/>
                </a:solidFill>
                <a:latin typeface="Garamond" charset="0"/>
                <a:ea typeface="Arial" charset="0"/>
                <a:cs typeface="Arial" charset="0"/>
              </a:defRPr>
            </a:lvl4pPr>
            <a:lvl5pPr>
              <a:defRPr sz="2000">
                <a:solidFill>
                  <a:schemeClr val="tx1"/>
                </a:solidFill>
                <a:latin typeface="Garamond" charset="0"/>
                <a:ea typeface="Arial" charset="0"/>
                <a:cs typeface="Arial" charset="0"/>
              </a:defRPr>
            </a:lvl5pPr>
            <a:lvl6pPr eaLnBrk="0" hangingPunct="0">
              <a:buFont typeface="Wingdings" charset="0"/>
              <a:defRPr sz="2000">
                <a:solidFill>
                  <a:schemeClr val="tx1"/>
                </a:solidFill>
                <a:latin typeface="Garamond" charset="0"/>
                <a:ea typeface="Arial" charset="0"/>
                <a:cs typeface="Arial" charset="0"/>
              </a:defRPr>
            </a:lvl6pPr>
            <a:lvl7pPr eaLnBrk="0" hangingPunct="0">
              <a:buFont typeface="Wingdings" charset="0"/>
              <a:defRPr sz="2000">
                <a:solidFill>
                  <a:schemeClr val="tx1"/>
                </a:solidFill>
                <a:latin typeface="Garamond" charset="0"/>
                <a:ea typeface="Arial" charset="0"/>
                <a:cs typeface="Arial" charset="0"/>
              </a:defRPr>
            </a:lvl7pPr>
            <a:lvl8pPr eaLnBrk="0" hangingPunct="0">
              <a:buFont typeface="Wingdings" charset="0"/>
              <a:defRPr sz="2000">
                <a:solidFill>
                  <a:schemeClr val="tx1"/>
                </a:solidFill>
                <a:latin typeface="Garamond" charset="0"/>
                <a:ea typeface="Arial" charset="0"/>
                <a:cs typeface="Arial" charset="0"/>
              </a:defRPr>
            </a:lvl8pPr>
            <a:lvl9pPr eaLnBrk="0" hangingPunct="0">
              <a:buFont typeface="Wingdings" charset="0"/>
              <a:defRPr sz="2000">
                <a:solidFill>
                  <a:schemeClr val="tx1"/>
                </a:solidFill>
                <a:latin typeface="Garamo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charset="0"/>
                <a:ea typeface="MS PGothic" charset="0"/>
                <a:cs typeface="Arial" charset="0"/>
              </a:rPr>
              <a:t>玛拿西</a:t>
            </a:r>
            <a:r>
              <a:rPr kumimoji="0" lang="en-US" altLang="ja-JP" sz="2000" b="1" i="0" u="none" strike="noStrike" kern="1200" cap="none" spc="0" normalizeH="0" baseline="0" noProof="0">
                <a:ln>
                  <a:noFill/>
                </a:ln>
                <a:solidFill>
                  <a:srgbClr val="F3B600"/>
                </a:solidFill>
                <a:effectLst/>
                <a:uLnTx/>
                <a:uFillTx/>
                <a:latin typeface="Times" charset="0"/>
                <a:ea typeface="MS PGothic" charset="0"/>
                <a:cs typeface="Arial" charset="0"/>
              </a:rPr>
              <a:t> </a:t>
            </a:r>
            <a:endParaRPr kumimoji="0" lang="en-US" sz="2000" b="1" i="0" u="none" strike="noStrike" kern="1200" cap="none" spc="0" normalizeH="0" baseline="0" noProof="0">
              <a:ln>
                <a:noFill/>
              </a:ln>
              <a:solidFill>
                <a:srgbClr val="F3B600"/>
              </a:solidFill>
              <a:effectLst/>
              <a:uLnTx/>
              <a:uFillTx/>
              <a:latin typeface="Times" charset="0"/>
              <a:ea typeface="MS PGothic" charset="0"/>
              <a:cs typeface="Arial" charset="0"/>
            </a:endParaRPr>
          </a:p>
        </p:txBody>
      </p:sp>
      <p:sp>
        <p:nvSpPr>
          <p:cNvPr id="204843" name="Text Box 43"/>
          <p:cNvSpPr txBox="1">
            <a:spLocks noChangeArrowheads="1"/>
          </p:cNvSpPr>
          <p:nvPr/>
        </p:nvSpPr>
        <p:spPr bwMode="auto">
          <a:xfrm rot="-1733461">
            <a:off x="7086600" y="4114800"/>
            <a:ext cx="914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亚们</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4844" name="Text Box 44"/>
          <p:cNvSpPr txBox="1">
            <a:spLocks noChangeArrowheads="1"/>
          </p:cNvSpPr>
          <p:nvPr/>
        </p:nvSpPr>
        <p:spPr bwMode="auto">
          <a:xfrm rot="-1733461">
            <a:off x="3392488" y="3917950"/>
            <a:ext cx="16954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约坦</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4845" name="Text Box 45"/>
          <p:cNvSpPr txBox="1">
            <a:spLocks noChangeArrowheads="1"/>
          </p:cNvSpPr>
          <p:nvPr/>
        </p:nvSpPr>
        <p:spPr bwMode="auto">
          <a:xfrm rot="-1733461">
            <a:off x="22098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沙龙</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46" name="Text Box 46"/>
          <p:cNvSpPr txBox="1">
            <a:spLocks noChangeArrowheads="1"/>
          </p:cNvSpPr>
          <p:nvPr/>
        </p:nvSpPr>
        <p:spPr bwMode="auto">
          <a:xfrm rot="-1733461">
            <a:off x="4114800" y="2895600"/>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rPr>
              <a:t>何细亚</a:t>
            </a:r>
            <a:endParaRPr kumimoji="0" lang="en-US" altLang="en-US" sz="2000" b="1" i="0" u="none" strike="noStrike" kern="1200" cap="none" spc="0" normalizeH="0" baseline="0" noProof="0">
              <a:ln>
                <a:noFill/>
              </a:ln>
              <a:solidFill>
                <a:srgbClr val="FFFF00"/>
              </a:solidFill>
              <a:effectLst/>
              <a:uLnTx/>
              <a:uFillTx/>
              <a:latin typeface="Arial" pitchFamily="34" charset="0"/>
              <a:ea typeface="MS PGothic" pitchFamily="34" charset="-128"/>
              <a:cs typeface="Arial"/>
            </a:endParaRPr>
          </a:p>
        </p:txBody>
      </p:sp>
      <p:sp>
        <p:nvSpPr>
          <p:cNvPr id="204847" name="Text Box 47"/>
          <p:cNvSpPr txBox="1">
            <a:spLocks noChangeArrowheads="1"/>
          </p:cNvSpPr>
          <p:nvPr/>
        </p:nvSpPr>
        <p:spPr bwMode="auto">
          <a:xfrm rot="-1733461">
            <a:off x="8001000" y="4114800"/>
            <a:ext cx="914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西亚</a:t>
            </a:r>
            <a:endParaRPr kumimoji="0" lang="en-US"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endParaRPr>
          </a:p>
        </p:txBody>
      </p:sp>
      <p:sp>
        <p:nvSpPr>
          <p:cNvPr id="204848" name="Text Box 48"/>
          <p:cNvSpPr txBox="1">
            <a:spLocks noChangeArrowheads="1"/>
          </p:cNvSpPr>
          <p:nvPr/>
        </p:nvSpPr>
        <p:spPr bwMode="auto">
          <a:xfrm rot="-1733461">
            <a:off x="-76200" y="5775325"/>
            <a:ext cx="1295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约</a:t>
            </a:r>
            <a:r>
              <a:rPr kumimoji="0" lang="ja-JP"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rPr>
              <a:t>哈斯</a:t>
            </a:r>
            <a:endParaRPr kumimoji="0" lang="en-US"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endParaRPr>
          </a:p>
        </p:txBody>
      </p:sp>
      <p:sp>
        <p:nvSpPr>
          <p:cNvPr id="204849" name="Text Box 49"/>
          <p:cNvSpPr txBox="1">
            <a:spLocks noChangeArrowheads="1"/>
          </p:cNvSpPr>
          <p:nvPr/>
        </p:nvSpPr>
        <p:spPr bwMode="auto">
          <a:xfrm rot="-1733461">
            <a:off x="412750" y="5729288"/>
            <a:ext cx="1487488"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MS Song" charset="0"/>
                <a:ea typeface="MS PGothic" pitchFamily="34" charset="-128"/>
                <a:cs typeface="Arial"/>
              </a:rPr>
              <a:t>约雅敬</a:t>
            </a:r>
            <a:endParaRPr kumimoji="0" lang="en-US" altLang="en-US" sz="2000" b="1" i="0" u="none" strike="noStrike" kern="1200" cap="none" spc="0" normalizeH="0" baseline="0" noProof="0">
              <a:ln>
                <a:noFill/>
              </a:ln>
              <a:solidFill>
                <a:srgbClr val="F3B600"/>
              </a:solidFill>
              <a:effectLst/>
              <a:uLnTx/>
              <a:uFillTx/>
              <a:latin typeface="MS Song" charset="0"/>
              <a:ea typeface="MS PGothic" pitchFamily="34" charset="-128"/>
              <a:cs typeface="Arial"/>
            </a:endParaRPr>
          </a:p>
        </p:txBody>
      </p:sp>
      <p:sp>
        <p:nvSpPr>
          <p:cNvPr id="204850" name="Text Box 50"/>
          <p:cNvSpPr txBox="1">
            <a:spLocks noChangeArrowheads="1"/>
          </p:cNvSpPr>
          <p:nvPr/>
        </p:nvSpPr>
        <p:spPr bwMode="auto">
          <a:xfrm rot="-1733461">
            <a:off x="854075" y="5705475"/>
            <a:ext cx="1585913"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rPr>
              <a:t>约雅斤</a:t>
            </a:r>
            <a:endParaRPr kumimoji="0" lang="en-US"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endParaRPr>
          </a:p>
        </p:txBody>
      </p:sp>
      <p:sp>
        <p:nvSpPr>
          <p:cNvPr id="204851" name="Text Box 51"/>
          <p:cNvSpPr txBox="1">
            <a:spLocks noChangeArrowheads="1"/>
          </p:cNvSpPr>
          <p:nvPr/>
        </p:nvSpPr>
        <p:spPr bwMode="auto">
          <a:xfrm rot="-1733461">
            <a:off x="1408113" y="5765800"/>
            <a:ext cx="1335087"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rPr>
              <a:t>西底家</a:t>
            </a:r>
            <a:endParaRPr kumimoji="0" lang="en-US" altLang="en-US" sz="2000" b="1" i="0" u="none" strike="noStrike" kern="1200" cap="none" spc="0" normalizeH="0" baseline="0" noProof="0">
              <a:ln>
                <a:noFill/>
              </a:ln>
              <a:solidFill>
                <a:srgbClr val="F3B600"/>
              </a:solidFill>
              <a:effectLst/>
              <a:uLnTx/>
              <a:uFillTx/>
              <a:latin typeface="Times New Roman" pitchFamily="18" charset="0"/>
              <a:ea typeface="MS PGothic" pitchFamily="34" charset="-128"/>
              <a:cs typeface="Arial"/>
            </a:endParaRPr>
          </a:p>
        </p:txBody>
      </p:sp>
      <p:sp>
        <p:nvSpPr>
          <p:cNvPr id="204858" name="Text Box 58"/>
          <p:cNvSpPr txBox="1">
            <a:spLocks noChangeArrowheads="1"/>
          </p:cNvSpPr>
          <p:nvPr/>
        </p:nvSpPr>
        <p:spPr bwMode="auto">
          <a:xfrm rot="1479">
            <a:off x="4876800" y="5087938"/>
            <a:ext cx="3581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chemeClr val="tx1"/>
                </a:solidFill>
                <a:latin typeface="Garamond" charset="0"/>
                <a:ea typeface="MS PGothic" charset="0"/>
                <a:cs typeface="Arial" charset="0"/>
              </a:defRPr>
            </a:lvl1pPr>
            <a:lvl2pPr>
              <a:defRPr sz="2800">
                <a:solidFill>
                  <a:schemeClr val="tx1"/>
                </a:solidFill>
                <a:latin typeface="Garamond" charset="0"/>
                <a:ea typeface="Arial" charset="0"/>
                <a:cs typeface="Arial" charset="0"/>
              </a:defRPr>
            </a:lvl2pPr>
            <a:lvl3pPr>
              <a:defRPr sz="2400">
                <a:solidFill>
                  <a:schemeClr val="tx1"/>
                </a:solidFill>
                <a:latin typeface="Garamond" charset="0"/>
                <a:ea typeface="Arial" charset="0"/>
                <a:cs typeface="Arial" charset="0"/>
              </a:defRPr>
            </a:lvl3pPr>
            <a:lvl4pPr>
              <a:defRPr sz="2000">
                <a:solidFill>
                  <a:schemeClr val="tx1"/>
                </a:solidFill>
                <a:latin typeface="Garamond" charset="0"/>
                <a:ea typeface="Arial" charset="0"/>
                <a:cs typeface="Arial" charset="0"/>
              </a:defRPr>
            </a:lvl4pPr>
            <a:lvl5pPr>
              <a:defRPr sz="2000">
                <a:solidFill>
                  <a:schemeClr val="tx1"/>
                </a:solidFill>
                <a:latin typeface="Garamond" charset="0"/>
                <a:ea typeface="Arial" charset="0"/>
                <a:cs typeface="Arial" charset="0"/>
              </a:defRPr>
            </a:lvl5pPr>
            <a:lvl6pPr eaLnBrk="0" hangingPunct="0">
              <a:buFont typeface="Wingdings" charset="0"/>
              <a:defRPr sz="2000">
                <a:solidFill>
                  <a:schemeClr val="tx1"/>
                </a:solidFill>
                <a:latin typeface="Garamond" charset="0"/>
                <a:ea typeface="Arial" charset="0"/>
                <a:cs typeface="Arial" charset="0"/>
              </a:defRPr>
            </a:lvl6pPr>
            <a:lvl7pPr eaLnBrk="0" hangingPunct="0">
              <a:buFont typeface="Wingdings" charset="0"/>
              <a:defRPr sz="2000">
                <a:solidFill>
                  <a:schemeClr val="tx1"/>
                </a:solidFill>
                <a:latin typeface="Garamond" charset="0"/>
                <a:ea typeface="Arial" charset="0"/>
                <a:cs typeface="Arial" charset="0"/>
              </a:defRPr>
            </a:lvl7pPr>
            <a:lvl8pPr eaLnBrk="0" hangingPunct="0">
              <a:buFont typeface="Wingdings" charset="0"/>
              <a:defRPr sz="2000">
                <a:solidFill>
                  <a:schemeClr val="tx1"/>
                </a:solidFill>
                <a:latin typeface="Garamond" charset="0"/>
                <a:ea typeface="Arial" charset="0"/>
                <a:cs typeface="Arial" charset="0"/>
              </a:defRPr>
            </a:lvl8pPr>
            <a:lvl9pPr eaLnBrk="0" hangingPunct="0">
              <a:buFont typeface="Wingdings" charset="0"/>
              <a:defRPr sz="2000">
                <a:solidFill>
                  <a:schemeClr val="tx1"/>
                </a:solidFill>
                <a:latin typeface="Garamo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00"/>
                </a:solidFill>
                <a:effectLst/>
                <a:uLnTx/>
                <a:uFillTx/>
                <a:latin typeface="MS Song" charset="0"/>
                <a:ea typeface="MS PGothic" charset="0"/>
                <a:cs typeface="Arial" charset="0"/>
              </a:rPr>
              <a:t>以色列的王</a:t>
            </a:r>
            <a:r>
              <a:rPr kumimoji="0" lang="en-US" altLang="ja-JP" sz="2000" b="1" i="0" u="none" strike="noStrike" kern="1200" cap="none" spc="0" normalizeH="0" baseline="0" noProof="0">
                <a:ln>
                  <a:noFill/>
                </a:ln>
                <a:solidFill>
                  <a:srgbClr val="FFFF00"/>
                </a:solidFill>
                <a:effectLst/>
                <a:uLnTx/>
                <a:uFillTx/>
                <a:latin typeface="MS Song" charset="0"/>
                <a:ea typeface="MS PGothic" charset="0"/>
                <a:cs typeface="Times New Roman" charset="0"/>
              </a:rPr>
              <a:t> (</a:t>
            </a:r>
            <a:r>
              <a:rPr kumimoji="0" lang="ja-JP" altLang="en-US" sz="2000" b="1" i="0" u="none" strike="noStrike" kern="1200" cap="none" spc="0" normalizeH="0" baseline="0" noProof="0">
                <a:ln>
                  <a:noFill/>
                </a:ln>
                <a:solidFill>
                  <a:srgbClr val="FFFF00"/>
                </a:solidFill>
                <a:effectLst/>
                <a:uLnTx/>
                <a:uFillTx/>
                <a:latin typeface="MS Song" charset="0"/>
                <a:ea typeface="MS PGothic" charset="0"/>
                <a:cs typeface="Arial" charset="0"/>
              </a:rPr>
              <a:t>全都是坏的</a:t>
            </a:r>
            <a:r>
              <a:rPr kumimoji="0" lang="en-US" altLang="ja-JP" sz="2000" b="1" i="0" u="none" strike="noStrike" kern="1200" cap="none" spc="0" normalizeH="0" baseline="0" noProof="0">
                <a:ln>
                  <a:noFill/>
                </a:ln>
                <a:solidFill>
                  <a:srgbClr val="FFFF00"/>
                </a:solidFill>
                <a:effectLst/>
                <a:uLnTx/>
                <a:uFillTx/>
                <a:latin typeface="MS Song" charset="0"/>
                <a:ea typeface="MS PGothic" charset="0"/>
                <a:cs typeface="Times New Roman" charset="0"/>
              </a:rPr>
              <a:t>)</a:t>
            </a:r>
            <a:endParaRPr kumimoji="0" lang="en-US" sz="2000" b="1" i="0" u="none" strike="noStrike" kern="1200" cap="none" spc="0" normalizeH="0" baseline="0" noProof="0">
              <a:ln>
                <a:noFill/>
              </a:ln>
              <a:solidFill>
                <a:srgbClr val="FFFF00"/>
              </a:solidFill>
              <a:effectLst/>
              <a:uLnTx/>
              <a:uFillTx/>
              <a:latin typeface="MS Song" charset="0"/>
              <a:ea typeface="MS PGothic" charset="0"/>
              <a:cs typeface="Times New Roman" charset="0"/>
            </a:endParaRPr>
          </a:p>
        </p:txBody>
      </p:sp>
      <p:sp>
        <p:nvSpPr>
          <p:cNvPr id="204859" name="Text Box 59"/>
          <p:cNvSpPr txBox="1">
            <a:spLocks noChangeArrowheads="1"/>
          </p:cNvSpPr>
          <p:nvPr/>
        </p:nvSpPr>
        <p:spPr bwMode="auto">
          <a:xfrm rot="1479">
            <a:off x="4876800" y="5470525"/>
            <a:ext cx="3581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rPr>
              <a:t>犹大的坏王</a:t>
            </a:r>
            <a:endParaRPr kumimoji="0" lang="en-US" altLang="en-US" sz="2000" b="1" i="0" u="none" strike="noStrike" kern="1200" cap="none" spc="0" normalizeH="0" baseline="0" noProof="0">
              <a:ln>
                <a:noFill/>
              </a:ln>
              <a:solidFill>
                <a:srgbClr val="F3B600"/>
              </a:solidFill>
              <a:effectLst/>
              <a:uLnTx/>
              <a:uFillTx/>
              <a:latin typeface="Arial" pitchFamily="34" charset="0"/>
              <a:ea typeface="MS PGothic" pitchFamily="34" charset="-128"/>
              <a:cs typeface="Arial"/>
            </a:endParaRPr>
          </a:p>
        </p:txBody>
      </p:sp>
      <p:sp>
        <p:nvSpPr>
          <p:cNvPr id="204860" name="Text Box 60"/>
          <p:cNvSpPr txBox="1">
            <a:spLocks noChangeArrowheads="1"/>
          </p:cNvSpPr>
          <p:nvPr/>
        </p:nvSpPr>
        <p:spPr bwMode="auto">
          <a:xfrm rot="1479">
            <a:off x="4876800" y="5851525"/>
            <a:ext cx="358140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ea typeface="MS PGothic" pitchFamily="34" charset="-128"/>
              </a:defRPr>
            </a:lvl1pPr>
            <a:lvl2pPr marL="742950" indent="-285750" eaLnBrk="0" hangingPunct="0">
              <a:defRPr sz="2800">
                <a:solidFill>
                  <a:schemeClr val="tx1"/>
                </a:solidFill>
                <a:latin typeface="Times New Roman" pitchFamily="18" charset="0"/>
                <a:ea typeface="MS PGothic" pitchFamily="34" charset="-128"/>
              </a:defRPr>
            </a:lvl2pPr>
            <a:lvl3pPr marL="1143000" indent="-228600" eaLnBrk="0" hangingPunct="0">
              <a:defRPr sz="2800">
                <a:solidFill>
                  <a:schemeClr val="tx1"/>
                </a:solidFill>
                <a:latin typeface="Times New Roman" pitchFamily="18" charset="0"/>
                <a:ea typeface="MS PGothic" pitchFamily="34" charset="-128"/>
              </a:defRPr>
            </a:lvl3pPr>
            <a:lvl4pPr marL="1600200" indent="-228600" eaLnBrk="0" hangingPunct="0">
              <a:defRPr sz="2800">
                <a:solidFill>
                  <a:schemeClr val="tx1"/>
                </a:solidFill>
                <a:latin typeface="Times New Roman" pitchFamily="18" charset="0"/>
                <a:ea typeface="MS PGothic" pitchFamily="34" charset="-128"/>
              </a:defRPr>
            </a:lvl4pPr>
            <a:lvl5pPr marL="2057400" indent="-228600" eaLnBrk="0" hangingPunct="0">
              <a:defRPr sz="28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800">
                <a:solidFill>
                  <a:schemeClr val="tx1"/>
                </a:solidFill>
                <a:latin typeface="Times New Roman"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a:rPr>
              <a:t>犹大的好王</a:t>
            </a:r>
            <a:endParaRPr kumimoji="0" lang="en-US" altLang="en-US" sz="2000" b="1" i="0" u="none" strike="noStrike" kern="1200" cap="none" spc="0" normalizeH="0" baseline="0" noProof="0">
              <a:ln>
                <a:noFill/>
              </a:ln>
              <a:solidFill>
                <a:srgbClr val="FFFFFF"/>
              </a:solidFill>
              <a:effectLst/>
              <a:uLnTx/>
              <a:uFillTx/>
              <a:latin typeface="Times" pitchFamily="-84" charset="0"/>
              <a:ea typeface="MS PGothic" pitchFamily="34" charset="-128"/>
              <a:cs typeface="Arial"/>
            </a:endParaRPr>
          </a:p>
        </p:txBody>
      </p:sp>
      <p:sp>
        <p:nvSpPr>
          <p:cNvPr id="506934"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6935"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6936"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6937"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6938"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6939"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6940"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506941"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MS PGothic"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4829"/>
                                        </p:tgtEl>
                                        <p:attrNameLst>
                                          <p:attrName>style.visibility</p:attrName>
                                        </p:attrNameLst>
                                      </p:cBhvr>
                                      <p:to>
                                        <p:strVal val="visible"/>
                                      </p:to>
                                    </p:set>
                                    <p:animEffect transition="in" filter="fade">
                                      <p:cBhvr>
                                        <p:cTn id="7" dur="500"/>
                                        <p:tgtEl>
                                          <p:spTgt spid="2048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4830"/>
                                        </p:tgtEl>
                                        <p:attrNameLst>
                                          <p:attrName>style.visibility</p:attrName>
                                        </p:attrNameLst>
                                      </p:cBhvr>
                                      <p:to>
                                        <p:strVal val="visible"/>
                                      </p:to>
                                    </p:set>
                                    <p:animEffect transition="in" filter="fade">
                                      <p:cBhvr>
                                        <p:cTn id="12" dur="500"/>
                                        <p:tgtEl>
                                          <p:spTgt spid="20483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4831"/>
                                        </p:tgtEl>
                                        <p:attrNameLst>
                                          <p:attrName>style.visibility</p:attrName>
                                        </p:attrNameLst>
                                      </p:cBhvr>
                                      <p:to>
                                        <p:strVal val="visible"/>
                                      </p:to>
                                    </p:set>
                                    <p:animEffect transition="in" filter="fade">
                                      <p:cBhvr>
                                        <p:cTn id="17" dur="500"/>
                                        <p:tgtEl>
                                          <p:spTgt spid="20483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4832"/>
                                        </p:tgtEl>
                                        <p:attrNameLst>
                                          <p:attrName>style.visibility</p:attrName>
                                        </p:attrNameLst>
                                      </p:cBhvr>
                                      <p:to>
                                        <p:strVal val="visible"/>
                                      </p:to>
                                    </p:set>
                                    <p:animEffect transition="in" filter="fade">
                                      <p:cBhvr>
                                        <p:cTn id="22" dur="500"/>
                                        <p:tgtEl>
                                          <p:spTgt spid="20483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4833"/>
                                        </p:tgtEl>
                                        <p:attrNameLst>
                                          <p:attrName>style.visibility</p:attrName>
                                        </p:attrNameLst>
                                      </p:cBhvr>
                                      <p:to>
                                        <p:strVal val="visible"/>
                                      </p:to>
                                    </p:set>
                                    <p:animEffect transition="in" filter="fade">
                                      <p:cBhvr>
                                        <p:cTn id="27" dur="500"/>
                                        <p:tgtEl>
                                          <p:spTgt spid="20483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4845"/>
                                        </p:tgtEl>
                                        <p:attrNameLst>
                                          <p:attrName>style.visibility</p:attrName>
                                        </p:attrNameLst>
                                      </p:cBhvr>
                                      <p:to>
                                        <p:strVal val="visible"/>
                                      </p:to>
                                    </p:set>
                                    <p:animEffect transition="in" filter="fade">
                                      <p:cBhvr>
                                        <p:cTn id="32" dur="500"/>
                                        <p:tgtEl>
                                          <p:spTgt spid="204845"/>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04834"/>
                                        </p:tgtEl>
                                        <p:attrNameLst>
                                          <p:attrName>style.visibility</p:attrName>
                                        </p:attrNameLst>
                                      </p:cBhvr>
                                      <p:to>
                                        <p:strVal val="visible"/>
                                      </p:to>
                                    </p:set>
                                    <p:animEffect transition="in" filter="fade">
                                      <p:cBhvr>
                                        <p:cTn id="37" dur="500"/>
                                        <p:tgtEl>
                                          <p:spTgt spid="20483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4835"/>
                                        </p:tgtEl>
                                        <p:attrNameLst>
                                          <p:attrName>style.visibility</p:attrName>
                                        </p:attrNameLst>
                                      </p:cBhvr>
                                      <p:to>
                                        <p:strVal val="visible"/>
                                      </p:to>
                                    </p:set>
                                    <p:animEffect transition="in" filter="fade">
                                      <p:cBhvr>
                                        <p:cTn id="42" dur="500"/>
                                        <p:tgtEl>
                                          <p:spTgt spid="20483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04836"/>
                                        </p:tgtEl>
                                        <p:attrNameLst>
                                          <p:attrName>style.visibility</p:attrName>
                                        </p:attrNameLst>
                                      </p:cBhvr>
                                      <p:to>
                                        <p:strVal val="visible"/>
                                      </p:to>
                                    </p:set>
                                    <p:animEffect transition="in" filter="fade">
                                      <p:cBhvr>
                                        <p:cTn id="47" dur="500"/>
                                        <p:tgtEl>
                                          <p:spTgt spid="20483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04846"/>
                                        </p:tgtEl>
                                        <p:attrNameLst>
                                          <p:attrName>style.visibility</p:attrName>
                                        </p:attrNameLst>
                                      </p:cBhvr>
                                      <p:to>
                                        <p:strVal val="visible"/>
                                      </p:to>
                                    </p:set>
                                    <p:animEffect transition="in" filter="fade">
                                      <p:cBhvr>
                                        <p:cTn id="52" dur="500"/>
                                        <p:tgtEl>
                                          <p:spTgt spid="204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29" grpId="0" autoUpdateAnimBg="0"/>
      <p:bldP spid="204830" grpId="0" autoUpdateAnimBg="0"/>
      <p:bldP spid="204831" grpId="0" autoUpdateAnimBg="0"/>
      <p:bldP spid="204832" grpId="0" autoUpdateAnimBg="0"/>
      <p:bldP spid="204833" grpId="0" autoUpdateAnimBg="0"/>
      <p:bldP spid="204834" grpId="0" autoUpdateAnimBg="0"/>
      <p:bldP spid="204835" grpId="0" autoUpdateAnimBg="0"/>
      <p:bldP spid="204836" grpId="0" autoUpdateAnimBg="0"/>
      <p:bldP spid="204845" grpId="0" autoUpdateAnimBg="0"/>
      <p:bldP spid="204846" grpId="0"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2" name="Picture 2" descr="Whitcomb Char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457200"/>
            <a:ext cx="9144000" cy="6353175"/>
          </a:xfrm>
          <a:prstGeom prst="rect">
            <a:avLst/>
          </a:prstGeom>
          <a:noFill/>
          <a:extLst>
            <a:ext uri="{909E8E84-426E-40dd-AFC4-6F175D3DCCD1}">
              <a14:hiddenFill xmlns="" xmlns:a14="http://schemas.microsoft.com/office/drawing/2010/main">
                <a:solidFill>
                  <a:srgbClr val="FFFFFF"/>
                </a:solidFill>
              </a14:hiddenFill>
            </a:ext>
          </a:extLst>
        </p:spPr>
      </p:pic>
      <p:sp>
        <p:nvSpPr>
          <p:cNvPr id="230404" name="Rectangle 4"/>
          <p:cNvSpPr>
            <a:spLocks noGrp="1" noChangeArrowheads="1"/>
          </p:cNvSpPr>
          <p:nvPr>
            <p:ph type="title"/>
          </p:nvPr>
        </p:nvSpPr>
        <p:spPr>
          <a:xfrm>
            <a:off x="685800" y="-152400"/>
            <a:ext cx="7543800" cy="685800"/>
          </a:xfrm>
        </p:spPr>
        <p:txBody>
          <a:bodyPr/>
          <a:lstStyle/>
          <a:p>
            <a:pPr algn="ctr"/>
            <a:r>
              <a:rPr lang="zh-CN" altLang="en-US" sz="4000" b="1">
                <a:solidFill>
                  <a:schemeClr val="tx1"/>
                </a:solidFill>
                <a:ea typeface="SimSun" pitchFamily="2" charset="-122"/>
              </a:rPr>
              <a:t>旧约列王及先知的图表</a:t>
            </a:r>
            <a:endParaRPr lang="en-US" altLang="en-US" sz="4000" b="1">
              <a:solidFill>
                <a:schemeClr val="tx1"/>
              </a:solidFill>
              <a:ea typeface="SimSun" pitchFamily="2" charset="-122"/>
            </a:endParaRPr>
          </a:p>
        </p:txBody>
      </p:sp>
      <p:sp>
        <p:nvSpPr>
          <p:cNvPr id="230405" name="WordArt 5"/>
          <p:cNvSpPr>
            <a:spLocks noChangeArrowheads="1" noChangeShapeType="1" noTextEdit="1"/>
          </p:cNvSpPr>
          <p:nvPr/>
        </p:nvSpPr>
        <p:spPr bwMode="auto">
          <a:xfrm>
            <a:off x="2514600" y="4876800"/>
            <a:ext cx="2235200" cy="1257300"/>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0" cap="none" spc="0" normalizeH="0" baseline="0" noProof="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uLnTx/>
                <a:uFillTx/>
                <a:latin typeface="Impact"/>
                <a:ea typeface="ＭＳ Ｐゴシック" charset="0"/>
                <a:cs typeface="+mn-cs"/>
              </a:rPr>
              <a:t>摄政统治</a:t>
            </a:r>
            <a:endParaRPr kumimoji="0" lang="en-GB" sz="3600" b="1" i="0" u="none" strike="noStrike" kern="10" cap="none" spc="0" normalizeH="0" baseline="0" noProof="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uLnTx/>
              <a:uFillTx/>
              <a:latin typeface="Impact"/>
              <a:ea typeface="ＭＳ Ｐゴシック" charset="0"/>
              <a:cs typeface="+mn-cs"/>
            </a:endParaRPr>
          </a:p>
        </p:txBody>
      </p:sp>
      <p:sp>
        <p:nvSpPr>
          <p:cNvPr id="230406" name="WordArt 6"/>
          <p:cNvSpPr>
            <a:spLocks noChangeArrowheads="1" noChangeShapeType="1" noTextEdit="1"/>
          </p:cNvSpPr>
          <p:nvPr/>
        </p:nvSpPr>
        <p:spPr bwMode="auto">
          <a:xfrm>
            <a:off x="4165600" y="2705100"/>
            <a:ext cx="2235200" cy="1257300"/>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0" cap="none" spc="0" normalizeH="0" baseline="0" noProof="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uLnTx/>
                <a:uFillTx/>
                <a:latin typeface="Impact"/>
                <a:ea typeface="ＭＳ Ｐゴシック" charset="0"/>
                <a:cs typeface="+mn-cs"/>
              </a:rPr>
              <a:t>对敌的国王</a:t>
            </a:r>
            <a:endParaRPr kumimoji="0" lang="en-GB" sz="3600" b="1" i="0" u="none" strike="noStrike" kern="10" cap="none" spc="0" normalizeH="0" baseline="0" noProof="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uLnTx/>
              <a:uFillTx/>
              <a:latin typeface="Impact"/>
              <a:ea typeface="ＭＳ Ｐゴシック" charset="0"/>
              <a:cs typeface="+mn-cs"/>
            </a:endParaRPr>
          </a:p>
        </p:txBody>
      </p:sp>
      <p:sp>
        <p:nvSpPr>
          <p:cNvPr id="230407" name="Line 7"/>
          <p:cNvSpPr>
            <a:spLocks noChangeShapeType="1"/>
          </p:cNvSpPr>
          <p:nvPr/>
        </p:nvSpPr>
        <p:spPr bwMode="auto">
          <a:xfrm flipV="1">
            <a:off x="5181600" y="2286000"/>
            <a:ext cx="0" cy="533400"/>
          </a:xfrm>
          <a:prstGeom prst="line">
            <a:avLst/>
          </a:prstGeom>
          <a:noFill/>
          <a:ln w="76200">
            <a:solidFill>
              <a:schemeClr val="hlink"/>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1" i="0" u="none" strike="noStrike" kern="1200" cap="none" spc="0" normalizeH="0" baseline="0" noProof="0">
              <a:ln>
                <a:noFill/>
              </a:ln>
              <a:solidFill>
                <a:srgbClr val="FFFFFF"/>
              </a:solidFill>
              <a:effectLst/>
              <a:uLnTx/>
              <a:uFillTx/>
              <a:latin typeface="Arial" pitchFamily="34" charset="0"/>
              <a:ea typeface="ＭＳ Ｐゴシック" charset="0"/>
              <a:cs typeface="+mn-cs"/>
            </a:endParaRPr>
          </a:p>
        </p:txBody>
      </p:sp>
      <p:sp>
        <p:nvSpPr>
          <p:cNvPr id="230408" name="Line 8"/>
          <p:cNvSpPr>
            <a:spLocks noChangeShapeType="1"/>
          </p:cNvSpPr>
          <p:nvPr/>
        </p:nvSpPr>
        <p:spPr bwMode="auto">
          <a:xfrm rot="10800000" flipV="1">
            <a:off x="3352800" y="5943600"/>
            <a:ext cx="0" cy="533400"/>
          </a:xfrm>
          <a:prstGeom prst="line">
            <a:avLst/>
          </a:prstGeom>
          <a:noFill/>
          <a:ln w="76200">
            <a:solidFill>
              <a:schemeClr val="hlink"/>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1" i="0" u="none" strike="noStrike" kern="1200" cap="none" spc="0" normalizeH="0" baseline="0" noProof="0">
              <a:ln>
                <a:noFill/>
              </a:ln>
              <a:solidFill>
                <a:srgbClr val="FFFFFF"/>
              </a:solidFill>
              <a:effectLst/>
              <a:uLnTx/>
              <a:uFillTx/>
              <a:latin typeface="Arial" pitchFamily="34" charset="0"/>
              <a:ea typeface="ＭＳ Ｐゴシック" charset="0"/>
              <a:cs typeface="+mn-cs"/>
            </a:endParaRPr>
          </a:p>
        </p:txBody>
      </p:sp>
      <p:sp>
        <p:nvSpPr>
          <p:cNvPr id="230409" name="Text Box 9"/>
          <p:cNvSpPr txBox="1">
            <a:spLocks noChangeArrowheads="1"/>
          </p:cNvSpPr>
          <p:nvPr/>
        </p:nvSpPr>
        <p:spPr bwMode="auto">
          <a:xfrm>
            <a:off x="8375650" y="76200"/>
            <a:ext cx="7096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ＭＳ Ｐゴシック" charset="0"/>
                <a:cs typeface="+mn-cs"/>
              </a:rPr>
              <a:t>65d</a:t>
            </a:r>
          </a:p>
        </p:txBody>
      </p:sp>
    </p:spTree>
    <p:extLst>
      <p:ext uri="{BB962C8B-B14F-4D97-AF65-F5344CB8AC3E}">
        <p14:creationId xmlns:p14="http://schemas.microsoft.com/office/powerpoint/2010/main" val="3072613214"/>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0407"/>
                                        </p:tgtEl>
                                        <p:attrNameLst>
                                          <p:attrName>style.visibility</p:attrName>
                                        </p:attrNameLst>
                                      </p:cBhvr>
                                      <p:to>
                                        <p:strVal val="visible"/>
                                      </p:to>
                                    </p:set>
                                    <p:animEffect transition="in" filter="fade">
                                      <p:cBhvr>
                                        <p:cTn id="7" dur="500"/>
                                        <p:tgtEl>
                                          <p:spTgt spid="23040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0406"/>
                                        </p:tgtEl>
                                        <p:attrNameLst>
                                          <p:attrName>style.visibility</p:attrName>
                                        </p:attrNameLst>
                                      </p:cBhvr>
                                      <p:to>
                                        <p:strVal val="visible"/>
                                      </p:to>
                                    </p:set>
                                    <p:animEffect transition="in" filter="fade">
                                      <p:cBhvr>
                                        <p:cTn id="12" dur="500"/>
                                        <p:tgtEl>
                                          <p:spTgt spid="2304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0408"/>
                                        </p:tgtEl>
                                        <p:attrNameLst>
                                          <p:attrName>style.visibility</p:attrName>
                                        </p:attrNameLst>
                                      </p:cBhvr>
                                      <p:to>
                                        <p:strVal val="visible"/>
                                      </p:to>
                                    </p:set>
                                    <p:animEffect transition="in" filter="fade">
                                      <p:cBhvr>
                                        <p:cTn id="17" dur="500"/>
                                        <p:tgtEl>
                                          <p:spTgt spid="23040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0405"/>
                                        </p:tgtEl>
                                        <p:attrNameLst>
                                          <p:attrName>style.visibility</p:attrName>
                                        </p:attrNameLst>
                                      </p:cBhvr>
                                      <p:to>
                                        <p:strVal val="visible"/>
                                      </p:to>
                                    </p:set>
                                    <p:animEffect transition="in" filter="fade">
                                      <p:cBhvr>
                                        <p:cTn id="22" dur="500"/>
                                        <p:tgtEl>
                                          <p:spTgt spid="2304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405" grpId="0" animBg="1"/>
      <p:bldP spid="230406" grpId="0" animBg="1"/>
      <p:bldP spid="230407" grpId="0" animBg="1"/>
      <p:bldP spid="230408"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TW" altLang="en-US" b="1" dirty="0">
                <a:solidFill>
                  <a:schemeClr val="bg1"/>
                </a:solidFill>
                <a:effectLst>
                  <a:glow rad="101600">
                    <a:schemeClr val="tx1">
                      <a:alpha val="99000"/>
                    </a:schemeClr>
                  </a:glow>
                </a:effectLst>
              </a:rPr>
              <a:t>列王纪下</a:t>
            </a:r>
            <a:r>
              <a:rPr lang="en-US" b="1" dirty="0">
                <a:solidFill>
                  <a:schemeClr val="bg1"/>
                </a:solidFill>
                <a:effectLst>
                  <a:glow rad="101600">
                    <a:schemeClr val="tx1">
                      <a:alpha val="99000"/>
                    </a:schemeClr>
                  </a:glow>
                </a:effectLst>
              </a:rPr>
              <a:t>  </a:t>
            </a:r>
            <a:r>
              <a:rPr lang="zh-CN" altLang="en-US" b="1" dirty="0">
                <a:solidFill>
                  <a:schemeClr val="bg1"/>
                </a:solidFill>
                <a:effectLst>
                  <a:glow rad="101600">
                    <a:schemeClr val="tx1">
                      <a:alpha val="99000"/>
                    </a:schemeClr>
                  </a:glow>
                </a:effectLst>
              </a:rPr>
              <a:t>国度宣言</a:t>
            </a:r>
            <a:endParaRPr lang="en-US" b="1" dirty="0">
              <a:solidFill>
                <a:schemeClr val="bg1"/>
              </a:solidFill>
              <a:effectLst>
                <a:glow rad="101600">
                  <a:schemeClr val="tx1">
                    <a:alpha val="99000"/>
                  </a:schemeClr>
                </a:glow>
              </a:effectLst>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以色列民持续顽梗拒绝神的王权导致以色列国</a:t>
            </a: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 (1–17</a:t>
            </a:r>
            <a:r>
              <a:rPr kumimoji="0" lang="zh-CN" alt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章</a:t>
            </a: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a:t>
            </a:r>
            <a:r>
              <a:rPr kumimoji="0" lang="zh-CN" alt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和犹大国</a:t>
            </a: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 (18–25</a:t>
            </a:r>
            <a:r>
              <a:rPr kumimoji="0" lang="zh-CN" alt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章</a:t>
            </a: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a:t>
            </a:r>
            <a:r>
              <a:rPr kumimoji="0" lang="zh-CN" alt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被</a:t>
            </a:r>
            <a:r>
              <a:rPr kumimoji="0" lang="zh-CN" altLang="en-US" sz="4400" b="1" i="0" u="none" strike="noStrike" kern="1200" cap="none" spc="0" normalizeH="0" baseline="0" noProof="0" dirty="0">
                <a:ln>
                  <a:noFill/>
                </a:ln>
                <a:solidFill>
                  <a:srgbClr val="FFFF00"/>
                </a:solidFill>
                <a:effectLst>
                  <a:glow rad="101600">
                    <a:prstClr val="black">
                      <a:alpha val="99000"/>
                    </a:prstClr>
                  </a:glow>
                </a:effectLst>
                <a:uLnTx/>
                <a:uFillTx/>
                <a:latin typeface="Calibri"/>
                <a:ea typeface="ＭＳ Ｐゴシック" charset="0"/>
              </a:rPr>
              <a:t>摧毁</a:t>
            </a: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 </a:t>
            </a:r>
            <a:r>
              <a:rPr kumimoji="0" lang="zh-CN" alt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但是大卫的后裔仍然得以保存。</a:t>
            </a: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338422217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5796" name="Picture 4" descr="Whitcomb Char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561975"/>
            <a:ext cx="9144000" cy="6353175"/>
          </a:xfrm>
          <a:prstGeom prst="rect">
            <a:avLst/>
          </a:prstGeom>
          <a:noFill/>
          <a:extLst>
            <a:ext uri="{909E8E84-426E-40dd-AFC4-6F175D3DCCD1}">
              <a14:hiddenFill xmlns="" xmlns:a14="http://schemas.microsoft.com/office/drawing/2010/main">
                <a:solidFill>
                  <a:srgbClr val="FFFFFF"/>
                </a:solidFill>
              </a14:hiddenFill>
            </a:ext>
          </a:extLst>
        </p:spPr>
      </p:pic>
      <p:sp>
        <p:nvSpPr>
          <p:cNvPr id="545795" name="Rectangle 3"/>
          <p:cNvSpPr>
            <a:spLocks noGrp="1" noChangeArrowheads="1"/>
          </p:cNvSpPr>
          <p:nvPr>
            <p:ph type="title"/>
          </p:nvPr>
        </p:nvSpPr>
        <p:spPr>
          <a:xfrm>
            <a:off x="685800" y="-76200"/>
            <a:ext cx="7543800" cy="685800"/>
          </a:xfrm>
        </p:spPr>
        <p:txBody>
          <a:bodyPr/>
          <a:lstStyle/>
          <a:p>
            <a:pPr algn="ctr"/>
            <a:r>
              <a:rPr lang="zh-CN" altLang="en-US" sz="4000" b="1">
                <a:solidFill>
                  <a:schemeClr val="tx1"/>
                </a:solidFill>
                <a:ea typeface="SimSun" pitchFamily="2" charset="-122"/>
              </a:rPr>
              <a:t>旧约列王及先知的图表</a:t>
            </a:r>
            <a:endParaRPr lang="en-US" altLang="en-US" sz="4000" b="1">
              <a:solidFill>
                <a:schemeClr val="tx1"/>
              </a:solidFill>
            </a:endParaRPr>
          </a:p>
        </p:txBody>
      </p:sp>
      <p:sp>
        <p:nvSpPr>
          <p:cNvPr id="545794" name="Text Box 2"/>
          <p:cNvSpPr txBox="1">
            <a:spLocks noChangeArrowheads="1"/>
          </p:cNvSpPr>
          <p:nvPr/>
        </p:nvSpPr>
        <p:spPr bwMode="auto">
          <a:xfrm>
            <a:off x="8375650" y="76200"/>
            <a:ext cx="7096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ＭＳ Ｐゴシック" charset="0"/>
                <a:cs typeface="+mn-cs"/>
              </a:rPr>
              <a:t>65d</a:t>
            </a:r>
          </a:p>
        </p:txBody>
      </p:sp>
    </p:spTree>
    <p:extLst>
      <p:ext uri="{BB962C8B-B14F-4D97-AF65-F5344CB8AC3E}">
        <p14:creationId xmlns:p14="http://schemas.microsoft.com/office/powerpoint/2010/main" val="397980561"/>
      </p:ext>
    </p:extLst>
  </p:cSld>
  <p:clrMapOvr>
    <a:masterClrMapping/>
  </p:clrMapOvr>
  <p:transition spd="med">
    <p:zoom dir="in"/>
  </p:transition>
</p:sld>
</file>

<file path=ppt/slides/slide5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098" name="Rectangle 2"/>
          <p:cNvSpPr>
            <a:spLocks noGrp="1" noChangeArrowheads="1"/>
          </p:cNvSpPr>
          <p:nvPr>
            <p:ph type="ctrTitle"/>
          </p:nvPr>
        </p:nvSpPr>
        <p:spPr>
          <a:xfrm>
            <a:off x="2133600" y="0"/>
            <a:ext cx="4953000" cy="762000"/>
          </a:xfrm>
        </p:spPr>
        <p:txBody>
          <a:bodyPr/>
          <a:lstStyle/>
          <a:p>
            <a:pPr eaLnBrk="1" hangingPunct="1"/>
            <a:r>
              <a:rPr lang="zh-CN" altLang="en-US">
                <a:solidFill>
                  <a:srgbClr val="CC00CC"/>
                </a:solidFill>
                <a:latin typeface="Arial" charset="0"/>
              </a:rPr>
              <a:t>纵览</a:t>
            </a:r>
            <a:r>
              <a:rPr lang="en-US" altLang="ja-JP">
                <a:solidFill>
                  <a:srgbClr val="CC00CC"/>
                </a:solidFill>
                <a:latin typeface="Arial" charset="0"/>
              </a:rPr>
              <a:t>:</a:t>
            </a:r>
            <a:endParaRPr lang="en-GB">
              <a:solidFill>
                <a:srgbClr val="CC00CC"/>
              </a:solidFill>
              <a:latin typeface="Arial" charset="0"/>
            </a:endParaRPr>
          </a:p>
        </p:txBody>
      </p:sp>
      <p:pic>
        <p:nvPicPr>
          <p:cNvPr id="4100" name="Picture 4" descr="File0030"/>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304800" y="838200"/>
            <a:ext cx="8382000" cy="5730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3411" name="Text Box 5"/>
          <p:cNvSpPr txBox="1">
            <a:spLocks noChangeArrowheads="1"/>
          </p:cNvSpPr>
          <p:nvPr/>
        </p:nvSpPr>
        <p:spPr bwMode="auto">
          <a:xfrm>
            <a:off x="5867400" y="6553200"/>
            <a:ext cx="20685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400">
                <a:latin typeface="Tahoma" charset="0"/>
                <a:cs typeface="Arial" charset="0"/>
              </a:rPr>
              <a:t>Walk Through The Bible</a:t>
            </a:r>
            <a:endParaRPr lang="en-GB" sz="1400">
              <a:latin typeface="Tahoma" charset="0"/>
              <a:cs typeface="Arial" charset="0"/>
            </a:endParaRPr>
          </a:p>
        </p:txBody>
      </p:sp>
      <p:sp>
        <p:nvSpPr>
          <p:cNvPr id="4102" name="WordArt 6">
            <a:hlinkClick r:id="" action="ppaction://hlinkshowjump?jump=nextslide"/>
          </p:cNvPr>
          <p:cNvSpPr>
            <a:spLocks noChangeArrowheads="1" noChangeShapeType="1" noTextEdit="1"/>
          </p:cNvSpPr>
          <p:nvPr/>
        </p:nvSpPr>
        <p:spPr bwMode="auto">
          <a:xfrm rot="-1703783">
            <a:off x="0" y="1600200"/>
            <a:ext cx="5530850" cy="1758950"/>
          </a:xfrm>
          <a:prstGeom prst="rect">
            <a:avLst/>
          </a:prstGeom>
        </p:spPr>
        <p:txBody>
          <a:bodyPr wrap="none" fromWordArt="1">
            <a:prstTxWarp prst="textSlantUp">
              <a:avLst>
                <a:gd name="adj" fmla="val 32056"/>
              </a:avLst>
            </a:prstTxWarp>
          </a:bodyPr>
          <a:lstStyle/>
          <a:p>
            <a:pPr algn="ctr"/>
            <a:r>
              <a:rPr lang="zh-TW" altLang="en-US" sz="3600" b="1" kern="10">
                <a:ln w="9525">
                  <a:solidFill>
                    <a:srgbClr val="CC99FF"/>
                  </a:solidFill>
                  <a:round/>
                  <a:headEnd/>
                  <a:tailEnd/>
                </a:ln>
                <a:gradFill rotWithShape="1">
                  <a:gsLst>
                    <a:gs pos="0">
                      <a:srgbClr val="CC00CC"/>
                    </a:gs>
                    <a:gs pos="100000">
                      <a:srgbClr val="6600CC"/>
                    </a:gs>
                  </a:gsLst>
                  <a:lin ang="17880000" scaled="1"/>
                </a:gradFill>
                <a:effectLst>
                  <a:outerShdw blurRad="63500" dist="53882" dir="2700000" algn="ctr" rotWithShape="0">
                    <a:srgbClr val="9999FF">
                      <a:alpha val="79999"/>
                    </a:srgbClr>
                  </a:outerShdw>
                </a:effectLst>
                <a:latin typeface="+mn-ea"/>
                <a:ea typeface="+mn-ea"/>
                <a:cs typeface="+mn-ea"/>
              </a:rPr>
              <a:t>被虏</a:t>
            </a:r>
            <a:endParaRPr lang="en-US" sz="3600" b="1" kern="10">
              <a:ln w="9525">
                <a:solidFill>
                  <a:srgbClr val="CC99FF"/>
                </a:solidFill>
                <a:round/>
                <a:headEnd/>
                <a:tailEnd/>
              </a:ln>
              <a:gradFill rotWithShape="1">
                <a:gsLst>
                  <a:gs pos="0">
                    <a:srgbClr val="CC00CC"/>
                  </a:gs>
                  <a:gs pos="100000">
                    <a:srgbClr val="6600CC"/>
                  </a:gs>
                </a:gsLst>
                <a:lin ang="17880000" scaled="1"/>
              </a:gradFill>
              <a:effectLst>
                <a:outerShdw blurRad="63500" dist="53882" dir="2700000" algn="ctr" rotWithShape="0">
                  <a:srgbClr val="9999FF">
                    <a:alpha val="79999"/>
                  </a:srgbClr>
                </a:outerShdw>
              </a:effectLst>
              <a:latin typeface="+mn-ea"/>
              <a:ea typeface="+mn-ea"/>
              <a:cs typeface="+mn-ea"/>
            </a:endParaRPr>
          </a:p>
        </p:txBody>
      </p:sp>
    </p:spTree>
  </p:cSld>
  <p:clrMapOvr>
    <a:masterClrMapping/>
  </p:clrMapOvr>
  <p:transition>
    <p:sndAc>
      <p:endSnd/>
    </p:sndAc>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path" presetSubtype="0" accel="50000" decel="50000" fill="hold" grpId="0" nodeType="afterEffect">
                                  <p:stCondLst>
                                    <p:cond delay="0"/>
                                  </p:stCondLst>
                                  <p:iterate type="lt">
                                    <p:tmPct val="10000"/>
                                  </p:iterate>
                                  <p:childTnLst>
                                    <p:animMotion origin="layout" path="M 0.0 0.0  C 0.007 -0.01333  0.014 -0.028  0.021 -0.04667  C 0.04 -0.1  0.045 -0.152  0.031 -0.16  C 0.017 -0.16933  -0.01 -0.132  -0.029 -0.07867  C -0.039 -0.05067  -0.045 -0.024  -0.047 -0.004  C -0.05 0.012  -0.051 0.028  -0.051 0.04667  C -0.051 0.10667  -0.038 0.156  -0.023 0.156  C -0.008 0.156  0.005 0.10667  0.005 0.04667  C 0.005 0.01867  0.002 -0.008  -0.003 -0.02667  C -0.005 -0.04267  -0.01 -0.06  -0.016 -0.07733  C -0.036 -0.132  -0.063 -0.16933  -0.077 -0.16  C -0.091 -0.15067  -0.086 -0.1  -0.066 -0.04533  C -0.058 -0.02  -0.047 0.00133  -0.036 0.016  C -0.028 0.02933  -0.019 0.04133  -0.007 0.05333  C 0.029 0.092  0.065 0.10933  0.075 0.09333  C 0.084 0.07733  0.064 0.03333  0.028 -0.004  C 0.013 -0.02  -0.003 -0.032  -0.016 -0.04  C -0.028 -0.048  -0.043 -0.05467  -0.059 -0.05867  C -0.103 -0.072  -0.141 -0.068  -0.144 -0.04667  C -0.148 -0.02667  -0.115 0.0  -0.071 0.01333  C -0.051 0.01867  -0.032 0.02133  -0.017 0.02  C -0.004 0.02  0.01 0.01733  0.025 0.01333  C 0.069 0.0  0.102 -0.028  0.098 -0.048  C 0.095 -0.068  0.057 -0.07333  0.013 -0.06  C -0.008 -0.05333  -0.027 -0.044  -0.04 -0.03333  C -0.051 -0.02533  -0.062 -0.016  -0.074 -0.004  C -0.109 0.03467  -0.13 0.07733  -0.12 0.09333  C -0.111 0.10933  -0.074 0.092  -0.039 0.05467  C -0.022 0.036  -0.008 0.01733  0.0 0.0  Z" pathEditMode="relative">
                                      <p:cBhvr>
                                        <p:cTn id="6" dur="2000" fill="hold"/>
                                        <p:tgtEl>
                                          <p:spTgt spid="4098"/>
                                        </p:tgtEl>
                                        <p:attrNameLst>
                                          <p:attrName>ppt_x</p:attrName>
                                          <p:attrName>ppt_y</p:attrName>
                                        </p:attrNameLst>
                                      </p:cBhvr>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5" presetClass="entr" presetSubtype="10" fill="hold" nodeType="clickEffect">
                                  <p:stCondLst>
                                    <p:cond delay="0"/>
                                  </p:stCondLst>
                                  <p:childTnLst>
                                    <p:set>
                                      <p:cBhvr>
                                        <p:cTn id="10" dur="1" fill="hold">
                                          <p:stCondLst>
                                            <p:cond delay="0"/>
                                          </p:stCondLst>
                                        </p:cTn>
                                        <p:tgtEl>
                                          <p:spTgt spid="4100"/>
                                        </p:tgtEl>
                                        <p:attrNameLst>
                                          <p:attrName>style.visibility</p:attrName>
                                        </p:attrNameLst>
                                      </p:cBhvr>
                                      <p:to>
                                        <p:strVal val="visible"/>
                                      </p:to>
                                    </p:set>
                                    <p:animEffect transition="in" filter="checkerboard(across)">
                                      <p:cBhvr>
                                        <p:cTn id="11" dur="500"/>
                                        <p:tgtEl>
                                          <p:spTgt spid="410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3" presetClass="entr" presetSubtype="0" fill="hold" grpId="0" nodeType="clickEffect">
                                  <p:stCondLst>
                                    <p:cond delay="0"/>
                                  </p:stCondLst>
                                  <p:childTnLst>
                                    <p:set>
                                      <p:cBhvr>
                                        <p:cTn id="15" dur="1" fill="hold">
                                          <p:stCondLst>
                                            <p:cond delay="0"/>
                                          </p:stCondLst>
                                        </p:cTn>
                                        <p:tgtEl>
                                          <p:spTgt spid="41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8" grpId="0"/>
      <p:bldP spid="410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p:cNvSpPr>
            <a:spLocks noGrp="1" noChangeArrowheads="1"/>
          </p:cNvSpPr>
          <p:nvPr>
            <p:ph type="title"/>
          </p:nvPr>
        </p:nvSpPr>
        <p:spPr>
          <a:xfrm>
            <a:off x="0" y="0"/>
            <a:ext cx="9144000" cy="1417638"/>
          </a:xfrm>
          <a:solidFill>
            <a:srgbClr val="FFFF00"/>
          </a:solidFill>
          <a:ln>
            <a:solidFill>
              <a:srgbClr val="FF0000"/>
            </a:solidFill>
            <a:miter lim="800000"/>
            <a:headEnd/>
            <a:tailEnd/>
          </a:ln>
        </p:spPr>
        <p:txBody>
          <a:bodyPr/>
          <a:lstStyle/>
          <a:p>
            <a:pPr eaLnBrk="1" hangingPunct="1"/>
            <a:r>
              <a:rPr lang="zh-CN" altLang="en-US" dirty="0">
                <a:solidFill>
                  <a:schemeClr val="tx1"/>
                </a:solidFill>
                <a:latin typeface="Arial" charset="0"/>
              </a:rPr>
              <a:t>列王纪上下的对比</a:t>
            </a:r>
            <a:endParaRPr lang="en-GB" dirty="0">
              <a:solidFill>
                <a:schemeClr val="tx1"/>
              </a:solidFill>
              <a:latin typeface="Arial" charset="0"/>
            </a:endParaRPr>
          </a:p>
        </p:txBody>
      </p:sp>
      <p:sp>
        <p:nvSpPr>
          <p:cNvPr id="281603" name="Rectangle 3"/>
          <p:cNvSpPr>
            <a:spLocks noGrp="1" noChangeArrowheads="1"/>
          </p:cNvSpPr>
          <p:nvPr>
            <p:ph type="body" sz="half" idx="1"/>
          </p:nvPr>
        </p:nvSpPr>
        <p:spPr>
          <a:xfrm>
            <a:off x="228600" y="1752600"/>
            <a:ext cx="8686800" cy="4525963"/>
          </a:xfrm>
        </p:spPr>
        <p:txBody>
          <a:bodyPr/>
          <a:lstStyle/>
          <a:p>
            <a:pPr eaLnBrk="1" hangingPunct="1">
              <a:lnSpc>
                <a:spcPct val="80000"/>
              </a:lnSpc>
              <a:buFontTx/>
              <a:buNone/>
            </a:pPr>
            <a:r>
              <a:rPr lang="en-US" sz="2000" b="1">
                <a:solidFill>
                  <a:srgbClr val="FF0000"/>
                </a:solidFill>
                <a:latin typeface="Arial" charset="0"/>
              </a:rPr>
              <a:t>				</a:t>
            </a:r>
            <a:r>
              <a:rPr lang="zh-CN" altLang="en-US" sz="2000" b="1">
                <a:solidFill>
                  <a:srgbClr val="FF0000"/>
                </a:solidFill>
                <a:latin typeface="Arial" charset="0"/>
              </a:rPr>
              <a:t>列王纪上</a:t>
            </a:r>
            <a:r>
              <a:rPr lang="en-US" altLang="ja-JP" sz="2000" b="1">
                <a:solidFill>
                  <a:srgbClr val="FF0000"/>
                </a:solidFill>
                <a:latin typeface="Arial" charset="0"/>
              </a:rPr>
              <a:t>		 </a:t>
            </a:r>
            <a:r>
              <a:rPr lang="zh-CN" altLang="en-US" sz="2000" b="1">
                <a:solidFill>
                  <a:srgbClr val="FF0000"/>
                </a:solidFill>
                <a:latin typeface="Arial" charset="0"/>
              </a:rPr>
              <a:t>列王纪下</a:t>
            </a:r>
            <a:endParaRPr lang="en-US" altLang="ja-JP" sz="2000" b="1" u="sng">
              <a:solidFill>
                <a:srgbClr val="FF0000"/>
              </a:solidFill>
              <a:latin typeface="Arial" charset="0"/>
            </a:endParaRPr>
          </a:p>
          <a:p>
            <a:pPr eaLnBrk="1" hangingPunct="1">
              <a:lnSpc>
                <a:spcPct val="80000"/>
              </a:lnSpc>
            </a:pPr>
            <a:r>
              <a:rPr lang="zh-CN" altLang="en-US" sz="2000" b="1">
                <a:latin typeface="Arial" charset="0"/>
              </a:rPr>
              <a:t>时期</a:t>
            </a:r>
            <a:r>
              <a:rPr lang="en-US" altLang="ja-JP" sz="2000" b="1">
                <a:latin typeface="Arial" charset="0"/>
              </a:rPr>
              <a:t>		: </a:t>
            </a:r>
            <a:r>
              <a:rPr lang="zh-CN" altLang="en-US" sz="2000" b="1">
                <a:solidFill>
                  <a:srgbClr val="FF0000"/>
                </a:solidFill>
                <a:latin typeface="Arial" charset="0"/>
              </a:rPr>
              <a:t>主前</a:t>
            </a:r>
            <a:r>
              <a:rPr lang="en-US" altLang="ja-JP" sz="2000" b="1">
                <a:solidFill>
                  <a:srgbClr val="FF0000"/>
                </a:solidFill>
                <a:latin typeface="Arial" charset="0"/>
              </a:rPr>
              <a:t>971-852</a:t>
            </a:r>
            <a:r>
              <a:rPr lang="en-US" altLang="ja-JP" sz="2000" b="1">
                <a:latin typeface="Arial" charset="0"/>
              </a:rPr>
              <a:t>		</a:t>
            </a:r>
            <a:r>
              <a:rPr lang="zh-CN" altLang="en-US" sz="2000" b="1">
                <a:solidFill>
                  <a:srgbClr val="008000"/>
                </a:solidFill>
                <a:latin typeface="Arial" charset="0"/>
              </a:rPr>
              <a:t>主后</a:t>
            </a:r>
            <a:r>
              <a:rPr lang="en-US" altLang="ja-JP" sz="2000" b="1">
                <a:solidFill>
                  <a:srgbClr val="008000"/>
                </a:solidFill>
                <a:latin typeface="Arial" charset="0"/>
              </a:rPr>
              <a:t>852-560</a:t>
            </a:r>
          </a:p>
          <a:p>
            <a:pPr eaLnBrk="1" hangingPunct="1">
              <a:lnSpc>
                <a:spcPct val="80000"/>
              </a:lnSpc>
            </a:pPr>
            <a:r>
              <a:rPr lang="zh-CN" altLang="en-US" sz="2000" b="1">
                <a:latin typeface="Arial" charset="0"/>
              </a:rPr>
              <a:t>年限</a:t>
            </a:r>
            <a:r>
              <a:rPr lang="en-US" altLang="zh-CN" sz="2000" b="1">
                <a:latin typeface="Arial" charset="0"/>
              </a:rPr>
              <a:t>	</a:t>
            </a:r>
            <a:r>
              <a:rPr lang="en-US" altLang="ja-JP" sz="2000" b="1">
                <a:latin typeface="Arial" charset="0"/>
              </a:rPr>
              <a:t>	: </a:t>
            </a:r>
            <a:r>
              <a:rPr lang="en-US" altLang="ja-JP" sz="2000" b="1">
                <a:solidFill>
                  <a:srgbClr val="FF0000"/>
                </a:solidFill>
                <a:latin typeface="Arial" charset="0"/>
              </a:rPr>
              <a:t>120 </a:t>
            </a:r>
            <a:r>
              <a:rPr lang="zh-CN" altLang="en-US" sz="2000" b="1">
                <a:solidFill>
                  <a:srgbClr val="FF0000"/>
                </a:solidFill>
                <a:latin typeface="Arial" charset="0"/>
              </a:rPr>
              <a:t>年</a:t>
            </a:r>
            <a:r>
              <a:rPr lang="en-US" altLang="zh-CN" sz="2000" b="1">
                <a:solidFill>
                  <a:srgbClr val="FF0000"/>
                </a:solidFill>
                <a:latin typeface="Arial" charset="0"/>
              </a:rPr>
              <a:t>	</a:t>
            </a:r>
            <a:r>
              <a:rPr lang="en-US" altLang="ja-JP" sz="2000" b="1">
                <a:latin typeface="Arial" charset="0"/>
              </a:rPr>
              <a:t>		</a:t>
            </a:r>
            <a:r>
              <a:rPr lang="zh-CN" altLang="en-US" sz="2000" b="1">
                <a:solidFill>
                  <a:srgbClr val="008000"/>
                </a:solidFill>
                <a:latin typeface="Arial" charset="0"/>
              </a:rPr>
              <a:t>超过</a:t>
            </a:r>
            <a:r>
              <a:rPr lang="en-US" altLang="ja-JP" sz="2000" b="1">
                <a:solidFill>
                  <a:srgbClr val="008000"/>
                </a:solidFill>
                <a:latin typeface="Arial" charset="0"/>
              </a:rPr>
              <a:t>293</a:t>
            </a:r>
            <a:r>
              <a:rPr lang="zh-CN" altLang="en-US" sz="2000" b="1">
                <a:solidFill>
                  <a:srgbClr val="008000"/>
                </a:solidFill>
                <a:latin typeface="Arial" charset="0"/>
              </a:rPr>
              <a:t>年</a:t>
            </a:r>
            <a:endParaRPr lang="en-US" altLang="ja-JP" sz="2000" b="1">
              <a:solidFill>
                <a:srgbClr val="008000"/>
              </a:solidFill>
              <a:latin typeface="Arial" charset="0"/>
            </a:endParaRPr>
          </a:p>
          <a:p>
            <a:pPr eaLnBrk="1" hangingPunct="1">
              <a:lnSpc>
                <a:spcPct val="80000"/>
              </a:lnSpc>
            </a:pPr>
            <a:r>
              <a:rPr lang="zh-CN" altLang="en-US" sz="2000" b="1">
                <a:latin typeface="Arial" charset="0"/>
              </a:rPr>
              <a:t>列王</a:t>
            </a:r>
            <a:r>
              <a:rPr lang="en-US" altLang="zh-CN" sz="2000" b="1">
                <a:latin typeface="Arial" charset="0"/>
              </a:rPr>
              <a:t>	</a:t>
            </a:r>
            <a:r>
              <a:rPr lang="en-US" altLang="ja-JP" sz="2000" b="1">
                <a:latin typeface="Arial" charset="0"/>
              </a:rPr>
              <a:t>	: </a:t>
            </a:r>
            <a:r>
              <a:rPr lang="zh-CN" altLang="en-US" sz="2000" b="1">
                <a:solidFill>
                  <a:srgbClr val="FF0000"/>
                </a:solidFill>
                <a:latin typeface="Arial" charset="0"/>
              </a:rPr>
              <a:t>大卫 </a:t>
            </a:r>
            <a:r>
              <a:rPr lang="en-US" altLang="zh-CN" sz="2000" b="1">
                <a:solidFill>
                  <a:srgbClr val="FF0000"/>
                </a:solidFill>
                <a:latin typeface="Arial" charset="0"/>
              </a:rPr>
              <a:t>- </a:t>
            </a:r>
            <a:r>
              <a:rPr lang="zh-CN" altLang="en-US" sz="2000" b="1">
                <a:solidFill>
                  <a:srgbClr val="FF0000"/>
                </a:solidFill>
                <a:latin typeface="Arial" charset="0"/>
              </a:rPr>
              <a:t>亚哈谢</a:t>
            </a:r>
            <a:r>
              <a:rPr lang="en-US" altLang="zh-CN" sz="2000" b="1">
                <a:solidFill>
                  <a:srgbClr val="FF0000"/>
                </a:solidFill>
                <a:latin typeface="Arial" charset="0"/>
              </a:rPr>
              <a:t>	</a:t>
            </a:r>
            <a:r>
              <a:rPr lang="en-US" altLang="ja-JP" sz="2000" b="1">
                <a:latin typeface="Arial" charset="0"/>
              </a:rPr>
              <a:t>	</a:t>
            </a:r>
            <a:r>
              <a:rPr lang="zh-CN" altLang="en-US" sz="2000" b="1">
                <a:solidFill>
                  <a:srgbClr val="008000"/>
                </a:solidFill>
                <a:latin typeface="Arial" charset="0"/>
              </a:rPr>
              <a:t>亚哈谢 </a:t>
            </a:r>
            <a:r>
              <a:rPr lang="en-US" altLang="ja-JP" sz="2000" b="1">
                <a:solidFill>
                  <a:srgbClr val="008000"/>
                </a:solidFill>
                <a:latin typeface="Arial" charset="0"/>
              </a:rPr>
              <a:t>- </a:t>
            </a:r>
            <a:r>
              <a:rPr lang="zh-CN" altLang="en-US" sz="2000" b="1">
                <a:solidFill>
                  <a:srgbClr val="008000"/>
                </a:solidFill>
                <a:latin typeface="Arial" charset="0"/>
              </a:rPr>
              <a:t>西底家</a:t>
            </a:r>
            <a:endParaRPr lang="en-US" altLang="ja-JP" sz="2000" b="1">
              <a:solidFill>
                <a:srgbClr val="008000"/>
              </a:solidFill>
              <a:latin typeface="Arial" charset="0"/>
            </a:endParaRPr>
          </a:p>
          <a:p>
            <a:pPr eaLnBrk="1" hangingPunct="1">
              <a:lnSpc>
                <a:spcPct val="80000"/>
              </a:lnSpc>
            </a:pPr>
            <a:r>
              <a:rPr lang="zh-CN" altLang="en-US" sz="2000" b="1">
                <a:latin typeface="Arial" charset="0"/>
              </a:rPr>
              <a:t>章节</a:t>
            </a:r>
            <a:r>
              <a:rPr lang="en-US" altLang="zh-CN" sz="2000" b="1">
                <a:latin typeface="Arial" charset="0"/>
              </a:rPr>
              <a:t>	</a:t>
            </a:r>
            <a:r>
              <a:rPr lang="en-US" altLang="ja-JP" sz="2000" b="1">
                <a:latin typeface="Arial" charset="0"/>
              </a:rPr>
              <a:t>	: </a:t>
            </a:r>
            <a:r>
              <a:rPr lang="en-US" altLang="ja-JP" sz="2000" b="1">
                <a:solidFill>
                  <a:srgbClr val="FF0000"/>
                </a:solidFill>
                <a:latin typeface="Arial" charset="0"/>
              </a:rPr>
              <a:t>22</a:t>
            </a:r>
            <a:r>
              <a:rPr lang="en-US" altLang="ja-JP" sz="2000" b="1">
                <a:latin typeface="Arial" charset="0"/>
              </a:rPr>
              <a:t>			</a:t>
            </a:r>
            <a:r>
              <a:rPr lang="en-US" altLang="ja-JP" sz="2000" b="1">
                <a:solidFill>
                  <a:srgbClr val="008000"/>
                </a:solidFill>
                <a:latin typeface="Arial" charset="0"/>
              </a:rPr>
              <a:t>25</a:t>
            </a:r>
          </a:p>
          <a:p>
            <a:pPr eaLnBrk="1" hangingPunct="1">
              <a:lnSpc>
                <a:spcPct val="80000"/>
              </a:lnSpc>
            </a:pPr>
            <a:endParaRPr lang="en-US" sz="2000" b="1">
              <a:solidFill>
                <a:srgbClr val="FF0000"/>
              </a:solidFill>
              <a:latin typeface="Arial" charset="0"/>
            </a:endParaRPr>
          </a:p>
          <a:p>
            <a:pPr eaLnBrk="1" hangingPunct="1">
              <a:lnSpc>
                <a:spcPct val="80000"/>
              </a:lnSpc>
            </a:pPr>
            <a:r>
              <a:rPr lang="zh-CN" altLang="en-US" sz="2000" b="1">
                <a:solidFill>
                  <a:srgbClr val="FF0000"/>
                </a:solidFill>
                <a:latin typeface="Arial" charset="0"/>
              </a:rPr>
              <a:t>王国分裂</a:t>
            </a:r>
            <a:r>
              <a:rPr lang="en-US" altLang="zh-CN" sz="2000" b="1">
                <a:solidFill>
                  <a:srgbClr val="FF0000"/>
                </a:solidFill>
                <a:latin typeface="Arial" charset="0"/>
              </a:rPr>
              <a:t>		</a:t>
            </a:r>
            <a:r>
              <a:rPr lang="en-US" altLang="ja-JP" sz="2000" b="1">
                <a:latin typeface="Arial" charset="0"/>
              </a:rPr>
              <a:t>		</a:t>
            </a:r>
            <a:r>
              <a:rPr lang="zh-CN" altLang="en-US" sz="2000" b="1">
                <a:solidFill>
                  <a:srgbClr val="008000"/>
                </a:solidFill>
                <a:latin typeface="Arial" charset="0"/>
              </a:rPr>
              <a:t>王国灭亡</a:t>
            </a:r>
            <a:endParaRPr lang="en-US" altLang="ja-JP" sz="2000" b="1">
              <a:solidFill>
                <a:srgbClr val="008000"/>
              </a:solidFill>
              <a:latin typeface="Arial" charset="0"/>
            </a:endParaRPr>
          </a:p>
          <a:p>
            <a:pPr eaLnBrk="1" hangingPunct="1">
              <a:lnSpc>
                <a:spcPct val="80000"/>
              </a:lnSpc>
            </a:pPr>
            <a:endParaRPr lang="en-US" sz="2000" b="1">
              <a:solidFill>
                <a:srgbClr val="FF0000"/>
              </a:solidFill>
              <a:latin typeface="Arial" charset="0"/>
            </a:endParaRPr>
          </a:p>
          <a:p>
            <a:pPr eaLnBrk="1" hangingPunct="1">
              <a:lnSpc>
                <a:spcPct val="80000"/>
              </a:lnSpc>
            </a:pPr>
            <a:r>
              <a:rPr lang="zh-CN" altLang="en-US" sz="2000" b="1">
                <a:solidFill>
                  <a:srgbClr val="FF0000"/>
                </a:solidFill>
                <a:latin typeface="Arial" charset="0"/>
              </a:rPr>
              <a:t>分裂后的王国</a:t>
            </a:r>
            <a:r>
              <a:rPr lang="en-US" altLang="ja-JP" sz="2000" b="1">
                <a:solidFill>
                  <a:srgbClr val="FF0000"/>
                </a:solidFill>
                <a:latin typeface="Arial" charset="0"/>
              </a:rPr>
              <a:t> (</a:t>
            </a:r>
            <a:r>
              <a:rPr lang="zh-CN" altLang="en-US" sz="2000" b="1">
                <a:solidFill>
                  <a:srgbClr val="FF0000"/>
                </a:solidFill>
                <a:latin typeface="Arial" charset="0"/>
              </a:rPr>
              <a:t>主前</a:t>
            </a:r>
            <a:r>
              <a:rPr lang="en-US" altLang="ja-JP" sz="2000" b="1">
                <a:solidFill>
                  <a:srgbClr val="FF0000"/>
                </a:solidFill>
                <a:latin typeface="Arial" charset="0"/>
              </a:rPr>
              <a:t>931)	</a:t>
            </a:r>
            <a:r>
              <a:rPr lang="en-US" altLang="ja-JP" sz="2000" b="1">
                <a:latin typeface="Arial" charset="0"/>
              </a:rPr>
              <a:t>	</a:t>
            </a:r>
            <a:r>
              <a:rPr lang="zh-CN" altLang="en-US" sz="2000" b="1">
                <a:solidFill>
                  <a:srgbClr val="008000"/>
                </a:solidFill>
                <a:latin typeface="Arial" charset="0"/>
              </a:rPr>
              <a:t>以色列</a:t>
            </a:r>
            <a:r>
              <a:rPr lang="en-US" altLang="ja-JP" sz="2000" b="1">
                <a:solidFill>
                  <a:srgbClr val="008000"/>
                </a:solidFill>
                <a:latin typeface="Arial" charset="0"/>
              </a:rPr>
              <a:t> (</a:t>
            </a:r>
            <a:r>
              <a:rPr lang="zh-CN" altLang="en-US" sz="2000" b="1">
                <a:solidFill>
                  <a:srgbClr val="008000"/>
                </a:solidFill>
                <a:latin typeface="Arial" charset="0"/>
              </a:rPr>
              <a:t>主前</a:t>
            </a:r>
            <a:r>
              <a:rPr lang="en-US" altLang="ja-JP" sz="2000" b="1">
                <a:solidFill>
                  <a:srgbClr val="008000"/>
                </a:solidFill>
                <a:latin typeface="Arial" charset="0"/>
              </a:rPr>
              <a:t>722), </a:t>
            </a:r>
            <a:r>
              <a:rPr lang="zh-CN" altLang="en-US" sz="2000" b="1">
                <a:solidFill>
                  <a:srgbClr val="008000"/>
                </a:solidFill>
                <a:latin typeface="Arial" charset="0"/>
              </a:rPr>
              <a:t>犹大 </a:t>
            </a:r>
            <a:r>
              <a:rPr lang="en-US" altLang="ja-JP" sz="2000" b="1">
                <a:solidFill>
                  <a:srgbClr val="008000"/>
                </a:solidFill>
                <a:latin typeface="Arial" charset="0"/>
              </a:rPr>
              <a:t>(</a:t>
            </a:r>
            <a:r>
              <a:rPr lang="zh-CN" altLang="en-US" sz="2000" b="1">
                <a:solidFill>
                  <a:srgbClr val="008000"/>
                </a:solidFill>
                <a:latin typeface="Arial" charset="0"/>
              </a:rPr>
              <a:t>主前</a:t>
            </a:r>
            <a:r>
              <a:rPr lang="en-US" altLang="ja-JP" sz="2000" b="1">
                <a:solidFill>
                  <a:srgbClr val="008000"/>
                </a:solidFill>
                <a:latin typeface="Arial" charset="0"/>
              </a:rPr>
              <a:t>586</a:t>
            </a:r>
            <a:r>
              <a:rPr lang="en-US" altLang="ja-JP" sz="2000" b="1">
                <a:latin typeface="Arial" charset="0"/>
              </a:rPr>
              <a:t>)</a:t>
            </a:r>
          </a:p>
          <a:p>
            <a:pPr eaLnBrk="1" hangingPunct="1">
              <a:lnSpc>
                <a:spcPct val="80000"/>
              </a:lnSpc>
            </a:pPr>
            <a:endParaRPr lang="en-US" sz="2000" b="1">
              <a:latin typeface="Arial" charset="0"/>
            </a:endParaRPr>
          </a:p>
          <a:p>
            <a:pPr eaLnBrk="1" hangingPunct="1">
              <a:lnSpc>
                <a:spcPct val="80000"/>
              </a:lnSpc>
            </a:pPr>
            <a:r>
              <a:rPr lang="zh-CN" altLang="en-US" sz="2000" b="1">
                <a:solidFill>
                  <a:srgbClr val="FF0000"/>
                </a:solidFill>
                <a:latin typeface="Arial" charset="0"/>
              </a:rPr>
              <a:t>圣殿的建造和祝圣</a:t>
            </a:r>
            <a:r>
              <a:rPr lang="en-US" altLang="zh-CN" sz="2000" b="1">
                <a:solidFill>
                  <a:srgbClr val="FF0000"/>
                </a:solidFill>
                <a:latin typeface="Arial" charset="0"/>
              </a:rPr>
              <a:t>		</a:t>
            </a:r>
            <a:r>
              <a:rPr lang="en-US" altLang="ja-JP" sz="2000" b="1">
                <a:latin typeface="Arial" charset="0"/>
              </a:rPr>
              <a:t>	</a:t>
            </a:r>
            <a:r>
              <a:rPr lang="zh-CN" altLang="en-US" sz="2000" b="1">
                <a:solidFill>
                  <a:srgbClr val="008000"/>
                </a:solidFill>
                <a:latin typeface="Arial" charset="0"/>
              </a:rPr>
              <a:t>圣殿的亵渎和拆毁</a:t>
            </a:r>
            <a:endParaRPr lang="en-US" altLang="ja-JP" sz="2000" b="1">
              <a:solidFill>
                <a:srgbClr val="008000"/>
              </a:solidFill>
              <a:latin typeface="Arial" charset="0"/>
            </a:endParaRPr>
          </a:p>
          <a:p>
            <a:pPr eaLnBrk="1" hangingPunct="1">
              <a:lnSpc>
                <a:spcPct val="80000"/>
              </a:lnSpc>
            </a:pPr>
            <a:endParaRPr lang="en-US" sz="2000" b="1">
              <a:solidFill>
                <a:srgbClr val="FF0000"/>
              </a:solidFill>
              <a:latin typeface="Arial" charset="0"/>
            </a:endParaRPr>
          </a:p>
          <a:p>
            <a:pPr eaLnBrk="1" hangingPunct="1">
              <a:lnSpc>
                <a:spcPct val="80000"/>
              </a:lnSpc>
            </a:pPr>
            <a:r>
              <a:rPr lang="zh-CN" altLang="en-US" sz="2000" b="1">
                <a:solidFill>
                  <a:srgbClr val="FF0000"/>
                </a:solidFill>
                <a:latin typeface="Arial" charset="0"/>
              </a:rPr>
              <a:t>因顺服而以祝福开始</a:t>
            </a:r>
            <a:r>
              <a:rPr lang="en-US" altLang="zh-CN" sz="2000" b="1">
                <a:solidFill>
                  <a:srgbClr val="FF0000"/>
                </a:solidFill>
                <a:latin typeface="Arial" charset="0"/>
              </a:rPr>
              <a:t>	</a:t>
            </a:r>
            <a:r>
              <a:rPr lang="en-US" altLang="ja-JP" sz="2000" b="1">
                <a:latin typeface="Arial" charset="0"/>
              </a:rPr>
              <a:t>		</a:t>
            </a:r>
            <a:r>
              <a:rPr lang="zh-CN" altLang="en-US" sz="2000" b="1">
                <a:solidFill>
                  <a:srgbClr val="008000"/>
                </a:solidFill>
                <a:latin typeface="Arial" charset="0"/>
              </a:rPr>
              <a:t>因悖逆而以审判结束</a:t>
            </a:r>
            <a:endParaRPr lang="en-US" altLang="ja-JP" sz="2000" b="1">
              <a:solidFill>
                <a:srgbClr val="008000"/>
              </a:solidFill>
              <a:latin typeface="Arial" charset="0"/>
            </a:endParaRPr>
          </a:p>
          <a:p>
            <a:pPr eaLnBrk="1" hangingPunct="1">
              <a:lnSpc>
                <a:spcPct val="80000"/>
              </a:lnSpc>
              <a:buFontTx/>
              <a:buNone/>
            </a:pPr>
            <a:r>
              <a:rPr lang="en-US" sz="2000" b="1">
                <a:latin typeface="Arial" charset="0"/>
              </a:rPr>
              <a:t>     </a:t>
            </a:r>
            <a:r>
              <a:rPr lang="en-US" sz="2000" b="1">
                <a:solidFill>
                  <a:srgbClr val="FF0000"/>
                </a:solidFill>
                <a:latin typeface="Arial" charset="0"/>
              </a:rPr>
              <a:t>				</a:t>
            </a:r>
            <a:endParaRPr lang="en-US" sz="2000" b="1">
              <a:solidFill>
                <a:srgbClr val="008000"/>
              </a:solidFill>
              <a:latin typeface="Arial" charset="0"/>
            </a:endParaRPr>
          </a:p>
          <a:p>
            <a:pPr eaLnBrk="1" hangingPunct="1">
              <a:lnSpc>
                <a:spcPct val="80000"/>
              </a:lnSpc>
              <a:buFontTx/>
              <a:buNone/>
            </a:pPr>
            <a:endParaRPr lang="en-GB" sz="2000" b="1">
              <a:latin typeface="Arial" charset="0"/>
            </a:endParaRPr>
          </a:p>
        </p:txBody>
      </p:sp>
      <p:sp>
        <p:nvSpPr>
          <p:cNvPr id="275459" name="Text Box 4"/>
          <p:cNvSpPr txBox="1">
            <a:spLocks noChangeArrowheads="1"/>
          </p:cNvSpPr>
          <p:nvPr/>
        </p:nvSpPr>
        <p:spPr bwMode="auto">
          <a:xfrm>
            <a:off x="8302625" y="-3175"/>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latin typeface="Tahoma" charset="0"/>
                <a:cs typeface="Arial" charset="0"/>
              </a:rPr>
              <a:t>251</a:t>
            </a:r>
            <a:endParaRPr lang="en-GB" b="1">
              <a:latin typeface="Tahoma"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281602"/>
                                        </p:tgtEl>
                                        <p:attrNameLst>
                                          <p:attrName>style.visibility</p:attrName>
                                        </p:attrNameLst>
                                      </p:cBhvr>
                                      <p:to>
                                        <p:strVal val="visible"/>
                                      </p:to>
                                    </p:set>
                                    <p:anim calcmode="lin" valueType="num">
                                      <p:cBhvr>
                                        <p:cTn id="7" dur="500" fill="hold"/>
                                        <p:tgtEl>
                                          <p:spTgt spid="281602"/>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281602"/>
                                        </p:tgtEl>
                                        <p:attrNameLst>
                                          <p:attrName>ppt_y</p:attrName>
                                        </p:attrNameLst>
                                      </p:cBhvr>
                                      <p:tavLst>
                                        <p:tav tm="0">
                                          <p:val>
                                            <p:strVal val="#ppt_y"/>
                                          </p:val>
                                        </p:tav>
                                        <p:tav tm="100000">
                                          <p:val>
                                            <p:strVal val="#ppt_y"/>
                                          </p:val>
                                        </p:tav>
                                      </p:tavLst>
                                    </p:anim>
                                    <p:anim calcmode="lin" valueType="num">
                                      <p:cBhvr>
                                        <p:cTn id="9" dur="500" fill="hold"/>
                                        <p:tgtEl>
                                          <p:spTgt spid="281602"/>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281602"/>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281602"/>
                                        </p:tgtEl>
                                      </p:cBhvr>
                                    </p:animEffect>
                                  </p:childTnLst>
                                </p:cTn>
                              </p:par>
                            </p:childTnLst>
                          </p:cTn>
                        </p:par>
                        <p:par>
                          <p:cTn id="12" fill="hold" nodeType="afterGroup">
                            <p:stCondLst>
                              <p:cond delay="850"/>
                            </p:stCondLst>
                            <p:childTnLst>
                              <p:par>
                                <p:cTn id="13" presetID="27" presetClass="entr" presetSubtype="0" fill="hold" grpId="0" nodeType="afterEffect">
                                  <p:stCondLst>
                                    <p:cond delay="0"/>
                                  </p:stCondLst>
                                  <p:iterate type="lt">
                                    <p:tmPct val="50000"/>
                                  </p:iterate>
                                  <p:childTnLst>
                                    <p:set>
                                      <p:cBhvr>
                                        <p:cTn id="14" dur="1" fill="hold">
                                          <p:stCondLst>
                                            <p:cond delay="0"/>
                                          </p:stCondLst>
                                        </p:cTn>
                                        <p:tgtEl>
                                          <p:spTgt spid="281603">
                                            <p:txEl>
                                              <p:pRg st="0" end="0"/>
                                            </p:txEl>
                                          </p:spTgt>
                                        </p:tgtEl>
                                        <p:attrNameLst>
                                          <p:attrName>style.visibility</p:attrName>
                                        </p:attrNameLst>
                                      </p:cBhvr>
                                      <p:to>
                                        <p:strVal val="visible"/>
                                      </p:to>
                                    </p:set>
                                    <p:anim calcmode="discrete" valueType="clr">
                                      <p:cBhvr override="childStyle">
                                        <p:cTn id="15" dur="80"/>
                                        <p:tgtEl>
                                          <p:spTgt spid="281603">
                                            <p:txEl>
                                              <p:pRg st="0" end="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16" dur="80"/>
                                        <p:tgtEl>
                                          <p:spTgt spid="281603">
                                            <p:txEl>
                                              <p:pRg st="0" end="0"/>
                                            </p:txEl>
                                          </p:spTgt>
                                        </p:tgtEl>
                                        <p:attrNameLst>
                                          <p:attrName>fillcolor</p:attrName>
                                        </p:attrNameLst>
                                      </p:cBhvr>
                                      <p:tavLst>
                                        <p:tav tm="0">
                                          <p:val>
                                            <p:clrVal>
                                              <a:schemeClr val="accent2"/>
                                            </p:clrVal>
                                          </p:val>
                                        </p:tav>
                                        <p:tav tm="50000">
                                          <p:val>
                                            <p:clrVal>
                                              <a:schemeClr val="hlink"/>
                                            </p:clrVal>
                                          </p:val>
                                        </p:tav>
                                      </p:tavLst>
                                    </p:anim>
                                    <p:set>
                                      <p:cBhvr>
                                        <p:cTn id="17" dur="80"/>
                                        <p:tgtEl>
                                          <p:spTgt spid="281603">
                                            <p:txEl>
                                              <p:pRg st="0" end="0"/>
                                            </p:txEl>
                                          </p:spTgt>
                                        </p:tgtEl>
                                        <p:attrNameLst>
                                          <p:attrName>fill.type</p:attrName>
                                        </p:attrNameLst>
                                      </p:cBhvr>
                                      <p:to>
                                        <p:strVal val="solid"/>
                                      </p:to>
                                    </p:set>
                                  </p:childTnLst>
                                  <p:subTnLst>
                                    <p:audio>
                                      <p:cMediaNode>
                                        <p:cTn display="0" masterRel="sameClick">
                                          <p:stCondLst>
                                            <p:cond evt="begin" delay="0">
                                              <p:tn val="13"/>
                                            </p:cond>
                                          </p:stCondLst>
                                          <p:endCondLst>
                                            <p:cond evt="onStopAudio" delay="0">
                                              <p:tgtEl>
                                                <p:sldTgt/>
                                              </p:tgtEl>
                                            </p:cond>
                                          </p:endCondLst>
                                        </p:cTn>
                                        <p:tgtEl>
                                          <p:sndTgt r:embed="rId3" name="type.wav"/>
                                        </p:tgtEl>
                                      </p:cMediaNode>
                                    </p:audio>
                                  </p:subTnLst>
                                </p:cTn>
                              </p:par>
                            </p:childTnLst>
                          </p:cTn>
                        </p:par>
                      </p:childTnLst>
                    </p:cTn>
                  </p:par>
                  <p:par>
                    <p:cTn id="18" fill="hold" nodeType="clickPar">
                      <p:stCondLst>
                        <p:cond delay="indefinite"/>
                      </p:stCondLst>
                      <p:childTnLst>
                        <p:par>
                          <p:cTn id="19" fill="hold" nodeType="withGroup">
                            <p:stCondLst>
                              <p:cond delay="0"/>
                            </p:stCondLst>
                            <p:childTnLst>
                              <p:par>
                                <p:cTn id="20" presetID="27" presetClass="entr" presetSubtype="0" fill="hold" grpId="0" nodeType="clickEffect">
                                  <p:stCondLst>
                                    <p:cond delay="0"/>
                                  </p:stCondLst>
                                  <p:iterate type="lt">
                                    <p:tmPct val="50000"/>
                                  </p:iterate>
                                  <p:childTnLst>
                                    <p:set>
                                      <p:cBhvr>
                                        <p:cTn id="21" dur="1" fill="hold">
                                          <p:stCondLst>
                                            <p:cond delay="0"/>
                                          </p:stCondLst>
                                        </p:cTn>
                                        <p:tgtEl>
                                          <p:spTgt spid="281603">
                                            <p:txEl>
                                              <p:pRg st="1" end="1"/>
                                            </p:txEl>
                                          </p:spTgt>
                                        </p:tgtEl>
                                        <p:attrNameLst>
                                          <p:attrName>style.visibility</p:attrName>
                                        </p:attrNameLst>
                                      </p:cBhvr>
                                      <p:to>
                                        <p:strVal val="visible"/>
                                      </p:to>
                                    </p:set>
                                    <p:anim calcmode="discrete" valueType="clr">
                                      <p:cBhvr override="childStyle">
                                        <p:cTn id="22" dur="80"/>
                                        <p:tgtEl>
                                          <p:spTgt spid="281603">
                                            <p:txEl>
                                              <p:pRg st="1" end="1"/>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23" dur="80"/>
                                        <p:tgtEl>
                                          <p:spTgt spid="281603">
                                            <p:txEl>
                                              <p:pRg st="1" end="1"/>
                                            </p:txEl>
                                          </p:spTgt>
                                        </p:tgtEl>
                                        <p:attrNameLst>
                                          <p:attrName>fillcolor</p:attrName>
                                        </p:attrNameLst>
                                      </p:cBhvr>
                                      <p:tavLst>
                                        <p:tav tm="0">
                                          <p:val>
                                            <p:clrVal>
                                              <a:schemeClr val="accent2"/>
                                            </p:clrVal>
                                          </p:val>
                                        </p:tav>
                                        <p:tav tm="50000">
                                          <p:val>
                                            <p:clrVal>
                                              <a:schemeClr val="hlink"/>
                                            </p:clrVal>
                                          </p:val>
                                        </p:tav>
                                      </p:tavLst>
                                    </p:anim>
                                    <p:set>
                                      <p:cBhvr>
                                        <p:cTn id="24" dur="80"/>
                                        <p:tgtEl>
                                          <p:spTgt spid="281603">
                                            <p:txEl>
                                              <p:pRg st="1" end="1"/>
                                            </p:txEl>
                                          </p:spTgt>
                                        </p:tgtEl>
                                        <p:attrNameLst>
                                          <p:attrName>fill.type</p:attrName>
                                        </p:attrNameLst>
                                      </p:cBhvr>
                                      <p:to>
                                        <p:strVal val="solid"/>
                                      </p:to>
                                    </p:set>
                                  </p:childTnLst>
                                  <p:subTnLst>
                                    <p:audio>
                                      <p:cMediaNode>
                                        <p:cTn display="0" masterRel="sameClick">
                                          <p:stCondLst>
                                            <p:cond evt="begin" delay="0">
                                              <p:tn val="20"/>
                                            </p:cond>
                                          </p:stCondLst>
                                          <p:endCondLst>
                                            <p:cond evt="onStopAudio" delay="0">
                                              <p:tgtEl>
                                                <p:sldTgt/>
                                              </p:tgtEl>
                                            </p:cond>
                                          </p:endCondLst>
                                        </p:cTn>
                                        <p:tgtEl>
                                          <p:sndTgt r:embed="rId3" name="type.wav"/>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7" presetClass="entr" presetSubtype="0" fill="hold" grpId="0" nodeType="clickEffect">
                                  <p:stCondLst>
                                    <p:cond delay="0"/>
                                  </p:stCondLst>
                                  <p:iterate type="lt">
                                    <p:tmPct val="50000"/>
                                  </p:iterate>
                                  <p:childTnLst>
                                    <p:set>
                                      <p:cBhvr>
                                        <p:cTn id="28" dur="1" fill="hold">
                                          <p:stCondLst>
                                            <p:cond delay="0"/>
                                          </p:stCondLst>
                                        </p:cTn>
                                        <p:tgtEl>
                                          <p:spTgt spid="281603">
                                            <p:txEl>
                                              <p:pRg st="2" end="2"/>
                                            </p:txEl>
                                          </p:spTgt>
                                        </p:tgtEl>
                                        <p:attrNameLst>
                                          <p:attrName>style.visibility</p:attrName>
                                        </p:attrNameLst>
                                      </p:cBhvr>
                                      <p:to>
                                        <p:strVal val="visible"/>
                                      </p:to>
                                    </p:set>
                                    <p:anim calcmode="discrete" valueType="clr">
                                      <p:cBhvr override="childStyle">
                                        <p:cTn id="29" dur="80"/>
                                        <p:tgtEl>
                                          <p:spTgt spid="281603">
                                            <p:txEl>
                                              <p:pRg st="2" end="2"/>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30" dur="80"/>
                                        <p:tgtEl>
                                          <p:spTgt spid="281603">
                                            <p:txEl>
                                              <p:pRg st="2" end="2"/>
                                            </p:txEl>
                                          </p:spTgt>
                                        </p:tgtEl>
                                        <p:attrNameLst>
                                          <p:attrName>fillcolor</p:attrName>
                                        </p:attrNameLst>
                                      </p:cBhvr>
                                      <p:tavLst>
                                        <p:tav tm="0">
                                          <p:val>
                                            <p:clrVal>
                                              <a:schemeClr val="accent2"/>
                                            </p:clrVal>
                                          </p:val>
                                        </p:tav>
                                        <p:tav tm="50000">
                                          <p:val>
                                            <p:clrVal>
                                              <a:schemeClr val="hlink"/>
                                            </p:clrVal>
                                          </p:val>
                                        </p:tav>
                                      </p:tavLst>
                                    </p:anim>
                                    <p:set>
                                      <p:cBhvr>
                                        <p:cTn id="31" dur="80"/>
                                        <p:tgtEl>
                                          <p:spTgt spid="281603">
                                            <p:txEl>
                                              <p:pRg st="2" end="2"/>
                                            </p:txEl>
                                          </p:spTgt>
                                        </p:tgtEl>
                                        <p:attrNameLst>
                                          <p:attrName>fill.type</p:attrName>
                                        </p:attrNameLst>
                                      </p:cBhvr>
                                      <p:to>
                                        <p:strVal val="solid"/>
                                      </p:to>
                                    </p:set>
                                  </p:childTnLst>
                                  <p:subTnLst>
                                    <p:audio>
                                      <p:cMediaNode>
                                        <p:cTn display="0" masterRel="sameClick">
                                          <p:stCondLst>
                                            <p:cond evt="begin" delay="0">
                                              <p:tn val="27"/>
                                            </p:cond>
                                          </p:stCondLst>
                                          <p:endCondLst>
                                            <p:cond evt="onStopAudio" delay="0">
                                              <p:tgtEl>
                                                <p:sldTgt/>
                                              </p:tgtEl>
                                            </p:cond>
                                          </p:endCondLst>
                                        </p:cTn>
                                        <p:tgtEl>
                                          <p:sndTgt r:embed="rId3" name="type.wav"/>
                                        </p:tgtEl>
                                      </p:cMediaNode>
                                    </p:audio>
                                  </p:subTnLst>
                                </p:cTn>
                              </p:par>
                            </p:childTnLst>
                          </p:cTn>
                        </p:par>
                      </p:childTnLst>
                    </p:cTn>
                  </p:par>
                  <p:par>
                    <p:cTn id="32" fill="hold" nodeType="clickPar">
                      <p:stCondLst>
                        <p:cond delay="indefinite"/>
                      </p:stCondLst>
                      <p:childTnLst>
                        <p:par>
                          <p:cTn id="33" fill="hold" nodeType="withGroup">
                            <p:stCondLst>
                              <p:cond delay="0"/>
                            </p:stCondLst>
                            <p:childTnLst>
                              <p:par>
                                <p:cTn id="34" presetID="27" presetClass="entr" presetSubtype="0" fill="hold" grpId="0" nodeType="clickEffect">
                                  <p:stCondLst>
                                    <p:cond delay="0"/>
                                  </p:stCondLst>
                                  <p:iterate type="lt">
                                    <p:tmPct val="50000"/>
                                  </p:iterate>
                                  <p:childTnLst>
                                    <p:set>
                                      <p:cBhvr>
                                        <p:cTn id="35" dur="1" fill="hold">
                                          <p:stCondLst>
                                            <p:cond delay="0"/>
                                          </p:stCondLst>
                                        </p:cTn>
                                        <p:tgtEl>
                                          <p:spTgt spid="281603">
                                            <p:txEl>
                                              <p:pRg st="3" end="3"/>
                                            </p:txEl>
                                          </p:spTgt>
                                        </p:tgtEl>
                                        <p:attrNameLst>
                                          <p:attrName>style.visibility</p:attrName>
                                        </p:attrNameLst>
                                      </p:cBhvr>
                                      <p:to>
                                        <p:strVal val="visible"/>
                                      </p:to>
                                    </p:set>
                                    <p:anim calcmode="discrete" valueType="clr">
                                      <p:cBhvr override="childStyle">
                                        <p:cTn id="36" dur="80"/>
                                        <p:tgtEl>
                                          <p:spTgt spid="281603">
                                            <p:txEl>
                                              <p:pRg st="3" end="3"/>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37" dur="80"/>
                                        <p:tgtEl>
                                          <p:spTgt spid="281603">
                                            <p:txEl>
                                              <p:pRg st="3" end="3"/>
                                            </p:txEl>
                                          </p:spTgt>
                                        </p:tgtEl>
                                        <p:attrNameLst>
                                          <p:attrName>fillcolor</p:attrName>
                                        </p:attrNameLst>
                                      </p:cBhvr>
                                      <p:tavLst>
                                        <p:tav tm="0">
                                          <p:val>
                                            <p:clrVal>
                                              <a:schemeClr val="accent2"/>
                                            </p:clrVal>
                                          </p:val>
                                        </p:tav>
                                        <p:tav tm="50000">
                                          <p:val>
                                            <p:clrVal>
                                              <a:schemeClr val="hlink"/>
                                            </p:clrVal>
                                          </p:val>
                                        </p:tav>
                                      </p:tavLst>
                                    </p:anim>
                                    <p:set>
                                      <p:cBhvr>
                                        <p:cTn id="38" dur="80"/>
                                        <p:tgtEl>
                                          <p:spTgt spid="281603">
                                            <p:txEl>
                                              <p:pRg st="3" end="3"/>
                                            </p:txEl>
                                          </p:spTgt>
                                        </p:tgtEl>
                                        <p:attrNameLst>
                                          <p:attrName>fill.type</p:attrName>
                                        </p:attrNameLst>
                                      </p:cBhvr>
                                      <p:to>
                                        <p:strVal val="solid"/>
                                      </p:to>
                                    </p:set>
                                  </p:childTnLst>
                                  <p:subTnLst>
                                    <p:audio>
                                      <p:cMediaNode>
                                        <p:cTn display="0" masterRel="sameClick">
                                          <p:stCondLst>
                                            <p:cond evt="begin" delay="0">
                                              <p:tn val="34"/>
                                            </p:cond>
                                          </p:stCondLst>
                                          <p:endCondLst>
                                            <p:cond evt="onStopAudio" delay="0">
                                              <p:tgtEl>
                                                <p:sldTgt/>
                                              </p:tgtEl>
                                            </p:cond>
                                          </p:endCondLst>
                                        </p:cTn>
                                        <p:tgtEl>
                                          <p:sndTgt r:embed="rId3" name="type.wav"/>
                                        </p:tgtEl>
                                      </p:cMediaNode>
                                    </p:audio>
                                  </p:subTnLst>
                                </p:cTn>
                              </p:par>
                            </p:childTnLst>
                          </p:cTn>
                        </p:par>
                      </p:childTnLst>
                    </p:cTn>
                  </p:par>
                  <p:par>
                    <p:cTn id="39" fill="hold" nodeType="clickPar">
                      <p:stCondLst>
                        <p:cond delay="indefinite"/>
                      </p:stCondLst>
                      <p:childTnLst>
                        <p:par>
                          <p:cTn id="40" fill="hold" nodeType="withGroup">
                            <p:stCondLst>
                              <p:cond delay="0"/>
                            </p:stCondLst>
                            <p:childTnLst>
                              <p:par>
                                <p:cTn id="41" presetID="27" presetClass="entr" presetSubtype="0" fill="hold" grpId="0" nodeType="clickEffect">
                                  <p:stCondLst>
                                    <p:cond delay="0"/>
                                  </p:stCondLst>
                                  <p:iterate type="lt">
                                    <p:tmPct val="50000"/>
                                  </p:iterate>
                                  <p:childTnLst>
                                    <p:set>
                                      <p:cBhvr>
                                        <p:cTn id="42" dur="1" fill="hold">
                                          <p:stCondLst>
                                            <p:cond delay="0"/>
                                          </p:stCondLst>
                                        </p:cTn>
                                        <p:tgtEl>
                                          <p:spTgt spid="281603">
                                            <p:txEl>
                                              <p:pRg st="4" end="4"/>
                                            </p:txEl>
                                          </p:spTgt>
                                        </p:tgtEl>
                                        <p:attrNameLst>
                                          <p:attrName>style.visibility</p:attrName>
                                        </p:attrNameLst>
                                      </p:cBhvr>
                                      <p:to>
                                        <p:strVal val="visible"/>
                                      </p:to>
                                    </p:set>
                                    <p:anim calcmode="discrete" valueType="clr">
                                      <p:cBhvr override="childStyle">
                                        <p:cTn id="43" dur="80"/>
                                        <p:tgtEl>
                                          <p:spTgt spid="281603">
                                            <p:txEl>
                                              <p:pRg st="4" end="4"/>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44" dur="80"/>
                                        <p:tgtEl>
                                          <p:spTgt spid="281603">
                                            <p:txEl>
                                              <p:pRg st="4" end="4"/>
                                            </p:txEl>
                                          </p:spTgt>
                                        </p:tgtEl>
                                        <p:attrNameLst>
                                          <p:attrName>fillcolor</p:attrName>
                                        </p:attrNameLst>
                                      </p:cBhvr>
                                      <p:tavLst>
                                        <p:tav tm="0">
                                          <p:val>
                                            <p:clrVal>
                                              <a:schemeClr val="accent2"/>
                                            </p:clrVal>
                                          </p:val>
                                        </p:tav>
                                        <p:tav tm="50000">
                                          <p:val>
                                            <p:clrVal>
                                              <a:schemeClr val="hlink"/>
                                            </p:clrVal>
                                          </p:val>
                                        </p:tav>
                                      </p:tavLst>
                                    </p:anim>
                                    <p:set>
                                      <p:cBhvr>
                                        <p:cTn id="45" dur="80"/>
                                        <p:tgtEl>
                                          <p:spTgt spid="281603">
                                            <p:txEl>
                                              <p:pRg st="4" end="4"/>
                                            </p:txEl>
                                          </p:spTgt>
                                        </p:tgtEl>
                                        <p:attrNameLst>
                                          <p:attrName>fill.type</p:attrName>
                                        </p:attrNameLst>
                                      </p:cBhvr>
                                      <p:to>
                                        <p:strVal val="solid"/>
                                      </p:to>
                                    </p:set>
                                  </p:childTnLst>
                                  <p:subTnLst>
                                    <p:audio>
                                      <p:cMediaNode>
                                        <p:cTn display="0" masterRel="sameClick">
                                          <p:stCondLst>
                                            <p:cond evt="begin" delay="0">
                                              <p:tn val="41"/>
                                            </p:cond>
                                          </p:stCondLst>
                                          <p:endCondLst>
                                            <p:cond evt="onStopAudio" delay="0">
                                              <p:tgtEl>
                                                <p:sldTgt/>
                                              </p:tgtEl>
                                            </p:cond>
                                          </p:endCondLst>
                                        </p:cTn>
                                        <p:tgtEl>
                                          <p:sndTgt r:embed="rId3" name="type.wav"/>
                                        </p:tgtEl>
                                      </p:cMediaNode>
                                    </p:audio>
                                  </p:subTnLst>
                                </p:cTn>
                              </p:par>
                            </p:childTnLst>
                          </p:cTn>
                        </p:par>
                      </p:childTnLst>
                    </p:cTn>
                  </p:par>
                  <p:par>
                    <p:cTn id="46" fill="hold" nodeType="clickPar">
                      <p:stCondLst>
                        <p:cond delay="indefinite"/>
                      </p:stCondLst>
                      <p:childTnLst>
                        <p:par>
                          <p:cTn id="47" fill="hold" nodeType="withGroup">
                            <p:stCondLst>
                              <p:cond delay="0"/>
                            </p:stCondLst>
                            <p:childTnLst>
                              <p:par>
                                <p:cTn id="48" presetID="27" presetClass="entr" presetSubtype="0" fill="hold" grpId="0" nodeType="clickEffect">
                                  <p:stCondLst>
                                    <p:cond delay="0"/>
                                  </p:stCondLst>
                                  <p:iterate type="lt">
                                    <p:tmPct val="50000"/>
                                  </p:iterate>
                                  <p:childTnLst>
                                    <p:set>
                                      <p:cBhvr>
                                        <p:cTn id="49" dur="1" fill="hold">
                                          <p:stCondLst>
                                            <p:cond delay="0"/>
                                          </p:stCondLst>
                                        </p:cTn>
                                        <p:tgtEl>
                                          <p:spTgt spid="281603">
                                            <p:txEl>
                                              <p:pRg st="6" end="6"/>
                                            </p:txEl>
                                          </p:spTgt>
                                        </p:tgtEl>
                                        <p:attrNameLst>
                                          <p:attrName>style.visibility</p:attrName>
                                        </p:attrNameLst>
                                      </p:cBhvr>
                                      <p:to>
                                        <p:strVal val="visible"/>
                                      </p:to>
                                    </p:set>
                                    <p:anim calcmode="discrete" valueType="clr">
                                      <p:cBhvr override="childStyle">
                                        <p:cTn id="50" dur="80"/>
                                        <p:tgtEl>
                                          <p:spTgt spid="281603">
                                            <p:txEl>
                                              <p:pRg st="6" end="6"/>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51" dur="80"/>
                                        <p:tgtEl>
                                          <p:spTgt spid="281603">
                                            <p:txEl>
                                              <p:pRg st="6" end="6"/>
                                            </p:txEl>
                                          </p:spTgt>
                                        </p:tgtEl>
                                        <p:attrNameLst>
                                          <p:attrName>fillcolor</p:attrName>
                                        </p:attrNameLst>
                                      </p:cBhvr>
                                      <p:tavLst>
                                        <p:tav tm="0">
                                          <p:val>
                                            <p:clrVal>
                                              <a:schemeClr val="accent2"/>
                                            </p:clrVal>
                                          </p:val>
                                        </p:tav>
                                        <p:tav tm="50000">
                                          <p:val>
                                            <p:clrVal>
                                              <a:schemeClr val="hlink"/>
                                            </p:clrVal>
                                          </p:val>
                                        </p:tav>
                                      </p:tavLst>
                                    </p:anim>
                                    <p:set>
                                      <p:cBhvr>
                                        <p:cTn id="52" dur="80"/>
                                        <p:tgtEl>
                                          <p:spTgt spid="281603">
                                            <p:txEl>
                                              <p:pRg st="6" end="6"/>
                                            </p:txEl>
                                          </p:spTgt>
                                        </p:tgtEl>
                                        <p:attrNameLst>
                                          <p:attrName>fill.type</p:attrName>
                                        </p:attrNameLst>
                                      </p:cBhvr>
                                      <p:to>
                                        <p:strVal val="solid"/>
                                      </p:to>
                                    </p:set>
                                  </p:childTnLst>
                                  <p:subTnLst>
                                    <p:audio>
                                      <p:cMediaNode>
                                        <p:cTn display="0" masterRel="sameClick">
                                          <p:stCondLst>
                                            <p:cond evt="begin" delay="0">
                                              <p:tn val="48"/>
                                            </p:cond>
                                          </p:stCondLst>
                                          <p:endCondLst>
                                            <p:cond evt="onStopAudio" delay="0">
                                              <p:tgtEl>
                                                <p:sldTgt/>
                                              </p:tgtEl>
                                            </p:cond>
                                          </p:endCondLst>
                                        </p:cTn>
                                        <p:tgtEl>
                                          <p:sndTgt r:embed="rId3" name="type.wav"/>
                                        </p:tgtEl>
                                      </p:cMediaNode>
                                    </p:audio>
                                  </p:subTnLst>
                                </p:cTn>
                              </p:par>
                            </p:childTnLst>
                          </p:cTn>
                        </p:par>
                      </p:childTnLst>
                    </p:cTn>
                  </p:par>
                  <p:par>
                    <p:cTn id="53" fill="hold" nodeType="clickPar">
                      <p:stCondLst>
                        <p:cond delay="indefinite"/>
                      </p:stCondLst>
                      <p:childTnLst>
                        <p:par>
                          <p:cTn id="54" fill="hold" nodeType="withGroup">
                            <p:stCondLst>
                              <p:cond delay="0"/>
                            </p:stCondLst>
                            <p:childTnLst>
                              <p:par>
                                <p:cTn id="55" presetID="27" presetClass="entr" presetSubtype="0" fill="hold" grpId="0" nodeType="clickEffect">
                                  <p:stCondLst>
                                    <p:cond delay="0"/>
                                  </p:stCondLst>
                                  <p:iterate type="lt">
                                    <p:tmPct val="50000"/>
                                  </p:iterate>
                                  <p:childTnLst>
                                    <p:set>
                                      <p:cBhvr>
                                        <p:cTn id="56" dur="1" fill="hold">
                                          <p:stCondLst>
                                            <p:cond delay="0"/>
                                          </p:stCondLst>
                                        </p:cTn>
                                        <p:tgtEl>
                                          <p:spTgt spid="281603">
                                            <p:txEl>
                                              <p:pRg st="8" end="8"/>
                                            </p:txEl>
                                          </p:spTgt>
                                        </p:tgtEl>
                                        <p:attrNameLst>
                                          <p:attrName>style.visibility</p:attrName>
                                        </p:attrNameLst>
                                      </p:cBhvr>
                                      <p:to>
                                        <p:strVal val="visible"/>
                                      </p:to>
                                    </p:set>
                                    <p:anim calcmode="discrete" valueType="clr">
                                      <p:cBhvr override="childStyle">
                                        <p:cTn id="57" dur="80"/>
                                        <p:tgtEl>
                                          <p:spTgt spid="281603">
                                            <p:txEl>
                                              <p:pRg st="8" end="8"/>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58" dur="80"/>
                                        <p:tgtEl>
                                          <p:spTgt spid="281603">
                                            <p:txEl>
                                              <p:pRg st="8" end="8"/>
                                            </p:txEl>
                                          </p:spTgt>
                                        </p:tgtEl>
                                        <p:attrNameLst>
                                          <p:attrName>fillcolor</p:attrName>
                                        </p:attrNameLst>
                                      </p:cBhvr>
                                      <p:tavLst>
                                        <p:tav tm="0">
                                          <p:val>
                                            <p:clrVal>
                                              <a:schemeClr val="accent2"/>
                                            </p:clrVal>
                                          </p:val>
                                        </p:tav>
                                        <p:tav tm="50000">
                                          <p:val>
                                            <p:clrVal>
                                              <a:schemeClr val="hlink"/>
                                            </p:clrVal>
                                          </p:val>
                                        </p:tav>
                                      </p:tavLst>
                                    </p:anim>
                                    <p:set>
                                      <p:cBhvr>
                                        <p:cTn id="59" dur="80"/>
                                        <p:tgtEl>
                                          <p:spTgt spid="281603">
                                            <p:txEl>
                                              <p:pRg st="8" end="8"/>
                                            </p:txEl>
                                          </p:spTgt>
                                        </p:tgtEl>
                                        <p:attrNameLst>
                                          <p:attrName>fill.type</p:attrName>
                                        </p:attrNameLst>
                                      </p:cBhvr>
                                      <p:to>
                                        <p:strVal val="solid"/>
                                      </p:to>
                                    </p:set>
                                  </p:childTnLst>
                                  <p:subTnLst>
                                    <p:audio>
                                      <p:cMediaNode>
                                        <p:cTn display="0" masterRel="sameClick">
                                          <p:stCondLst>
                                            <p:cond evt="begin" delay="0">
                                              <p:tn val="55"/>
                                            </p:cond>
                                          </p:stCondLst>
                                          <p:endCondLst>
                                            <p:cond evt="onStopAudio" delay="0">
                                              <p:tgtEl>
                                                <p:sldTgt/>
                                              </p:tgtEl>
                                            </p:cond>
                                          </p:endCondLst>
                                        </p:cTn>
                                        <p:tgtEl>
                                          <p:sndTgt r:embed="rId3" name="type.wav"/>
                                        </p:tgtEl>
                                      </p:cMediaNode>
                                    </p:audio>
                                  </p:subTnLst>
                                </p:cTn>
                              </p:par>
                            </p:childTnLst>
                          </p:cTn>
                        </p:par>
                      </p:childTnLst>
                    </p:cTn>
                  </p:par>
                  <p:par>
                    <p:cTn id="60" fill="hold" nodeType="clickPar">
                      <p:stCondLst>
                        <p:cond delay="indefinite"/>
                      </p:stCondLst>
                      <p:childTnLst>
                        <p:par>
                          <p:cTn id="61" fill="hold" nodeType="withGroup">
                            <p:stCondLst>
                              <p:cond delay="0"/>
                            </p:stCondLst>
                            <p:childTnLst>
                              <p:par>
                                <p:cTn id="62" presetID="27" presetClass="entr" presetSubtype="0" fill="hold" grpId="0" nodeType="clickEffect">
                                  <p:stCondLst>
                                    <p:cond delay="0"/>
                                  </p:stCondLst>
                                  <p:iterate type="lt">
                                    <p:tmPct val="50000"/>
                                  </p:iterate>
                                  <p:childTnLst>
                                    <p:set>
                                      <p:cBhvr>
                                        <p:cTn id="63" dur="1" fill="hold">
                                          <p:stCondLst>
                                            <p:cond delay="0"/>
                                          </p:stCondLst>
                                        </p:cTn>
                                        <p:tgtEl>
                                          <p:spTgt spid="281603">
                                            <p:txEl>
                                              <p:pRg st="10" end="10"/>
                                            </p:txEl>
                                          </p:spTgt>
                                        </p:tgtEl>
                                        <p:attrNameLst>
                                          <p:attrName>style.visibility</p:attrName>
                                        </p:attrNameLst>
                                      </p:cBhvr>
                                      <p:to>
                                        <p:strVal val="visible"/>
                                      </p:to>
                                    </p:set>
                                    <p:anim calcmode="discrete" valueType="clr">
                                      <p:cBhvr override="childStyle">
                                        <p:cTn id="64" dur="80"/>
                                        <p:tgtEl>
                                          <p:spTgt spid="281603">
                                            <p:txEl>
                                              <p:pRg st="10" end="1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65" dur="80"/>
                                        <p:tgtEl>
                                          <p:spTgt spid="281603">
                                            <p:txEl>
                                              <p:pRg st="10" end="10"/>
                                            </p:txEl>
                                          </p:spTgt>
                                        </p:tgtEl>
                                        <p:attrNameLst>
                                          <p:attrName>fillcolor</p:attrName>
                                        </p:attrNameLst>
                                      </p:cBhvr>
                                      <p:tavLst>
                                        <p:tav tm="0">
                                          <p:val>
                                            <p:clrVal>
                                              <a:schemeClr val="accent2"/>
                                            </p:clrVal>
                                          </p:val>
                                        </p:tav>
                                        <p:tav tm="50000">
                                          <p:val>
                                            <p:clrVal>
                                              <a:schemeClr val="hlink"/>
                                            </p:clrVal>
                                          </p:val>
                                        </p:tav>
                                      </p:tavLst>
                                    </p:anim>
                                    <p:set>
                                      <p:cBhvr>
                                        <p:cTn id="66" dur="80"/>
                                        <p:tgtEl>
                                          <p:spTgt spid="281603">
                                            <p:txEl>
                                              <p:pRg st="10" end="10"/>
                                            </p:txEl>
                                          </p:spTgt>
                                        </p:tgtEl>
                                        <p:attrNameLst>
                                          <p:attrName>fill.type</p:attrName>
                                        </p:attrNameLst>
                                      </p:cBhvr>
                                      <p:to>
                                        <p:strVal val="solid"/>
                                      </p:to>
                                    </p:set>
                                  </p:childTnLst>
                                  <p:subTnLst>
                                    <p:audio>
                                      <p:cMediaNode>
                                        <p:cTn display="0" masterRel="sameClick">
                                          <p:stCondLst>
                                            <p:cond evt="begin" delay="0">
                                              <p:tn val="62"/>
                                            </p:cond>
                                          </p:stCondLst>
                                          <p:endCondLst>
                                            <p:cond evt="onStopAudio" delay="0">
                                              <p:tgtEl>
                                                <p:sldTgt/>
                                              </p:tgtEl>
                                            </p:cond>
                                          </p:endCondLst>
                                        </p:cTn>
                                        <p:tgtEl>
                                          <p:sndTgt r:embed="rId3" name="type.wav"/>
                                        </p:tgtEl>
                                      </p:cMediaNode>
                                    </p:audio>
                                  </p:subTnLst>
                                </p:cTn>
                              </p:par>
                            </p:childTnLst>
                          </p:cTn>
                        </p:par>
                      </p:childTnLst>
                    </p:cTn>
                  </p:par>
                  <p:par>
                    <p:cTn id="67" fill="hold" nodeType="clickPar">
                      <p:stCondLst>
                        <p:cond delay="indefinite"/>
                      </p:stCondLst>
                      <p:childTnLst>
                        <p:par>
                          <p:cTn id="68" fill="hold" nodeType="withGroup">
                            <p:stCondLst>
                              <p:cond delay="0"/>
                            </p:stCondLst>
                            <p:childTnLst>
                              <p:par>
                                <p:cTn id="69" presetID="27" presetClass="entr" presetSubtype="0" fill="hold" grpId="0" nodeType="clickEffect">
                                  <p:stCondLst>
                                    <p:cond delay="0"/>
                                  </p:stCondLst>
                                  <p:iterate type="lt">
                                    <p:tmPct val="50000"/>
                                  </p:iterate>
                                  <p:childTnLst>
                                    <p:set>
                                      <p:cBhvr>
                                        <p:cTn id="70" dur="1" fill="hold">
                                          <p:stCondLst>
                                            <p:cond delay="0"/>
                                          </p:stCondLst>
                                        </p:cTn>
                                        <p:tgtEl>
                                          <p:spTgt spid="281603">
                                            <p:txEl>
                                              <p:pRg st="12" end="12"/>
                                            </p:txEl>
                                          </p:spTgt>
                                        </p:tgtEl>
                                        <p:attrNameLst>
                                          <p:attrName>style.visibility</p:attrName>
                                        </p:attrNameLst>
                                      </p:cBhvr>
                                      <p:to>
                                        <p:strVal val="visible"/>
                                      </p:to>
                                    </p:set>
                                    <p:anim calcmode="discrete" valueType="clr">
                                      <p:cBhvr override="childStyle">
                                        <p:cTn id="71" dur="80"/>
                                        <p:tgtEl>
                                          <p:spTgt spid="281603">
                                            <p:txEl>
                                              <p:pRg st="12" end="12"/>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72" dur="80"/>
                                        <p:tgtEl>
                                          <p:spTgt spid="281603">
                                            <p:txEl>
                                              <p:pRg st="12" end="12"/>
                                            </p:txEl>
                                          </p:spTgt>
                                        </p:tgtEl>
                                        <p:attrNameLst>
                                          <p:attrName>fillcolor</p:attrName>
                                        </p:attrNameLst>
                                      </p:cBhvr>
                                      <p:tavLst>
                                        <p:tav tm="0">
                                          <p:val>
                                            <p:clrVal>
                                              <a:schemeClr val="accent2"/>
                                            </p:clrVal>
                                          </p:val>
                                        </p:tav>
                                        <p:tav tm="50000">
                                          <p:val>
                                            <p:clrVal>
                                              <a:schemeClr val="hlink"/>
                                            </p:clrVal>
                                          </p:val>
                                        </p:tav>
                                      </p:tavLst>
                                    </p:anim>
                                    <p:set>
                                      <p:cBhvr>
                                        <p:cTn id="73" dur="80"/>
                                        <p:tgtEl>
                                          <p:spTgt spid="281603">
                                            <p:txEl>
                                              <p:pRg st="12" end="12"/>
                                            </p:txEl>
                                          </p:spTgt>
                                        </p:tgtEl>
                                        <p:attrNameLst>
                                          <p:attrName>fill.type</p:attrName>
                                        </p:attrNameLst>
                                      </p:cBhvr>
                                      <p:to>
                                        <p:strVal val="solid"/>
                                      </p:to>
                                    </p:set>
                                  </p:childTnLst>
                                  <p:subTnLst>
                                    <p:audio>
                                      <p:cMediaNode>
                                        <p:cTn display="0" masterRel="sameClick">
                                          <p:stCondLst>
                                            <p:cond evt="begin" delay="0">
                                              <p:tn val="69"/>
                                            </p:cond>
                                          </p:stCondLst>
                                          <p:endCondLst>
                                            <p:cond evt="onStopAudio" delay="0">
                                              <p:tgtEl>
                                                <p:sldTgt/>
                                              </p:tgtEl>
                                            </p:cond>
                                          </p:endCondLst>
                                        </p:cTn>
                                        <p:tgtEl>
                                          <p:sndTgt r:embed="rId3" name="type.wav"/>
                                        </p:tgtEl>
                                      </p:cMediaNode>
                                    </p:audio>
                                  </p:subTnLst>
                                </p:cTn>
                              </p:par>
                            </p:childTnLst>
                          </p:cTn>
                        </p:par>
                      </p:childTnLst>
                    </p:cTn>
                  </p:par>
                  <p:par>
                    <p:cTn id="74" fill="hold" nodeType="clickPar">
                      <p:stCondLst>
                        <p:cond delay="indefinite"/>
                      </p:stCondLst>
                      <p:childTnLst>
                        <p:par>
                          <p:cTn id="75" fill="hold" nodeType="withGroup">
                            <p:stCondLst>
                              <p:cond delay="0"/>
                            </p:stCondLst>
                            <p:childTnLst>
                              <p:par>
                                <p:cTn id="76" presetID="27" presetClass="entr" presetSubtype="0" fill="hold" grpId="0" nodeType="clickEffect">
                                  <p:stCondLst>
                                    <p:cond delay="0"/>
                                  </p:stCondLst>
                                  <p:iterate type="lt">
                                    <p:tmPct val="50000"/>
                                  </p:iterate>
                                  <p:childTnLst>
                                    <p:set>
                                      <p:cBhvr>
                                        <p:cTn id="77" dur="1" fill="hold">
                                          <p:stCondLst>
                                            <p:cond delay="0"/>
                                          </p:stCondLst>
                                        </p:cTn>
                                        <p:tgtEl>
                                          <p:spTgt spid="281603">
                                            <p:txEl>
                                              <p:pRg st="13" end="13"/>
                                            </p:txEl>
                                          </p:spTgt>
                                        </p:tgtEl>
                                        <p:attrNameLst>
                                          <p:attrName>style.visibility</p:attrName>
                                        </p:attrNameLst>
                                      </p:cBhvr>
                                      <p:to>
                                        <p:strVal val="visible"/>
                                      </p:to>
                                    </p:set>
                                    <p:anim calcmode="discrete" valueType="clr">
                                      <p:cBhvr override="childStyle">
                                        <p:cTn id="78" dur="80"/>
                                        <p:tgtEl>
                                          <p:spTgt spid="281603">
                                            <p:txEl>
                                              <p:pRg st="13" end="13"/>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79" dur="80"/>
                                        <p:tgtEl>
                                          <p:spTgt spid="281603">
                                            <p:txEl>
                                              <p:pRg st="13" end="13"/>
                                            </p:txEl>
                                          </p:spTgt>
                                        </p:tgtEl>
                                        <p:attrNameLst>
                                          <p:attrName>fillcolor</p:attrName>
                                        </p:attrNameLst>
                                      </p:cBhvr>
                                      <p:tavLst>
                                        <p:tav tm="0">
                                          <p:val>
                                            <p:clrVal>
                                              <a:schemeClr val="accent2"/>
                                            </p:clrVal>
                                          </p:val>
                                        </p:tav>
                                        <p:tav tm="50000">
                                          <p:val>
                                            <p:clrVal>
                                              <a:schemeClr val="hlink"/>
                                            </p:clrVal>
                                          </p:val>
                                        </p:tav>
                                      </p:tavLst>
                                    </p:anim>
                                    <p:set>
                                      <p:cBhvr>
                                        <p:cTn id="80" dur="80"/>
                                        <p:tgtEl>
                                          <p:spTgt spid="281603">
                                            <p:txEl>
                                              <p:pRg st="13" end="13"/>
                                            </p:txEl>
                                          </p:spTgt>
                                        </p:tgtEl>
                                        <p:attrNameLst>
                                          <p:attrName>fill.type</p:attrName>
                                        </p:attrNameLst>
                                      </p:cBhvr>
                                      <p:to>
                                        <p:strVal val="solid"/>
                                      </p:to>
                                    </p:set>
                                  </p:childTnLst>
                                  <p:subTnLst>
                                    <p:audio>
                                      <p:cMediaNode>
                                        <p:cTn display="0" masterRel="sameClick">
                                          <p:stCondLst>
                                            <p:cond evt="begin" delay="0">
                                              <p:tn val="76"/>
                                            </p:cond>
                                          </p:stCondLst>
                                          <p:endCondLst>
                                            <p:cond evt="onStopAudio" delay="0">
                                              <p:tgtEl>
                                                <p:sldTgt/>
                                              </p:tgtEl>
                                            </p:cond>
                                          </p:endCondLst>
                                        </p:cTn>
                                        <p:tgtEl>
                                          <p:sndTgt r:embed="rId3" name="typ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1602" grpId="0" animBg="1"/>
      <p:bldP spid="281603" grpId="0" build="p"/>
    </p:bldLst>
  </p:timing>
</p:sld>
</file>

<file path=ppt/slides/slide5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259113" name="Group 41"/>
          <p:cNvGraphicFramePr>
            <a:graphicFrameLocks noGrp="1"/>
          </p:cNvGraphicFramePr>
          <p:nvPr>
            <p:extLst>
              <p:ext uri="{D42A27DB-BD31-4B8C-83A1-F6EECF244321}">
                <p14:modId xmlns:p14="http://schemas.microsoft.com/office/powerpoint/2010/main" val="913926504"/>
              </p:ext>
            </p:extLst>
          </p:nvPr>
        </p:nvGraphicFramePr>
        <p:xfrm>
          <a:off x="0" y="0"/>
          <a:ext cx="9144000" cy="684847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dirty="0">
                          <a:ln>
                            <a:noFill/>
                          </a:ln>
                          <a:solidFill>
                            <a:srgbClr val="FFFFFF"/>
                          </a:solidFill>
                          <a:effectLst/>
                          <a:latin typeface="Arial" charset="0"/>
                          <a:ea typeface="ＭＳ Ｐゴシック" charset="0"/>
                          <a:cs typeface="ＭＳ Ｐゴシック" charset="0"/>
                        </a:rPr>
                        <a:t>列王记下</a:t>
                      </a:r>
                      <a:r>
                        <a:rPr kumimoji="0" lang="en-US" altLang="ja-JP" sz="2800" b="0" i="0" u="none" strike="noStrike" cap="none" normalizeH="0" baseline="0" dirty="0">
                          <a:ln>
                            <a:noFill/>
                          </a:ln>
                          <a:solidFill>
                            <a:srgbClr val="FFFFFF"/>
                          </a:solidFill>
                          <a:effectLst/>
                          <a:latin typeface="Arial" charset="0"/>
                          <a:ea typeface="ＭＳ Ｐゴシック" charset="0"/>
                          <a:cs typeface="ＭＳ Ｐゴシック" charset="0"/>
                        </a:rPr>
                        <a:t>- </a:t>
                      </a:r>
                      <a:r>
                        <a:rPr kumimoji="0" lang="zh-CN" altLang="en-US" sz="2800" b="0" i="0" u="none" strike="noStrike" cap="none" normalizeH="0" baseline="0" dirty="0">
                          <a:ln>
                            <a:noFill/>
                          </a:ln>
                          <a:solidFill>
                            <a:srgbClr val="FFFFFF"/>
                          </a:solidFill>
                          <a:effectLst/>
                          <a:latin typeface="Arial" charset="0"/>
                          <a:ea typeface="ＭＳ Ｐゴシック" charset="0"/>
                          <a:cs typeface="ＭＳ Ｐゴシック" charset="0"/>
                        </a:rPr>
                        <a:t>王国的灭亡</a:t>
                      </a:r>
                      <a:endParaRPr kumimoji="0" lang="en-GB" sz="2800" b="0" i="0" u="none" strike="noStrike" cap="none" normalizeH="0" baseline="0" dirty="0">
                        <a:ln>
                          <a:noFill/>
                        </a:ln>
                        <a:solidFill>
                          <a:srgbClr val="FFFFFF"/>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分裂王国晚期</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存留的王国</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2863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以色列及犹大</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犹大</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1-17</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18-25</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以色列被虏到亚述国</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犹大被虏到巴比伦</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亚哈谢</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王至何西阿王</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希西家王至西底家王</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58863">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130</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年</a:t>
                      </a:r>
                      <a:endParaRPr kumimoji="0" lang="en-US" altLang="zh-CN" sz="28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dirty="0">
                          <a:ln>
                            <a:noFill/>
                          </a:ln>
                          <a:solidFill>
                            <a:schemeClr val="tx1"/>
                          </a:solidFill>
                          <a:effectLst/>
                          <a:latin typeface="Arial" charset="0"/>
                          <a:ea typeface="ＭＳ Ｐゴシック" charset="0"/>
                          <a:cs typeface="ＭＳ Ｐゴシック" charset="0"/>
                        </a:rPr>
                        <a:t>852-722)</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163</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年</a:t>
                      </a:r>
                      <a:endParaRPr kumimoji="0" lang="en-US" altLang="ja-JP" sz="28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dirty="0">
                          <a:ln>
                            <a:noFill/>
                          </a:ln>
                          <a:solidFill>
                            <a:schemeClr val="tx1"/>
                          </a:solidFill>
                          <a:effectLst/>
                          <a:latin typeface="Arial" charset="0"/>
                          <a:ea typeface="ＭＳ Ｐゴシック" charset="0"/>
                          <a:cs typeface="ＭＳ Ｐゴシック" charset="0"/>
                        </a:rPr>
                        <a:t>722-560)</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extLst>
                  <a:ext uri="{0D108BD9-81ED-4DB2-BD59-A6C34878D82A}">
                    <a16:rowId xmlns:a16="http://schemas.microsoft.com/office/drawing/2014/main" val="10007"/>
                  </a:ext>
                </a:extLst>
              </a:tr>
            </a:tbl>
          </a:graphicData>
        </a:graphic>
      </p:graphicFrame>
      <p:sp>
        <p:nvSpPr>
          <p:cNvPr id="279589" name="Text Box 40"/>
          <p:cNvSpPr txBox="1">
            <a:spLocks noChangeArrowheads="1"/>
          </p:cNvSpPr>
          <p:nvPr/>
        </p:nvSpPr>
        <p:spPr bwMode="auto">
          <a:xfrm>
            <a:off x="8374063" y="793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defRPr/>
            </a:pPr>
            <a:r>
              <a:rPr lang="en-US" b="1">
                <a:solidFill>
                  <a:schemeClr val="bg1"/>
                </a:solidFill>
                <a:latin typeface="Arial"/>
                <a:cs typeface="Arial"/>
              </a:rPr>
              <a:t>249</a:t>
            </a:r>
            <a:endParaRPr kumimoji="0" lang="en-GB" sz="2400" b="1" i="0" u="none" strike="noStrike" kern="1200" cap="none" spc="0" normalizeH="0" baseline="0" noProof="0">
              <a:ln>
                <a:noFill/>
              </a:ln>
              <a:solidFill>
                <a:srgbClr val="000000"/>
              </a:solidFill>
              <a:effectLst/>
              <a:uLnTx/>
              <a:uFillTx/>
              <a:latin typeface="Tahoma" charset="0"/>
              <a:ea typeface="ＭＳ Ｐゴシック" charset="0"/>
              <a:cs typeface="Tahoma" charset="0"/>
            </a:endParaRPr>
          </a:p>
        </p:txBody>
      </p:sp>
    </p:spTree>
    <p:extLst>
      <p:ext uri="{BB962C8B-B14F-4D97-AF65-F5344CB8AC3E}">
        <p14:creationId xmlns:p14="http://schemas.microsoft.com/office/powerpoint/2010/main" val="1645872071"/>
      </p:ext>
    </p:extLst>
  </p:cSld>
  <p:clrMapOvr>
    <a:masterClrMapping/>
  </p:clrMapOvr>
  <p:transition>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259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259113" name="Group 41"/>
          <p:cNvGraphicFramePr>
            <a:graphicFrameLocks noGrp="1"/>
          </p:cNvGraphicFramePr>
          <p:nvPr/>
        </p:nvGraphicFramePr>
        <p:xfrm>
          <a:off x="0" y="0"/>
          <a:ext cx="9144000" cy="684847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dirty="0">
                          <a:ln>
                            <a:noFill/>
                          </a:ln>
                          <a:solidFill>
                            <a:srgbClr val="FFFFFF"/>
                          </a:solidFill>
                          <a:effectLst/>
                          <a:latin typeface="Arial" charset="0"/>
                          <a:ea typeface="ＭＳ Ｐゴシック" charset="0"/>
                          <a:cs typeface="ＭＳ Ｐゴシック" charset="0"/>
                        </a:rPr>
                        <a:t>列王记下</a:t>
                      </a:r>
                      <a:r>
                        <a:rPr kumimoji="0" lang="en-US" altLang="ja-JP" sz="2800" b="0" i="0" u="none" strike="noStrike" cap="none" normalizeH="0" baseline="0" dirty="0">
                          <a:ln>
                            <a:noFill/>
                          </a:ln>
                          <a:solidFill>
                            <a:srgbClr val="FFFFFF"/>
                          </a:solidFill>
                          <a:effectLst/>
                          <a:latin typeface="Arial" charset="0"/>
                          <a:ea typeface="ＭＳ Ｐゴシック" charset="0"/>
                          <a:cs typeface="ＭＳ Ｐゴシック" charset="0"/>
                        </a:rPr>
                        <a:t>- </a:t>
                      </a:r>
                      <a:r>
                        <a:rPr kumimoji="0" lang="zh-CN" altLang="en-US" sz="2800" b="0" i="0" u="none" strike="noStrike" cap="none" normalizeH="0" baseline="0" dirty="0">
                          <a:ln>
                            <a:noFill/>
                          </a:ln>
                          <a:solidFill>
                            <a:srgbClr val="FFFFFF"/>
                          </a:solidFill>
                          <a:effectLst/>
                          <a:latin typeface="Arial" charset="0"/>
                          <a:ea typeface="ＭＳ Ｐゴシック" charset="0"/>
                          <a:cs typeface="ＭＳ Ｐゴシック" charset="0"/>
                        </a:rPr>
                        <a:t>王国的灭亡</a:t>
                      </a:r>
                      <a:endParaRPr kumimoji="0" lang="en-GB" sz="2800" b="0" i="0" u="none" strike="noStrike" cap="none" normalizeH="0" baseline="0" dirty="0">
                        <a:ln>
                          <a:noFill/>
                        </a:ln>
                        <a:solidFill>
                          <a:srgbClr val="FFFFFF"/>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分裂王国晚期</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存留的王国</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2863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以色列及犹大</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犹大</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1-17</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18-25</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以色列被虏到亚述国</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犹大被虏到巴比伦</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亚哈谢</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王至何西阿王</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希西家王至西底家王</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58863">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130</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年</a:t>
                      </a:r>
                      <a:endParaRPr kumimoji="0" lang="en-US" altLang="zh-CN" sz="28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dirty="0">
                          <a:ln>
                            <a:noFill/>
                          </a:ln>
                          <a:solidFill>
                            <a:schemeClr val="tx1"/>
                          </a:solidFill>
                          <a:effectLst/>
                          <a:latin typeface="Arial" charset="0"/>
                          <a:ea typeface="ＭＳ Ｐゴシック" charset="0"/>
                          <a:cs typeface="ＭＳ Ｐゴシック" charset="0"/>
                        </a:rPr>
                        <a:t>852-722)</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163</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年</a:t>
                      </a:r>
                      <a:endParaRPr kumimoji="0" lang="en-US" altLang="ja-JP" sz="28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dirty="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dirty="0">
                          <a:ln>
                            <a:noFill/>
                          </a:ln>
                          <a:solidFill>
                            <a:schemeClr val="tx1"/>
                          </a:solidFill>
                          <a:effectLst/>
                          <a:latin typeface="Arial" charset="0"/>
                          <a:ea typeface="ＭＳ Ｐゴシック" charset="0"/>
                          <a:cs typeface="ＭＳ Ｐゴシック" charset="0"/>
                        </a:rPr>
                        <a:t>722-560)</a:t>
                      </a:r>
                      <a:endParaRPr kumimoji="0" lang="en-GB" sz="2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两个败坏的以色列王和以利沙的事工</a:t>
                      </a:r>
                      <a:endParaRPr kumimoji="0" lang="en-US" altLang="ja-JP"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rPr>
                        <a:t>1:1-8:15</a:t>
                      </a: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十个败坏的以色列王和四好</a:t>
                      </a:r>
                      <a:r>
                        <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rPr>
                        <a:t>/</a:t>
                      </a: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四坏的犹大王</a:t>
                      </a:r>
                      <a:endPar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rPr>
                        <a:t>8:16-16:20</a:t>
                      </a: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败</a:t>
                      </a: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坏的何西阿王</a:t>
                      </a: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引致以色列国的灭亡</a:t>
                      </a:r>
                      <a:endPar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rPr>
                        <a:t>17</a:t>
                      </a: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好王希西家和两个败坏的犹大王</a:t>
                      </a:r>
                      <a:endPar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rPr>
                        <a:t>18-21</a:t>
                      </a: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好王约西亚和四个败坏的犹大王</a:t>
                      </a:r>
                      <a:endPar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rPr>
                        <a:t>22:1-24:16</a:t>
                      </a:r>
                      <a:endParaRPr kumimoji="0" lang="en-GB" sz="20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a:ln>
                            <a:noFill/>
                          </a:ln>
                          <a:solidFill>
                            <a:schemeClr val="tx1"/>
                          </a:solidFill>
                          <a:effectLst/>
                          <a:latin typeface="Arial" charset="0"/>
                          <a:ea typeface="ＭＳ Ｐゴシック" charset="0"/>
                          <a:cs typeface="ＭＳ Ｐゴシック" charset="0"/>
                        </a:rPr>
                        <a:t>败坏的西底家引致犹大和耶路撒冷的灭亡</a:t>
                      </a:r>
                      <a:endParaRPr kumimoji="0" lang="en-US" altLang="zh-CN"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0" i="0" u="none" strike="noStrike" cap="none" normalizeH="0" baseline="0" dirty="0">
                          <a:ln>
                            <a:noFill/>
                          </a:ln>
                          <a:solidFill>
                            <a:schemeClr val="tx1"/>
                          </a:solidFill>
                          <a:effectLst/>
                          <a:latin typeface="Arial" charset="0"/>
                          <a:ea typeface="ＭＳ Ｐゴシック" charset="0"/>
                          <a:cs typeface="ＭＳ Ｐゴシック" charset="0"/>
                        </a:rPr>
                        <a:t>24:17-25:30</a:t>
                      </a:r>
                      <a:endParaRPr kumimoji="0" lang="en-GB" sz="18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extLst>
                  <a:ext uri="{0D108BD9-81ED-4DB2-BD59-A6C34878D82A}">
                    <a16:rowId xmlns:a16="http://schemas.microsoft.com/office/drawing/2014/main" val="10007"/>
                  </a:ext>
                </a:extLst>
              </a:tr>
            </a:tbl>
          </a:graphicData>
        </a:graphic>
      </p:graphicFrame>
      <p:sp>
        <p:nvSpPr>
          <p:cNvPr id="279589" name="Text Box 40"/>
          <p:cNvSpPr txBox="1">
            <a:spLocks noChangeArrowheads="1"/>
          </p:cNvSpPr>
          <p:nvPr/>
        </p:nvSpPr>
        <p:spPr bwMode="auto">
          <a:xfrm>
            <a:off x="8374063" y="793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defRPr/>
            </a:pPr>
            <a:r>
              <a:rPr lang="en-US" b="1">
                <a:solidFill>
                  <a:schemeClr val="bg1"/>
                </a:solidFill>
                <a:latin typeface="Arial"/>
                <a:cs typeface="Arial"/>
              </a:rPr>
              <a:t>249</a:t>
            </a:r>
            <a:endParaRPr kumimoji="0" lang="en-GB" sz="2400" b="1" i="0" u="none" strike="noStrike" kern="1200" cap="none" spc="0" normalizeH="0" baseline="0" noProof="0">
              <a:ln>
                <a:noFill/>
              </a:ln>
              <a:solidFill>
                <a:srgbClr val="000000"/>
              </a:solidFill>
              <a:effectLst/>
              <a:uLnTx/>
              <a:uFillTx/>
              <a:latin typeface="Tahoma" charset="0"/>
              <a:ea typeface="ＭＳ Ｐゴシック" charset="0"/>
              <a:cs typeface="Tahoma" charset="0"/>
            </a:endParaRPr>
          </a:p>
        </p:txBody>
      </p:sp>
    </p:spTree>
    <p:extLst>
      <p:ext uri="{BB962C8B-B14F-4D97-AF65-F5344CB8AC3E}">
        <p14:creationId xmlns:p14="http://schemas.microsoft.com/office/powerpoint/2010/main" val="3365085330"/>
      </p:ext>
    </p:extLst>
  </p:cSld>
  <p:clrMapOvr>
    <a:masterClrMapping/>
  </p:clrMapOvr>
  <p:transition>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259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5"/>
          <p:cNvSpPr>
            <a:spLocks noGrp="1" noChangeArrowheads="1"/>
          </p:cNvSpPr>
          <p:nvPr>
            <p:ph type="title"/>
          </p:nvPr>
        </p:nvSpPr>
        <p:spPr/>
        <p:txBody>
          <a:bodyPr/>
          <a:lstStyle/>
          <a:p>
            <a:pPr eaLnBrk="1" hangingPunct="1"/>
            <a:endParaRPr lang="en-GB">
              <a:latin typeface="Arial" charset="0"/>
            </a:endParaRPr>
          </a:p>
        </p:txBody>
      </p:sp>
      <p:pic>
        <p:nvPicPr>
          <p:cNvPr id="281602" name="Picture 4"/>
          <p:cNvPicPr>
            <a:picLocks noGrp="1" noChangeAspect="1" noChangeArrowheads="1"/>
          </p:cNvPicPr>
          <p:nvPr>
            <p:ph idx="1"/>
          </p:nvPr>
        </p:nvPicPr>
        <p:blipFill>
          <a:blip r:embed="rId4">
            <a:extLst>
              <a:ext uri="{28A0092B-C50C-407E-A947-70E740481C1C}">
                <a14:useLocalDpi xmlns:a14="http://schemas.microsoft.com/office/drawing/2010/main" val="0"/>
              </a:ext>
            </a:extLst>
          </a:blip>
          <a:srcRect/>
          <a:stretch>
            <a:fillRect/>
          </a:stretch>
        </p:blipFill>
        <p:spPr>
          <a:xfrm>
            <a:off x="0" y="0"/>
            <a:ext cx="9144000" cy="6858000"/>
          </a:xfrm>
        </p:spPr>
      </p:pic>
      <p:sp>
        <p:nvSpPr>
          <p:cNvPr id="145415" name="WordArt 7"/>
          <p:cNvSpPr>
            <a:spLocks noChangeArrowheads="1" noChangeShapeType="1" noTextEdit="1"/>
          </p:cNvSpPr>
          <p:nvPr/>
        </p:nvSpPr>
        <p:spPr bwMode="auto">
          <a:xfrm rot="-1114085">
            <a:off x="2057400" y="914400"/>
            <a:ext cx="3886200" cy="1200150"/>
          </a:xfrm>
          <a:prstGeom prst="rect">
            <a:avLst/>
          </a:prstGeom>
        </p:spPr>
        <p:txBody>
          <a:bodyPr wrap="none" fromWordArt="1">
            <a:prstTxWarp prst="textPlain">
              <a:avLst>
                <a:gd name="adj" fmla="val 47722"/>
              </a:avLst>
            </a:prstTxWarp>
          </a:bodyPr>
          <a:lstStyle/>
          <a:p>
            <a:pPr algn="ctr">
              <a:defRPr/>
            </a:pPr>
            <a:r>
              <a:rPr lang="zh-CN" altLang="en-US" sz="3600" b="1" kern="10" dirty="0">
                <a:ln w="9525">
                  <a:solidFill>
                    <a:srgbClr val="000000"/>
                  </a:solidFill>
                  <a:round/>
                  <a:headEnd/>
                  <a:tailEnd/>
                </a:ln>
                <a:solidFill>
                  <a:srgbClr val="FFFFFF"/>
                </a:solidFill>
                <a:latin typeface="Arial Black"/>
                <a:ea typeface="+mn-ea"/>
                <a:cs typeface="+mn-cs"/>
              </a:rPr>
              <a:t>主题</a:t>
            </a:r>
            <a:r>
              <a:rPr lang="en-US" sz="3600" kern="10" dirty="0">
                <a:ln w="9525">
                  <a:solidFill>
                    <a:srgbClr val="000000"/>
                  </a:solidFill>
                  <a:round/>
                  <a:headEnd/>
                  <a:tailEnd/>
                </a:ln>
                <a:solidFill>
                  <a:srgbClr val="FFFFFF"/>
                </a:solidFill>
                <a:latin typeface="Arial Black"/>
                <a:ea typeface="+mn-ea"/>
                <a:cs typeface="+mn-cs"/>
              </a:rPr>
              <a:t>:</a:t>
            </a:r>
          </a:p>
        </p:txBody>
      </p:sp>
      <p:sp>
        <p:nvSpPr>
          <p:cNvPr id="145416" name="WordArt 8"/>
          <p:cNvSpPr>
            <a:spLocks noChangeArrowheads="1" noChangeShapeType="1" noTextEdit="1"/>
          </p:cNvSpPr>
          <p:nvPr/>
        </p:nvSpPr>
        <p:spPr bwMode="auto">
          <a:xfrm rot="-1164538">
            <a:off x="2066925" y="2581275"/>
            <a:ext cx="5226050" cy="1943100"/>
          </a:xfrm>
          <a:prstGeom prst="rect">
            <a:avLst/>
          </a:prstGeom>
        </p:spPr>
        <p:txBody>
          <a:bodyPr wrap="none" fromWordArt="1">
            <a:prstTxWarp prst="textPlain">
              <a:avLst>
                <a:gd name="adj" fmla="val 50000"/>
              </a:avLst>
            </a:prstTxWarp>
          </a:bodyPr>
          <a:lstStyle/>
          <a:p>
            <a:pPr algn="ctr"/>
            <a:r>
              <a:rPr lang="zh-TW" altLang="en-US" sz="3600" b="1" kern="10" dirty="0">
                <a:ln w="9525">
                  <a:solidFill>
                    <a:srgbClr val="000000"/>
                  </a:solidFill>
                  <a:round/>
                  <a:headEnd/>
                  <a:tailEnd/>
                </a:ln>
                <a:solidFill>
                  <a:srgbClr val="FF0000"/>
                </a:solidFill>
                <a:latin typeface="+mn-ea"/>
                <a:ea typeface="+mn-ea"/>
                <a:cs typeface="+mn-ea"/>
              </a:rPr>
              <a:t>衰败</a:t>
            </a:r>
            <a:endParaRPr lang="en-US" sz="3600" b="1" kern="10" dirty="0">
              <a:ln w="9525">
                <a:solidFill>
                  <a:srgbClr val="000000"/>
                </a:solidFill>
                <a:round/>
                <a:headEnd/>
                <a:tailEnd/>
              </a:ln>
              <a:solidFill>
                <a:srgbClr val="FF0000"/>
              </a:solidFill>
              <a:latin typeface="+mn-ea"/>
              <a:ea typeface="+mn-ea"/>
              <a:cs typeface="+mn-ea"/>
            </a:endParaRPr>
          </a:p>
        </p:txBody>
      </p:sp>
      <p:sp>
        <p:nvSpPr>
          <p:cNvPr id="281605" name="Text Box 9"/>
          <p:cNvSpPr txBox="1">
            <a:spLocks noChangeArrowheads="1"/>
          </p:cNvSpPr>
          <p:nvPr/>
        </p:nvSpPr>
        <p:spPr bwMode="auto">
          <a:xfrm>
            <a:off x="8301038" y="73025"/>
            <a:ext cx="76676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latin typeface="Tahoma" charset="0"/>
                <a:cs typeface="Arial" charset="0"/>
              </a:rPr>
              <a:t>249</a:t>
            </a:r>
            <a:endParaRPr lang="en-GB" b="1">
              <a:latin typeface="Tahoma" charset="0"/>
              <a:cs typeface="Arial" charset="0"/>
            </a:endParaRPr>
          </a:p>
        </p:txBody>
      </p:sp>
      <p:pic>
        <p:nvPicPr>
          <p:cNvPr id="281606" name="Picture 13" descr="key">
            <a:hlinkClick r:id="rId5"/>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639888"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nodeType="clickEffect">
                                  <p:stCondLst>
                                    <p:cond delay="0"/>
                                  </p:stCondLst>
                                  <p:childTnLst>
                                    <p:set>
                                      <p:cBhvr>
                                        <p:cTn id="6" dur="1" fill="hold">
                                          <p:stCondLst>
                                            <p:cond delay="0"/>
                                          </p:stCondLst>
                                        </p:cTn>
                                        <p:tgtEl>
                                          <p:spTgt spid="14541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145416"/>
                                        </p:tgtEl>
                                        <p:attrNameLst>
                                          <p:attrName>style.visibility</p:attrName>
                                        </p:attrNameLst>
                                      </p:cBhvr>
                                      <p:to>
                                        <p:strVal val="visible"/>
                                      </p:to>
                                    </p:set>
                                    <p:anim calcmode="lin" valueType="num">
                                      <p:cBhvr>
                                        <p:cTn id="11" dur="1000" fill="hold"/>
                                        <p:tgtEl>
                                          <p:spTgt spid="145416"/>
                                        </p:tgtEl>
                                        <p:attrNameLst>
                                          <p:attrName>ppt_w</p:attrName>
                                        </p:attrNameLst>
                                      </p:cBhvr>
                                      <p:tavLst>
                                        <p:tav tm="0">
                                          <p:val>
                                            <p:fltVal val="0"/>
                                          </p:val>
                                        </p:tav>
                                        <p:tav tm="100000">
                                          <p:val>
                                            <p:strVal val="#ppt_w"/>
                                          </p:val>
                                        </p:tav>
                                      </p:tavLst>
                                    </p:anim>
                                    <p:anim calcmode="lin" valueType="num">
                                      <p:cBhvr>
                                        <p:cTn id="12" dur="1000" fill="hold"/>
                                        <p:tgtEl>
                                          <p:spTgt spid="145416"/>
                                        </p:tgtEl>
                                        <p:attrNameLst>
                                          <p:attrName>ppt_h</p:attrName>
                                        </p:attrNameLst>
                                      </p:cBhvr>
                                      <p:tavLst>
                                        <p:tav tm="0">
                                          <p:val>
                                            <p:fltVal val="0"/>
                                          </p:val>
                                        </p:tav>
                                        <p:tav tm="100000">
                                          <p:val>
                                            <p:strVal val="#ppt_h"/>
                                          </p:val>
                                        </p:tav>
                                      </p:tavLst>
                                    </p:anim>
                                    <p:anim calcmode="lin" valueType="num">
                                      <p:cBhvr>
                                        <p:cTn id="13" dur="1000" fill="hold"/>
                                        <p:tgtEl>
                                          <p:spTgt spid="145416"/>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145416"/>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9"/>
                                            </p:cond>
                                          </p:stCondLst>
                                          <p:endCondLst>
                                            <p:cond evt="onStopAudio" delay="0">
                                              <p:tgtEl>
                                                <p:sldTgt/>
                                              </p:tgtEl>
                                            </p:cond>
                                          </p:endCondLst>
                                        </p:cTn>
                                        <p:tgtEl>
                                          <p:sndTgt r:embed="rId3" name="explod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416"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a:xfrm>
            <a:off x="2743200" y="274638"/>
            <a:ext cx="3276600" cy="1020762"/>
          </a:xfrm>
          <a:solidFill>
            <a:schemeClr val="accent2"/>
          </a:solidFill>
          <a:ln>
            <a:solidFill>
              <a:srgbClr val="FF0000"/>
            </a:solidFill>
            <a:miter lim="800000"/>
            <a:headEnd/>
            <a:tailEnd/>
          </a:ln>
        </p:spPr>
        <p:txBody>
          <a:bodyPr/>
          <a:lstStyle/>
          <a:p>
            <a:pPr eaLnBrk="1" hangingPunct="1"/>
            <a:r>
              <a:rPr lang="zh-CN" altLang="en-US" b="1">
                <a:solidFill>
                  <a:schemeClr val="accent1"/>
                </a:solidFill>
                <a:latin typeface="Arial" charset="0"/>
              </a:rPr>
              <a:t>主题经文</a:t>
            </a:r>
            <a:endParaRPr lang="en-GB">
              <a:solidFill>
                <a:srgbClr val="FF0000"/>
              </a:solidFill>
              <a:latin typeface="Arial" charset="0"/>
            </a:endParaRPr>
          </a:p>
        </p:txBody>
      </p:sp>
      <p:sp>
        <p:nvSpPr>
          <p:cNvPr id="165891" name="Rectangle 3"/>
          <p:cNvSpPr>
            <a:spLocks noGrp="1" noChangeArrowheads="1"/>
          </p:cNvSpPr>
          <p:nvPr>
            <p:ph type="body" idx="1"/>
          </p:nvPr>
        </p:nvSpPr>
        <p:spPr>
          <a:xfrm>
            <a:off x="685800" y="1752600"/>
            <a:ext cx="7924800" cy="5105400"/>
          </a:xfrm>
        </p:spPr>
        <p:txBody>
          <a:bodyPr/>
          <a:lstStyle/>
          <a:p>
            <a:pPr marL="0" indent="0" eaLnBrk="1" hangingPunct="1">
              <a:buFontTx/>
              <a:buNone/>
            </a:pPr>
            <a:r>
              <a:rPr lang="zh-CN" altLang="en-US" sz="4000" b="1" i="1">
                <a:latin typeface="Bradley Hand ITC" charset="0"/>
              </a:rPr>
              <a:t>耶和华说：</a:t>
            </a:r>
            <a:r>
              <a:rPr lang="en-US" altLang="zh-CN" sz="4000" b="1" i="1">
                <a:latin typeface="Bradley Hand ITC" charset="0"/>
                <a:cs typeface="Tahoma" charset="0"/>
              </a:rPr>
              <a:t>[</a:t>
            </a:r>
            <a:r>
              <a:rPr lang="zh-CN" altLang="en-US" sz="4000" b="1" i="1">
                <a:latin typeface="Bradley Hand ITC" charset="0"/>
                <a:cs typeface="Tahoma" charset="0"/>
              </a:rPr>
              <a:t>我必将犹大人从我面前赶出，如同赶出以色列人一般；我必弃掉我从前所选择的这城</a:t>
            </a:r>
            <a:r>
              <a:rPr lang="en-US" altLang="zh-CN" sz="4000" b="1" i="1">
                <a:latin typeface="Bradley Hand ITC" charset="0"/>
                <a:cs typeface="Tahoma" charset="0"/>
              </a:rPr>
              <a:t>—</a:t>
            </a:r>
            <a:r>
              <a:rPr lang="zh-CN" altLang="en-US" sz="4000" b="1" i="1">
                <a:latin typeface="Bradley Hand ITC" charset="0"/>
                <a:cs typeface="Tahoma" charset="0"/>
              </a:rPr>
              <a:t>耶路撒冷和我所说立我名的殿。</a:t>
            </a:r>
            <a:r>
              <a:rPr lang="en-US" altLang="zh-CN" sz="4000" b="1" i="1">
                <a:latin typeface="Bradley Hand ITC" charset="0"/>
                <a:cs typeface="Tahoma" charset="0"/>
              </a:rPr>
              <a:t>]</a:t>
            </a:r>
          </a:p>
          <a:p>
            <a:pPr marL="0" indent="0" eaLnBrk="1" hangingPunct="1">
              <a:buFontTx/>
              <a:buNone/>
            </a:pPr>
            <a:r>
              <a:rPr lang="en-US" sz="4000" b="1" i="1">
                <a:latin typeface="Bradley Hand ITC" charset="0"/>
                <a:cs typeface="Tahoma" charset="0"/>
              </a:rPr>
              <a:t>(</a:t>
            </a:r>
            <a:r>
              <a:rPr lang="zh-CN" altLang="en-US" sz="4000" b="1" i="1">
                <a:latin typeface="Bradley Hand ITC" charset="0"/>
                <a:cs typeface="Tahoma" charset="0"/>
              </a:rPr>
              <a:t>王下</a:t>
            </a:r>
            <a:r>
              <a:rPr lang="en-US" altLang="zh-CN" sz="4000" b="1" i="1">
                <a:latin typeface="Bradley Hand ITC" charset="0"/>
                <a:cs typeface="Tahoma" charset="0"/>
              </a:rPr>
              <a:t>23</a:t>
            </a:r>
            <a:r>
              <a:rPr lang="zh-CN" altLang="en-US" sz="4000" b="1" i="1">
                <a:latin typeface="Bradley Hand ITC" charset="0"/>
                <a:cs typeface="Tahoma" charset="0"/>
              </a:rPr>
              <a:t>：</a:t>
            </a:r>
            <a:r>
              <a:rPr lang="en-US" altLang="zh-CN" sz="4000" b="1" i="1">
                <a:latin typeface="Bradley Hand ITC" charset="0"/>
                <a:cs typeface="Tahoma" charset="0"/>
              </a:rPr>
              <a:t>27</a:t>
            </a:r>
            <a:r>
              <a:rPr lang="en-US" altLang="ja-JP" sz="4000" b="1" i="1">
                <a:latin typeface="Bradley Hand ITC" charset="0"/>
                <a:cs typeface="Tahoma" charset="0"/>
              </a:rPr>
              <a:t>).</a:t>
            </a:r>
            <a:endParaRPr lang="en-GB" sz="4000" b="1" i="1">
              <a:latin typeface="Bradley Hand ITC" charset="0"/>
              <a:cs typeface="Tahoma" charset="0"/>
            </a:endParaRPr>
          </a:p>
        </p:txBody>
      </p:sp>
      <p:pic>
        <p:nvPicPr>
          <p:cNvPr id="283651" name="Picture 13" descr="key">
            <a:hlinkClick r:id="rId4"/>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1639888"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3652" name="Text Box 14"/>
          <p:cNvSpPr txBox="1">
            <a:spLocks noChangeArrowheads="1"/>
          </p:cNvSpPr>
          <p:nvPr/>
        </p:nvSpPr>
        <p:spPr bwMode="auto">
          <a:xfrm>
            <a:off x="8301038" y="73025"/>
            <a:ext cx="76676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latin typeface="Tahoma" charset="0"/>
                <a:cs typeface="Arial" charset="0"/>
              </a:rPr>
              <a:t>249</a:t>
            </a:r>
            <a:endParaRPr lang="en-GB" b="1">
              <a:latin typeface="Tahoma" charset="0"/>
              <a:cs typeface="Arial" charset="0"/>
            </a:endParaRPr>
          </a:p>
        </p:txBody>
      </p:sp>
    </p:spTree>
  </p:cSld>
  <p:clrMapOvr>
    <a:masterClrMapping/>
  </p:clrMapOvr>
  <p:transition>
    <p:sndAc>
      <p:stSnd>
        <p:snd r:embed="rId3" name="laser.wav"/>
      </p:stSnd>
    </p:sndAc>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5890"/>
                                        </p:tgtEl>
                                        <p:attrNameLst>
                                          <p:attrName>style.visibility</p:attrName>
                                        </p:attrNameLst>
                                      </p:cBhvr>
                                      <p:to>
                                        <p:strVal val="visible"/>
                                      </p:to>
                                    </p:set>
                                    <p:anim calcmode="lin" valueType="num">
                                      <p:cBhvr additive="base">
                                        <p:cTn id="7" dur="500" fill="hold"/>
                                        <p:tgtEl>
                                          <p:spTgt spid="165890"/>
                                        </p:tgtEl>
                                        <p:attrNameLst>
                                          <p:attrName>ppt_x</p:attrName>
                                        </p:attrNameLst>
                                      </p:cBhvr>
                                      <p:tavLst>
                                        <p:tav tm="0">
                                          <p:val>
                                            <p:strVal val="#ppt_x"/>
                                          </p:val>
                                        </p:tav>
                                        <p:tav tm="100000">
                                          <p:val>
                                            <p:strVal val="#ppt_x"/>
                                          </p:val>
                                        </p:tav>
                                      </p:tavLst>
                                    </p:anim>
                                    <p:anim calcmode="lin" valueType="num">
                                      <p:cBhvr additive="base">
                                        <p:cTn id="8" dur="500" fill="hold"/>
                                        <p:tgtEl>
                                          <p:spTgt spid="16589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165891">
                                            <p:txEl>
                                              <p:pRg st="0" end="0"/>
                                            </p:txEl>
                                          </p:spTgt>
                                        </p:tgtEl>
                                        <p:attrNameLst>
                                          <p:attrName>style.visibility</p:attrName>
                                        </p:attrNameLst>
                                      </p:cBhvr>
                                      <p:to>
                                        <p:strVal val="visible"/>
                                      </p:to>
                                    </p:set>
                                    <p:anim calcmode="lin" valueType="num">
                                      <p:cBhvr>
                                        <p:cTn id="13" dur="1000" fill="hold"/>
                                        <p:tgtEl>
                                          <p:spTgt spid="165891">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165891">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165891">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165891">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15" presetClass="entr" presetSubtype="0" fill="hold" grpId="0" nodeType="clickEffect">
                                  <p:stCondLst>
                                    <p:cond delay="0"/>
                                  </p:stCondLst>
                                  <p:childTnLst>
                                    <p:set>
                                      <p:cBhvr>
                                        <p:cTn id="20" dur="1" fill="hold">
                                          <p:stCondLst>
                                            <p:cond delay="0"/>
                                          </p:stCondLst>
                                        </p:cTn>
                                        <p:tgtEl>
                                          <p:spTgt spid="165891">
                                            <p:txEl>
                                              <p:pRg st="1" end="1"/>
                                            </p:txEl>
                                          </p:spTgt>
                                        </p:tgtEl>
                                        <p:attrNameLst>
                                          <p:attrName>style.visibility</p:attrName>
                                        </p:attrNameLst>
                                      </p:cBhvr>
                                      <p:to>
                                        <p:strVal val="visible"/>
                                      </p:to>
                                    </p:set>
                                    <p:anim calcmode="lin" valueType="num">
                                      <p:cBhvr>
                                        <p:cTn id="21" dur="1000" fill="hold"/>
                                        <p:tgtEl>
                                          <p:spTgt spid="165891">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165891">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165891">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165891">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890" grpId="0" animBg="1"/>
      <p:bldP spid="165891" grpId="0" build="p"/>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5697" name="Picture 5" descr="key">
            <a:hlinkClick r:id="rId4"/>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1639888"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5698" name="WordArt 7"/>
          <p:cNvSpPr>
            <a:spLocks noChangeArrowheads="1" noChangeShapeType="1" noTextEdit="1"/>
          </p:cNvSpPr>
          <p:nvPr/>
        </p:nvSpPr>
        <p:spPr bwMode="auto">
          <a:xfrm>
            <a:off x="2895600" y="609600"/>
            <a:ext cx="4495800" cy="800100"/>
          </a:xfrm>
          <a:prstGeom prst="rect">
            <a:avLst/>
          </a:prstGeom>
        </p:spPr>
        <p:txBody>
          <a:bodyPr wrap="none" fromWordArt="1">
            <a:prstTxWarp prst="textPlain">
              <a:avLst>
                <a:gd name="adj" fmla="val 50000"/>
              </a:avLst>
            </a:prstTxWarp>
          </a:bodyPr>
          <a:lstStyle/>
          <a:p>
            <a:pPr algn="ctr"/>
            <a:r>
              <a:rPr lang="ja-JP" altLang="en-US" sz="3600"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mn-ea"/>
                <a:ea typeface="+mn-ea"/>
                <a:cs typeface="+mn-ea"/>
              </a:rPr>
              <a:t>主要人物</a:t>
            </a:r>
            <a:endParaRPr lang="en-US" sz="3600"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mn-ea"/>
              <a:ea typeface="+mn-ea"/>
              <a:cs typeface="+mn-ea"/>
            </a:endParaRPr>
          </a:p>
        </p:txBody>
      </p:sp>
      <p:sp>
        <p:nvSpPr>
          <p:cNvPr id="284680" name="WordArt 8"/>
          <p:cNvSpPr>
            <a:spLocks noChangeArrowheads="1" noChangeShapeType="1" noTextEdit="1"/>
          </p:cNvSpPr>
          <p:nvPr/>
        </p:nvSpPr>
        <p:spPr bwMode="auto">
          <a:xfrm>
            <a:off x="762000" y="5562600"/>
            <a:ext cx="2590800" cy="831850"/>
          </a:xfrm>
          <a:prstGeom prst="rect">
            <a:avLst/>
          </a:prstGeom>
        </p:spPr>
        <p:txBody>
          <a:bodyPr wrap="none" fromWordArt="1">
            <a:prstTxWarp prst="textDeflateBottom">
              <a:avLst>
                <a:gd name="adj" fmla="val 76472"/>
              </a:avLst>
            </a:prstTxWarp>
            <a:scene3d>
              <a:camera prst="legacyPerspectiveFront">
                <a:rot lat="19799981" lon="19439992" rev="0"/>
              </a:camera>
              <a:lightRig rig="legacyNormal2" dir="t"/>
            </a:scene3d>
            <a:sp3d extrusionH="354000" prstMaterial="legacyMatte">
              <a:extrusionClr>
                <a:srgbClr val="939676"/>
              </a:extrusionClr>
            </a:sp3d>
          </a:bodyPr>
          <a:lstStyle/>
          <a:p>
            <a:pPr algn="ctr"/>
            <a:r>
              <a:rPr lang="zh-TW" altLang="en-US" sz="3600" b="1" kern="10">
                <a:ln w="9525">
                  <a:round/>
                  <a:headEnd/>
                  <a:tailEnd/>
                </a:ln>
                <a:gradFill rotWithShape="1">
                  <a:gsLst>
                    <a:gs pos="0">
                      <a:srgbClr val="707070"/>
                    </a:gs>
                    <a:gs pos="50000">
                      <a:srgbClr val="FFFFFF"/>
                    </a:gs>
                    <a:gs pos="100000">
                      <a:srgbClr val="707070"/>
                    </a:gs>
                  </a:gsLst>
                  <a:lin ang="2700000" scaled="1"/>
                </a:gradFill>
                <a:latin typeface="+mn-ea"/>
                <a:ea typeface="+mn-ea"/>
                <a:cs typeface="+mn-ea"/>
              </a:rPr>
              <a:t>玛拿西</a:t>
            </a:r>
            <a:endParaRPr lang="en-US" sz="3600" b="1" kern="10">
              <a:ln w="9525">
                <a:round/>
                <a:headEnd/>
                <a:tailEnd/>
              </a:ln>
              <a:gradFill rotWithShape="1">
                <a:gsLst>
                  <a:gs pos="0">
                    <a:srgbClr val="707070"/>
                  </a:gs>
                  <a:gs pos="50000">
                    <a:srgbClr val="FFFFFF"/>
                  </a:gs>
                  <a:gs pos="100000">
                    <a:srgbClr val="707070"/>
                  </a:gs>
                </a:gsLst>
                <a:lin ang="2700000" scaled="1"/>
              </a:gradFill>
              <a:latin typeface="+mn-ea"/>
              <a:ea typeface="+mn-ea"/>
              <a:cs typeface="+mn-ea"/>
            </a:endParaRPr>
          </a:p>
        </p:txBody>
      </p:sp>
      <p:sp>
        <p:nvSpPr>
          <p:cNvPr id="284681" name="WordArt 9"/>
          <p:cNvSpPr>
            <a:spLocks noChangeArrowheads="1" noChangeShapeType="1" noTextEdit="1"/>
          </p:cNvSpPr>
          <p:nvPr/>
        </p:nvSpPr>
        <p:spPr bwMode="auto">
          <a:xfrm>
            <a:off x="457200" y="1905000"/>
            <a:ext cx="2609850" cy="1038225"/>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r>
              <a:rPr lang="zh-CHT" altLang="en-US" sz="3600" kern="10">
                <a:ln w="9525">
                  <a:round/>
                  <a:headEnd/>
                  <a:tailEnd/>
                </a:ln>
                <a:gradFill rotWithShape="1">
                  <a:gsLst>
                    <a:gs pos="0">
                      <a:srgbClr val="FFFFCC"/>
                    </a:gs>
                    <a:gs pos="100000">
                      <a:srgbClr val="FF9999"/>
                    </a:gs>
                  </a:gsLst>
                  <a:lin ang="5400000" scaled="1"/>
                </a:gradFill>
                <a:latin typeface="+mn-ea"/>
                <a:ea typeface="+mn-ea"/>
                <a:cs typeface="+mn-ea"/>
              </a:rPr>
              <a:t>以利沙</a:t>
            </a:r>
            <a:endParaRPr lang="en-US" sz="3600" kern="10">
              <a:ln w="9525">
                <a:round/>
                <a:headEnd/>
                <a:tailEnd/>
              </a:ln>
              <a:gradFill rotWithShape="1">
                <a:gsLst>
                  <a:gs pos="0">
                    <a:srgbClr val="FFFFCC"/>
                  </a:gs>
                  <a:gs pos="100000">
                    <a:srgbClr val="FF9999"/>
                  </a:gs>
                </a:gsLst>
                <a:lin ang="5400000" scaled="1"/>
              </a:gradFill>
              <a:latin typeface="+mn-ea"/>
              <a:ea typeface="+mn-ea"/>
              <a:cs typeface="+mn-ea"/>
            </a:endParaRPr>
          </a:p>
        </p:txBody>
      </p:sp>
      <p:sp>
        <p:nvSpPr>
          <p:cNvPr id="284682" name="WordArt 10"/>
          <p:cNvSpPr>
            <a:spLocks noChangeArrowheads="1" noChangeShapeType="1" noTextEdit="1"/>
          </p:cNvSpPr>
          <p:nvPr/>
        </p:nvSpPr>
        <p:spPr bwMode="auto">
          <a:xfrm>
            <a:off x="5791200" y="3505200"/>
            <a:ext cx="2362200" cy="1285875"/>
          </a:xfrm>
          <a:prstGeom prst="rect">
            <a:avLst/>
          </a:prstGeom>
        </p:spPr>
        <p:txBody>
          <a:bodyPr wrap="none" fromWordArt="1">
            <a:prstTxWarp prst="textSlantUp">
              <a:avLst>
                <a:gd name="adj" fmla="val 32056"/>
              </a:avLst>
            </a:prstTxWarp>
          </a:bodyPr>
          <a:lstStyle/>
          <a:p>
            <a:pPr algn="ctr"/>
            <a:r>
              <a:rPr lang="zh-TW" alt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mn-ea"/>
                <a:ea typeface="+mn-ea"/>
                <a:cs typeface="+mn-ea"/>
              </a:rPr>
              <a:t>希西家</a:t>
            </a:r>
            <a:endParaRPr 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mn-ea"/>
              <a:ea typeface="+mn-ea"/>
              <a:cs typeface="+mn-ea"/>
            </a:endParaRPr>
          </a:p>
        </p:txBody>
      </p:sp>
      <p:sp>
        <p:nvSpPr>
          <p:cNvPr id="284683" name="WordArt 11"/>
          <p:cNvSpPr>
            <a:spLocks noChangeArrowheads="1" noChangeShapeType="1" noTextEdit="1"/>
          </p:cNvSpPr>
          <p:nvPr/>
        </p:nvSpPr>
        <p:spPr bwMode="auto">
          <a:xfrm rot="1180738">
            <a:off x="4495800" y="2286000"/>
            <a:ext cx="2286000" cy="1028700"/>
          </a:xfrm>
          <a:prstGeom prst="rect">
            <a:avLst/>
          </a:prstGeom>
        </p:spPr>
        <p:txBody>
          <a:bodyPr spcFirstLastPara="1" wrap="none" fromWordArt="1">
            <a:prstTxWarp prst="textArchUp">
              <a:avLst>
                <a:gd name="adj" fmla="val 10800004"/>
              </a:avLst>
            </a:prstTxWarp>
          </a:bodyPr>
          <a:lstStyle/>
          <a:p>
            <a:pPr algn="ctr"/>
            <a:r>
              <a:rPr lang="zh-TW" altLang="en-US" sz="3600" kern="10">
                <a:ln w="9525">
                  <a:solidFill>
                    <a:srgbClr val="000000"/>
                  </a:solidFill>
                  <a:round/>
                  <a:headEnd/>
                  <a:tailEnd/>
                </a:ln>
                <a:solidFill>
                  <a:srgbClr val="000000"/>
                </a:solidFill>
                <a:latin typeface="+mn-ea"/>
                <a:ea typeface="+mn-ea"/>
                <a:cs typeface="+mn-ea"/>
              </a:rPr>
              <a:t>耶户</a:t>
            </a:r>
            <a:endParaRPr lang="en-US" sz="3600" kern="10">
              <a:ln w="9525">
                <a:solidFill>
                  <a:srgbClr val="000000"/>
                </a:solidFill>
                <a:round/>
                <a:headEnd/>
                <a:tailEnd/>
              </a:ln>
              <a:solidFill>
                <a:srgbClr val="000000"/>
              </a:solidFill>
              <a:latin typeface="+mn-ea"/>
              <a:ea typeface="+mn-ea"/>
              <a:cs typeface="+mn-ea"/>
            </a:endParaRPr>
          </a:p>
        </p:txBody>
      </p:sp>
      <p:sp>
        <p:nvSpPr>
          <p:cNvPr id="284684" name="WordArt 12"/>
          <p:cNvSpPr>
            <a:spLocks noChangeArrowheads="1" noChangeShapeType="1" noTextEdit="1"/>
          </p:cNvSpPr>
          <p:nvPr/>
        </p:nvSpPr>
        <p:spPr bwMode="auto">
          <a:xfrm>
            <a:off x="4800600" y="5562600"/>
            <a:ext cx="1905000" cy="9906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zh-TW" altLang="en-US" sz="3600" kern="10">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9999"/>
                    </a:srgbClr>
                  </a:outerShdw>
                </a:effectLst>
                <a:latin typeface="+mn-ea"/>
                <a:ea typeface="+mn-ea"/>
                <a:cs typeface="+mn-ea"/>
              </a:rPr>
              <a:t>约西亚</a:t>
            </a:r>
            <a:endParaRPr lang="en-US" sz="3600" kern="10">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9999"/>
                  </a:srgbClr>
                </a:outerShdw>
              </a:effectLst>
              <a:latin typeface="+mn-ea"/>
              <a:ea typeface="+mn-ea"/>
              <a:cs typeface="+mn-ea"/>
            </a:endParaRPr>
          </a:p>
        </p:txBody>
      </p:sp>
      <p:sp>
        <p:nvSpPr>
          <p:cNvPr id="284685" name="WordArt 13"/>
          <p:cNvSpPr>
            <a:spLocks noChangeArrowheads="1" noChangeShapeType="1" noTextEdit="1"/>
          </p:cNvSpPr>
          <p:nvPr/>
        </p:nvSpPr>
        <p:spPr bwMode="auto">
          <a:xfrm>
            <a:off x="1752600" y="3581400"/>
            <a:ext cx="2190750" cy="1219200"/>
          </a:xfrm>
          <a:prstGeom prst="rect">
            <a:avLst/>
          </a:prstGeom>
        </p:spPr>
        <p:txBody>
          <a:bodyPr wrap="none" fromWordArt="1">
            <a:prstTxWarp prst="textDoubleWave1">
              <a:avLst>
                <a:gd name="adj1" fmla="val 6500"/>
                <a:gd name="adj2" fmla="val 0"/>
              </a:avLst>
            </a:prstTxWarp>
          </a:bodyPr>
          <a:lstStyle/>
          <a:p>
            <a:pPr algn="ctr"/>
            <a:r>
              <a:rPr lang="zh-TW" altLang="en-US" sz="3600" kern="10" spc="-36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mn-ea"/>
                <a:ea typeface="+mn-ea"/>
                <a:cs typeface="+mn-ea"/>
              </a:rPr>
              <a:t>耶罗波安</a:t>
            </a:r>
            <a:endParaRPr lang="en-US" sz="3600" kern="10" spc="-36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mn-ea"/>
              <a:ea typeface="+mn-ea"/>
              <a:cs typeface="+mn-ea"/>
            </a:endParaRPr>
          </a:p>
        </p:txBody>
      </p:sp>
    </p:spTree>
  </p:cSld>
  <p:clrMapOvr>
    <a:masterClrMapping/>
  </p:clrMapOvr>
  <p:transition>
    <p:sndAc>
      <p:stSnd>
        <p:snd r:embed="rId3" name="laser.wav"/>
      </p:stSnd>
    </p:sndAc>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84681"/>
                                        </p:tgtEl>
                                        <p:attrNameLst>
                                          <p:attrName>style.visibility</p:attrName>
                                        </p:attrNameLst>
                                      </p:cBhvr>
                                      <p:to>
                                        <p:strVal val="visible"/>
                                      </p:to>
                                    </p:set>
                                    <p:anim calcmode="lin" valueType="num">
                                      <p:cBhvr>
                                        <p:cTn id="7" dur="1000" fill="hold"/>
                                        <p:tgtEl>
                                          <p:spTgt spid="284681"/>
                                        </p:tgtEl>
                                        <p:attrNameLst>
                                          <p:attrName>ppt_w</p:attrName>
                                        </p:attrNameLst>
                                      </p:cBhvr>
                                      <p:tavLst>
                                        <p:tav tm="0">
                                          <p:val>
                                            <p:fltVal val="0"/>
                                          </p:val>
                                        </p:tav>
                                        <p:tav tm="100000">
                                          <p:val>
                                            <p:strVal val="#ppt_w"/>
                                          </p:val>
                                        </p:tav>
                                      </p:tavLst>
                                    </p:anim>
                                    <p:anim calcmode="lin" valueType="num">
                                      <p:cBhvr>
                                        <p:cTn id="8" dur="1000" fill="hold"/>
                                        <p:tgtEl>
                                          <p:spTgt spid="284681"/>
                                        </p:tgtEl>
                                        <p:attrNameLst>
                                          <p:attrName>ppt_h</p:attrName>
                                        </p:attrNameLst>
                                      </p:cBhvr>
                                      <p:tavLst>
                                        <p:tav tm="0">
                                          <p:val>
                                            <p:fltVal val="0"/>
                                          </p:val>
                                        </p:tav>
                                        <p:tav tm="100000">
                                          <p:val>
                                            <p:strVal val="#ppt_h"/>
                                          </p:val>
                                        </p:tav>
                                      </p:tavLst>
                                    </p:anim>
                                    <p:anim calcmode="lin" valueType="num">
                                      <p:cBhvr>
                                        <p:cTn id="9" dur="1000" fill="hold"/>
                                        <p:tgtEl>
                                          <p:spTgt spid="284681"/>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846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84683"/>
                                        </p:tgtEl>
                                        <p:attrNameLst>
                                          <p:attrName>style.visibility</p:attrName>
                                        </p:attrNameLst>
                                      </p:cBhvr>
                                      <p:to>
                                        <p:strVal val="visible"/>
                                      </p:to>
                                    </p:set>
                                    <p:anim calcmode="lin" valueType="num">
                                      <p:cBhvr>
                                        <p:cTn id="15" dur="500" fill="hold"/>
                                        <p:tgtEl>
                                          <p:spTgt spid="284683"/>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84683"/>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84683"/>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84683"/>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1" presetClass="entr" presetSubtype="0" fill="hold" grpId="0" nodeType="clickEffect">
                                  <p:stCondLst>
                                    <p:cond delay="0"/>
                                  </p:stCondLst>
                                  <p:iterate type="lt">
                                    <p:tmPct val="5000"/>
                                  </p:iterate>
                                  <p:childTnLst>
                                    <p:set>
                                      <p:cBhvr>
                                        <p:cTn id="22" dur="1" fill="hold">
                                          <p:stCondLst>
                                            <p:cond delay="0"/>
                                          </p:stCondLst>
                                        </p:cTn>
                                        <p:tgtEl>
                                          <p:spTgt spid="284685"/>
                                        </p:tgtEl>
                                        <p:attrNameLst>
                                          <p:attrName>style.visibility</p:attrName>
                                        </p:attrNameLst>
                                      </p:cBhvr>
                                      <p:to>
                                        <p:strVal val="visible"/>
                                      </p:to>
                                    </p:set>
                                    <p:anim calcmode="lin" valueType="num">
                                      <p:cBhvr>
                                        <p:cTn id="23" dur="1000" fill="hold"/>
                                        <p:tgtEl>
                                          <p:spTgt spid="284685"/>
                                        </p:tgtEl>
                                        <p:attrNameLst>
                                          <p:attrName>ppt_w</p:attrName>
                                        </p:attrNameLst>
                                      </p:cBhvr>
                                      <p:tavLst>
                                        <p:tav tm="0">
                                          <p:val>
                                            <p:fltVal val="0"/>
                                          </p:val>
                                        </p:tav>
                                        <p:tav tm="100000">
                                          <p:val>
                                            <p:strVal val="#ppt_w"/>
                                          </p:val>
                                        </p:tav>
                                      </p:tavLst>
                                    </p:anim>
                                    <p:anim calcmode="lin" valueType="num">
                                      <p:cBhvr>
                                        <p:cTn id="24" dur="1000" fill="hold"/>
                                        <p:tgtEl>
                                          <p:spTgt spid="284685"/>
                                        </p:tgtEl>
                                        <p:attrNameLst>
                                          <p:attrName>ppt_h</p:attrName>
                                        </p:attrNameLst>
                                      </p:cBhvr>
                                      <p:tavLst>
                                        <p:tav tm="0">
                                          <p:val>
                                            <p:fltVal val="0"/>
                                          </p:val>
                                        </p:tav>
                                        <p:tav tm="100000">
                                          <p:val>
                                            <p:strVal val="#ppt_h"/>
                                          </p:val>
                                        </p:tav>
                                      </p:tavLst>
                                    </p:anim>
                                    <p:anim calcmode="lin" valueType="num">
                                      <p:cBhvr>
                                        <p:cTn id="25" dur="1000" fill="hold"/>
                                        <p:tgtEl>
                                          <p:spTgt spid="284685"/>
                                        </p:tgtEl>
                                        <p:attrNameLst>
                                          <p:attrName>style.rotation</p:attrName>
                                        </p:attrNameLst>
                                      </p:cBhvr>
                                      <p:tavLst>
                                        <p:tav tm="0">
                                          <p:val>
                                            <p:fltVal val="90"/>
                                          </p:val>
                                        </p:tav>
                                        <p:tav tm="100000">
                                          <p:val>
                                            <p:fltVal val="0"/>
                                          </p:val>
                                        </p:tav>
                                      </p:tavLst>
                                    </p:anim>
                                    <p:animEffect transition="in" filter="fade">
                                      <p:cBhvr>
                                        <p:cTn id="26" dur="1000"/>
                                        <p:tgtEl>
                                          <p:spTgt spid="28468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284682"/>
                                        </p:tgtEl>
                                        <p:attrNameLst>
                                          <p:attrName>style.visibility</p:attrName>
                                        </p:attrNameLst>
                                      </p:cBhvr>
                                      <p:to>
                                        <p:strVal val="visible"/>
                                      </p:to>
                                    </p:set>
                                    <p:anim calcmode="lin" valueType="num">
                                      <p:cBhvr>
                                        <p:cTn id="31" dur="500" fill="hold"/>
                                        <p:tgtEl>
                                          <p:spTgt spid="284682"/>
                                        </p:tgtEl>
                                        <p:attrNameLst>
                                          <p:attrName>ppt_w</p:attrName>
                                        </p:attrNameLst>
                                      </p:cBhvr>
                                      <p:tavLst>
                                        <p:tav tm="0">
                                          <p:val>
                                            <p:fltVal val="0"/>
                                          </p:val>
                                        </p:tav>
                                        <p:tav tm="100000">
                                          <p:val>
                                            <p:strVal val="#ppt_w"/>
                                          </p:val>
                                        </p:tav>
                                      </p:tavLst>
                                    </p:anim>
                                    <p:anim calcmode="lin" valueType="num">
                                      <p:cBhvr>
                                        <p:cTn id="32" dur="500" fill="hold"/>
                                        <p:tgtEl>
                                          <p:spTgt spid="284682"/>
                                        </p:tgtEl>
                                        <p:attrNameLst>
                                          <p:attrName>ppt_h</p:attrName>
                                        </p:attrNameLst>
                                      </p:cBhvr>
                                      <p:tavLst>
                                        <p:tav tm="0">
                                          <p:val>
                                            <p:fltVal val="0"/>
                                          </p:val>
                                        </p:tav>
                                        <p:tav tm="100000">
                                          <p:val>
                                            <p:strVal val="#ppt_h"/>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30" presetClass="entr" presetSubtype="0" fill="hold" grpId="0" nodeType="clickEffect">
                                  <p:stCondLst>
                                    <p:cond delay="0"/>
                                  </p:stCondLst>
                                  <p:childTnLst>
                                    <p:set>
                                      <p:cBhvr>
                                        <p:cTn id="36" dur="1" fill="hold">
                                          <p:stCondLst>
                                            <p:cond delay="0"/>
                                          </p:stCondLst>
                                        </p:cTn>
                                        <p:tgtEl>
                                          <p:spTgt spid="284680"/>
                                        </p:tgtEl>
                                        <p:attrNameLst>
                                          <p:attrName>style.visibility</p:attrName>
                                        </p:attrNameLst>
                                      </p:cBhvr>
                                      <p:to>
                                        <p:strVal val="visible"/>
                                      </p:to>
                                    </p:set>
                                    <p:animEffect transition="in" filter="fade">
                                      <p:cBhvr>
                                        <p:cTn id="37" dur="800" decel="100000"/>
                                        <p:tgtEl>
                                          <p:spTgt spid="284680"/>
                                        </p:tgtEl>
                                      </p:cBhvr>
                                    </p:animEffect>
                                    <p:anim calcmode="lin" valueType="num">
                                      <p:cBhvr>
                                        <p:cTn id="38" dur="800" decel="100000" fill="hold"/>
                                        <p:tgtEl>
                                          <p:spTgt spid="284680"/>
                                        </p:tgtEl>
                                        <p:attrNameLst>
                                          <p:attrName>style.rotation</p:attrName>
                                        </p:attrNameLst>
                                      </p:cBhvr>
                                      <p:tavLst>
                                        <p:tav tm="0">
                                          <p:val>
                                            <p:fltVal val="-90"/>
                                          </p:val>
                                        </p:tav>
                                        <p:tav tm="100000">
                                          <p:val>
                                            <p:fltVal val="0"/>
                                          </p:val>
                                        </p:tav>
                                      </p:tavLst>
                                    </p:anim>
                                    <p:anim calcmode="lin" valueType="num">
                                      <p:cBhvr>
                                        <p:cTn id="39" dur="800" decel="100000" fill="hold"/>
                                        <p:tgtEl>
                                          <p:spTgt spid="284680"/>
                                        </p:tgtEl>
                                        <p:attrNameLst>
                                          <p:attrName>ppt_x</p:attrName>
                                        </p:attrNameLst>
                                      </p:cBhvr>
                                      <p:tavLst>
                                        <p:tav tm="0">
                                          <p:val>
                                            <p:strVal val="#ppt_x+0.4"/>
                                          </p:val>
                                        </p:tav>
                                        <p:tav tm="100000">
                                          <p:val>
                                            <p:strVal val="#ppt_x-0.05"/>
                                          </p:val>
                                        </p:tav>
                                      </p:tavLst>
                                    </p:anim>
                                    <p:anim calcmode="lin" valueType="num">
                                      <p:cBhvr>
                                        <p:cTn id="40" dur="800" decel="100000" fill="hold"/>
                                        <p:tgtEl>
                                          <p:spTgt spid="284680"/>
                                        </p:tgtEl>
                                        <p:attrNameLst>
                                          <p:attrName>ppt_y</p:attrName>
                                        </p:attrNameLst>
                                      </p:cBhvr>
                                      <p:tavLst>
                                        <p:tav tm="0">
                                          <p:val>
                                            <p:strVal val="#ppt_y-0.4"/>
                                          </p:val>
                                        </p:tav>
                                        <p:tav tm="100000">
                                          <p:val>
                                            <p:strVal val="#ppt_y+0.1"/>
                                          </p:val>
                                        </p:tav>
                                      </p:tavLst>
                                    </p:anim>
                                    <p:anim calcmode="lin" valueType="num">
                                      <p:cBhvr>
                                        <p:cTn id="41" dur="200" accel="100000" fill="hold">
                                          <p:stCondLst>
                                            <p:cond delay="800"/>
                                          </p:stCondLst>
                                        </p:cTn>
                                        <p:tgtEl>
                                          <p:spTgt spid="284680"/>
                                        </p:tgtEl>
                                        <p:attrNameLst>
                                          <p:attrName>ppt_x</p:attrName>
                                        </p:attrNameLst>
                                      </p:cBhvr>
                                      <p:tavLst>
                                        <p:tav tm="0">
                                          <p:val>
                                            <p:strVal val="#ppt_x-0.05"/>
                                          </p:val>
                                        </p:tav>
                                        <p:tav tm="100000">
                                          <p:val>
                                            <p:strVal val="#ppt_x"/>
                                          </p:val>
                                        </p:tav>
                                      </p:tavLst>
                                    </p:anim>
                                    <p:anim calcmode="lin" valueType="num">
                                      <p:cBhvr>
                                        <p:cTn id="42" dur="200" accel="100000" fill="hold">
                                          <p:stCondLst>
                                            <p:cond delay="800"/>
                                          </p:stCondLst>
                                        </p:cTn>
                                        <p:tgtEl>
                                          <p:spTgt spid="284680"/>
                                        </p:tgtEl>
                                        <p:attrNameLst>
                                          <p:attrName>ppt_y</p:attrName>
                                        </p:attrNameLst>
                                      </p:cBhvr>
                                      <p:tavLst>
                                        <p:tav tm="0">
                                          <p:val>
                                            <p:strVal val="#ppt_y+0.1"/>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54" presetClass="entr" presetSubtype="0" accel="100000" fill="hold" grpId="0" nodeType="clickEffect">
                                  <p:stCondLst>
                                    <p:cond delay="0"/>
                                  </p:stCondLst>
                                  <p:childTnLst>
                                    <p:set>
                                      <p:cBhvr>
                                        <p:cTn id="46" dur="1" fill="hold">
                                          <p:stCondLst>
                                            <p:cond delay="0"/>
                                          </p:stCondLst>
                                        </p:cTn>
                                        <p:tgtEl>
                                          <p:spTgt spid="284684"/>
                                        </p:tgtEl>
                                        <p:attrNameLst>
                                          <p:attrName>style.visibility</p:attrName>
                                        </p:attrNameLst>
                                      </p:cBhvr>
                                      <p:to>
                                        <p:strVal val="visible"/>
                                      </p:to>
                                    </p:set>
                                    <p:anim calcmode="lin" valueType="num">
                                      <p:cBhvr>
                                        <p:cTn id="47" dur="500" fill="hold"/>
                                        <p:tgtEl>
                                          <p:spTgt spid="284684"/>
                                        </p:tgtEl>
                                        <p:attrNameLst>
                                          <p:attrName>ppt_w</p:attrName>
                                        </p:attrNameLst>
                                      </p:cBhvr>
                                      <p:tavLst>
                                        <p:tav tm="0">
                                          <p:val>
                                            <p:strVal val="#ppt_w*0.05"/>
                                          </p:val>
                                        </p:tav>
                                        <p:tav tm="100000">
                                          <p:val>
                                            <p:strVal val="#ppt_w"/>
                                          </p:val>
                                        </p:tav>
                                      </p:tavLst>
                                    </p:anim>
                                    <p:anim calcmode="lin" valueType="num">
                                      <p:cBhvr>
                                        <p:cTn id="48" dur="500" fill="hold"/>
                                        <p:tgtEl>
                                          <p:spTgt spid="284684"/>
                                        </p:tgtEl>
                                        <p:attrNameLst>
                                          <p:attrName>ppt_h</p:attrName>
                                        </p:attrNameLst>
                                      </p:cBhvr>
                                      <p:tavLst>
                                        <p:tav tm="0">
                                          <p:val>
                                            <p:strVal val="#ppt_h"/>
                                          </p:val>
                                        </p:tav>
                                        <p:tav tm="100000">
                                          <p:val>
                                            <p:strVal val="#ppt_h"/>
                                          </p:val>
                                        </p:tav>
                                      </p:tavLst>
                                    </p:anim>
                                    <p:anim calcmode="lin" valueType="num">
                                      <p:cBhvr>
                                        <p:cTn id="49" dur="500" fill="hold"/>
                                        <p:tgtEl>
                                          <p:spTgt spid="284684"/>
                                        </p:tgtEl>
                                        <p:attrNameLst>
                                          <p:attrName>ppt_x</p:attrName>
                                        </p:attrNameLst>
                                      </p:cBhvr>
                                      <p:tavLst>
                                        <p:tav tm="0">
                                          <p:val>
                                            <p:strVal val="#ppt_x-.2"/>
                                          </p:val>
                                        </p:tav>
                                        <p:tav tm="100000">
                                          <p:val>
                                            <p:strVal val="#ppt_x"/>
                                          </p:val>
                                        </p:tav>
                                      </p:tavLst>
                                    </p:anim>
                                    <p:anim calcmode="lin" valueType="num">
                                      <p:cBhvr>
                                        <p:cTn id="50" dur="500" fill="hold"/>
                                        <p:tgtEl>
                                          <p:spTgt spid="284684"/>
                                        </p:tgtEl>
                                        <p:attrNameLst>
                                          <p:attrName>ppt_y</p:attrName>
                                        </p:attrNameLst>
                                      </p:cBhvr>
                                      <p:tavLst>
                                        <p:tav tm="0">
                                          <p:val>
                                            <p:strVal val="#ppt_y"/>
                                          </p:val>
                                        </p:tav>
                                        <p:tav tm="100000">
                                          <p:val>
                                            <p:strVal val="#ppt_y"/>
                                          </p:val>
                                        </p:tav>
                                      </p:tavLst>
                                    </p:anim>
                                    <p:animEffect transition="in" filter="fade">
                                      <p:cBhvr>
                                        <p:cTn id="51" dur="500"/>
                                        <p:tgtEl>
                                          <p:spTgt spid="2846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4680" grpId="0" animBg="1"/>
      <p:bldP spid="284681" grpId="0" animBg="1"/>
      <p:bldP spid="284682" grpId="0" animBg="1"/>
      <p:bldP spid="284683" grpId="0" animBg="1"/>
      <p:bldP spid="284684" grpId="0" animBg="1"/>
      <p:bldP spid="284685"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5" name="Rectangle 3"/>
          <p:cNvSpPr>
            <a:spLocks noGrp="1" noChangeArrowheads="1"/>
          </p:cNvSpPr>
          <p:nvPr>
            <p:ph type="body" idx="1"/>
          </p:nvPr>
        </p:nvSpPr>
        <p:spPr>
          <a:xfrm>
            <a:off x="381000" y="1676400"/>
            <a:ext cx="8153400" cy="4724400"/>
          </a:xfrm>
          <a:solidFill>
            <a:srgbClr val="FFFF00"/>
          </a:solidFill>
        </p:spPr>
        <p:txBody>
          <a:bodyPr/>
          <a:lstStyle/>
          <a:p>
            <a:pPr marL="0" indent="0" eaLnBrk="1" hangingPunct="1">
              <a:buClr>
                <a:schemeClr val="tx1"/>
              </a:buClr>
              <a:buFontTx/>
              <a:buNone/>
            </a:pPr>
            <a:endParaRPr lang="en-US" altLang="zh-CN" sz="4200" b="1" i="1" dirty="0">
              <a:latin typeface="Arial" charset="0"/>
            </a:endParaRPr>
          </a:p>
          <a:p>
            <a:pPr marL="0" indent="0" eaLnBrk="1" hangingPunct="1">
              <a:buClr>
                <a:schemeClr val="tx1"/>
              </a:buClr>
              <a:buFontTx/>
              <a:buNone/>
            </a:pPr>
            <a:r>
              <a:rPr lang="zh-CN" altLang="en-US" sz="4200" b="1" i="1">
                <a:latin typeface="Arial" charset="0"/>
              </a:rPr>
              <a:t>弃约所导致以色列和犹大国的灭亡与神因为忠于大卫所之约的对比而提醒以色列务必要守住律法，避免以往的错误。</a:t>
            </a:r>
            <a:endParaRPr lang="en-GB" sz="4200" b="1" i="1" dirty="0">
              <a:latin typeface="Arial" charset="0"/>
            </a:endParaRPr>
          </a:p>
        </p:txBody>
      </p:sp>
      <p:sp>
        <p:nvSpPr>
          <p:cNvPr id="287746" name="Text Box 4"/>
          <p:cNvSpPr txBox="1">
            <a:spLocks noChangeArrowheads="1"/>
          </p:cNvSpPr>
          <p:nvPr/>
        </p:nvSpPr>
        <p:spPr bwMode="auto">
          <a:xfrm>
            <a:off x="8226425" y="76200"/>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latin typeface="Tahoma" charset="0"/>
                <a:cs typeface="Arial" charset="0"/>
              </a:rPr>
              <a:t>249</a:t>
            </a:r>
            <a:endParaRPr lang="en-GB" sz="2000">
              <a:latin typeface="Tahoma" charset="0"/>
              <a:cs typeface="Arial" charset="0"/>
            </a:endParaRPr>
          </a:p>
        </p:txBody>
      </p:sp>
      <p:sp>
        <p:nvSpPr>
          <p:cNvPr id="287747" name="WordArt 6"/>
          <p:cNvSpPr>
            <a:spLocks noChangeArrowheads="1" noChangeShapeType="1" noTextEdit="1"/>
          </p:cNvSpPr>
          <p:nvPr/>
        </p:nvSpPr>
        <p:spPr bwMode="auto">
          <a:xfrm>
            <a:off x="2057400" y="152400"/>
            <a:ext cx="5095875" cy="129540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r>
              <a:rPr lang="zh-CN" altLang="en-US" sz="3600" b="1" kern="10">
                <a:ln w="9525">
                  <a:round/>
                  <a:headEnd/>
                  <a:tailEnd/>
                </a:ln>
                <a:gradFill rotWithShape="1">
                  <a:gsLst>
                    <a:gs pos="0">
                      <a:srgbClr val="FFF200"/>
                    </a:gs>
                    <a:gs pos="45000">
                      <a:srgbClr val="FF7A00"/>
                    </a:gs>
                    <a:gs pos="70000">
                      <a:srgbClr val="FF0300"/>
                    </a:gs>
                    <a:gs pos="100000">
                      <a:srgbClr val="4D0808"/>
                    </a:gs>
                  </a:gsLst>
                  <a:lin ang="5400000" scaled="1"/>
                </a:gradFill>
                <a:latin typeface="+mn-ea"/>
                <a:ea typeface="+mn-ea"/>
                <a:cs typeface="+mn-ea"/>
              </a:rPr>
              <a:t>信息声明</a:t>
            </a:r>
            <a:endParaRPr lang="en-US" sz="3600" b="1" kern="10">
              <a:ln w="9525">
                <a:round/>
                <a:headEnd/>
                <a:tailEnd/>
              </a:ln>
              <a:gradFill rotWithShape="1">
                <a:gsLst>
                  <a:gs pos="0">
                    <a:srgbClr val="FFF200"/>
                  </a:gs>
                  <a:gs pos="45000">
                    <a:srgbClr val="FF7A00"/>
                  </a:gs>
                  <a:gs pos="70000">
                    <a:srgbClr val="FF0300"/>
                  </a:gs>
                  <a:gs pos="100000">
                    <a:srgbClr val="4D0808"/>
                  </a:gs>
                </a:gsLst>
                <a:lin ang="5400000" scaled="1"/>
              </a:gradFill>
              <a:latin typeface="+mn-ea"/>
              <a:ea typeface="+mn-ea"/>
              <a:cs typeface="+mn-ea"/>
            </a:endParaRPr>
          </a:p>
        </p:txBody>
      </p:sp>
    </p:spTree>
  </p:cSld>
  <p:clrMapOvr>
    <a:masterClrMapping/>
  </p:clrMapOvr>
  <p:transition>
    <p:sndAc>
      <p:stSnd>
        <p:snd r:embed="rId3" name="whoosh.wav"/>
      </p:stSnd>
    </p:sndAc>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105475">
                                            <p:bg/>
                                          </p:spTgt>
                                        </p:tgtEl>
                                        <p:attrNameLst>
                                          <p:attrName>style.visibility</p:attrName>
                                        </p:attrNameLst>
                                      </p:cBhvr>
                                      <p:to>
                                        <p:strVal val="visible"/>
                                      </p:to>
                                    </p:set>
                                    <p:animEffect transition="in" filter="fade">
                                      <p:cBhvr>
                                        <p:cTn id="7" dur="500"/>
                                        <p:tgtEl>
                                          <p:spTgt spid="105475">
                                            <p:bg/>
                                          </p:spTgt>
                                        </p:tgtEl>
                                      </p:cBhvr>
                                    </p:animEffect>
                                    <p:anim calcmode="lin" valueType="num">
                                      <p:cBhvr>
                                        <p:cTn id="8" dur="500" fill="hold"/>
                                        <p:tgtEl>
                                          <p:spTgt spid="105475">
                                            <p:bg/>
                                          </p:spTgt>
                                        </p:tgtEl>
                                        <p:attrNameLst>
                                          <p:attrName>ppt_x</p:attrName>
                                        </p:attrNameLst>
                                      </p:cBhvr>
                                      <p:tavLst>
                                        <p:tav tm="0">
                                          <p:val>
                                            <p:strVal val="#ppt_x-.1"/>
                                          </p:val>
                                        </p:tav>
                                        <p:tav tm="100000">
                                          <p:val>
                                            <p:strVal val="#ppt_x"/>
                                          </p:val>
                                        </p:tav>
                                      </p:tavLst>
                                    </p:anim>
                                    <p:anim calcmode="lin" valueType="num">
                                      <p:cBhvr>
                                        <p:cTn id="9" dur="500" fill="hold"/>
                                        <p:tgtEl>
                                          <p:spTgt spid="105475">
                                            <p:bg/>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build="p"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5"/>
          <p:cNvSpPr>
            <a:spLocks noChangeArrowheads="1"/>
          </p:cNvSpPr>
          <p:nvPr/>
        </p:nvSpPr>
        <p:spPr bwMode="auto">
          <a:xfrm>
            <a:off x="457200" y="457200"/>
            <a:ext cx="8229600" cy="5943600"/>
          </a:xfrm>
          <a:prstGeom prst="rect">
            <a:avLst/>
          </a:prstGeom>
          <a:solidFill>
            <a:schemeClr val="tx1"/>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cs typeface="Arial" charset="0"/>
            </a:endParaRPr>
          </a:p>
        </p:txBody>
      </p:sp>
      <p:sp>
        <p:nvSpPr>
          <p:cNvPr id="95235" name="Rectangle 3"/>
          <p:cNvSpPr>
            <a:spLocks noChangeArrowheads="1"/>
          </p:cNvSpPr>
          <p:nvPr/>
        </p:nvSpPr>
        <p:spPr bwMode="auto">
          <a:xfrm>
            <a:off x="539750" y="1143000"/>
            <a:ext cx="4457700" cy="5310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457200" indent="-457200">
              <a:lnSpc>
                <a:spcPct val="90000"/>
              </a:lnSpc>
              <a:spcBef>
                <a:spcPct val="20000"/>
              </a:spcBef>
              <a:buFont typeface="Wingdings" charset="0"/>
              <a:buChar char="§"/>
            </a:pPr>
            <a:r>
              <a:rPr lang="zh-CN" altLang="en-US" sz="3200" b="1">
                <a:solidFill>
                  <a:srgbClr val="FFFFFF"/>
                </a:solidFill>
                <a:latin typeface="Arial Narrow" charset="0"/>
                <a:cs typeface="Arial" charset="0"/>
              </a:rPr>
              <a:t>列王纪上与下书最初在希伯来文正典圣经里是一本名称</a:t>
            </a:r>
            <a:r>
              <a:rPr lang="en-US" altLang="zh-CN" sz="3200" b="1">
                <a:solidFill>
                  <a:srgbClr val="FFFFFF"/>
                </a:solidFill>
                <a:latin typeface="Arial Narrow" charset="0"/>
                <a:cs typeface="Times New Roman" charset="0"/>
              </a:rPr>
              <a:t>"</a:t>
            </a:r>
            <a:r>
              <a:rPr lang="zh-CN" altLang="en-US" sz="3200" b="1">
                <a:solidFill>
                  <a:srgbClr val="FFFFFF"/>
                </a:solidFill>
                <a:latin typeface="Arial Narrow" charset="0"/>
                <a:cs typeface="Arial" charset="0"/>
              </a:rPr>
              <a:t>列王纪</a:t>
            </a:r>
            <a:r>
              <a:rPr lang="en-US" altLang="zh-CN" sz="3200" b="1">
                <a:solidFill>
                  <a:srgbClr val="FFFFFF"/>
                </a:solidFill>
                <a:latin typeface="Arial Narrow" charset="0"/>
                <a:cs typeface="Times New Roman" charset="0"/>
              </a:rPr>
              <a:t>" </a:t>
            </a:r>
            <a:r>
              <a:rPr lang="zh-CN" altLang="en-US" sz="3200" b="1">
                <a:solidFill>
                  <a:srgbClr val="FFFFFF"/>
                </a:solidFill>
                <a:latin typeface="Arial Narrow" charset="0"/>
                <a:cs typeface="Arial" charset="0"/>
              </a:rPr>
              <a:t>的书。书的第一个词在</a:t>
            </a:r>
            <a:r>
              <a:rPr lang="en-US" altLang="zh-CN" sz="3200" b="1">
                <a:solidFill>
                  <a:srgbClr val="FFFFFF"/>
                </a:solidFill>
                <a:latin typeface="Arial Narrow" charset="0"/>
                <a:cs typeface="Times New Roman" charset="0"/>
              </a:rPr>
              <a:t>1:1</a:t>
            </a:r>
            <a:r>
              <a:rPr lang="zh-CN" altLang="en-US" sz="3200" b="1">
                <a:solidFill>
                  <a:srgbClr val="FFFFFF"/>
                </a:solidFill>
                <a:latin typeface="Arial Narrow" charset="0"/>
                <a:cs typeface="Arial" charset="0"/>
              </a:rPr>
              <a:t>是</a:t>
            </a:r>
            <a:r>
              <a:rPr lang="en-US" altLang="zh-CN" sz="3200" b="1">
                <a:solidFill>
                  <a:srgbClr val="FFFFFF"/>
                </a:solidFill>
                <a:latin typeface="Arial Narrow" charset="0"/>
                <a:cs typeface="Arial" charset="0"/>
              </a:rPr>
              <a:t> </a:t>
            </a:r>
            <a:r>
              <a:rPr lang="en-US" altLang="zh-CN" sz="3200" b="1">
                <a:solidFill>
                  <a:srgbClr val="FFFFFF"/>
                </a:solidFill>
                <a:latin typeface="Arial Narrow" charset="0"/>
                <a:cs typeface="Times New Roman" charset="0"/>
              </a:rPr>
              <a:t>(“</a:t>
            </a:r>
            <a:r>
              <a:rPr lang="zh-CN" altLang="en-US" sz="3200" b="1">
                <a:solidFill>
                  <a:srgbClr val="FFFFFF"/>
                </a:solidFill>
                <a:latin typeface="Arial Narrow" charset="0"/>
                <a:cs typeface="Arial" charset="0"/>
              </a:rPr>
              <a:t>现在国王</a:t>
            </a:r>
            <a:r>
              <a:rPr lang="en-US" altLang="zh-CN" sz="3200" b="1">
                <a:solidFill>
                  <a:srgbClr val="FFFFFF"/>
                </a:solidFill>
                <a:latin typeface="Arial Narrow" charset="0"/>
                <a:cs typeface="Times New Roman" charset="0"/>
              </a:rPr>
              <a:t>”) </a:t>
            </a:r>
            <a:r>
              <a:rPr lang="zh-CN" altLang="en-US" sz="3200" b="1">
                <a:solidFill>
                  <a:srgbClr val="FFFFFF"/>
                </a:solidFill>
                <a:latin typeface="Arial Narrow" charset="0"/>
                <a:cs typeface="Arial" charset="0"/>
              </a:rPr>
              <a:t>。</a:t>
            </a:r>
            <a:endParaRPr lang="en-US" altLang="zh-CN" sz="3200" b="1">
              <a:solidFill>
                <a:srgbClr val="FFFFFF"/>
              </a:solidFill>
              <a:latin typeface="Arial Narrow" charset="0"/>
              <a:cs typeface="Times New Roman" charset="0"/>
            </a:endParaRPr>
          </a:p>
          <a:p>
            <a:pPr marL="457200" indent="-457200">
              <a:lnSpc>
                <a:spcPct val="90000"/>
              </a:lnSpc>
              <a:spcBef>
                <a:spcPct val="20000"/>
              </a:spcBef>
              <a:buFont typeface="Wingdings" charset="0"/>
              <a:buChar char="§"/>
            </a:pPr>
            <a:r>
              <a:rPr lang="zh-CN" altLang="en-US" sz="3200" b="1">
                <a:solidFill>
                  <a:srgbClr val="FFFFFF"/>
                </a:solidFill>
                <a:cs typeface="Arial" charset="0"/>
              </a:rPr>
              <a:t>因为</a:t>
            </a:r>
            <a:r>
              <a:rPr lang="zh-CN" altLang="en-US" sz="3200" b="1">
                <a:solidFill>
                  <a:srgbClr val="FFFFFF"/>
                </a:solidFill>
                <a:latin typeface="Arial Narrow" charset="0"/>
                <a:cs typeface="Arial" charset="0"/>
              </a:rPr>
              <a:t>希腊文需要更多的卷轴空间，这单卷轴在旧约圣经的希腊文译本里</a:t>
            </a:r>
            <a:r>
              <a:rPr lang="en-US" altLang="zh-CN" sz="3200" b="1">
                <a:solidFill>
                  <a:srgbClr val="FFFFFF"/>
                </a:solidFill>
                <a:latin typeface="Arial Narrow" charset="0"/>
                <a:cs typeface="Arial" charset="0"/>
              </a:rPr>
              <a:t>(</a:t>
            </a:r>
            <a:r>
              <a:rPr lang="zh-CN" altLang="en-US" sz="3200" b="1">
                <a:solidFill>
                  <a:srgbClr val="FFFFFF"/>
                </a:solidFill>
                <a:latin typeface="Arial Narrow" charset="0"/>
                <a:cs typeface="Arial" charset="0"/>
              </a:rPr>
              <a:t>公元前</a:t>
            </a:r>
            <a:r>
              <a:rPr lang="en-US" altLang="zh-CN" sz="3200" b="1">
                <a:solidFill>
                  <a:srgbClr val="FFFFFF"/>
                </a:solidFill>
                <a:latin typeface="Arial Narrow" charset="0"/>
                <a:cs typeface="Arial" charset="0"/>
              </a:rPr>
              <a:t>250</a:t>
            </a:r>
            <a:r>
              <a:rPr lang="zh-CN" altLang="en-US" sz="3200" b="1">
                <a:solidFill>
                  <a:srgbClr val="FFFFFF"/>
                </a:solidFill>
                <a:latin typeface="Arial Narrow" charset="0"/>
                <a:cs typeface="Arial" charset="0"/>
              </a:rPr>
              <a:t>年</a:t>
            </a:r>
            <a:r>
              <a:rPr lang="en-US" altLang="zh-CN" sz="3200" b="1">
                <a:solidFill>
                  <a:srgbClr val="FFFFFF"/>
                </a:solidFill>
                <a:latin typeface="Arial Narrow" charset="0"/>
                <a:cs typeface="Arial" charset="0"/>
              </a:rPr>
              <a:t>)</a:t>
            </a:r>
            <a:r>
              <a:rPr lang="zh-CN" altLang="en-US" sz="3200" b="1">
                <a:solidFill>
                  <a:srgbClr val="FFFFFF"/>
                </a:solidFill>
                <a:latin typeface="Arial Narrow" charset="0"/>
                <a:cs typeface="Arial" charset="0"/>
              </a:rPr>
              <a:t>任意地瓜分。</a:t>
            </a:r>
            <a:endParaRPr lang="en-US" altLang="zh-CN" sz="3200" b="1">
              <a:solidFill>
                <a:srgbClr val="FFFFFF"/>
              </a:solidFill>
              <a:cs typeface="Arial" charset="0"/>
            </a:endParaRPr>
          </a:p>
        </p:txBody>
      </p:sp>
      <p:sp>
        <p:nvSpPr>
          <p:cNvPr id="289795" name="Text Box 6"/>
          <p:cNvSpPr txBox="1">
            <a:spLocks noChangeArrowheads="1"/>
          </p:cNvSpPr>
          <p:nvPr/>
        </p:nvSpPr>
        <p:spPr bwMode="auto">
          <a:xfrm>
            <a:off x="8194675" y="4445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cs typeface="Arial" charset="0"/>
              </a:rPr>
              <a:t>250</a:t>
            </a:r>
          </a:p>
        </p:txBody>
      </p:sp>
      <p:pic>
        <p:nvPicPr>
          <p:cNvPr id="165892" name="Picture 1"/>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5219700" y="935038"/>
            <a:ext cx="3097213" cy="220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9797" name="Rectangle 7"/>
          <p:cNvSpPr>
            <a:spLocks noGrp="1" noChangeArrowheads="1"/>
          </p:cNvSpPr>
          <p:nvPr>
            <p:ph type="title" idx="4294967295"/>
          </p:nvPr>
        </p:nvSpPr>
        <p:spPr>
          <a:xfrm>
            <a:off x="1828800" y="0"/>
            <a:ext cx="4800600" cy="914400"/>
          </a:xfrm>
          <a:solidFill>
            <a:srgbClr val="800000"/>
          </a:solidFill>
          <a:ln cap="flat">
            <a:solidFill>
              <a:schemeClr val="tx1"/>
            </a:solidFill>
            <a:miter lim="800000"/>
            <a:headEnd/>
            <a:tailEnd/>
          </a:ln>
        </p:spPr>
        <p:txBody>
          <a:bodyPr/>
          <a:lstStyle/>
          <a:p>
            <a:pPr eaLnBrk="1" hangingPunct="1"/>
            <a:r>
              <a:rPr lang="ja-JP" altLang="en-US" b="1">
                <a:solidFill>
                  <a:schemeClr val="bg1"/>
                </a:solidFill>
                <a:latin typeface="Arial Black" charset="0"/>
                <a:ea typeface="ＭＳ Ｐゴシック" charset="0"/>
              </a:rPr>
              <a:t>标题</a:t>
            </a:r>
            <a:r>
              <a:rPr lang="en-US" altLang="ja-JP" b="1">
                <a:solidFill>
                  <a:srgbClr val="FFFFFF"/>
                </a:solidFill>
                <a:latin typeface="Arial Black" charset="0"/>
                <a:ea typeface="ＭＳ Ｐゴシック" charset="0"/>
              </a:rPr>
              <a:t> </a:t>
            </a:r>
            <a:endParaRPr lang="en-US" b="1">
              <a:solidFill>
                <a:srgbClr val="FFFFFF"/>
              </a:solidFill>
              <a:latin typeface="Arial" charset="0"/>
              <a:ea typeface="ＭＳ Ｐゴシック" charset="0"/>
            </a:endParaRPr>
          </a:p>
        </p:txBody>
      </p:sp>
      <p:pic>
        <p:nvPicPr>
          <p:cNvPr id="165894" name="Picture 6"/>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932363" y="3716338"/>
            <a:ext cx="1717675"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5895" name="Picture 7"/>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875463" y="3716338"/>
            <a:ext cx="1719262"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5235">
                                            <p:txEl>
                                              <p:pRg st="0" end="0"/>
                                            </p:txEl>
                                          </p:spTgt>
                                        </p:tgtEl>
                                        <p:attrNameLst>
                                          <p:attrName>style.visibility</p:attrName>
                                        </p:attrNameLst>
                                      </p:cBhvr>
                                      <p:to>
                                        <p:strVal val="visible"/>
                                      </p:to>
                                    </p:set>
                                    <p:anim calcmode="lin" valueType="num">
                                      <p:cBhvr additive="base">
                                        <p:cTn id="7" dur="500" fill="hold"/>
                                        <p:tgtEl>
                                          <p:spTgt spid="9523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523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5235">
                                            <p:txEl>
                                              <p:pRg st="1" end="1"/>
                                            </p:txEl>
                                          </p:spTgt>
                                        </p:tgtEl>
                                        <p:attrNameLst>
                                          <p:attrName>style.visibility</p:attrName>
                                        </p:attrNameLst>
                                      </p:cBhvr>
                                      <p:to>
                                        <p:strVal val="visible"/>
                                      </p:to>
                                    </p:set>
                                    <p:anim calcmode="lin" valueType="num">
                                      <p:cBhvr additive="base">
                                        <p:cTn id="13" dur="500" fill="hold"/>
                                        <p:tgtEl>
                                          <p:spTgt spid="9523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5235">
                                            <p:txEl>
                                              <p:pRg st="1" end="1"/>
                                            </p:txEl>
                                          </p:spTgt>
                                        </p:tgtEl>
                                        <p:attrNameLst>
                                          <p:attrName>ppt_y</p:attrName>
                                        </p:attrNameLst>
                                      </p:cBhvr>
                                      <p:tavLst>
                                        <p:tav tm="0">
                                          <p:val>
                                            <p:strVal val="#ppt_y"/>
                                          </p:val>
                                        </p:tav>
                                        <p:tav tm="100000">
                                          <p:val>
                                            <p:strVal val="#ppt_y"/>
                                          </p:val>
                                        </p:tav>
                                      </p:tavLst>
                                    </p:anim>
                                  </p:childTnLst>
                                </p:cTn>
                              </p:par>
                              <p:par>
                                <p:cTn id="15" presetID="1" presetClass="entr" presetSubtype="0" fill="hold" nodeType="withEffect">
                                  <p:stCondLst>
                                    <p:cond delay="0"/>
                                  </p:stCondLst>
                                  <p:childTnLst>
                                    <p:set>
                                      <p:cBhvr>
                                        <p:cTn id="16" dur="1" fill="hold">
                                          <p:stCondLst>
                                            <p:cond delay="0"/>
                                          </p:stCondLst>
                                        </p:cTn>
                                        <p:tgtEl>
                                          <p:spTgt spid="16589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6589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658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35" grpId="0" build="p"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弃约所导致以色列和犹大国的灭亡与神因为忠于和大卫所之立的约的对比而提醒以色列务必定要守住律法，避免以往的错误。</a:t>
            </a:r>
            <a:endParaRPr kumimoji="0" lang="zh-CN" alt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zh-CN" altLang="en-US" sz="3600" b="1" dirty="0">
                <a:solidFill>
                  <a:srgbClr val="FFFFFF"/>
                </a:solidFill>
                <a:latin typeface="Arial"/>
                <a:cs typeface="Arial"/>
              </a:rPr>
              <a:t>列王纪下</a:t>
            </a:r>
            <a:br>
              <a:rPr lang="en-US" altLang="zh-CN" sz="3600" b="1" dirty="0">
                <a:solidFill>
                  <a:srgbClr val="FFFFFF"/>
                </a:solidFill>
                <a:latin typeface="Arial"/>
                <a:cs typeface="Arial"/>
              </a:rPr>
            </a:br>
            <a:r>
              <a:rPr lang="zh-CN" altLang="en-US" sz="3600" b="1" dirty="0">
                <a:solidFill>
                  <a:srgbClr val="FFFFFF"/>
                </a:solidFill>
                <a:latin typeface="Arial"/>
                <a:cs typeface="Arial"/>
              </a:rPr>
              <a:t>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err="1">
                <a:ln>
                  <a:noFill/>
                </a:ln>
                <a:solidFill>
                  <a:srgbClr val="000000"/>
                </a:solidFill>
                <a:effectLst/>
                <a:uLnTx/>
                <a:uFillTx/>
                <a:latin typeface="Arial" charset="0"/>
                <a:ea typeface="ＭＳ Ｐゴシック" charset="0"/>
                <a:cs typeface="MS PGothic" charset="0"/>
              </a:rPr>
              <a:t>249</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p>
        </p:txBody>
      </p:sp>
    </p:spTree>
    <p:extLst>
      <p:ext uri="{BB962C8B-B14F-4D97-AF65-F5344CB8AC3E}">
        <p14:creationId xmlns:p14="http://schemas.microsoft.com/office/powerpoint/2010/main" val="3054716170"/>
      </p:ext>
    </p:extLst>
  </p:cSld>
  <p:clrMapOvr>
    <a:masterClrMapping/>
  </p:clrMapOvr>
  <p:transition spd="med">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5"/>
          <p:cNvSpPr>
            <a:spLocks noChangeArrowheads="1"/>
          </p:cNvSpPr>
          <p:nvPr/>
        </p:nvSpPr>
        <p:spPr bwMode="auto">
          <a:xfrm>
            <a:off x="457200" y="457200"/>
            <a:ext cx="8229600" cy="5943600"/>
          </a:xfrm>
          <a:prstGeom prst="rect">
            <a:avLst/>
          </a:prstGeom>
          <a:solidFill>
            <a:schemeClr val="tx1"/>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cs typeface="Arial" charset="0"/>
            </a:endParaRPr>
          </a:p>
        </p:txBody>
      </p:sp>
      <p:sp>
        <p:nvSpPr>
          <p:cNvPr id="290818" name="Text Box 6"/>
          <p:cNvSpPr txBox="1">
            <a:spLocks noChangeArrowheads="1"/>
          </p:cNvSpPr>
          <p:nvPr/>
        </p:nvSpPr>
        <p:spPr bwMode="auto">
          <a:xfrm>
            <a:off x="8194675" y="4445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cs typeface="Arial" charset="0"/>
              </a:rPr>
              <a:t>250</a:t>
            </a:r>
          </a:p>
        </p:txBody>
      </p:sp>
      <p:sp>
        <p:nvSpPr>
          <p:cNvPr id="290819" name="Rectangle 7"/>
          <p:cNvSpPr>
            <a:spLocks noGrp="1" noChangeArrowheads="1"/>
          </p:cNvSpPr>
          <p:nvPr>
            <p:ph type="title" idx="4294967295"/>
          </p:nvPr>
        </p:nvSpPr>
        <p:spPr>
          <a:xfrm>
            <a:off x="1828800" y="0"/>
            <a:ext cx="4800600" cy="914400"/>
          </a:xfrm>
          <a:solidFill>
            <a:srgbClr val="800000"/>
          </a:solidFill>
          <a:ln cap="flat">
            <a:solidFill>
              <a:schemeClr val="tx1"/>
            </a:solidFill>
            <a:miter lim="800000"/>
            <a:headEnd/>
            <a:tailEnd/>
          </a:ln>
        </p:spPr>
        <p:txBody>
          <a:bodyPr/>
          <a:lstStyle/>
          <a:p>
            <a:pPr eaLnBrk="1" hangingPunct="1"/>
            <a:r>
              <a:rPr lang="ja-JP" altLang="en-US" b="1">
                <a:solidFill>
                  <a:schemeClr val="bg1"/>
                </a:solidFill>
                <a:latin typeface="Arial Black" charset="0"/>
                <a:ea typeface="ＭＳ Ｐゴシック" charset="0"/>
              </a:rPr>
              <a:t>标题</a:t>
            </a:r>
            <a:r>
              <a:rPr lang="en-US" altLang="ja-JP" b="1">
                <a:solidFill>
                  <a:srgbClr val="FFFFFF"/>
                </a:solidFill>
                <a:latin typeface="Arial Black" charset="0"/>
                <a:ea typeface="ＭＳ Ｐゴシック" charset="0"/>
              </a:rPr>
              <a:t> </a:t>
            </a:r>
            <a:endParaRPr lang="en-US" b="1">
              <a:solidFill>
                <a:srgbClr val="FFFFFF"/>
              </a:solidFill>
              <a:latin typeface="Arial" charset="0"/>
              <a:ea typeface="ＭＳ Ｐゴシック" charset="0"/>
            </a:endParaRPr>
          </a:p>
        </p:txBody>
      </p:sp>
      <p:pic>
        <p:nvPicPr>
          <p:cNvPr id="166916" name="Picture 6"/>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5086350" y="3716338"/>
            <a:ext cx="1717675"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6917" name="Picture 7"/>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875463" y="3716338"/>
            <a:ext cx="1719262"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0822" name="Picture 8"/>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5086350" y="1341438"/>
            <a:ext cx="1717675" cy="1223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0823" name="Picture 9"/>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6875463" y="1341438"/>
            <a:ext cx="1719262" cy="1223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235" name="Rectangle 3"/>
          <p:cNvSpPr>
            <a:spLocks noChangeArrowheads="1"/>
          </p:cNvSpPr>
          <p:nvPr/>
        </p:nvSpPr>
        <p:spPr bwMode="auto">
          <a:xfrm>
            <a:off x="468313" y="1143000"/>
            <a:ext cx="4484687" cy="5310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457200" indent="-457200">
              <a:lnSpc>
                <a:spcPct val="90000"/>
              </a:lnSpc>
              <a:spcBef>
                <a:spcPct val="20000"/>
              </a:spcBef>
              <a:buFont typeface="Wingdings" charset="0"/>
              <a:buChar char="§"/>
            </a:pPr>
            <a:r>
              <a:rPr lang="zh-CN" altLang="en-US" sz="2800" b="1">
                <a:solidFill>
                  <a:srgbClr val="FFFFFF"/>
                </a:solidFill>
                <a:latin typeface="Arial Narrow" charset="0"/>
                <a:cs typeface="Arial" charset="0"/>
              </a:rPr>
              <a:t>在旧约圣经的希腊文译本里，他们的标题是第三与四个王国</a:t>
            </a:r>
            <a:r>
              <a:rPr lang="en-US" altLang="zh-CN" sz="2800" b="1">
                <a:solidFill>
                  <a:srgbClr val="FFFFFF"/>
                </a:solidFill>
                <a:latin typeface="Arial Narrow" charset="0"/>
                <a:cs typeface="Arial" charset="0"/>
              </a:rPr>
              <a:t>(</a:t>
            </a:r>
            <a:r>
              <a:rPr lang="zh-CN" altLang="en-US" sz="2800" b="1">
                <a:solidFill>
                  <a:srgbClr val="FFFFFF"/>
                </a:solidFill>
                <a:latin typeface="Arial Narrow" charset="0"/>
                <a:cs typeface="Arial" charset="0"/>
              </a:rPr>
              <a:t>既然撒母耳记上与下书原本是指定为第一与二个王国</a:t>
            </a:r>
            <a:r>
              <a:rPr lang="en-US" altLang="zh-CN" sz="2800" b="1">
                <a:solidFill>
                  <a:srgbClr val="FFFFFF"/>
                </a:solidFill>
                <a:latin typeface="Arial Narrow" charset="0"/>
                <a:cs typeface="Arial" charset="0"/>
              </a:rPr>
              <a:t>)</a:t>
            </a:r>
            <a:r>
              <a:rPr lang="zh-CN" altLang="en-US" sz="2800" b="1">
                <a:solidFill>
                  <a:srgbClr val="FFFFFF"/>
                </a:solidFill>
                <a:latin typeface="Arial Narrow" charset="0"/>
                <a:cs typeface="Arial" charset="0"/>
              </a:rPr>
              <a:t>。</a:t>
            </a:r>
            <a:endParaRPr lang="en-US" altLang="zh-CN" sz="2800" b="1">
              <a:solidFill>
                <a:srgbClr val="FFFFFF"/>
              </a:solidFill>
              <a:latin typeface="Arial Narrow" charset="0"/>
              <a:cs typeface="Arial" charset="0"/>
            </a:endParaRPr>
          </a:p>
          <a:p>
            <a:pPr marL="457200" indent="-457200">
              <a:lnSpc>
                <a:spcPct val="90000"/>
              </a:lnSpc>
              <a:spcBef>
                <a:spcPct val="20000"/>
              </a:spcBef>
              <a:buFont typeface="Wingdings" charset="0"/>
              <a:buChar char="§"/>
            </a:pPr>
            <a:r>
              <a:rPr lang="zh-CN" altLang="en-US" sz="2800" b="1">
                <a:solidFill>
                  <a:srgbClr val="FFFFFF"/>
                </a:solidFill>
                <a:latin typeface="Arial Narrow" charset="0"/>
                <a:cs typeface="Arial" charset="0"/>
              </a:rPr>
              <a:t>约六世纪后，杰罗姆把列王纪上与下书称为 </a:t>
            </a:r>
            <a:r>
              <a:rPr lang="en-US" altLang="zh-CN" sz="2800" b="1">
                <a:solidFill>
                  <a:srgbClr val="FFFFFF"/>
                </a:solidFill>
                <a:latin typeface="Arial Narrow" charset="0"/>
                <a:cs typeface="Arial" charset="0"/>
              </a:rPr>
              <a:t>"</a:t>
            </a:r>
            <a:r>
              <a:rPr lang="zh-CN" altLang="en-US" sz="2800" b="1">
                <a:solidFill>
                  <a:srgbClr val="FFFFFF"/>
                </a:solidFill>
                <a:latin typeface="Arial Narrow" charset="0"/>
                <a:cs typeface="Arial" charset="0"/>
              </a:rPr>
              <a:t>列王的书</a:t>
            </a:r>
            <a:r>
              <a:rPr lang="en-US" altLang="zh-CN" sz="2800" b="1">
                <a:solidFill>
                  <a:srgbClr val="FFFFFF"/>
                </a:solidFill>
                <a:latin typeface="Arial Narrow" charset="0"/>
                <a:cs typeface="Arial" charset="0"/>
              </a:rPr>
              <a:t>"</a:t>
            </a:r>
            <a:r>
              <a:rPr lang="zh-CN" altLang="en-US" sz="2800" b="1">
                <a:solidFill>
                  <a:srgbClr val="FFFFFF"/>
                </a:solidFill>
                <a:latin typeface="Arial Narrow" charset="0"/>
                <a:cs typeface="Arial" charset="0"/>
              </a:rPr>
              <a:t>。这标题很适当因为这些书籍记载并解释每个以色列和犹大在位的国王， 除了扫罗</a:t>
            </a:r>
            <a:r>
              <a:rPr lang="zh-CN" altLang="en-US" sz="2800" b="1">
                <a:solidFill>
                  <a:srgbClr val="FFFFFF"/>
                </a:solidFill>
                <a:latin typeface="Times New Roman" charset="0"/>
                <a:cs typeface="Arial" charset="0"/>
              </a:rPr>
              <a:t>王</a:t>
            </a:r>
            <a:r>
              <a:rPr lang="en-US" altLang="zh-CN" sz="2800" b="1">
                <a:solidFill>
                  <a:srgbClr val="FFFFFF"/>
                </a:solidFill>
                <a:latin typeface="Arial Narrow" charset="0"/>
                <a:cs typeface="Arial" charset="0"/>
              </a:rPr>
              <a:t>(</a:t>
            </a:r>
            <a:r>
              <a:rPr lang="zh-CN" altLang="en-US" sz="2800" b="1">
                <a:solidFill>
                  <a:srgbClr val="FFFFFF"/>
                </a:solidFill>
                <a:latin typeface="Arial Narrow" charset="0"/>
                <a:cs typeface="Arial" charset="0"/>
              </a:rPr>
              <a:t>列王纪上 </a:t>
            </a:r>
            <a:r>
              <a:rPr lang="en-US" altLang="zh-CN" sz="2800" b="1">
                <a:solidFill>
                  <a:srgbClr val="FFFFFF"/>
                </a:solidFill>
                <a:latin typeface="Arial Narrow" charset="0"/>
                <a:cs typeface="Arial" charset="0"/>
              </a:rPr>
              <a:t>1:1-2:12</a:t>
            </a:r>
            <a:r>
              <a:rPr lang="zh-CN" altLang="en-US" sz="2800" b="1">
                <a:solidFill>
                  <a:srgbClr val="FFFFFF"/>
                </a:solidFill>
                <a:latin typeface="Arial Narrow" charset="0"/>
                <a:cs typeface="Arial" charset="0"/>
              </a:rPr>
              <a:t>简略的提到大卫</a:t>
            </a:r>
            <a:r>
              <a:rPr lang="en-US" altLang="zh-CN" sz="2800" b="1">
                <a:solidFill>
                  <a:srgbClr val="FFFFFF"/>
                </a:solidFill>
                <a:latin typeface="Arial Narrow" charset="0"/>
                <a:cs typeface="Arial" charset="0"/>
              </a:rPr>
              <a:t>)</a:t>
            </a:r>
            <a:r>
              <a:rPr lang="zh-CN" altLang="en-US" sz="2800" b="1">
                <a:solidFill>
                  <a:srgbClr val="FFFFFF"/>
                </a:solidFill>
                <a:latin typeface="Arial Narrow" charset="0"/>
                <a:cs typeface="Arial" charset="0"/>
              </a:rPr>
              <a:t>。</a:t>
            </a:r>
            <a:endParaRPr lang="en-US" altLang="zh-CN" sz="2800" b="1">
              <a:solidFill>
                <a:srgbClr val="FFFFFF"/>
              </a:solidFill>
              <a:cs typeface="Arial"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95235">
                                            <p:txEl>
                                              <p:pRg st="0" end="0"/>
                                            </p:txEl>
                                          </p:spTgt>
                                        </p:tgtEl>
                                        <p:attrNameLst>
                                          <p:attrName>style.visibility</p:attrName>
                                        </p:attrNameLst>
                                      </p:cBhvr>
                                      <p:to>
                                        <p:strVal val="visible"/>
                                      </p:to>
                                    </p:set>
                                    <p:anim calcmode="lin" valueType="num">
                                      <p:cBhvr additive="base">
                                        <p:cTn id="7" dur="500" fill="hold"/>
                                        <p:tgtEl>
                                          <p:spTgt spid="9523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523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5235">
                                            <p:txEl>
                                              <p:pRg st="1" end="1"/>
                                            </p:txEl>
                                          </p:spTgt>
                                        </p:tgtEl>
                                        <p:attrNameLst>
                                          <p:attrName>style.visibility</p:attrName>
                                        </p:attrNameLst>
                                      </p:cBhvr>
                                      <p:to>
                                        <p:strVal val="visible"/>
                                      </p:to>
                                    </p:set>
                                    <p:anim calcmode="lin" valueType="num">
                                      <p:cBhvr additive="base">
                                        <p:cTn id="11" dur="500" fill="hold"/>
                                        <p:tgtEl>
                                          <p:spTgt spid="95235">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95235">
                                            <p:txEl>
                                              <p:pRg st="1" end="1"/>
                                            </p:txEl>
                                          </p:spTgt>
                                        </p:tgtEl>
                                        <p:attrNameLst>
                                          <p:attrName>ppt_y</p:attrName>
                                        </p:attrNameLst>
                                      </p:cBhvr>
                                      <p:tavLst>
                                        <p:tav tm="0">
                                          <p:val>
                                            <p:strVal val="#ppt_y"/>
                                          </p:val>
                                        </p:tav>
                                        <p:tav tm="100000">
                                          <p:val>
                                            <p:strVal val="#ppt_y"/>
                                          </p:val>
                                        </p:tav>
                                      </p:tavLst>
                                    </p:anim>
                                  </p:childTnLst>
                                </p:cTn>
                              </p:par>
                              <p:par>
                                <p:cTn id="13" presetID="1" presetClass="entr" presetSubtype="0" fill="hold" nodeType="withEffect">
                                  <p:stCondLst>
                                    <p:cond delay="0"/>
                                  </p:stCondLst>
                                  <p:childTnLst>
                                    <p:set>
                                      <p:cBhvr>
                                        <p:cTn id="14" dur="1" fill="hold">
                                          <p:stCondLst>
                                            <p:cond delay="0"/>
                                          </p:stCondLst>
                                        </p:cTn>
                                        <p:tgtEl>
                                          <p:spTgt spid="166916"/>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669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35" grpId="0" build="p" autoUpdateAnimBg="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13"/>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cs typeface="Arial" charset="0"/>
            </a:endParaRPr>
          </a:p>
        </p:txBody>
      </p:sp>
      <p:sp>
        <p:nvSpPr>
          <p:cNvPr id="51207" name="Rectangle 7"/>
          <p:cNvSpPr>
            <a:spLocks noChangeArrowheads="1"/>
          </p:cNvSpPr>
          <p:nvPr/>
        </p:nvSpPr>
        <p:spPr bwMode="auto">
          <a:xfrm>
            <a:off x="990600" y="1295400"/>
            <a:ext cx="72390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spcBef>
                <a:spcPct val="20000"/>
              </a:spcBef>
            </a:pPr>
            <a:r>
              <a:rPr lang="zh-CN" altLang="en-US" sz="4000" b="1" u="sng">
                <a:solidFill>
                  <a:srgbClr val="FFFFFF"/>
                </a:solidFill>
                <a:latin typeface="Impact" charset="0"/>
                <a:cs typeface="Arial" charset="0"/>
              </a:rPr>
              <a:t>外部证据 </a:t>
            </a:r>
            <a:endParaRPr lang="en-US" altLang="zh-CN" sz="4000" b="1">
              <a:solidFill>
                <a:srgbClr val="FFFFFF"/>
              </a:solidFill>
              <a:latin typeface="Impact" charset="0"/>
              <a:cs typeface="Arial" charset="0"/>
            </a:endParaRPr>
          </a:p>
          <a:p>
            <a:pPr marL="342900" indent="-342900">
              <a:spcBef>
                <a:spcPct val="20000"/>
              </a:spcBef>
              <a:buFontTx/>
              <a:buChar char="•"/>
            </a:pPr>
            <a:r>
              <a:rPr lang="zh-CN" altLang="en-US" sz="3600" b="1">
                <a:solidFill>
                  <a:srgbClr val="FFFFFF"/>
                </a:solidFill>
                <a:cs typeface="Arial" charset="0"/>
              </a:rPr>
              <a:t>传统犹太法典的塔木德经归因</a:t>
            </a:r>
            <a:r>
              <a:rPr lang="zh-CN" altLang="en-US" sz="3600" b="1">
                <a:solidFill>
                  <a:srgbClr val="FFFFFF"/>
                </a:solidFill>
                <a:latin typeface="MS Song" charset="0"/>
                <a:cs typeface="Arial" charset="0"/>
              </a:rPr>
              <a:t>列王书的</a:t>
            </a:r>
            <a:r>
              <a:rPr lang="zh-CN" altLang="en-US" sz="3600" b="1">
                <a:solidFill>
                  <a:srgbClr val="FFFFFF"/>
                </a:solidFill>
                <a:cs typeface="Arial" charset="0"/>
              </a:rPr>
              <a:t>作者于耶利米，并因这个记载与耶利米书的文学有相似之处而得肯定。</a:t>
            </a:r>
            <a:endParaRPr lang="en-US" sz="3600" b="1">
              <a:solidFill>
                <a:srgbClr val="FFFFFF"/>
              </a:solidFill>
              <a:cs typeface="Arial" charset="0"/>
            </a:endParaRPr>
          </a:p>
        </p:txBody>
      </p:sp>
      <p:sp>
        <p:nvSpPr>
          <p:cNvPr id="291843" name="Text Box 9"/>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latin typeface="Times New Roman" charset="0"/>
                <a:cs typeface="Arial" charset="0"/>
              </a:rPr>
              <a:t>220</a:t>
            </a:r>
          </a:p>
        </p:txBody>
      </p:sp>
      <p:pic>
        <p:nvPicPr>
          <p:cNvPr id="291844" name="Picture 12" descr="BS00979_"/>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228600" y="5105400"/>
            <a:ext cx="1427163" cy="152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5" name="Rectangle 15"/>
          <p:cNvSpPr>
            <a:spLocks noGrp="1" noChangeArrowheads="1"/>
          </p:cNvSpPr>
          <p:nvPr>
            <p:ph type="ctrTitle"/>
          </p:nvPr>
        </p:nvSpPr>
        <p:spPr>
          <a:xfrm>
            <a:off x="1447800" y="152400"/>
            <a:ext cx="6248400" cy="914400"/>
          </a:xfrm>
          <a:solidFill>
            <a:schemeClr val="tx1"/>
          </a:solidFill>
          <a:ln cap="flat">
            <a:solidFill>
              <a:schemeClr val="tx1"/>
            </a:solidFill>
            <a:miter lim="800000"/>
            <a:headEnd/>
            <a:tailEnd/>
          </a:ln>
        </p:spPr>
        <p:txBody>
          <a:bodyPr/>
          <a:lstStyle/>
          <a:p>
            <a:pPr eaLnBrk="1" hangingPunct="1"/>
            <a:r>
              <a:rPr lang="ja-JP" altLang="en-US" sz="4800" b="1">
                <a:solidFill>
                  <a:schemeClr val="bg1"/>
                </a:solidFill>
                <a:latin typeface="Arial Black" charset="0"/>
              </a:rPr>
              <a:t>作者</a:t>
            </a:r>
            <a:r>
              <a:rPr lang="en-US" altLang="ja-JP" b="1">
                <a:solidFill>
                  <a:srgbClr val="FFFFFF"/>
                </a:solidFill>
                <a:latin typeface="Arial Black" charset="0"/>
              </a:rPr>
              <a:t> </a:t>
            </a:r>
            <a:endParaRPr lang="en-US" b="1">
              <a:solidFill>
                <a:srgbClr val="FFFFFF"/>
              </a:solidFill>
              <a:latin typeface="Arial Black"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1207">
                                            <p:txEl>
                                              <p:pRg st="0" end="0"/>
                                            </p:txEl>
                                          </p:spTgt>
                                        </p:tgtEl>
                                        <p:attrNameLst>
                                          <p:attrName>style.visibility</p:attrName>
                                        </p:attrNameLst>
                                      </p:cBhvr>
                                      <p:to>
                                        <p:strVal val="visible"/>
                                      </p:to>
                                    </p:set>
                                    <p:anim calcmode="lin" valueType="num">
                                      <p:cBhvr additive="base">
                                        <p:cTn id="7" dur="500" fill="hold"/>
                                        <p:tgtEl>
                                          <p:spTgt spid="5120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120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7" grpId="0" build="p"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2"/>
          <p:cNvSpPr>
            <a:spLocks noChangeArrowheads="1"/>
          </p:cNvSpPr>
          <p:nvPr/>
        </p:nvSpPr>
        <p:spPr bwMode="auto">
          <a:xfrm>
            <a:off x="457200" y="6096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cs typeface="Arial" charset="0"/>
            </a:endParaRPr>
          </a:p>
        </p:txBody>
      </p:sp>
      <p:sp>
        <p:nvSpPr>
          <p:cNvPr id="293890" name="Rectangle 5"/>
          <p:cNvSpPr>
            <a:spLocks noChangeArrowheads="1"/>
          </p:cNvSpPr>
          <p:nvPr/>
        </p:nvSpPr>
        <p:spPr bwMode="auto">
          <a:xfrm>
            <a:off x="457200" y="1066800"/>
            <a:ext cx="7772400"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lnSpc>
                <a:spcPct val="90000"/>
              </a:lnSpc>
              <a:spcBef>
                <a:spcPct val="20000"/>
              </a:spcBef>
            </a:pPr>
            <a:r>
              <a:rPr lang="zh-CN" altLang="en-US" sz="4000" u="sng">
                <a:solidFill>
                  <a:srgbClr val="FFFFFF"/>
                </a:solidFill>
                <a:cs typeface="Arial" charset="0"/>
              </a:rPr>
              <a:t>内</a:t>
            </a:r>
            <a:r>
              <a:rPr lang="zh-CN" altLang="en-US" sz="4000" u="sng">
                <a:solidFill>
                  <a:srgbClr val="FFFFFF"/>
                </a:solidFill>
                <a:latin typeface="Impact" charset="0"/>
                <a:cs typeface="Arial" charset="0"/>
              </a:rPr>
              <a:t>部证据</a:t>
            </a:r>
            <a:endParaRPr lang="en-US" altLang="zh-CN" sz="3600">
              <a:solidFill>
                <a:srgbClr val="FFFFFF"/>
              </a:solidFill>
              <a:latin typeface="Impact" charset="0"/>
              <a:cs typeface="Arial" charset="0"/>
            </a:endParaRPr>
          </a:p>
          <a:p>
            <a:pPr marL="342900" indent="-342900">
              <a:lnSpc>
                <a:spcPct val="90000"/>
              </a:lnSpc>
              <a:spcBef>
                <a:spcPct val="20000"/>
              </a:spcBef>
              <a:buFontTx/>
              <a:buChar char="•"/>
            </a:pPr>
            <a:r>
              <a:rPr lang="zh-CN" altLang="en-US" sz="2900" b="1">
                <a:solidFill>
                  <a:srgbClr val="FFFFFF"/>
                </a:solidFill>
                <a:latin typeface="Arial Narrow" charset="0"/>
                <a:cs typeface="Arial" charset="0"/>
              </a:rPr>
              <a:t>那对以色列的叛教预言似的描述指出</a:t>
            </a:r>
            <a:endParaRPr lang="en-US" altLang="zh-CN" sz="2900" b="1">
              <a:solidFill>
                <a:srgbClr val="FFFFFF"/>
              </a:solidFill>
              <a:latin typeface="Arial Narrow" charset="0"/>
              <a:cs typeface="Arial" charset="0"/>
            </a:endParaRPr>
          </a:p>
          <a:p>
            <a:pPr marL="800100" lvl="1" indent="-342900">
              <a:lnSpc>
                <a:spcPct val="90000"/>
              </a:lnSpc>
              <a:spcBef>
                <a:spcPct val="20000"/>
              </a:spcBef>
              <a:buFontTx/>
              <a:buChar char="•"/>
            </a:pPr>
            <a:r>
              <a:rPr lang="en-US" altLang="zh-CN" sz="2900" b="1">
                <a:solidFill>
                  <a:srgbClr val="FFFFFF"/>
                </a:solidFill>
                <a:latin typeface="Arial Narrow" charset="0"/>
                <a:cs typeface="Arial" charset="0"/>
              </a:rPr>
              <a:t>"</a:t>
            </a:r>
            <a:r>
              <a:rPr lang="zh-CN" altLang="en-US" sz="2900" b="1">
                <a:solidFill>
                  <a:srgbClr val="FFFFFF"/>
                </a:solidFill>
                <a:latin typeface="Arial Narrow" charset="0"/>
                <a:cs typeface="Arial" charset="0"/>
              </a:rPr>
              <a:t>所罗门行为的书</a:t>
            </a:r>
            <a:r>
              <a:rPr lang="en-US" altLang="zh-CN" sz="2900" b="1">
                <a:solidFill>
                  <a:srgbClr val="FFFFFF"/>
                </a:solidFill>
                <a:latin typeface="Arial Narrow" charset="0"/>
                <a:cs typeface="Arial" charset="0"/>
              </a:rPr>
              <a:t>" (11:41)</a:t>
            </a:r>
          </a:p>
          <a:p>
            <a:pPr marL="800100" lvl="1" indent="-342900">
              <a:lnSpc>
                <a:spcPct val="90000"/>
              </a:lnSpc>
              <a:spcBef>
                <a:spcPct val="20000"/>
              </a:spcBef>
              <a:buFontTx/>
              <a:buChar char="•"/>
            </a:pPr>
            <a:r>
              <a:rPr lang="en-US" altLang="zh-CN" sz="2900" b="1">
                <a:solidFill>
                  <a:srgbClr val="FFFFFF"/>
                </a:solidFill>
                <a:latin typeface="Arial Narrow" charset="0"/>
                <a:cs typeface="Arial" charset="0"/>
              </a:rPr>
              <a:t>"</a:t>
            </a:r>
            <a:r>
              <a:rPr lang="zh-CN" altLang="en-US" sz="2900" b="1">
                <a:solidFill>
                  <a:srgbClr val="FFFFFF"/>
                </a:solidFill>
                <a:latin typeface="Arial Narrow" charset="0"/>
                <a:cs typeface="Arial" charset="0"/>
              </a:rPr>
              <a:t>以色列国王的历代志</a:t>
            </a:r>
            <a:r>
              <a:rPr lang="en-US" altLang="zh-CN" sz="2900" b="1">
                <a:solidFill>
                  <a:srgbClr val="FFFFFF"/>
                </a:solidFill>
                <a:latin typeface="Arial Narrow" charset="0"/>
                <a:cs typeface="Arial" charset="0"/>
              </a:rPr>
              <a:t>" </a:t>
            </a:r>
            <a:br>
              <a:rPr lang="en-US" altLang="zh-CN" sz="2900" b="1">
                <a:solidFill>
                  <a:srgbClr val="FFFFFF"/>
                </a:solidFill>
                <a:latin typeface="Arial Narrow" charset="0"/>
                <a:cs typeface="Arial" charset="0"/>
              </a:rPr>
            </a:br>
            <a:r>
              <a:rPr lang="en-US" altLang="zh-CN" sz="2900" b="1">
                <a:solidFill>
                  <a:srgbClr val="FFFFFF"/>
                </a:solidFill>
                <a:latin typeface="Arial Narrow" charset="0"/>
                <a:cs typeface="Arial" charset="0"/>
              </a:rPr>
              <a:t>(14:19)</a:t>
            </a:r>
          </a:p>
          <a:p>
            <a:pPr marL="800100" lvl="1" indent="-342900">
              <a:lnSpc>
                <a:spcPct val="90000"/>
              </a:lnSpc>
              <a:spcBef>
                <a:spcPct val="20000"/>
              </a:spcBef>
              <a:buFontTx/>
              <a:buChar char="•"/>
            </a:pPr>
            <a:r>
              <a:rPr lang="zh-CN" altLang="en-US" sz="2900" b="1">
                <a:solidFill>
                  <a:srgbClr val="FFFFFF"/>
                </a:solidFill>
                <a:latin typeface="Arial Narrow" charset="0"/>
                <a:cs typeface="Arial" charset="0"/>
              </a:rPr>
              <a:t>与犹大国王的历代志</a:t>
            </a:r>
            <a:r>
              <a:rPr lang="en-US" altLang="zh-CN" sz="2900" b="1">
                <a:solidFill>
                  <a:srgbClr val="FFFFFF"/>
                </a:solidFill>
                <a:latin typeface="Arial Narrow" charset="0"/>
                <a:cs typeface="Arial" charset="0"/>
              </a:rPr>
              <a:t>" (14:29; 15:7)</a:t>
            </a:r>
            <a:br>
              <a:rPr lang="en-US" altLang="zh-CN" sz="2900" b="1">
                <a:solidFill>
                  <a:srgbClr val="FFFFFF"/>
                </a:solidFill>
                <a:latin typeface="Arial Narrow" charset="0"/>
                <a:cs typeface="Arial" charset="0"/>
              </a:rPr>
            </a:br>
            <a:r>
              <a:rPr lang="zh-CN" altLang="en-US" sz="2900" b="1">
                <a:solidFill>
                  <a:srgbClr val="FFFFFF"/>
                </a:solidFill>
                <a:latin typeface="Arial Narrow" charset="0"/>
                <a:cs typeface="Arial" charset="0"/>
              </a:rPr>
              <a:t>都是他熟悉的。</a:t>
            </a:r>
            <a:endParaRPr lang="en-US" altLang="zh-CN" sz="2900" b="1">
              <a:solidFill>
                <a:srgbClr val="FFFFFF"/>
              </a:solidFill>
              <a:latin typeface="Arial Narrow" charset="0"/>
              <a:cs typeface="Arial" charset="0"/>
            </a:endParaRPr>
          </a:p>
          <a:p>
            <a:pPr marL="342900" indent="-342900">
              <a:lnSpc>
                <a:spcPct val="90000"/>
              </a:lnSpc>
              <a:spcBef>
                <a:spcPct val="20000"/>
              </a:spcBef>
              <a:buFontTx/>
              <a:buChar char="•"/>
            </a:pPr>
            <a:r>
              <a:rPr lang="zh-CN" altLang="en-US" sz="2900" b="1">
                <a:solidFill>
                  <a:srgbClr val="FFFFFF"/>
                </a:solidFill>
                <a:latin typeface="Arial Narrow" charset="0"/>
                <a:cs typeface="Arial" charset="0"/>
              </a:rPr>
              <a:t>这些书籍的存在可能是因为官方书记舍伯那和</a:t>
            </a:r>
            <a:r>
              <a:rPr lang="en-US" altLang="zh-CN" sz="2900" b="1">
                <a:solidFill>
                  <a:srgbClr val="FFFFFF"/>
                </a:solidFill>
                <a:latin typeface="Arial Narrow" charset="0"/>
                <a:cs typeface="Arial" charset="0"/>
              </a:rPr>
              <a:t>/</a:t>
            </a:r>
            <a:r>
              <a:rPr lang="zh-CN" altLang="en-US" sz="2900" b="1">
                <a:solidFill>
                  <a:srgbClr val="FFFFFF"/>
                </a:solidFill>
                <a:latin typeface="Arial Narrow" charset="0"/>
                <a:cs typeface="Arial" charset="0"/>
              </a:rPr>
              <a:t>或官方史官亚萨 </a:t>
            </a:r>
            <a:r>
              <a:rPr lang="en-US" altLang="zh-CN" sz="2900" b="1">
                <a:solidFill>
                  <a:srgbClr val="FFFFFF"/>
                </a:solidFill>
                <a:latin typeface="Arial Narrow" charset="0"/>
                <a:cs typeface="Arial" charset="0"/>
              </a:rPr>
              <a:t>(</a:t>
            </a:r>
            <a:r>
              <a:rPr lang="zh-CN" altLang="en-US" sz="2900" b="1">
                <a:solidFill>
                  <a:srgbClr val="FFFFFF"/>
                </a:solidFill>
                <a:latin typeface="Arial Narrow" charset="0"/>
                <a:cs typeface="Arial" charset="0"/>
              </a:rPr>
              <a:t>列王记下 </a:t>
            </a:r>
            <a:r>
              <a:rPr lang="en-US" altLang="zh-CN" sz="2900" b="1">
                <a:solidFill>
                  <a:srgbClr val="FFFFFF"/>
                </a:solidFill>
                <a:latin typeface="Arial Narrow" charset="0"/>
                <a:cs typeface="Arial" charset="0"/>
              </a:rPr>
              <a:t>18:18)</a:t>
            </a:r>
            <a:r>
              <a:rPr lang="zh-CN" altLang="en-US" sz="2900" b="1">
                <a:solidFill>
                  <a:srgbClr val="FFFFFF"/>
                </a:solidFill>
                <a:latin typeface="Arial Narrow" charset="0"/>
                <a:cs typeface="Arial" charset="0"/>
              </a:rPr>
              <a:t>。</a:t>
            </a:r>
            <a:endParaRPr lang="en-US" altLang="zh-CN" sz="2400" b="1">
              <a:solidFill>
                <a:srgbClr val="FFFFFF"/>
              </a:solidFill>
              <a:cs typeface="Arial" charset="0"/>
            </a:endParaRPr>
          </a:p>
        </p:txBody>
      </p:sp>
      <p:sp>
        <p:nvSpPr>
          <p:cNvPr id="293891" name="Text Box 6"/>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cs typeface="Arial" charset="0"/>
              </a:rPr>
              <a:t>250</a:t>
            </a:r>
            <a:endParaRPr lang="en-US">
              <a:solidFill>
                <a:srgbClr val="FFFFFF"/>
              </a:solidFill>
              <a:cs typeface="Arial" charset="0"/>
            </a:endParaRPr>
          </a:p>
        </p:txBody>
      </p:sp>
      <p:pic>
        <p:nvPicPr>
          <p:cNvPr id="168964" name="Picture 7" descr="BS00979_"/>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5410200" y="2209800"/>
            <a:ext cx="809625"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3893" name="Rectangle 8"/>
          <p:cNvSpPr>
            <a:spLocks noGrp="1" noChangeArrowheads="1"/>
          </p:cNvSpPr>
          <p:nvPr>
            <p:ph type="ctrTitle"/>
          </p:nvPr>
        </p:nvSpPr>
        <p:spPr>
          <a:xfrm>
            <a:off x="1447800" y="152400"/>
            <a:ext cx="6248400" cy="762000"/>
          </a:xfrm>
          <a:solidFill>
            <a:schemeClr val="tx1"/>
          </a:solidFill>
          <a:ln cap="flat">
            <a:solidFill>
              <a:schemeClr val="tx1"/>
            </a:solidFill>
            <a:miter lim="800000"/>
            <a:headEnd/>
            <a:tailEnd/>
          </a:ln>
        </p:spPr>
        <p:txBody>
          <a:bodyPr/>
          <a:lstStyle/>
          <a:p>
            <a:pPr eaLnBrk="1" hangingPunct="1"/>
            <a:r>
              <a:rPr lang="ja-JP" altLang="en-US" b="1">
                <a:solidFill>
                  <a:schemeClr val="bg1"/>
                </a:solidFill>
                <a:latin typeface="Arial Black" charset="0"/>
                <a:ea typeface="ＭＳ Ｐゴシック" charset="0"/>
              </a:rPr>
              <a:t>作者</a:t>
            </a:r>
            <a:r>
              <a:rPr lang="en-US" altLang="ja-JP" b="1">
                <a:solidFill>
                  <a:srgbClr val="FFFFFF"/>
                </a:solidFill>
                <a:latin typeface="Arial Black" charset="0"/>
                <a:ea typeface="ＭＳ Ｐゴシック" charset="0"/>
              </a:rPr>
              <a:t> </a:t>
            </a:r>
            <a:endParaRPr lang="en-US" b="1">
              <a:solidFill>
                <a:srgbClr val="FFFFFF"/>
              </a:solidFill>
              <a:latin typeface="Arial" charset="0"/>
              <a:ea typeface="ＭＳ Ｐゴシック" charset="0"/>
            </a:endParaRPr>
          </a:p>
        </p:txBody>
      </p:sp>
      <p:pic>
        <p:nvPicPr>
          <p:cNvPr id="168966" name="Picture 7" descr="BS00979_"/>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6172200" y="2743200"/>
            <a:ext cx="809625"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8967" name="Picture 8" descr="BS00979_"/>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6934200" y="3429000"/>
            <a:ext cx="809625"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16896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6896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689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2"/>
          <p:cNvSpPr>
            <a:spLocks noChangeArrowheads="1"/>
          </p:cNvSpPr>
          <p:nvPr/>
        </p:nvSpPr>
        <p:spPr bwMode="auto">
          <a:xfrm>
            <a:off x="457200" y="6096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cs typeface="Arial" charset="0"/>
            </a:endParaRPr>
          </a:p>
        </p:txBody>
      </p:sp>
      <p:sp>
        <p:nvSpPr>
          <p:cNvPr id="294914" name="Rectangle 5"/>
          <p:cNvSpPr>
            <a:spLocks noChangeArrowheads="1"/>
          </p:cNvSpPr>
          <p:nvPr/>
        </p:nvSpPr>
        <p:spPr bwMode="auto">
          <a:xfrm>
            <a:off x="609600" y="914400"/>
            <a:ext cx="8077200" cy="2154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lnSpc>
                <a:spcPct val="90000"/>
              </a:lnSpc>
              <a:spcBef>
                <a:spcPct val="20000"/>
              </a:spcBef>
            </a:pPr>
            <a:r>
              <a:rPr lang="zh-CN" altLang="en-US" sz="2800" u="sng">
                <a:solidFill>
                  <a:srgbClr val="FFFFFF"/>
                </a:solidFill>
                <a:cs typeface="Arial" charset="0"/>
              </a:rPr>
              <a:t>内</a:t>
            </a:r>
            <a:r>
              <a:rPr lang="zh-CN" altLang="en-US" sz="2800" u="sng">
                <a:solidFill>
                  <a:srgbClr val="FFFFFF"/>
                </a:solidFill>
                <a:latin typeface="Impact" charset="0"/>
                <a:cs typeface="Arial" charset="0"/>
              </a:rPr>
              <a:t>部证据</a:t>
            </a:r>
            <a:endParaRPr lang="en-US" altLang="zh-CN" sz="2800" b="1">
              <a:solidFill>
                <a:srgbClr val="FFFFFF"/>
              </a:solidFill>
              <a:cs typeface="Arial" charset="0"/>
            </a:endParaRPr>
          </a:p>
          <a:p>
            <a:pPr marL="342900" indent="-342900">
              <a:lnSpc>
                <a:spcPct val="90000"/>
              </a:lnSpc>
              <a:spcBef>
                <a:spcPct val="20000"/>
              </a:spcBef>
              <a:buFontTx/>
              <a:buChar char="•"/>
            </a:pPr>
            <a:r>
              <a:rPr lang="zh-CN" altLang="en-US" sz="2400" b="1">
                <a:solidFill>
                  <a:srgbClr val="FFFFFF"/>
                </a:solidFill>
                <a:latin typeface="Arial Narrow" charset="0"/>
                <a:cs typeface="Arial" charset="0"/>
              </a:rPr>
              <a:t>列王记下</a:t>
            </a:r>
            <a:r>
              <a:rPr lang="en-US" altLang="zh-CN" sz="2400" b="1">
                <a:solidFill>
                  <a:srgbClr val="FFFFFF"/>
                </a:solidFill>
                <a:latin typeface="Arial Narrow" charset="0"/>
                <a:cs typeface="Arial" charset="0"/>
              </a:rPr>
              <a:t>18-20</a:t>
            </a:r>
            <a:r>
              <a:rPr lang="zh-CN" altLang="en-US" sz="2400" b="1">
                <a:solidFill>
                  <a:srgbClr val="FFFFFF"/>
                </a:solidFill>
                <a:latin typeface="Arial Narrow" charset="0"/>
                <a:cs typeface="Arial" charset="0"/>
              </a:rPr>
              <a:t>章与以赛亚书</a:t>
            </a:r>
            <a:r>
              <a:rPr lang="en-US" altLang="zh-CN" sz="2400" b="1">
                <a:solidFill>
                  <a:srgbClr val="FFFFFF"/>
                </a:solidFill>
                <a:latin typeface="Arial Narrow" charset="0"/>
                <a:cs typeface="Arial" charset="0"/>
              </a:rPr>
              <a:t>36-39</a:t>
            </a:r>
            <a:r>
              <a:rPr lang="zh-CN" altLang="en-US" sz="2400" b="1">
                <a:solidFill>
                  <a:srgbClr val="FFFFFF"/>
                </a:solidFill>
                <a:latin typeface="Arial Narrow" charset="0"/>
                <a:cs typeface="Arial" charset="0"/>
              </a:rPr>
              <a:t>章相似之处也指出来源无疑是以赛亚书的卷轴。</a:t>
            </a:r>
            <a:r>
              <a:rPr lang="zh-CN" altLang="en-US" sz="2400" b="1">
                <a:solidFill>
                  <a:srgbClr val="FFFFFF"/>
                </a:solidFill>
                <a:latin typeface="MS Song" charset="0"/>
                <a:cs typeface="Arial" charset="0"/>
              </a:rPr>
              <a:t>耶利米是列王书的作者这个传统</a:t>
            </a:r>
            <a:r>
              <a:rPr lang="zh-CN" altLang="en-US" sz="2400" b="1">
                <a:solidFill>
                  <a:srgbClr val="FFFFFF"/>
                </a:solidFill>
                <a:latin typeface="Arial Narrow" charset="0"/>
                <a:cs typeface="Arial" charset="0"/>
              </a:rPr>
              <a:t>，</a:t>
            </a:r>
            <a:r>
              <a:rPr lang="zh-CN" altLang="en-US" sz="2400" b="1">
                <a:solidFill>
                  <a:srgbClr val="FFFFFF"/>
                </a:solidFill>
                <a:latin typeface="MS Song" charset="0"/>
                <a:cs typeface="Arial" charset="0"/>
              </a:rPr>
              <a:t>因为没有确凿的证据不可否定。</a:t>
            </a:r>
          </a:p>
        </p:txBody>
      </p:sp>
      <p:sp>
        <p:nvSpPr>
          <p:cNvPr id="294915" name="Text Box 6"/>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cs typeface="Arial" charset="0"/>
              </a:rPr>
              <a:t>250</a:t>
            </a:r>
            <a:endParaRPr lang="en-US">
              <a:solidFill>
                <a:srgbClr val="FFFFFF"/>
              </a:solidFill>
              <a:cs typeface="Arial" charset="0"/>
            </a:endParaRPr>
          </a:p>
        </p:txBody>
      </p:sp>
      <p:pic>
        <p:nvPicPr>
          <p:cNvPr id="294916" name="Picture 7" descr="BS00979_"/>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427163" cy="152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4917" name="Rectangle 8"/>
          <p:cNvSpPr>
            <a:spLocks noGrp="1" noChangeArrowheads="1"/>
          </p:cNvSpPr>
          <p:nvPr>
            <p:ph type="ctrTitle"/>
          </p:nvPr>
        </p:nvSpPr>
        <p:spPr>
          <a:xfrm>
            <a:off x="1447800" y="152400"/>
            <a:ext cx="6248400" cy="762000"/>
          </a:xfrm>
          <a:solidFill>
            <a:schemeClr val="tx1"/>
          </a:solidFill>
          <a:ln cap="flat">
            <a:solidFill>
              <a:schemeClr val="tx1"/>
            </a:solidFill>
            <a:miter lim="800000"/>
            <a:headEnd/>
            <a:tailEnd/>
          </a:ln>
        </p:spPr>
        <p:txBody>
          <a:bodyPr/>
          <a:lstStyle/>
          <a:p>
            <a:pPr eaLnBrk="1" hangingPunct="1"/>
            <a:r>
              <a:rPr lang="ja-JP" altLang="en-US" b="1">
                <a:solidFill>
                  <a:schemeClr val="bg1"/>
                </a:solidFill>
                <a:latin typeface="Arial Black" charset="0"/>
                <a:ea typeface="ＭＳ Ｐゴシック" charset="0"/>
              </a:rPr>
              <a:t>作者</a:t>
            </a:r>
            <a:r>
              <a:rPr lang="en-US" altLang="ja-JP" b="1">
                <a:solidFill>
                  <a:srgbClr val="FFFFFF"/>
                </a:solidFill>
                <a:latin typeface="Arial Black" charset="0"/>
                <a:ea typeface="ＭＳ Ｐゴシック" charset="0"/>
              </a:rPr>
              <a:t> </a:t>
            </a:r>
            <a:endParaRPr lang="en-US" b="1">
              <a:solidFill>
                <a:srgbClr val="FFFFFF"/>
              </a:solidFill>
              <a:latin typeface="Arial" charset="0"/>
              <a:ea typeface="ＭＳ Ｐゴシック" charset="0"/>
            </a:endParaRPr>
          </a:p>
        </p:txBody>
      </p:sp>
      <p:grpSp>
        <p:nvGrpSpPr>
          <p:cNvPr id="6" name="Group 5"/>
          <p:cNvGrpSpPr>
            <a:grpSpLocks/>
          </p:cNvGrpSpPr>
          <p:nvPr/>
        </p:nvGrpSpPr>
        <p:grpSpPr bwMode="auto">
          <a:xfrm>
            <a:off x="5364163" y="2852738"/>
            <a:ext cx="2087562" cy="3557587"/>
            <a:chOff x="5364088" y="2852936"/>
            <a:chExt cx="2088232" cy="3557278"/>
          </a:xfrm>
        </p:grpSpPr>
        <p:pic>
          <p:nvPicPr>
            <p:cNvPr id="294923" name="Picture 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64088" y="2852936"/>
              <a:ext cx="2088232" cy="35572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4924" name="TextBox 2"/>
            <p:cNvSpPr txBox="1">
              <a:spLocks noChangeArrowheads="1"/>
            </p:cNvSpPr>
            <p:nvPr/>
          </p:nvSpPr>
          <p:spPr bwMode="auto">
            <a:xfrm>
              <a:off x="5580112" y="4005064"/>
              <a:ext cx="1656184" cy="9540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zh-TW" altLang="en-US" sz="2800" b="1">
                  <a:solidFill>
                    <a:srgbClr val="000000"/>
                  </a:solidFill>
                  <a:cs typeface="Arial" charset="0"/>
                </a:rPr>
                <a:t>列王记下</a:t>
              </a:r>
              <a:r>
                <a:rPr lang="en-US" altLang="zh-TW" sz="2800" b="1">
                  <a:solidFill>
                    <a:srgbClr val="000000"/>
                  </a:solidFill>
                  <a:cs typeface="Arial" charset="0"/>
                </a:rPr>
                <a:t>18-20</a:t>
              </a:r>
              <a:endParaRPr lang="en-US" sz="2800" b="1">
                <a:solidFill>
                  <a:srgbClr val="000000"/>
                </a:solidFill>
                <a:cs typeface="Arial" charset="0"/>
              </a:endParaRPr>
            </a:p>
          </p:txBody>
        </p:sp>
      </p:grpSp>
      <p:grpSp>
        <p:nvGrpSpPr>
          <p:cNvPr id="5" name="Group 4"/>
          <p:cNvGrpSpPr>
            <a:grpSpLocks/>
          </p:cNvGrpSpPr>
          <p:nvPr/>
        </p:nvGrpSpPr>
        <p:grpSpPr bwMode="auto">
          <a:xfrm>
            <a:off x="1908175" y="2852738"/>
            <a:ext cx="2087563" cy="3557587"/>
            <a:chOff x="1907704" y="2852936"/>
            <a:chExt cx="2088232" cy="3557278"/>
          </a:xfrm>
        </p:grpSpPr>
        <p:pic>
          <p:nvPicPr>
            <p:cNvPr id="294921"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07704" y="2852936"/>
              <a:ext cx="2088232" cy="35572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4922" name="TextBox 9"/>
            <p:cNvSpPr txBox="1">
              <a:spLocks noChangeArrowheads="1"/>
            </p:cNvSpPr>
            <p:nvPr/>
          </p:nvSpPr>
          <p:spPr bwMode="auto">
            <a:xfrm>
              <a:off x="2133201" y="4005064"/>
              <a:ext cx="1676936" cy="9540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zh-TW" altLang="en-US" sz="2800" b="1">
                  <a:solidFill>
                    <a:srgbClr val="000000"/>
                  </a:solidFill>
                  <a:cs typeface="Arial" charset="0"/>
                </a:rPr>
                <a:t>以赛亚书</a:t>
              </a:r>
              <a:r>
                <a:rPr lang="en-US" altLang="zh-TW" sz="2800" b="1">
                  <a:solidFill>
                    <a:srgbClr val="000000"/>
                  </a:solidFill>
                  <a:cs typeface="Arial" charset="0"/>
                </a:rPr>
                <a:t>36-39</a:t>
              </a:r>
              <a:endParaRPr lang="en-US" sz="2800" b="1">
                <a:solidFill>
                  <a:srgbClr val="000000"/>
                </a:solidFill>
                <a:cs typeface="Arial" charset="0"/>
              </a:endParaRPr>
            </a:p>
          </p:txBody>
        </p:sp>
      </p:grpSp>
      <p:sp>
        <p:nvSpPr>
          <p:cNvPr id="4" name="Right Arrow 3"/>
          <p:cNvSpPr>
            <a:spLocks noChangeArrowheads="1"/>
          </p:cNvSpPr>
          <p:nvPr/>
        </p:nvSpPr>
        <p:spPr bwMode="auto">
          <a:xfrm>
            <a:off x="4284663" y="4005263"/>
            <a:ext cx="863600" cy="1079500"/>
          </a:xfrm>
          <a:prstGeom prst="rightArrow">
            <a:avLst>
              <a:gd name="adj1" fmla="val 50000"/>
              <a:gd name="adj2" fmla="val 50000"/>
            </a:avLst>
          </a:prstGeom>
          <a:solidFill>
            <a:schemeClr val="bg1"/>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a:spcBef>
                <a:spcPct val="50000"/>
              </a:spcBef>
            </a:pPr>
            <a:endParaRPr lang="en-US" sz="2800">
              <a:solidFill>
                <a:srgbClr val="000000"/>
              </a:solidFill>
              <a:latin typeface="Times New Roman" charset="0"/>
              <a:cs typeface="Arial"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nodeType="after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3" name="Rectangle 6"/>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cs typeface="Arial" charset="0"/>
            </a:endParaRPr>
          </a:p>
        </p:txBody>
      </p:sp>
      <p:sp>
        <p:nvSpPr>
          <p:cNvPr id="96263" name="Rectangle 7"/>
          <p:cNvSpPr>
            <a:spLocks noGrp="1" noChangeArrowheads="1"/>
          </p:cNvSpPr>
          <p:nvPr>
            <p:ph type="title" idx="4294967295"/>
          </p:nvPr>
        </p:nvSpPr>
        <p:spPr>
          <a:xfrm>
            <a:off x="1066800" y="304800"/>
            <a:ext cx="6400800" cy="838200"/>
          </a:xfrm>
          <a:solidFill>
            <a:schemeClr val="tx1"/>
          </a:solidFill>
          <a:ln cap="flat">
            <a:solidFill>
              <a:schemeClr val="tx1"/>
            </a:solidFill>
          </a:ln>
        </p:spPr>
        <p:txBody>
          <a:bodyPr/>
          <a:lstStyle/>
          <a:p>
            <a:pPr eaLnBrk="1" hangingPunct="1">
              <a:defRPr/>
            </a:pPr>
            <a:r>
              <a:rPr lang="zh-CN" altLang="en-US" sz="4800" b="1">
                <a:solidFill>
                  <a:schemeClr val="bg1"/>
                </a:solidFill>
                <a:effectLst>
                  <a:outerShdw blurRad="38100" dist="38100" dir="2700000" algn="tl">
                    <a:srgbClr val="808080"/>
                  </a:outerShdw>
                </a:effectLst>
                <a:latin typeface="Arial Narrow" pitchFamily="34" charset="0"/>
                <a:ea typeface="SimSun" pitchFamily="2" charset="-122"/>
              </a:rPr>
              <a:t>收件人</a:t>
            </a:r>
            <a:endParaRPr lang="en-US" altLang="en-US" sz="4800" b="1">
              <a:solidFill>
                <a:schemeClr val="bg1"/>
              </a:solidFill>
              <a:effectLst>
                <a:outerShdw blurRad="38100" dist="38100" dir="2700000" algn="tl">
                  <a:srgbClr val="808080"/>
                </a:outerShdw>
              </a:effectLst>
              <a:latin typeface="Arial Narrow" pitchFamily="34" charset="0"/>
              <a:ea typeface="SimSun" pitchFamily="2" charset="-122"/>
            </a:endParaRPr>
          </a:p>
        </p:txBody>
      </p:sp>
      <p:sp>
        <p:nvSpPr>
          <p:cNvPr id="96259" name="Rectangle 3"/>
          <p:cNvSpPr>
            <a:spLocks noChangeArrowheads="1"/>
          </p:cNvSpPr>
          <p:nvPr/>
        </p:nvSpPr>
        <p:spPr bwMode="auto">
          <a:xfrm>
            <a:off x="914400" y="1981200"/>
            <a:ext cx="7467600"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algn="ctr">
              <a:lnSpc>
                <a:spcPct val="90000"/>
              </a:lnSpc>
              <a:spcBef>
                <a:spcPct val="20000"/>
              </a:spcBef>
              <a:buFont typeface="Wingdings" charset="0"/>
              <a:buNone/>
            </a:pPr>
            <a:r>
              <a:rPr lang="zh-CN" altLang="en-US" sz="3600" b="1">
                <a:solidFill>
                  <a:srgbClr val="FFFFFF"/>
                </a:solidFill>
                <a:latin typeface="Times New Roman" charset="0"/>
                <a:cs typeface="Arial" charset="0"/>
              </a:rPr>
              <a:t>列王书是写给残存的犹大王国在它被流放到巴比伦前</a:t>
            </a:r>
            <a:r>
              <a:rPr lang="en-US" altLang="zh-CN" sz="3600" b="1">
                <a:solidFill>
                  <a:srgbClr val="FFFFFF"/>
                </a:solidFill>
                <a:latin typeface="Times New Roman" charset="0"/>
                <a:cs typeface="Times New Roman" charset="0"/>
              </a:rPr>
              <a:t>(</a:t>
            </a:r>
            <a:r>
              <a:rPr lang="zh-CN" altLang="en-US" sz="3600" b="1">
                <a:solidFill>
                  <a:srgbClr val="FFFFFF"/>
                </a:solidFill>
                <a:latin typeface="Times New Roman" charset="0"/>
                <a:cs typeface="Arial" charset="0"/>
              </a:rPr>
              <a:t>列王书上和列王书下</a:t>
            </a:r>
            <a:r>
              <a:rPr lang="en-US" altLang="zh-CN" sz="3600" b="1">
                <a:solidFill>
                  <a:srgbClr val="FFFFFF"/>
                </a:solidFill>
                <a:latin typeface="Times New Roman" charset="0"/>
                <a:cs typeface="Times New Roman" charset="0"/>
              </a:rPr>
              <a:t>23)</a:t>
            </a:r>
            <a:r>
              <a:rPr lang="zh-CN" altLang="en-US" sz="3600" b="1">
                <a:solidFill>
                  <a:srgbClr val="FFFFFF"/>
                </a:solidFill>
                <a:latin typeface="Times New Roman" charset="0"/>
                <a:cs typeface="Arial" charset="0"/>
              </a:rPr>
              <a:t>与后</a:t>
            </a:r>
            <a:r>
              <a:rPr lang="en-US" altLang="zh-CN" sz="3600" b="1">
                <a:solidFill>
                  <a:srgbClr val="FFFFFF"/>
                </a:solidFill>
                <a:latin typeface="Times New Roman" charset="0"/>
                <a:cs typeface="Times New Roman" charset="0"/>
              </a:rPr>
              <a:t>(</a:t>
            </a:r>
            <a:r>
              <a:rPr lang="zh-CN" altLang="en-US" sz="3600" b="1">
                <a:solidFill>
                  <a:srgbClr val="FFFFFF"/>
                </a:solidFill>
                <a:latin typeface="Times New Roman" charset="0"/>
                <a:cs typeface="Arial" charset="0"/>
              </a:rPr>
              <a:t>列王书下</a:t>
            </a:r>
            <a:r>
              <a:rPr lang="en-US" altLang="zh-CN" sz="3600" b="1">
                <a:solidFill>
                  <a:srgbClr val="FFFFFF"/>
                </a:solidFill>
                <a:latin typeface="Times New Roman" charset="0"/>
                <a:cs typeface="Times New Roman" charset="0"/>
              </a:rPr>
              <a:t>24-25)</a:t>
            </a:r>
            <a:r>
              <a:rPr lang="zh-CN" altLang="en-US" sz="3600" b="1">
                <a:solidFill>
                  <a:srgbClr val="FFFFFF"/>
                </a:solidFill>
                <a:latin typeface="Times New Roman" charset="0"/>
                <a:cs typeface="Arial" charset="0"/>
              </a:rPr>
              <a:t>。</a:t>
            </a:r>
            <a:endParaRPr lang="en-US" altLang="zh-CN" sz="3600" b="1">
              <a:solidFill>
                <a:srgbClr val="FFFFFF"/>
              </a:solidFill>
              <a:latin typeface="Times New Roman" charset="0"/>
              <a:cs typeface="Times New Roman" charset="0"/>
            </a:endParaRPr>
          </a:p>
        </p:txBody>
      </p:sp>
      <p:sp>
        <p:nvSpPr>
          <p:cNvPr id="300036"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latin typeface="Times New Roman" charset="0"/>
                <a:cs typeface="Arial" charset="0"/>
              </a:rPr>
              <a:t>220</a:t>
            </a:r>
            <a:endParaRPr lang="en-US">
              <a:solidFill>
                <a:srgbClr val="FFFFFF"/>
              </a:solidFill>
              <a:latin typeface="Times New Roman" charset="0"/>
              <a:cs typeface="Arial" charset="0"/>
            </a:endParaRPr>
          </a:p>
        </p:txBody>
      </p:sp>
      <p:pic>
        <p:nvPicPr>
          <p:cNvPr id="300037" name="Picture 5" descr="BS00604_"/>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350" y="0"/>
            <a:ext cx="22034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0038" name="Picture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79388" y="3789363"/>
            <a:ext cx="2705100" cy="300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5" fill="hold" grpId="0" nodeType="clickEffect">
                                  <p:stCondLst>
                                    <p:cond delay="0"/>
                                  </p:stCondLst>
                                  <p:childTnLst>
                                    <p:set>
                                      <p:cBhvr>
                                        <p:cTn id="6" dur="1" fill="hold">
                                          <p:stCondLst>
                                            <p:cond delay="0"/>
                                          </p:stCondLst>
                                        </p:cTn>
                                        <p:tgtEl>
                                          <p:spTgt spid="96259"/>
                                        </p:tgtEl>
                                        <p:attrNameLst>
                                          <p:attrName>style.visibility</p:attrName>
                                        </p:attrNameLst>
                                      </p:cBhvr>
                                      <p:to>
                                        <p:strVal val="visible"/>
                                      </p:to>
                                    </p:set>
                                    <p:animEffect transition="in" filter="checkerboard(down)">
                                      <p:cBhvr>
                                        <p:cTn id="7" dur="500"/>
                                        <p:tgtEl>
                                          <p:spTgt spid="96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59"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zh-CN" altLang="en-US" b="1" dirty="0">
                <a:solidFill>
                  <a:srgbClr val="FFFFFF"/>
                </a:solidFill>
                <a:latin typeface="Arial" charset="0"/>
                <a:ea typeface="ＭＳ Ｐゴシック" charset="0"/>
                <a:cs typeface="Arial" charset="0"/>
              </a:rPr>
              <a:t>日期</a:t>
            </a:r>
            <a:endParaRPr lang="en-US" b="1" dirty="0">
              <a:solidFill>
                <a:srgbClr val="FFFFFF"/>
              </a:solidFill>
              <a:latin typeface="Arial" charset="0"/>
              <a:ea typeface="ＭＳ Ｐゴシック" charset="0"/>
              <a:cs typeface="Arial" charset="0"/>
            </a:endParaRPr>
          </a:p>
        </p:txBody>
      </p:sp>
      <p:sp>
        <p:nvSpPr>
          <p:cNvPr id="349187" name="Text Box 3"/>
          <p:cNvSpPr txBox="1">
            <a:spLocks noChangeArrowheads="1"/>
          </p:cNvSpPr>
          <p:nvPr/>
        </p:nvSpPr>
        <p:spPr bwMode="auto">
          <a:xfrm>
            <a:off x="8316913" y="71438"/>
            <a:ext cx="755650" cy="693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250</a:t>
            </a:r>
            <a:br>
              <a:rPr kumimoji="0" lang="en-US" sz="2400" b="1" i="0" u="none" strike="noStrike" kern="1200" cap="none" spc="0" normalizeH="0" baseline="0" noProof="0">
                <a:ln>
                  <a:noFill/>
                </a:ln>
                <a:solidFill>
                  <a:srgbClr val="000000"/>
                </a:solidFill>
                <a:effectLst/>
                <a:uLnTx/>
                <a:uFillTx/>
                <a:latin typeface="Arial" charset="0"/>
                <a:ea typeface="ＭＳ Ｐゴシック" charset="0"/>
              </a:rPr>
            </a:b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1" name="Rectangle 7"/>
          <p:cNvSpPr>
            <a:spLocks noChangeArrowheads="1"/>
          </p:cNvSpPr>
          <p:nvPr/>
        </p:nvSpPr>
        <p:spPr bwMode="auto">
          <a:xfrm>
            <a:off x="0" y="3486150"/>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书本</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2" name="Rectangle 8"/>
          <p:cNvSpPr>
            <a:spLocks noChangeArrowheads="1"/>
          </p:cNvSpPr>
          <p:nvPr/>
        </p:nvSpPr>
        <p:spPr bwMode="auto">
          <a:xfrm>
            <a:off x="7716838" y="2955925"/>
            <a:ext cx="2341562"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pSp>
        <p:nvGrpSpPr>
          <p:cNvPr id="349211" name="Group 33"/>
          <p:cNvGrpSpPr>
            <a:grpSpLocks/>
          </p:cNvGrpSpPr>
          <p:nvPr/>
        </p:nvGrpSpPr>
        <p:grpSpPr bwMode="auto">
          <a:xfrm>
            <a:off x="1069032"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撒母耳记上</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349212" name="Rectangle 36"/>
          <p:cNvSpPr>
            <a:spLocks noChangeArrowheads="1"/>
          </p:cNvSpPr>
          <p:nvPr/>
        </p:nvSpPr>
        <p:spPr bwMode="auto">
          <a:xfrm>
            <a:off x="2365772"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撒母耳记下</a:t>
            </a:r>
            <a:endPar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349214" name="Group 38"/>
          <p:cNvGrpSpPr>
            <a:grpSpLocks/>
          </p:cNvGrpSpPr>
          <p:nvPr/>
        </p:nvGrpSpPr>
        <p:grpSpPr bwMode="auto">
          <a:xfrm>
            <a:off x="3560912"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列王记上</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349215" name="Group 41"/>
          <p:cNvGrpSpPr>
            <a:grpSpLocks/>
          </p:cNvGrpSpPr>
          <p:nvPr/>
        </p:nvGrpSpPr>
        <p:grpSpPr bwMode="auto">
          <a:xfrm>
            <a:off x="5383088"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列王记下</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Ø"/>
              <a:tabLst/>
              <a:defRPr/>
            </a:pP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列王记上所记载的实际涵盖了</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120</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年，从主前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971</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年所罗门王登基到主前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852</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年亚哈谢在位为止。主前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931</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年是一个重要的分水岭，因为所罗门王在那年去世，其后王国分裂为北国以色列国和南国犹大国。</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pic>
        <p:nvPicPr>
          <p:cNvPr id="349225" name="Picture 9" descr="BD04919_"/>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48" name="Group 33"/>
          <p:cNvGrpSpPr>
            <a:grpSpLocks/>
          </p:cNvGrpSpPr>
          <p:nvPr/>
        </p:nvGrpSpPr>
        <p:grpSpPr bwMode="auto">
          <a:xfrm>
            <a:off x="1062608"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1" name="Rectangle 36"/>
          <p:cNvSpPr>
            <a:spLocks noChangeArrowheads="1"/>
          </p:cNvSpPr>
          <p:nvPr/>
        </p:nvSpPr>
        <p:spPr bwMode="auto">
          <a:xfrm>
            <a:off x="2359348"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grpSp>
        <p:nvGrpSpPr>
          <p:cNvPr id="53" name="Group 38"/>
          <p:cNvGrpSpPr>
            <a:grpSpLocks/>
          </p:cNvGrpSpPr>
          <p:nvPr/>
        </p:nvGrpSpPr>
        <p:grpSpPr bwMode="auto">
          <a:xfrm>
            <a:off x="3554488"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3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56" name="Group 41"/>
          <p:cNvGrpSpPr>
            <a:grpSpLocks/>
          </p:cNvGrpSpPr>
          <p:nvPr/>
        </p:nvGrpSpPr>
        <p:grpSpPr bwMode="auto">
          <a:xfrm>
            <a:off x="5383088"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4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9" name="Rectangle 7"/>
          <p:cNvSpPr>
            <a:spLocks noChangeArrowheads="1"/>
          </p:cNvSpPr>
          <p:nvPr/>
        </p:nvSpPr>
        <p:spPr bwMode="auto">
          <a:xfrm>
            <a:off x="76200" y="2708920"/>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杰罗姆</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0" name="Rectangle 15">
            <a:extLst>
              <a:ext uri="{FF2B5EF4-FFF2-40B4-BE49-F238E27FC236}">
                <a16:creationId xmlns:a16="http://schemas.microsoft.com/office/drawing/2014/main" id="{2F584AC9-1D51-D142-8612-7297F0C91F4D}"/>
              </a:ext>
            </a:extLst>
          </p:cNvPr>
          <p:cNvSpPr>
            <a:spLocks noChangeArrowheads="1"/>
          </p:cNvSpPr>
          <p:nvPr/>
        </p:nvSpPr>
        <p:spPr bwMode="auto">
          <a:xfrm>
            <a:off x="76200" y="478313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日期</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1" name="Rectangle 16">
            <a:extLst>
              <a:ext uri="{FF2B5EF4-FFF2-40B4-BE49-F238E27FC236}">
                <a16:creationId xmlns:a16="http://schemas.microsoft.com/office/drawing/2014/main" id="{339C4F8A-908F-2143-ABC1-83F0DAB162A9}"/>
              </a:ext>
            </a:extLst>
          </p:cNvPr>
          <p:cNvSpPr>
            <a:spLocks noChangeArrowheads="1"/>
          </p:cNvSpPr>
          <p:nvPr/>
        </p:nvSpPr>
        <p:spPr bwMode="auto">
          <a:xfrm>
            <a:off x="981075" y="478313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1043</a:t>
            </a:r>
          </a:p>
        </p:txBody>
      </p:sp>
      <p:sp>
        <p:nvSpPr>
          <p:cNvPr id="62" name="Rectangle 17">
            <a:extLst>
              <a:ext uri="{FF2B5EF4-FFF2-40B4-BE49-F238E27FC236}">
                <a16:creationId xmlns:a16="http://schemas.microsoft.com/office/drawing/2014/main" id="{0F6B3FC7-3D40-C54B-8ADF-60FAA51C2F16}"/>
              </a:ext>
            </a:extLst>
          </p:cNvPr>
          <p:cNvSpPr>
            <a:spLocks noChangeArrowheads="1"/>
          </p:cNvSpPr>
          <p:nvPr/>
        </p:nvSpPr>
        <p:spPr bwMode="auto">
          <a:xfrm>
            <a:off x="2136775" y="4783138"/>
            <a:ext cx="1036638"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1011</a:t>
            </a:r>
          </a:p>
        </p:txBody>
      </p:sp>
      <p:sp>
        <p:nvSpPr>
          <p:cNvPr id="63" name="Rectangle 18">
            <a:extLst>
              <a:ext uri="{FF2B5EF4-FFF2-40B4-BE49-F238E27FC236}">
                <a16:creationId xmlns:a16="http://schemas.microsoft.com/office/drawing/2014/main" id="{141F1808-E341-A742-B5B1-93CB2768341A}"/>
              </a:ext>
            </a:extLst>
          </p:cNvPr>
          <p:cNvSpPr>
            <a:spLocks noChangeArrowheads="1"/>
          </p:cNvSpPr>
          <p:nvPr/>
        </p:nvSpPr>
        <p:spPr bwMode="auto">
          <a:xfrm>
            <a:off x="3124200" y="4783138"/>
            <a:ext cx="2570163"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971        931               852</a:t>
            </a:r>
          </a:p>
        </p:txBody>
      </p:sp>
      <p:sp>
        <p:nvSpPr>
          <p:cNvPr id="64" name="Rectangle 19">
            <a:extLst>
              <a:ext uri="{FF2B5EF4-FFF2-40B4-BE49-F238E27FC236}">
                <a16:creationId xmlns:a16="http://schemas.microsoft.com/office/drawing/2014/main" id="{D672620A-8CE4-0748-973E-090014A817E8}"/>
              </a:ext>
            </a:extLst>
          </p:cNvPr>
          <p:cNvSpPr>
            <a:spLocks noChangeArrowheads="1"/>
          </p:cNvSpPr>
          <p:nvPr/>
        </p:nvSpPr>
        <p:spPr bwMode="auto">
          <a:xfrm>
            <a:off x="5562600" y="4783138"/>
            <a:ext cx="174625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852    722   586   560</a:t>
            </a:r>
          </a:p>
        </p:txBody>
      </p:sp>
      <p:sp>
        <p:nvSpPr>
          <p:cNvPr id="65" name="Rectangle 20">
            <a:extLst>
              <a:ext uri="{FF2B5EF4-FFF2-40B4-BE49-F238E27FC236}">
                <a16:creationId xmlns:a16="http://schemas.microsoft.com/office/drawing/2014/main" id="{560F6590-659F-544F-B004-F14B5FCE5135}"/>
              </a:ext>
            </a:extLst>
          </p:cNvPr>
          <p:cNvSpPr>
            <a:spLocks noChangeArrowheads="1"/>
          </p:cNvSpPr>
          <p:nvPr/>
        </p:nvSpPr>
        <p:spPr bwMode="auto">
          <a:xfrm>
            <a:off x="7832725" y="4783138"/>
            <a:ext cx="6254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538</a:t>
            </a:r>
          </a:p>
        </p:txBody>
      </p:sp>
      <p:sp>
        <p:nvSpPr>
          <p:cNvPr id="66" name="Rectangle 21">
            <a:extLst>
              <a:ext uri="{FF2B5EF4-FFF2-40B4-BE49-F238E27FC236}">
                <a16:creationId xmlns:a16="http://schemas.microsoft.com/office/drawing/2014/main" id="{8910CCC0-64EC-104E-A007-DAA325FAC376}"/>
              </a:ext>
            </a:extLst>
          </p:cNvPr>
          <p:cNvSpPr>
            <a:spLocks noChangeArrowheads="1"/>
          </p:cNvSpPr>
          <p:nvPr/>
        </p:nvSpPr>
        <p:spPr bwMode="auto">
          <a:xfrm>
            <a:off x="7875588" y="4783138"/>
            <a:ext cx="1585912"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67" name="Rectangle 22">
            <a:extLst>
              <a:ext uri="{FF2B5EF4-FFF2-40B4-BE49-F238E27FC236}">
                <a16:creationId xmlns:a16="http://schemas.microsoft.com/office/drawing/2014/main" id="{1E511687-D33D-3A46-BBD0-CBF8458741A7}"/>
              </a:ext>
            </a:extLst>
          </p:cNvPr>
          <p:cNvSpPr>
            <a:spLocks noChangeArrowheads="1"/>
          </p:cNvSpPr>
          <p:nvPr/>
        </p:nvSpPr>
        <p:spPr bwMode="auto">
          <a:xfrm>
            <a:off x="76200" y="5819775"/>
            <a:ext cx="828675"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国度</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8" name="Rectangle 23">
            <a:extLst>
              <a:ext uri="{FF2B5EF4-FFF2-40B4-BE49-F238E27FC236}">
                <a16:creationId xmlns:a16="http://schemas.microsoft.com/office/drawing/2014/main" id="{98717137-9F50-6A46-A323-EB6038391DC1}"/>
              </a:ext>
            </a:extLst>
          </p:cNvPr>
          <p:cNvSpPr>
            <a:spLocks noChangeArrowheads="1"/>
          </p:cNvSpPr>
          <p:nvPr/>
        </p:nvSpPr>
        <p:spPr bwMode="auto">
          <a:xfrm>
            <a:off x="981075" y="5819775"/>
            <a:ext cx="1797050"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联合</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p>
        </p:txBody>
      </p:sp>
      <p:sp>
        <p:nvSpPr>
          <p:cNvPr id="69" name="Rectangle 24">
            <a:extLst>
              <a:ext uri="{FF2B5EF4-FFF2-40B4-BE49-F238E27FC236}">
                <a16:creationId xmlns:a16="http://schemas.microsoft.com/office/drawing/2014/main" id="{F64D33B0-401E-5F4A-8FC3-0369E5D0B9DD}"/>
              </a:ext>
            </a:extLst>
          </p:cNvPr>
          <p:cNvSpPr>
            <a:spLocks noChangeArrowheads="1"/>
          </p:cNvSpPr>
          <p:nvPr/>
        </p:nvSpPr>
        <p:spPr bwMode="auto">
          <a:xfrm>
            <a:off x="2778125" y="5819775"/>
            <a:ext cx="381158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分裂</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p>
        </p:txBody>
      </p:sp>
      <p:sp>
        <p:nvSpPr>
          <p:cNvPr id="70" name="Rectangle 25">
            <a:extLst>
              <a:ext uri="{FF2B5EF4-FFF2-40B4-BE49-F238E27FC236}">
                <a16:creationId xmlns:a16="http://schemas.microsoft.com/office/drawing/2014/main" id="{C2B72BC3-9C90-394D-ADE7-20EEBDC63DE3}"/>
              </a:ext>
            </a:extLst>
          </p:cNvPr>
          <p:cNvSpPr>
            <a:spLocks noChangeArrowheads="1"/>
          </p:cNvSpPr>
          <p:nvPr/>
        </p:nvSpPr>
        <p:spPr bwMode="auto">
          <a:xfrm>
            <a:off x="6589713" y="5819775"/>
            <a:ext cx="833437"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幸存</a:t>
            </a:r>
            <a:endParaRPr kumimoji="0" 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71" name="Rectangle 26">
            <a:extLst>
              <a:ext uri="{FF2B5EF4-FFF2-40B4-BE49-F238E27FC236}">
                <a16:creationId xmlns:a16="http://schemas.microsoft.com/office/drawing/2014/main" id="{70A18B87-FA3F-8C41-B5FB-E13E021F78B5}"/>
              </a:ext>
            </a:extLst>
          </p:cNvPr>
          <p:cNvSpPr>
            <a:spLocks noChangeArrowheads="1"/>
          </p:cNvSpPr>
          <p:nvPr/>
        </p:nvSpPr>
        <p:spPr bwMode="auto">
          <a:xfrm>
            <a:off x="7423150" y="5819775"/>
            <a:ext cx="221773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返回</a:t>
            </a:r>
            <a:r>
              <a:rPr kumimoji="0" lang="en-US" altLang="zh-CN"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pic>
        <p:nvPicPr>
          <p:cNvPr id="72" name="Picture 44" descr="pij2qvyc[1]">
            <a:extLst>
              <a:ext uri="{FF2B5EF4-FFF2-40B4-BE49-F238E27FC236}">
                <a16:creationId xmlns:a16="http://schemas.microsoft.com/office/drawing/2014/main" id="{7C5E0C0E-0BE3-4641-B336-837F43E160F9}"/>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2954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3" name="Picture 45" descr="pij2qvyc[1]">
            <a:extLst>
              <a:ext uri="{FF2B5EF4-FFF2-40B4-BE49-F238E27FC236}">
                <a16:creationId xmlns:a16="http://schemas.microsoft.com/office/drawing/2014/main" id="{95DC0B4E-F3D7-C84A-BF2B-E37D7C5C8000}"/>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1336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4" name="Picture 46" descr="j0297763">
            <a:extLst>
              <a:ext uri="{FF2B5EF4-FFF2-40B4-BE49-F238E27FC236}">
                <a16:creationId xmlns:a16="http://schemas.microsoft.com/office/drawing/2014/main" id="{CCB46F5F-B8E2-1D47-AC21-3CDF227678F3}"/>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781800" y="5410200"/>
            <a:ext cx="925513" cy="88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 name="AutoShape 47">
            <a:extLst>
              <a:ext uri="{FF2B5EF4-FFF2-40B4-BE49-F238E27FC236}">
                <a16:creationId xmlns:a16="http://schemas.microsoft.com/office/drawing/2014/main" id="{7E8BD4C6-B75E-7746-90FA-00E07BCA7447}"/>
              </a:ext>
            </a:extLst>
          </p:cNvPr>
          <p:cNvSpPr>
            <a:spLocks noChangeArrowheads="1"/>
          </p:cNvSpPr>
          <p:nvPr/>
        </p:nvSpPr>
        <p:spPr bwMode="auto">
          <a:xfrm>
            <a:off x="6172200" y="54864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sp>
        <p:nvSpPr>
          <p:cNvPr id="76" name="AutoShape 48">
            <a:extLst>
              <a:ext uri="{FF2B5EF4-FFF2-40B4-BE49-F238E27FC236}">
                <a16:creationId xmlns:a16="http://schemas.microsoft.com/office/drawing/2014/main" id="{CD215707-3A79-0140-8C79-F4556CF75BD8}"/>
              </a:ext>
            </a:extLst>
          </p:cNvPr>
          <p:cNvSpPr>
            <a:spLocks noChangeArrowheads="1"/>
          </p:cNvSpPr>
          <p:nvPr/>
        </p:nvSpPr>
        <p:spPr bwMode="auto">
          <a:xfrm>
            <a:off x="6553200" y="57912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sp>
        <p:nvSpPr>
          <p:cNvPr id="77" name="AutoShape 49">
            <a:extLst>
              <a:ext uri="{FF2B5EF4-FFF2-40B4-BE49-F238E27FC236}">
                <a16:creationId xmlns:a16="http://schemas.microsoft.com/office/drawing/2014/main" id="{C88C37D2-9E06-AA41-B470-20264F78E318}"/>
              </a:ext>
            </a:extLst>
          </p:cNvPr>
          <p:cNvSpPr>
            <a:spLocks noChangeArrowheads="1"/>
          </p:cNvSpPr>
          <p:nvPr/>
        </p:nvSpPr>
        <p:spPr bwMode="auto">
          <a:xfrm rot="10800000">
            <a:off x="7991475" y="57912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pic>
        <p:nvPicPr>
          <p:cNvPr id="78" name="Picture 50" descr="j0295577">
            <a:extLst>
              <a:ext uri="{FF2B5EF4-FFF2-40B4-BE49-F238E27FC236}">
                <a16:creationId xmlns:a16="http://schemas.microsoft.com/office/drawing/2014/main" id="{0539323E-E7B6-D44B-8B4E-6E56EB7A2706}"/>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57600" y="5240338"/>
            <a:ext cx="1447800" cy="1373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9" name="Picture 51" descr="pij2qvyc[1]">
            <a:extLst>
              <a:ext uri="{FF2B5EF4-FFF2-40B4-BE49-F238E27FC236}">
                <a16:creationId xmlns:a16="http://schemas.microsoft.com/office/drawing/2014/main" id="{B0CB0D49-D2FC-4F44-81D0-A817EE64268D}"/>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9718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8028464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52">
                                            <p:txEl>
                                              <p:pRg st="0" end="0"/>
                                            </p:txEl>
                                          </p:spTgt>
                                        </p:tgtEl>
                                        <p:attrNameLst>
                                          <p:attrName>style.visibility</p:attrName>
                                        </p:attrNameLst>
                                      </p:cBhvr>
                                      <p:to>
                                        <p:strVal val="visible"/>
                                      </p:to>
                                    </p:set>
                                    <p:anim calcmode="lin" valueType="num">
                                      <p:cBhvr additive="base">
                                        <p:cTn id="27"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8" presetClass="entr" presetSubtype="16" fill="hold"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diamond(in)">
                                      <p:cBhvr>
                                        <p:cTn id="32" dur="3000"/>
                                        <p:tgtEl>
                                          <p:spTgt spid="72"/>
                                        </p:tgtEl>
                                      </p:cBhvr>
                                    </p:animEffect>
                                  </p:childTnLst>
                                </p:cTn>
                              </p:par>
                            </p:childTnLst>
                          </p:cTn>
                        </p:par>
                        <p:par>
                          <p:cTn id="33" fill="hold">
                            <p:stCondLst>
                              <p:cond delay="3500"/>
                            </p:stCondLst>
                            <p:childTnLst>
                              <p:par>
                                <p:cTn id="34" presetID="8" presetClass="entr" presetSubtype="16" fill="hold" nodeType="afterEffect">
                                  <p:stCondLst>
                                    <p:cond delay="0"/>
                                  </p:stCondLst>
                                  <p:childTnLst>
                                    <p:set>
                                      <p:cBhvr>
                                        <p:cTn id="35" dur="1" fill="hold">
                                          <p:stCondLst>
                                            <p:cond delay="0"/>
                                          </p:stCondLst>
                                        </p:cTn>
                                        <p:tgtEl>
                                          <p:spTgt spid="73"/>
                                        </p:tgtEl>
                                        <p:attrNameLst>
                                          <p:attrName>style.visibility</p:attrName>
                                        </p:attrNameLst>
                                      </p:cBhvr>
                                      <p:to>
                                        <p:strVal val="visible"/>
                                      </p:to>
                                    </p:set>
                                    <p:animEffect transition="in" filter="diamond(in)">
                                      <p:cBhvr>
                                        <p:cTn id="36" dur="3000"/>
                                        <p:tgtEl>
                                          <p:spTgt spid="73"/>
                                        </p:tgtEl>
                                      </p:cBhvr>
                                    </p:animEffect>
                                  </p:childTnLst>
                                </p:cTn>
                              </p:par>
                            </p:childTnLst>
                          </p:cTn>
                        </p:par>
                        <p:par>
                          <p:cTn id="37" fill="hold">
                            <p:stCondLst>
                              <p:cond delay="6500"/>
                            </p:stCondLst>
                            <p:childTnLst>
                              <p:par>
                                <p:cTn id="38" presetID="8" presetClass="entr" presetSubtype="16" fill="hold" nodeType="afterEffect">
                                  <p:stCondLst>
                                    <p:cond delay="0"/>
                                  </p:stCondLst>
                                  <p:childTnLst>
                                    <p:set>
                                      <p:cBhvr>
                                        <p:cTn id="39" dur="1" fill="hold">
                                          <p:stCondLst>
                                            <p:cond delay="0"/>
                                          </p:stCondLst>
                                        </p:cTn>
                                        <p:tgtEl>
                                          <p:spTgt spid="79"/>
                                        </p:tgtEl>
                                        <p:attrNameLst>
                                          <p:attrName>style.visibility</p:attrName>
                                        </p:attrNameLst>
                                      </p:cBhvr>
                                      <p:to>
                                        <p:strVal val="visible"/>
                                      </p:to>
                                    </p:set>
                                    <p:animEffect transition="in" filter="diamond(in)">
                                      <p:cBhvr>
                                        <p:cTn id="40" dur="3000"/>
                                        <p:tgtEl>
                                          <p:spTgt spid="79"/>
                                        </p:tgtEl>
                                      </p:cBhvr>
                                    </p:animEffect>
                                  </p:childTnLst>
                                </p:cTn>
                              </p:par>
                            </p:childTnLst>
                          </p:cTn>
                        </p:par>
                        <p:par>
                          <p:cTn id="41" fill="hold">
                            <p:stCondLst>
                              <p:cond delay="9500"/>
                            </p:stCondLst>
                            <p:childTnLst>
                              <p:par>
                                <p:cTn id="42" presetID="8" presetClass="entr" presetSubtype="16" fill="hold" nodeType="afterEffect">
                                  <p:stCondLst>
                                    <p:cond delay="0"/>
                                  </p:stCondLst>
                                  <p:childTnLst>
                                    <p:set>
                                      <p:cBhvr>
                                        <p:cTn id="43" dur="1" fill="hold">
                                          <p:stCondLst>
                                            <p:cond delay="0"/>
                                          </p:stCondLst>
                                        </p:cTn>
                                        <p:tgtEl>
                                          <p:spTgt spid="78"/>
                                        </p:tgtEl>
                                        <p:attrNameLst>
                                          <p:attrName>style.visibility</p:attrName>
                                        </p:attrNameLst>
                                      </p:cBhvr>
                                      <p:to>
                                        <p:strVal val="visible"/>
                                      </p:to>
                                    </p:set>
                                    <p:animEffect transition="in" filter="diamond(in)">
                                      <p:cBhvr>
                                        <p:cTn id="44" dur="3000"/>
                                        <p:tgtEl>
                                          <p:spTgt spid="78"/>
                                        </p:tgtEl>
                                      </p:cBhvr>
                                    </p:animEffect>
                                  </p:childTnLst>
                                </p:cTn>
                              </p:par>
                            </p:childTnLst>
                          </p:cTn>
                        </p:par>
                        <p:par>
                          <p:cTn id="45" fill="hold">
                            <p:stCondLst>
                              <p:cond delay="12500"/>
                            </p:stCondLst>
                            <p:childTnLst>
                              <p:par>
                                <p:cTn id="46" presetID="8" presetClass="entr" presetSubtype="16" fill="hold" grpId="0" nodeType="afterEffect">
                                  <p:stCondLst>
                                    <p:cond delay="0"/>
                                  </p:stCondLst>
                                  <p:childTnLst>
                                    <p:set>
                                      <p:cBhvr>
                                        <p:cTn id="47" dur="1" fill="hold">
                                          <p:stCondLst>
                                            <p:cond delay="0"/>
                                          </p:stCondLst>
                                        </p:cTn>
                                        <p:tgtEl>
                                          <p:spTgt spid="75"/>
                                        </p:tgtEl>
                                        <p:attrNameLst>
                                          <p:attrName>style.visibility</p:attrName>
                                        </p:attrNameLst>
                                      </p:cBhvr>
                                      <p:to>
                                        <p:strVal val="visible"/>
                                      </p:to>
                                    </p:set>
                                    <p:animEffect transition="in" filter="diamond(in)">
                                      <p:cBhvr>
                                        <p:cTn id="48" dur="3000"/>
                                        <p:tgtEl>
                                          <p:spTgt spid="75"/>
                                        </p:tgtEl>
                                      </p:cBhvr>
                                    </p:animEffect>
                                  </p:childTnLst>
                                </p:cTn>
                              </p:par>
                            </p:childTnLst>
                          </p:cTn>
                        </p:par>
                        <p:par>
                          <p:cTn id="49" fill="hold">
                            <p:stCondLst>
                              <p:cond delay="15500"/>
                            </p:stCondLst>
                            <p:childTnLst>
                              <p:par>
                                <p:cTn id="50" presetID="8" presetClass="entr" presetSubtype="16" fill="hold" grpId="0" nodeType="afterEffect">
                                  <p:stCondLst>
                                    <p:cond delay="0"/>
                                  </p:stCondLst>
                                  <p:childTnLst>
                                    <p:set>
                                      <p:cBhvr>
                                        <p:cTn id="51" dur="1" fill="hold">
                                          <p:stCondLst>
                                            <p:cond delay="0"/>
                                          </p:stCondLst>
                                        </p:cTn>
                                        <p:tgtEl>
                                          <p:spTgt spid="76"/>
                                        </p:tgtEl>
                                        <p:attrNameLst>
                                          <p:attrName>style.visibility</p:attrName>
                                        </p:attrNameLst>
                                      </p:cBhvr>
                                      <p:to>
                                        <p:strVal val="visible"/>
                                      </p:to>
                                    </p:set>
                                    <p:animEffect transition="in" filter="diamond(in)">
                                      <p:cBhvr>
                                        <p:cTn id="52" dur="3000"/>
                                        <p:tgtEl>
                                          <p:spTgt spid="76"/>
                                        </p:tgtEl>
                                      </p:cBhvr>
                                    </p:animEffect>
                                  </p:childTnLst>
                                </p:cTn>
                              </p:par>
                            </p:childTnLst>
                          </p:cTn>
                        </p:par>
                        <p:par>
                          <p:cTn id="53" fill="hold">
                            <p:stCondLst>
                              <p:cond delay="18500"/>
                            </p:stCondLst>
                            <p:childTnLst>
                              <p:par>
                                <p:cTn id="54" presetID="8" presetClass="entr" presetSubtype="16" fill="hold" nodeType="afterEffect">
                                  <p:stCondLst>
                                    <p:cond delay="0"/>
                                  </p:stCondLst>
                                  <p:childTnLst>
                                    <p:set>
                                      <p:cBhvr>
                                        <p:cTn id="55" dur="1" fill="hold">
                                          <p:stCondLst>
                                            <p:cond delay="0"/>
                                          </p:stCondLst>
                                        </p:cTn>
                                        <p:tgtEl>
                                          <p:spTgt spid="74"/>
                                        </p:tgtEl>
                                        <p:attrNameLst>
                                          <p:attrName>style.visibility</p:attrName>
                                        </p:attrNameLst>
                                      </p:cBhvr>
                                      <p:to>
                                        <p:strVal val="visible"/>
                                      </p:to>
                                    </p:set>
                                    <p:animEffect transition="in" filter="diamond(in)">
                                      <p:cBhvr>
                                        <p:cTn id="56" dur="3000"/>
                                        <p:tgtEl>
                                          <p:spTgt spid="74"/>
                                        </p:tgtEl>
                                      </p:cBhvr>
                                    </p:animEffect>
                                  </p:childTnLst>
                                </p:cTn>
                              </p:par>
                            </p:childTnLst>
                          </p:cTn>
                        </p:par>
                        <p:par>
                          <p:cTn id="57" fill="hold">
                            <p:stCondLst>
                              <p:cond delay="21500"/>
                            </p:stCondLst>
                            <p:childTnLst>
                              <p:par>
                                <p:cTn id="58" presetID="8" presetClass="entr" presetSubtype="16" fill="hold" grpId="0" nodeType="afterEffect">
                                  <p:stCondLst>
                                    <p:cond delay="0"/>
                                  </p:stCondLst>
                                  <p:childTnLst>
                                    <p:set>
                                      <p:cBhvr>
                                        <p:cTn id="59" dur="1" fill="hold">
                                          <p:stCondLst>
                                            <p:cond delay="0"/>
                                          </p:stCondLst>
                                        </p:cTn>
                                        <p:tgtEl>
                                          <p:spTgt spid="77"/>
                                        </p:tgtEl>
                                        <p:attrNameLst>
                                          <p:attrName>style.visibility</p:attrName>
                                        </p:attrNameLst>
                                      </p:cBhvr>
                                      <p:to>
                                        <p:strVal val="visible"/>
                                      </p:to>
                                    </p:set>
                                    <p:animEffect transition="in" filter="diamond(in)">
                                      <p:cBhvr>
                                        <p:cTn id="60" dur="30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build="p" autoUpdateAnimBg="0"/>
      <p:bldP spid="51" grpId="0" animBg="1"/>
      <p:bldP spid="59" grpId="0"/>
      <p:bldP spid="75" grpId="0" animBg="1"/>
      <p:bldP spid="76" grpId="0" animBg="1"/>
      <p:bldP spid="77" grpId="0" animBg="1"/>
    </p:bldLst>
  </p:timing>
</p:sld>
</file>

<file path=ppt/slides/slide6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69314" name="Rectangle 2"/>
          <p:cNvSpPr>
            <a:spLocks noGrp="1" noChangeArrowheads="1"/>
          </p:cNvSpPr>
          <p:nvPr>
            <p:ph type="title"/>
          </p:nvPr>
        </p:nvSpPr>
        <p:spPr>
          <a:xfrm>
            <a:off x="1066800" y="0"/>
            <a:ext cx="7086600" cy="1066800"/>
          </a:xfrm>
          <a:solidFill>
            <a:schemeClr val="tx1"/>
          </a:solidFill>
          <a:ln>
            <a:solidFill>
              <a:schemeClr val="tx1"/>
            </a:solidFill>
            <a:miter lim="800000"/>
            <a:headEnd/>
            <a:tailEnd/>
          </a:ln>
        </p:spPr>
        <p:txBody>
          <a:bodyPr/>
          <a:lstStyle/>
          <a:p>
            <a:pPr eaLnBrk="1" hangingPunct="1"/>
            <a:r>
              <a:rPr lang="zh-CN" altLang="en-US" sz="3600" b="1" dirty="0">
                <a:solidFill>
                  <a:srgbClr val="FFFFFF"/>
                </a:solidFill>
                <a:latin typeface="Arial Black" charset="0"/>
                <a:ea typeface="ＭＳ Ｐゴシック" charset="0"/>
                <a:cs typeface="ＭＳ Ｐゴシック" charset="0"/>
              </a:rPr>
              <a:t>决策撒母耳记，列王纪与历代志的意义</a:t>
            </a:r>
            <a:endParaRPr lang="en-US" sz="3600" b="1" dirty="0">
              <a:solidFill>
                <a:srgbClr val="FFFFFF"/>
              </a:solidFill>
              <a:latin typeface="Arial Black" charset="0"/>
              <a:ea typeface="ＭＳ Ｐゴシック" charset="0"/>
              <a:cs typeface="ＭＳ Ｐゴシック" charset="0"/>
            </a:endParaRPr>
          </a:p>
        </p:txBody>
      </p:sp>
      <p:sp>
        <p:nvSpPr>
          <p:cNvPr id="269315" name="Rectangle 4"/>
          <p:cNvSpPr>
            <a:spLocks noChangeArrowheads="1"/>
          </p:cNvSpPr>
          <p:nvPr/>
        </p:nvSpPr>
        <p:spPr bwMode="auto">
          <a:xfrm>
            <a:off x="152400" y="1295400"/>
            <a:ext cx="8286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16" name="Rectangle 5"/>
          <p:cNvSpPr>
            <a:spLocks noChangeArrowheads="1"/>
          </p:cNvSpPr>
          <p:nvPr/>
        </p:nvSpPr>
        <p:spPr bwMode="auto">
          <a:xfrm>
            <a:off x="981075" y="1295400"/>
            <a:ext cx="115570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17" name="Rectangle 6"/>
          <p:cNvSpPr>
            <a:spLocks noChangeArrowheads="1"/>
          </p:cNvSpPr>
          <p:nvPr/>
        </p:nvSpPr>
        <p:spPr bwMode="auto">
          <a:xfrm>
            <a:off x="7926388" y="1295400"/>
            <a:ext cx="201295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18" name="Rectangle 7"/>
          <p:cNvSpPr>
            <a:spLocks noChangeArrowheads="1"/>
          </p:cNvSpPr>
          <p:nvPr/>
        </p:nvSpPr>
        <p:spPr bwMode="auto">
          <a:xfrm>
            <a:off x="76200" y="2332038"/>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书</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9319" name="Rectangle 8"/>
          <p:cNvSpPr>
            <a:spLocks noChangeArrowheads="1"/>
          </p:cNvSpPr>
          <p:nvPr/>
        </p:nvSpPr>
        <p:spPr bwMode="auto">
          <a:xfrm>
            <a:off x="7716838" y="2332038"/>
            <a:ext cx="2341562"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20" name="Rectangle 9"/>
          <p:cNvSpPr>
            <a:spLocks noChangeArrowheads="1"/>
          </p:cNvSpPr>
          <p:nvPr/>
        </p:nvSpPr>
        <p:spPr bwMode="auto">
          <a:xfrm>
            <a:off x="76200" y="3138488"/>
            <a:ext cx="828675"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国王</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9321" name="Rectangle 10"/>
          <p:cNvSpPr>
            <a:spLocks noChangeArrowheads="1"/>
          </p:cNvSpPr>
          <p:nvPr/>
        </p:nvSpPr>
        <p:spPr bwMode="auto">
          <a:xfrm>
            <a:off x="981075" y="3138488"/>
            <a:ext cx="1155700"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扫罗</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9322" name="Rectangle 11"/>
          <p:cNvSpPr>
            <a:spLocks noChangeArrowheads="1"/>
          </p:cNvSpPr>
          <p:nvPr/>
        </p:nvSpPr>
        <p:spPr bwMode="auto">
          <a:xfrm>
            <a:off x="2136775" y="3138488"/>
            <a:ext cx="103663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大卫</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9323" name="Rectangle 12"/>
          <p:cNvSpPr>
            <a:spLocks noChangeArrowheads="1"/>
          </p:cNvSpPr>
          <p:nvPr/>
        </p:nvSpPr>
        <p:spPr bwMode="auto">
          <a:xfrm>
            <a:off x="3173413" y="3138488"/>
            <a:ext cx="2573337"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所罗门至亚哈谢</a:t>
            </a:r>
          </a:p>
        </p:txBody>
      </p:sp>
      <p:sp>
        <p:nvSpPr>
          <p:cNvPr id="269324" name="Rectangle 13"/>
          <p:cNvSpPr>
            <a:spLocks noChangeArrowheads="1"/>
          </p:cNvSpPr>
          <p:nvPr/>
        </p:nvSpPr>
        <p:spPr bwMode="auto">
          <a:xfrm>
            <a:off x="5746750" y="3138488"/>
            <a:ext cx="155098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亚哈谢至西底家</a:t>
            </a:r>
          </a:p>
        </p:txBody>
      </p:sp>
      <p:sp>
        <p:nvSpPr>
          <p:cNvPr id="269325" name="Rectangle 14"/>
          <p:cNvSpPr>
            <a:spLocks noChangeArrowheads="1"/>
          </p:cNvSpPr>
          <p:nvPr/>
        </p:nvSpPr>
        <p:spPr bwMode="auto">
          <a:xfrm>
            <a:off x="7239000" y="3138488"/>
            <a:ext cx="2341563"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26" name="Rectangle 15"/>
          <p:cNvSpPr>
            <a:spLocks noChangeArrowheads="1"/>
          </p:cNvSpPr>
          <p:nvPr/>
        </p:nvSpPr>
        <p:spPr bwMode="auto">
          <a:xfrm>
            <a:off x="76200" y="417353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日期</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9327" name="Rectangle 16"/>
          <p:cNvSpPr>
            <a:spLocks noChangeArrowheads="1"/>
          </p:cNvSpPr>
          <p:nvPr/>
        </p:nvSpPr>
        <p:spPr bwMode="auto">
          <a:xfrm>
            <a:off x="981075" y="417353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1043</a:t>
            </a:r>
          </a:p>
        </p:txBody>
      </p:sp>
      <p:sp>
        <p:nvSpPr>
          <p:cNvPr id="269328" name="Rectangle 17"/>
          <p:cNvSpPr>
            <a:spLocks noChangeArrowheads="1"/>
          </p:cNvSpPr>
          <p:nvPr/>
        </p:nvSpPr>
        <p:spPr bwMode="auto">
          <a:xfrm>
            <a:off x="2136775" y="4173538"/>
            <a:ext cx="1036638"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1011</a:t>
            </a:r>
          </a:p>
        </p:txBody>
      </p:sp>
      <p:sp>
        <p:nvSpPr>
          <p:cNvPr id="269329" name="Rectangle 18"/>
          <p:cNvSpPr>
            <a:spLocks noChangeArrowheads="1"/>
          </p:cNvSpPr>
          <p:nvPr/>
        </p:nvSpPr>
        <p:spPr bwMode="auto">
          <a:xfrm>
            <a:off x="3124200" y="4173538"/>
            <a:ext cx="2570163"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971        931               852</a:t>
            </a:r>
          </a:p>
        </p:txBody>
      </p:sp>
      <p:sp>
        <p:nvSpPr>
          <p:cNvPr id="269330" name="Rectangle 19"/>
          <p:cNvSpPr>
            <a:spLocks noChangeArrowheads="1"/>
          </p:cNvSpPr>
          <p:nvPr/>
        </p:nvSpPr>
        <p:spPr bwMode="auto">
          <a:xfrm>
            <a:off x="5562600" y="4173538"/>
            <a:ext cx="174625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852    722   586   560</a:t>
            </a:r>
          </a:p>
        </p:txBody>
      </p:sp>
      <p:sp>
        <p:nvSpPr>
          <p:cNvPr id="269331" name="Rectangle 20"/>
          <p:cNvSpPr>
            <a:spLocks noChangeArrowheads="1"/>
          </p:cNvSpPr>
          <p:nvPr/>
        </p:nvSpPr>
        <p:spPr bwMode="auto">
          <a:xfrm>
            <a:off x="7832725" y="4173538"/>
            <a:ext cx="6254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538</a:t>
            </a:r>
          </a:p>
        </p:txBody>
      </p:sp>
      <p:sp>
        <p:nvSpPr>
          <p:cNvPr id="269332" name="Rectangle 21"/>
          <p:cNvSpPr>
            <a:spLocks noChangeArrowheads="1"/>
          </p:cNvSpPr>
          <p:nvPr/>
        </p:nvSpPr>
        <p:spPr bwMode="auto">
          <a:xfrm>
            <a:off x="7875588" y="4173538"/>
            <a:ext cx="1585912"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33" name="Rectangle 22"/>
          <p:cNvSpPr>
            <a:spLocks noChangeArrowheads="1"/>
          </p:cNvSpPr>
          <p:nvPr/>
        </p:nvSpPr>
        <p:spPr bwMode="auto">
          <a:xfrm>
            <a:off x="76200" y="5210175"/>
            <a:ext cx="828675"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国度</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9334" name="Rectangle 23"/>
          <p:cNvSpPr>
            <a:spLocks noChangeArrowheads="1"/>
          </p:cNvSpPr>
          <p:nvPr/>
        </p:nvSpPr>
        <p:spPr bwMode="auto">
          <a:xfrm>
            <a:off x="981075" y="5210175"/>
            <a:ext cx="1797050"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联合</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p>
        </p:txBody>
      </p:sp>
      <p:sp>
        <p:nvSpPr>
          <p:cNvPr id="269335" name="Rectangle 24"/>
          <p:cNvSpPr>
            <a:spLocks noChangeArrowheads="1"/>
          </p:cNvSpPr>
          <p:nvPr/>
        </p:nvSpPr>
        <p:spPr bwMode="auto">
          <a:xfrm>
            <a:off x="2778125" y="5210175"/>
            <a:ext cx="381158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分裂</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p>
        </p:txBody>
      </p:sp>
      <p:sp>
        <p:nvSpPr>
          <p:cNvPr id="269336" name="Rectangle 25"/>
          <p:cNvSpPr>
            <a:spLocks noChangeArrowheads="1"/>
          </p:cNvSpPr>
          <p:nvPr/>
        </p:nvSpPr>
        <p:spPr bwMode="auto">
          <a:xfrm>
            <a:off x="6589713" y="5210175"/>
            <a:ext cx="833437"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幸存</a:t>
            </a:r>
            <a:endParaRPr kumimoji="0" 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9337" name="Rectangle 26"/>
          <p:cNvSpPr>
            <a:spLocks noChangeArrowheads="1"/>
          </p:cNvSpPr>
          <p:nvPr/>
        </p:nvSpPr>
        <p:spPr bwMode="auto">
          <a:xfrm>
            <a:off x="7423150" y="5210175"/>
            <a:ext cx="221773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返回</a:t>
            </a:r>
            <a:r>
              <a:rPr kumimoji="0" lang="en-US" altLang="zh-CN"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grpSp>
        <p:nvGrpSpPr>
          <p:cNvPr id="269338" name="Group 27"/>
          <p:cNvGrpSpPr>
            <a:grpSpLocks/>
          </p:cNvGrpSpPr>
          <p:nvPr/>
        </p:nvGrpSpPr>
        <p:grpSpPr bwMode="auto">
          <a:xfrm>
            <a:off x="2076450" y="1295400"/>
            <a:ext cx="1157288" cy="1036638"/>
            <a:chOff x="1063" y="0"/>
            <a:chExt cx="620" cy="518"/>
          </a:xfrm>
        </p:grpSpPr>
        <p:sp>
          <p:nvSpPr>
            <p:cNvPr id="269362" name="Rectangle 28"/>
            <p:cNvSpPr>
              <a:spLocks noChangeArrowheads="1"/>
            </p:cNvSpPr>
            <p:nvPr/>
          </p:nvSpPr>
          <p:spPr bwMode="auto">
            <a:xfrm>
              <a:off x="1095" y="0"/>
              <a:ext cx="55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900" b="1" i="0" u="none" strike="noStrike" kern="1200" cap="none" spc="0" normalizeH="0" baseline="0" noProof="0">
                <a:ln>
                  <a:noFill/>
                </a:ln>
                <a:solidFill>
                  <a:srgbClr val="000000"/>
                </a:solidFill>
                <a:effectLst/>
                <a:uLnTx/>
                <a:uFillTx/>
                <a:latin typeface="Arial Narrow" charset="0"/>
                <a:ea typeface="ＭＳ Ｐゴシック" charset="0"/>
                <a:cs typeface="MS PGothic" charset="0"/>
              </a:endParaRPr>
            </a:p>
          </p:txBody>
        </p:sp>
        <p:sp>
          <p:nvSpPr>
            <p:cNvPr id="269363" name="Rectangle 29"/>
            <p:cNvSpPr>
              <a:spLocks noChangeArrowheads="1"/>
            </p:cNvSpPr>
            <p:nvPr/>
          </p:nvSpPr>
          <p:spPr bwMode="auto">
            <a:xfrm>
              <a:off x="1063" y="0"/>
              <a:ext cx="620"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历代志上</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grpSp>
      <p:grpSp>
        <p:nvGrpSpPr>
          <p:cNvPr id="269339" name="Group 30"/>
          <p:cNvGrpSpPr>
            <a:grpSpLocks/>
          </p:cNvGrpSpPr>
          <p:nvPr/>
        </p:nvGrpSpPr>
        <p:grpSpPr bwMode="auto">
          <a:xfrm>
            <a:off x="3233738" y="1295400"/>
            <a:ext cx="4843462" cy="1036638"/>
            <a:chOff x="1683" y="0"/>
            <a:chExt cx="2515" cy="518"/>
          </a:xfrm>
        </p:grpSpPr>
        <p:sp>
          <p:nvSpPr>
            <p:cNvPr id="269360" name="Rectangle 31"/>
            <p:cNvSpPr>
              <a:spLocks noChangeArrowheads="1"/>
            </p:cNvSpPr>
            <p:nvPr/>
          </p:nvSpPr>
          <p:spPr bwMode="auto">
            <a:xfrm>
              <a:off x="1715" y="0"/>
              <a:ext cx="2451"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历代志下</a:t>
              </a:r>
              <a:endPar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269361" name="Rectangle 32"/>
            <p:cNvSpPr>
              <a:spLocks noChangeArrowheads="1"/>
            </p:cNvSpPr>
            <p:nvPr/>
          </p:nvSpPr>
          <p:spPr bwMode="auto">
            <a:xfrm>
              <a:off x="1683" y="0"/>
              <a:ext cx="2515"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grpSp>
      <p:grpSp>
        <p:nvGrpSpPr>
          <p:cNvPr id="269340" name="Group 33"/>
          <p:cNvGrpSpPr>
            <a:grpSpLocks/>
          </p:cNvGrpSpPr>
          <p:nvPr/>
        </p:nvGrpSpPr>
        <p:grpSpPr bwMode="auto">
          <a:xfrm>
            <a:off x="762000" y="2332038"/>
            <a:ext cx="1274763" cy="806450"/>
            <a:chOff x="444" y="518"/>
            <a:chExt cx="683" cy="403"/>
          </a:xfrm>
        </p:grpSpPr>
        <p:sp>
          <p:nvSpPr>
            <p:cNvPr id="269358"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撒母耳记上</a:t>
              </a:r>
              <a:endPar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269359"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grpSp>
      <p:sp>
        <p:nvSpPr>
          <p:cNvPr id="269341" name="Rectangle 36"/>
          <p:cNvSpPr>
            <a:spLocks noChangeArrowheads="1"/>
          </p:cNvSpPr>
          <p:nvPr/>
        </p:nvSpPr>
        <p:spPr bwMode="auto">
          <a:xfrm>
            <a:off x="2057400" y="2332038"/>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撒母耳记下</a:t>
            </a:r>
            <a:endPar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269342" name="Rectangle 37"/>
          <p:cNvSpPr>
            <a:spLocks noChangeArrowheads="1"/>
          </p:cNvSpPr>
          <p:nvPr/>
        </p:nvSpPr>
        <p:spPr bwMode="auto">
          <a:xfrm>
            <a:off x="2066925" y="2332038"/>
            <a:ext cx="1223963"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grpSp>
        <p:nvGrpSpPr>
          <p:cNvPr id="269343" name="Group 38"/>
          <p:cNvGrpSpPr>
            <a:grpSpLocks/>
          </p:cNvGrpSpPr>
          <p:nvPr/>
        </p:nvGrpSpPr>
        <p:grpSpPr bwMode="auto">
          <a:xfrm>
            <a:off x="3233738" y="2332038"/>
            <a:ext cx="2286000"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rPr>
                <a:t>列王纪上</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269357"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grpSp>
      <p:grpSp>
        <p:nvGrpSpPr>
          <p:cNvPr id="269344" name="Group 41"/>
          <p:cNvGrpSpPr>
            <a:grpSpLocks/>
          </p:cNvGrpSpPr>
          <p:nvPr/>
        </p:nvGrpSpPr>
        <p:grpSpPr bwMode="auto">
          <a:xfrm>
            <a:off x="5486400" y="2332038"/>
            <a:ext cx="1524000"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rPr>
                <a:t>列王纪下</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269355"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781800" y="4800600"/>
            <a:ext cx="925513" cy="88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75" name="AutoShape 47"/>
          <p:cNvSpPr>
            <a:spLocks noChangeArrowheads="1"/>
          </p:cNvSpPr>
          <p:nvPr/>
        </p:nvSpPr>
        <p:spPr bwMode="auto">
          <a:xfrm>
            <a:off x="6172200" y="48768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sp>
        <p:nvSpPr>
          <p:cNvPr id="124976" name="AutoShape 48"/>
          <p:cNvSpPr>
            <a:spLocks noChangeArrowheads="1"/>
          </p:cNvSpPr>
          <p:nvPr/>
        </p:nvSpPr>
        <p:spPr bwMode="auto">
          <a:xfrm>
            <a:off x="6553200"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sp>
        <p:nvSpPr>
          <p:cNvPr id="124977" name="AutoShape 49"/>
          <p:cNvSpPr>
            <a:spLocks noChangeArrowheads="1"/>
          </p:cNvSpPr>
          <p:nvPr/>
        </p:nvSpPr>
        <p:spPr bwMode="auto">
          <a:xfrm rot="10800000">
            <a:off x="7991475"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4630738"/>
            <a:ext cx="1447800" cy="1373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353" name="Text Box 3"/>
          <p:cNvSpPr txBox="1">
            <a:spLocks noChangeArrowheads="1"/>
          </p:cNvSpPr>
          <p:nvPr/>
        </p:nvSpPr>
        <p:spPr bwMode="auto">
          <a:xfrm>
            <a:off x="8316913" y="71438"/>
            <a:ext cx="755650" cy="693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220</a:t>
            </a:r>
            <a:b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264</a:t>
            </a:r>
          </a:p>
        </p:txBody>
      </p:sp>
    </p:spTree>
    <p:extLst>
      <p:ext uri="{BB962C8B-B14F-4D97-AF65-F5344CB8AC3E}">
        <p14:creationId xmlns:p14="http://schemas.microsoft.com/office/powerpoint/2010/main" val="32565992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cs typeface="Arial" charset="0"/>
            </a:endParaRPr>
          </a:p>
        </p:txBody>
      </p:sp>
      <p:sp>
        <p:nvSpPr>
          <p:cNvPr id="53253" name="Rectangle 5"/>
          <p:cNvSpPr>
            <a:spLocks noChangeArrowheads="1"/>
          </p:cNvSpPr>
          <p:nvPr/>
        </p:nvSpPr>
        <p:spPr bwMode="auto">
          <a:xfrm>
            <a:off x="685800" y="1676400"/>
            <a:ext cx="7772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90000"/>
              </a:lnSpc>
              <a:spcBef>
                <a:spcPct val="20000"/>
              </a:spcBef>
              <a:buFont typeface="Wingdings" charset="0"/>
              <a:buChar char="Ø"/>
            </a:pPr>
            <a:r>
              <a:rPr lang="zh-CN" altLang="en-US" sz="2800" b="1">
                <a:solidFill>
                  <a:srgbClr val="FFFFFF"/>
                </a:solidFill>
                <a:latin typeface="Times New Roman" charset="0"/>
                <a:cs typeface="Arial" charset="0"/>
              </a:rPr>
              <a:t>三种证据指出列王纪上和大部分的列王记下是在巴比伦的囚禁前写的</a:t>
            </a:r>
            <a:r>
              <a:rPr lang="en-US" altLang="zh-CN" sz="2800" b="1">
                <a:solidFill>
                  <a:srgbClr val="FFFFFF"/>
                </a:solidFill>
                <a:latin typeface="Times New Roman" charset="0"/>
                <a:cs typeface="Times New Roman" charset="0"/>
              </a:rPr>
              <a:t>(</a:t>
            </a:r>
            <a:r>
              <a:rPr lang="zh-CN" altLang="en-US" sz="2800" b="1">
                <a:solidFill>
                  <a:srgbClr val="FFFFFF"/>
                </a:solidFill>
                <a:latin typeface="Times New Roman" charset="0"/>
                <a:cs typeface="Arial" charset="0"/>
              </a:rPr>
              <a:t>公元前</a:t>
            </a:r>
            <a:r>
              <a:rPr lang="en-US" altLang="zh-CN" sz="2800" b="1">
                <a:solidFill>
                  <a:srgbClr val="FFFFFF"/>
                </a:solidFill>
                <a:latin typeface="Times New Roman" charset="0"/>
                <a:cs typeface="Times New Roman" charset="0"/>
              </a:rPr>
              <a:t>586</a:t>
            </a:r>
            <a:r>
              <a:rPr lang="zh-CN" altLang="en-US" sz="2800" b="1">
                <a:solidFill>
                  <a:srgbClr val="FFFFFF"/>
                </a:solidFill>
                <a:latin typeface="Times New Roman" charset="0"/>
                <a:cs typeface="Arial" charset="0"/>
              </a:rPr>
              <a:t>年</a:t>
            </a:r>
            <a:r>
              <a:rPr lang="en-US" altLang="zh-CN" sz="2800" b="1">
                <a:solidFill>
                  <a:srgbClr val="FFFFFF"/>
                </a:solidFill>
                <a:latin typeface="Times New Roman" charset="0"/>
                <a:cs typeface="Times New Roman" charset="0"/>
              </a:rPr>
              <a:t>)</a:t>
            </a:r>
            <a:r>
              <a:rPr lang="zh-CN" altLang="en-US" sz="2800" b="1">
                <a:solidFill>
                  <a:srgbClr val="FFFFFF"/>
                </a:solidFill>
                <a:latin typeface="Times New Roman" charset="0"/>
                <a:cs typeface="Arial" charset="0"/>
              </a:rPr>
              <a:t>。</a:t>
            </a:r>
          </a:p>
          <a:p>
            <a:pPr marL="342900" indent="-342900">
              <a:lnSpc>
                <a:spcPct val="90000"/>
              </a:lnSpc>
              <a:spcBef>
                <a:spcPct val="20000"/>
              </a:spcBef>
              <a:buFont typeface="Wingdings" charset="0"/>
              <a:buChar char="Ø"/>
            </a:pPr>
            <a:r>
              <a:rPr lang="zh-CN" altLang="en-US" sz="2800" b="1">
                <a:solidFill>
                  <a:srgbClr val="FFFFFF"/>
                </a:solidFill>
                <a:latin typeface="Times New Roman" charset="0"/>
                <a:cs typeface="Arial" charset="0"/>
              </a:rPr>
              <a:t>这时，约柜仍然居住在所罗门建的殿</a:t>
            </a:r>
            <a:r>
              <a:rPr lang="en-US" altLang="zh-CN" sz="2800" b="1">
                <a:solidFill>
                  <a:srgbClr val="FFFFFF"/>
                </a:solidFill>
                <a:latin typeface="Times New Roman" charset="0"/>
                <a:cs typeface="Times New Roman" charset="0"/>
              </a:rPr>
              <a:t>(8:8)</a:t>
            </a:r>
            <a:r>
              <a:rPr lang="zh-CN" altLang="en-US" sz="2800" b="1">
                <a:solidFill>
                  <a:srgbClr val="FFFFFF"/>
                </a:solidFill>
                <a:latin typeface="Times New Roman" charset="0"/>
                <a:cs typeface="Arial" charset="0"/>
              </a:rPr>
              <a:t>，而且以色列仍然处在对犹大的叛乱中</a:t>
            </a:r>
            <a:r>
              <a:rPr lang="en-US" altLang="zh-CN" sz="2800" b="1">
                <a:solidFill>
                  <a:srgbClr val="FFFFFF"/>
                </a:solidFill>
                <a:latin typeface="Times New Roman" charset="0"/>
                <a:cs typeface="Times New Roman" charset="0"/>
              </a:rPr>
              <a:t>(12:9)</a:t>
            </a:r>
            <a:r>
              <a:rPr lang="zh-CN" altLang="en-US" sz="2800" b="1">
                <a:solidFill>
                  <a:srgbClr val="FFFFFF"/>
                </a:solidFill>
                <a:latin typeface="Times New Roman" charset="0"/>
                <a:cs typeface="Arial" charset="0"/>
              </a:rPr>
              <a:t>，撒玛利亚的偶像崇拜也持续到他们重新定居后 </a:t>
            </a:r>
            <a:r>
              <a:rPr lang="en-US" altLang="zh-CN" sz="2800" b="1">
                <a:solidFill>
                  <a:srgbClr val="FFFFFF"/>
                </a:solidFill>
                <a:latin typeface="Times New Roman" charset="0"/>
                <a:cs typeface="Times New Roman" charset="0"/>
              </a:rPr>
              <a:t>(</a:t>
            </a:r>
            <a:r>
              <a:rPr lang="zh-CN" altLang="en-US" sz="2800" b="1">
                <a:solidFill>
                  <a:srgbClr val="FFFFFF"/>
                </a:solidFill>
                <a:latin typeface="Times New Roman" charset="0"/>
                <a:cs typeface="Arial" charset="0"/>
              </a:rPr>
              <a:t>列王记下 </a:t>
            </a:r>
            <a:r>
              <a:rPr lang="en-US" altLang="zh-CN" sz="2800" b="1">
                <a:solidFill>
                  <a:srgbClr val="FFFFFF"/>
                </a:solidFill>
                <a:latin typeface="Times New Roman" charset="0"/>
                <a:cs typeface="Times New Roman" charset="0"/>
              </a:rPr>
              <a:t>17:34</a:t>
            </a:r>
            <a:r>
              <a:rPr lang="zh-CN" altLang="en-US" sz="2800" b="1">
                <a:solidFill>
                  <a:srgbClr val="FFFFFF"/>
                </a:solidFill>
                <a:latin typeface="Times New Roman" charset="0"/>
                <a:cs typeface="Arial" charset="0"/>
              </a:rPr>
              <a:t>， </a:t>
            </a:r>
            <a:r>
              <a:rPr lang="en-US" altLang="zh-CN" sz="2800" b="1">
                <a:solidFill>
                  <a:srgbClr val="FFFFFF"/>
                </a:solidFill>
                <a:latin typeface="Times New Roman" charset="0"/>
                <a:cs typeface="Times New Roman" charset="0"/>
              </a:rPr>
              <a:t>41)</a:t>
            </a:r>
            <a:r>
              <a:rPr lang="zh-CN" altLang="en-US" sz="2800" b="1">
                <a:solidFill>
                  <a:srgbClr val="FFFFFF"/>
                </a:solidFill>
                <a:latin typeface="Times New Roman" charset="0"/>
                <a:cs typeface="Arial" charset="0"/>
              </a:rPr>
              <a:t>。</a:t>
            </a:r>
          </a:p>
          <a:p>
            <a:pPr marL="342900" indent="-342900">
              <a:lnSpc>
                <a:spcPct val="90000"/>
              </a:lnSpc>
              <a:spcBef>
                <a:spcPct val="20000"/>
              </a:spcBef>
              <a:buFont typeface="Wingdings" charset="0"/>
              <a:buChar char="Ø"/>
            </a:pPr>
            <a:r>
              <a:rPr lang="zh-CN" altLang="en-US" sz="2800" b="1">
                <a:solidFill>
                  <a:srgbClr val="FFFFFF"/>
                </a:solidFill>
                <a:latin typeface="Times New Roman" charset="0"/>
                <a:cs typeface="Arial" charset="0"/>
              </a:rPr>
              <a:t>列王纪上包括一段长达</a:t>
            </a:r>
            <a:r>
              <a:rPr lang="en-US" altLang="zh-CN" sz="2800" b="1">
                <a:solidFill>
                  <a:srgbClr val="FFFFFF"/>
                </a:solidFill>
                <a:latin typeface="Times New Roman" charset="0"/>
                <a:cs typeface="Times New Roman" charset="0"/>
              </a:rPr>
              <a:t>120</a:t>
            </a:r>
            <a:r>
              <a:rPr lang="zh-CN" altLang="en-US" sz="2800" b="1">
                <a:solidFill>
                  <a:srgbClr val="FFFFFF"/>
                </a:solidFill>
                <a:latin typeface="Times New Roman" charset="0"/>
                <a:cs typeface="Arial" charset="0"/>
              </a:rPr>
              <a:t>年的历史，从所罗门在公元前</a:t>
            </a:r>
            <a:r>
              <a:rPr lang="en-US" altLang="zh-CN" sz="2800" b="1">
                <a:solidFill>
                  <a:srgbClr val="FFFFFF"/>
                </a:solidFill>
                <a:latin typeface="Times New Roman" charset="0"/>
                <a:cs typeface="Times New Roman" charset="0"/>
              </a:rPr>
              <a:t>971</a:t>
            </a:r>
            <a:r>
              <a:rPr lang="zh-CN" altLang="en-US" sz="2800" b="1">
                <a:solidFill>
                  <a:srgbClr val="FFFFFF"/>
                </a:solidFill>
                <a:latin typeface="Times New Roman" charset="0"/>
                <a:cs typeface="Arial" charset="0"/>
              </a:rPr>
              <a:t>年上位</a:t>
            </a:r>
            <a:r>
              <a:rPr lang="zh-CN" altLang="en-US" sz="2800" b="1">
                <a:solidFill>
                  <a:srgbClr val="FFFFFF"/>
                </a:solidFill>
                <a:cs typeface="Arial" charset="0"/>
              </a:rPr>
              <a:t>至</a:t>
            </a:r>
            <a:r>
              <a:rPr lang="zh-CN" altLang="en-US" sz="2800" b="1">
                <a:solidFill>
                  <a:srgbClr val="FFFFFF"/>
                </a:solidFill>
                <a:latin typeface="Times New Roman" charset="0"/>
                <a:cs typeface="Arial" charset="0"/>
              </a:rPr>
              <a:t>结局是亚哈谢统治时期 。最重要的日期是公元前</a:t>
            </a:r>
            <a:r>
              <a:rPr lang="en-US" altLang="zh-CN" sz="2800" b="1">
                <a:solidFill>
                  <a:srgbClr val="FFFFFF"/>
                </a:solidFill>
                <a:latin typeface="Times New Roman" charset="0"/>
                <a:cs typeface="Times New Roman" charset="0"/>
              </a:rPr>
              <a:t>931</a:t>
            </a:r>
            <a:r>
              <a:rPr lang="zh-CN" altLang="en-US" sz="2800" b="1">
                <a:solidFill>
                  <a:srgbClr val="FFFFFF"/>
                </a:solidFill>
                <a:latin typeface="Times New Roman" charset="0"/>
                <a:cs typeface="Arial" charset="0"/>
              </a:rPr>
              <a:t>年，当所罗门死后，他的王国分裂成北方以色列民族和南部犹大王国。</a:t>
            </a:r>
            <a:endParaRPr lang="en-US" altLang="zh-CN" sz="2800" b="1">
              <a:solidFill>
                <a:srgbClr val="FFFFFF"/>
              </a:solidFill>
              <a:latin typeface="Times New Roman" charset="0"/>
              <a:cs typeface="Times New Roman" charset="0"/>
            </a:endParaRPr>
          </a:p>
        </p:txBody>
      </p:sp>
      <p:sp>
        <p:nvSpPr>
          <p:cNvPr id="297987" name="Text Box 6"/>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latin typeface="Times New Roman" charset="0"/>
                <a:cs typeface="Arial" charset="0"/>
              </a:rPr>
              <a:t>220</a:t>
            </a:r>
            <a:endParaRPr lang="en-US">
              <a:solidFill>
                <a:srgbClr val="FFFFFF"/>
              </a:solidFill>
              <a:latin typeface="Times New Roman" charset="0"/>
              <a:cs typeface="Arial" charset="0"/>
            </a:endParaRPr>
          </a:p>
        </p:txBody>
      </p:sp>
      <p:pic>
        <p:nvPicPr>
          <p:cNvPr id="297988" name="Picture 9" descr="BD04919_"/>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50813" y="-127000"/>
            <a:ext cx="1751013" cy="172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9" name="Rectangle 11"/>
          <p:cNvSpPr>
            <a:spLocks noGrp="1" noChangeArrowheads="1"/>
          </p:cNvSpPr>
          <p:nvPr>
            <p:ph type="title"/>
          </p:nvPr>
        </p:nvSpPr>
        <p:spPr>
          <a:xfrm>
            <a:off x="1524000" y="152400"/>
            <a:ext cx="6172200" cy="838200"/>
          </a:xfrm>
          <a:solidFill>
            <a:schemeClr val="tx1"/>
          </a:solidFill>
          <a:ln cap="flat">
            <a:solidFill>
              <a:schemeClr val="tx1"/>
            </a:solidFill>
            <a:miter lim="800000"/>
            <a:headEnd/>
            <a:tailEnd/>
          </a:ln>
        </p:spPr>
        <p:txBody>
          <a:bodyPr/>
          <a:lstStyle/>
          <a:p>
            <a:pPr eaLnBrk="1" hangingPunct="1"/>
            <a:r>
              <a:rPr lang="ja-JP" altLang="en-US" sz="4800" b="1">
                <a:solidFill>
                  <a:schemeClr val="bg1"/>
                </a:solidFill>
                <a:latin typeface="MS Song" charset="0"/>
              </a:rPr>
              <a:t>日期</a:t>
            </a:r>
            <a:endParaRPr lang="en-US" sz="4800" b="1">
              <a:solidFill>
                <a:schemeClr val="bg1"/>
              </a:solidFill>
              <a:latin typeface="MS Song"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3253">
                                            <p:txEl>
                                              <p:pRg st="0" end="0"/>
                                            </p:txEl>
                                          </p:spTgt>
                                        </p:tgtEl>
                                        <p:attrNameLst>
                                          <p:attrName>style.visibility</p:attrName>
                                        </p:attrNameLst>
                                      </p:cBhvr>
                                      <p:to>
                                        <p:strVal val="visible"/>
                                      </p:to>
                                    </p:set>
                                    <p:anim calcmode="lin" valueType="num">
                                      <p:cBhvr additive="base">
                                        <p:cTn id="7" dur="500" fill="hold"/>
                                        <p:tgtEl>
                                          <p:spTgt spid="532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32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3253">
                                            <p:txEl>
                                              <p:pRg st="1" end="1"/>
                                            </p:txEl>
                                          </p:spTgt>
                                        </p:tgtEl>
                                        <p:attrNameLst>
                                          <p:attrName>style.visibility</p:attrName>
                                        </p:attrNameLst>
                                      </p:cBhvr>
                                      <p:to>
                                        <p:strVal val="visible"/>
                                      </p:to>
                                    </p:set>
                                    <p:anim calcmode="lin" valueType="num">
                                      <p:cBhvr additive="base">
                                        <p:cTn id="13" dur="500" fill="hold"/>
                                        <p:tgtEl>
                                          <p:spTgt spid="532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32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3253">
                                            <p:txEl>
                                              <p:pRg st="2" end="2"/>
                                            </p:txEl>
                                          </p:spTgt>
                                        </p:tgtEl>
                                        <p:attrNameLst>
                                          <p:attrName>style.visibility</p:attrName>
                                        </p:attrNameLst>
                                      </p:cBhvr>
                                      <p:to>
                                        <p:strVal val="visible"/>
                                      </p:to>
                                    </p:set>
                                    <p:anim calcmode="lin" valueType="num">
                                      <p:cBhvr additive="base">
                                        <p:cTn id="19" dur="500" fill="hold"/>
                                        <p:tgtEl>
                                          <p:spTgt spid="532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32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53" grpId="0" build="p"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562" name="Rectangle 2"/>
          <p:cNvSpPr>
            <a:spLocks noChangeArrowheads="1"/>
          </p:cNvSpPr>
          <p:nvPr/>
        </p:nvSpPr>
        <p:spPr bwMode="auto">
          <a:xfrm>
            <a:off x="3130550" y="1377950"/>
            <a:ext cx="3035300" cy="4419600"/>
          </a:xfrm>
          <a:prstGeom prst="rect">
            <a:avLst/>
          </a:prstGeom>
          <a:solidFill>
            <a:schemeClr val="tx2"/>
          </a:solidFill>
          <a:ln w="12700">
            <a:solidFill>
              <a:schemeClr val="tx2"/>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a:solidFill>
                <a:srgbClr val="00DFCA"/>
              </a:solidFill>
              <a:latin typeface="Comic Sans MS" charset="0"/>
            </a:endParaRPr>
          </a:p>
        </p:txBody>
      </p:sp>
      <p:sp>
        <p:nvSpPr>
          <p:cNvPr id="834563"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tx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4564" name="Rectangle 4"/>
          <p:cNvSpPr>
            <a:spLocks noChangeArrowheads="1"/>
          </p:cNvSpPr>
          <p:nvPr/>
        </p:nvSpPr>
        <p:spPr bwMode="auto">
          <a:xfrm>
            <a:off x="3273425" y="1812925"/>
            <a:ext cx="2606675"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4565" name="Rectangle 5"/>
          <p:cNvSpPr>
            <a:spLocks noChangeArrowheads="1"/>
          </p:cNvSpPr>
          <p:nvPr/>
        </p:nvSpPr>
        <p:spPr bwMode="auto">
          <a:xfrm>
            <a:off x="3276600" y="1600200"/>
            <a:ext cx="152400" cy="4191000"/>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grpSp>
        <p:nvGrpSpPr>
          <p:cNvPr id="305157" name="Group 6"/>
          <p:cNvGrpSpPr>
            <a:grpSpLocks/>
          </p:cNvGrpSpPr>
          <p:nvPr/>
        </p:nvGrpSpPr>
        <p:grpSpPr bwMode="auto">
          <a:xfrm>
            <a:off x="692150" y="2603500"/>
            <a:ext cx="2601913" cy="2032000"/>
            <a:chOff x="568" y="1640"/>
            <a:chExt cx="1387" cy="1112"/>
          </a:xfrm>
        </p:grpSpPr>
        <p:grpSp>
          <p:nvGrpSpPr>
            <p:cNvPr id="305248" name="Group 7"/>
            <p:cNvGrpSpPr>
              <a:grpSpLocks/>
            </p:cNvGrpSpPr>
            <p:nvPr/>
          </p:nvGrpSpPr>
          <p:grpSpPr bwMode="auto">
            <a:xfrm>
              <a:off x="568" y="1640"/>
              <a:ext cx="1249" cy="1112"/>
              <a:chOff x="568" y="1640"/>
              <a:chExt cx="1249" cy="1112"/>
            </a:xfrm>
          </p:grpSpPr>
          <p:sp>
            <p:nvSpPr>
              <p:cNvPr id="834568" name="Oval 8"/>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834569" name="Freeform 9"/>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cmpd="sng">
                <a:solidFill>
                  <a:schemeClr val="accent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834570" name="Freeform 10"/>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grpSp>
        <p:sp>
          <p:nvSpPr>
            <p:cNvPr id="834571" name="Rectangle 11"/>
            <p:cNvSpPr>
              <a:spLocks noChangeArrowheads="1"/>
            </p:cNvSpPr>
            <p:nvPr/>
          </p:nvSpPr>
          <p:spPr bwMode="auto">
            <a:xfrm>
              <a:off x="793" y="1742"/>
              <a:ext cx="1162" cy="50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en-US" altLang="zh-CN" sz="3000">
                  <a:solidFill>
                    <a:srgbClr val="FFD34A"/>
                  </a:solidFill>
                  <a:latin typeface="Times" charset="0"/>
                  <a:ea typeface="SimSun" pitchFamily="2" charset="-122"/>
                  <a:cs typeface="+mn-cs"/>
                </a:rPr>
                <a:t>无</a:t>
              </a:r>
              <a:r>
                <a:rPr lang="en-US" altLang="zh-CN" sz="5400">
                  <a:solidFill>
                    <a:srgbClr val="51DC00"/>
                  </a:solidFill>
                  <a:latin typeface="Times" charset="0"/>
                  <a:ea typeface="SimSun" pitchFamily="2" charset="-122"/>
                  <a:cs typeface="+mn-cs"/>
                </a:rPr>
                <a:t>王</a:t>
              </a:r>
              <a:r>
                <a:rPr lang="en-US" altLang="zh-CN" sz="3000">
                  <a:solidFill>
                    <a:srgbClr val="FFD34A"/>
                  </a:solidFill>
                  <a:latin typeface="Times" charset="0"/>
                  <a:ea typeface="SimSun" pitchFamily="2" charset="-122"/>
                  <a:cs typeface="+mn-cs"/>
                </a:rPr>
                <a:t>掳</a:t>
              </a:r>
              <a:endParaRPr lang="zh-CN" altLang="en-US" sz="3000">
                <a:solidFill>
                  <a:srgbClr val="FFD34A"/>
                </a:solidFill>
                <a:latin typeface="Times" charset="0"/>
                <a:ea typeface="SimSun" pitchFamily="2" charset="-122"/>
                <a:cs typeface="+mn-cs"/>
              </a:endParaRPr>
            </a:p>
          </p:txBody>
        </p:sp>
      </p:grpSp>
      <p:sp>
        <p:nvSpPr>
          <p:cNvPr id="834572" name="Line 12"/>
          <p:cNvSpPr>
            <a:spLocks noChangeShapeType="1"/>
          </p:cNvSpPr>
          <p:nvPr/>
        </p:nvSpPr>
        <p:spPr bwMode="auto">
          <a:xfrm>
            <a:off x="3289300" y="2246313"/>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573" name="Line 13"/>
          <p:cNvSpPr>
            <a:spLocks noChangeShapeType="1"/>
          </p:cNvSpPr>
          <p:nvPr/>
        </p:nvSpPr>
        <p:spPr bwMode="auto">
          <a:xfrm>
            <a:off x="3284538" y="3200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574" name="Line 14"/>
          <p:cNvSpPr>
            <a:spLocks noChangeShapeType="1"/>
          </p:cNvSpPr>
          <p:nvPr/>
        </p:nvSpPr>
        <p:spPr bwMode="auto">
          <a:xfrm>
            <a:off x="3290888" y="3657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575" name="Line 15"/>
          <p:cNvSpPr>
            <a:spLocks noChangeShapeType="1"/>
          </p:cNvSpPr>
          <p:nvPr/>
        </p:nvSpPr>
        <p:spPr bwMode="auto">
          <a:xfrm>
            <a:off x="3297238" y="5435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576" name="Line 16"/>
          <p:cNvSpPr>
            <a:spLocks noChangeShapeType="1"/>
          </p:cNvSpPr>
          <p:nvPr/>
        </p:nvSpPr>
        <p:spPr bwMode="auto">
          <a:xfrm>
            <a:off x="3262313" y="2692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577" name="Line 17"/>
          <p:cNvSpPr>
            <a:spLocks noChangeShapeType="1"/>
          </p:cNvSpPr>
          <p:nvPr/>
        </p:nvSpPr>
        <p:spPr bwMode="auto">
          <a:xfrm>
            <a:off x="3290888" y="1824038"/>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578" name="Rectangle 18"/>
          <p:cNvSpPr>
            <a:spLocks noChangeArrowheads="1"/>
          </p:cNvSpPr>
          <p:nvPr/>
        </p:nvSpPr>
        <p:spPr bwMode="auto">
          <a:xfrm>
            <a:off x="3824288" y="1812925"/>
            <a:ext cx="142875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4579" name="Rectangle 19"/>
          <p:cNvSpPr>
            <a:spLocks noChangeArrowheads="1"/>
          </p:cNvSpPr>
          <p:nvPr/>
        </p:nvSpPr>
        <p:spPr bwMode="auto">
          <a:xfrm>
            <a:off x="4538663" y="2555875"/>
            <a:ext cx="160337" cy="1160463"/>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4580" name="Rectangle 20"/>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ltLang="zh-CN" sz="8800">
                <a:solidFill>
                  <a:srgbClr val="FFD34A"/>
                </a:solidFill>
                <a:latin typeface="Times" charset="0"/>
                <a:ea typeface="宋体" charset="0"/>
                <a:cs typeface="宋体" charset="0"/>
              </a:rPr>
              <a:t>7</a:t>
            </a:r>
          </a:p>
        </p:txBody>
      </p:sp>
      <p:sp>
        <p:nvSpPr>
          <p:cNvPr id="834581" name="Line 21"/>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834582" name="Rectangle 22"/>
          <p:cNvSpPr>
            <a:spLocks noChangeArrowheads="1"/>
          </p:cNvSpPr>
          <p:nvPr/>
        </p:nvSpPr>
        <p:spPr bwMode="auto">
          <a:xfrm>
            <a:off x="4786313" y="979488"/>
            <a:ext cx="1558925" cy="3635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ja-JP" altLang="en-US" sz="1800" b="1">
                <a:solidFill>
                  <a:srgbClr val="FAFD00"/>
                </a:solidFill>
                <a:latin typeface="Times" charset="0"/>
                <a:cs typeface="+mn-cs"/>
              </a:rPr>
              <a:t>约</a:t>
            </a:r>
            <a:r>
              <a:rPr lang="en-US" altLang="zh-CN" sz="1800" b="1">
                <a:solidFill>
                  <a:srgbClr val="FAFD00"/>
                </a:solidFill>
                <a:latin typeface="Times" charset="0"/>
                <a:ea typeface="SimSun" pitchFamily="2" charset="-122"/>
                <a:cs typeface="+mn-cs"/>
              </a:rPr>
              <a:t>主前1000年</a:t>
            </a:r>
            <a:endParaRPr lang="zh-CN" altLang="en-US" sz="1800" b="1">
              <a:solidFill>
                <a:srgbClr val="FAFD00"/>
              </a:solidFill>
              <a:latin typeface="Times" charset="0"/>
              <a:ea typeface="SimSun" pitchFamily="2" charset="-122"/>
              <a:cs typeface="+mn-cs"/>
            </a:endParaRPr>
          </a:p>
        </p:txBody>
      </p:sp>
      <p:sp>
        <p:nvSpPr>
          <p:cNvPr id="834583" name="Text Box 23"/>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lgn="ctr" eaLnBrk="0" hangingPunct="0">
              <a:spcBef>
                <a:spcPct val="50000"/>
              </a:spcBef>
              <a:defRPr/>
            </a:pPr>
            <a:r>
              <a:rPr lang="zh-CN" altLang="en-US" sz="2000">
                <a:solidFill>
                  <a:srgbClr val="FFA27C"/>
                </a:solidFill>
                <a:latin typeface="B VAG Rounded Bold" charset="0"/>
                <a:ea typeface="宋体" charset="0"/>
                <a:cs typeface="宋体" charset="0"/>
              </a:rPr>
              <a:t> </a:t>
            </a:r>
          </a:p>
        </p:txBody>
      </p:sp>
      <p:sp>
        <p:nvSpPr>
          <p:cNvPr id="834584" name="Rectangle 24"/>
          <p:cNvSpPr>
            <a:spLocks noChangeArrowheads="1"/>
          </p:cNvSpPr>
          <p:nvPr/>
        </p:nvSpPr>
        <p:spPr bwMode="auto">
          <a:xfrm>
            <a:off x="8081963" y="6540500"/>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41</a:t>
            </a:r>
          </a:p>
        </p:txBody>
      </p:sp>
      <p:grpSp>
        <p:nvGrpSpPr>
          <p:cNvPr id="305171" name="Group 25"/>
          <p:cNvGrpSpPr>
            <a:grpSpLocks/>
          </p:cNvGrpSpPr>
          <p:nvPr/>
        </p:nvGrpSpPr>
        <p:grpSpPr bwMode="auto">
          <a:xfrm>
            <a:off x="6289675" y="1290638"/>
            <a:ext cx="920750" cy="1009650"/>
            <a:chOff x="1557" y="1008"/>
            <a:chExt cx="2105" cy="1948"/>
          </a:xfrm>
        </p:grpSpPr>
        <p:grpSp>
          <p:nvGrpSpPr>
            <p:cNvPr id="305240" name="Group 27"/>
            <p:cNvGrpSpPr>
              <a:grpSpLocks/>
            </p:cNvGrpSpPr>
            <p:nvPr/>
          </p:nvGrpSpPr>
          <p:grpSpPr bwMode="auto">
            <a:xfrm>
              <a:off x="1557" y="1209"/>
              <a:ext cx="2105" cy="1421"/>
              <a:chOff x="578" y="2316"/>
              <a:chExt cx="2105" cy="1421"/>
            </a:xfrm>
          </p:grpSpPr>
          <p:sp>
            <p:nvSpPr>
              <p:cNvPr id="834588" name="Freeform 28" descr="Cork"/>
              <p:cNvSpPr>
                <a:spLocks/>
              </p:cNvSpPr>
              <p:nvPr/>
            </p:nvSpPr>
            <p:spPr bwMode="auto">
              <a:xfrm>
                <a:off x="632" y="2317"/>
                <a:ext cx="2054" cy="254"/>
              </a:xfrm>
              <a:custGeom>
                <a:avLst/>
                <a:gdLst>
                  <a:gd name="T0" fmla="*/ 97 w 592"/>
                  <a:gd name="T1" fmla="*/ 717 h 90"/>
                  <a:gd name="T2" fmla="*/ 264 w 592"/>
                  <a:gd name="T3" fmla="*/ 350 h 90"/>
                  <a:gd name="T4" fmla="*/ 409 w 592"/>
                  <a:gd name="T5" fmla="*/ 288 h 90"/>
                  <a:gd name="T6" fmla="*/ 555 w 592"/>
                  <a:gd name="T7" fmla="*/ 254 h 90"/>
                  <a:gd name="T8" fmla="*/ 1350 w 592"/>
                  <a:gd name="T9" fmla="*/ 271 h 90"/>
                  <a:gd name="T10" fmla="*/ 1828 w 592"/>
                  <a:gd name="T11" fmla="*/ 319 h 90"/>
                  <a:gd name="T12" fmla="*/ 2047 w 592"/>
                  <a:gd name="T13" fmla="*/ 367 h 90"/>
                  <a:gd name="T14" fmla="*/ 2866 w 592"/>
                  <a:gd name="T15" fmla="*/ 415 h 90"/>
                  <a:gd name="T16" fmla="*/ 4070 w 592"/>
                  <a:gd name="T17" fmla="*/ 350 h 90"/>
                  <a:gd name="T18" fmla="*/ 5683 w 592"/>
                  <a:gd name="T19" fmla="*/ 127 h 90"/>
                  <a:gd name="T20" fmla="*/ 6259 w 592"/>
                  <a:gd name="T21" fmla="*/ 0 h 90"/>
                  <a:gd name="T22" fmla="*/ 6887 w 592"/>
                  <a:gd name="T23" fmla="*/ 17 h 90"/>
                  <a:gd name="T24" fmla="*/ 7102 w 592"/>
                  <a:gd name="T25" fmla="*/ 240 h 90"/>
                  <a:gd name="T26" fmla="*/ 7127 w 592"/>
                  <a:gd name="T27" fmla="*/ 288 h 90"/>
                  <a:gd name="T28" fmla="*/ 7005 w 592"/>
                  <a:gd name="T29" fmla="*/ 477 h 90"/>
                  <a:gd name="T30" fmla="*/ 7029 w 592"/>
                  <a:gd name="T31" fmla="*/ 52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589" name="Freeform 29" descr="Cork"/>
              <p:cNvSpPr>
                <a:spLocks/>
              </p:cNvSpPr>
              <p:nvPr/>
            </p:nvSpPr>
            <p:spPr bwMode="auto">
              <a:xfrm>
                <a:off x="578" y="2507"/>
                <a:ext cx="2072" cy="1228"/>
              </a:xfrm>
              <a:custGeom>
                <a:avLst/>
                <a:gdLst>
                  <a:gd name="T0" fmla="*/ 7167 w 599"/>
                  <a:gd name="T1" fmla="*/ 0 h 432"/>
                  <a:gd name="T2" fmla="*/ 7119 w 599"/>
                  <a:gd name="T3" fmla="*/ 48 h 432"/>
                  <a:gd name="T4" fmla="*/ 7046 w 599"/>
                  <a:gd name="T5" fmla="*/ 80 h 432"/>
                  <a:gd name="T6" fmla="*/ 7001 w 599"/>
                  <a:gd name="T7" fmla="*/ 193 h 432"/>
                  <a:gd name="T8" fmla="*/ 6666 w 599"/>
                  <a:gd name="T9" fmla="*/ 745 h 432"/>
                  <a:gd name="T10" fmla="*/ 6282 w 599"/>
                  <a:gd name="T11" fmla="*/ 1680 h 432"/>
                  <a:gd name="T12" fmla="*/ 6161 w 599"/>
                  <a:gd name="T13" fmla="*/ 2149 h 432"/>
                  <a:gd name="T14" fmla="*/ 6043 w 599"/>
                  <a:gd name="T15" fmla="*/ 2828 h 432"/>
                  <a:gd name="T16" fmla="*/ 5922 w 599"/>
                  <a:gd name="T17" fmla="*/ 3249 h 432"/>
                  <a:gd name="T18" fmla="*/ 5517 w 599"/>
                  <a:gd name="T19" fmla="*/ 3411 h 432"/>
                  <a:gd name="T20" fmla="*/ 5182 w 599"/>
                  <a:gd name="T21" fmla="*/ 3346 h 432"/>
                  <a:gd name="T22" fmla="*/ 5036 w 599"/>
                  <a:gd name="T23" fmla="*/ 3312 h 432"/>
                  <a:gd name="T24" fmla="*/ 5085 w 599"/>
                  <a:gd name="T25" fmla="*/ 2845 h 432"/>
                  <a:gd name="T26" fmla="*/ 5158 w 599"/>
                  <a:gd name="T27" fmla="*/ 2732 h 432"/>
                  <a:gd name="T28" fmla="*/ 4846 w 599"/>
                  <a:gd name="T29" fmla="*/ 2649 h 432"/>
                  <a:gd name="T30" fmla="*/ 4151 w 599"/>
                  <a:gd name="T31" fmla="*/ 2553 h 432"/>
                  <a:gd name="T32" fmla="*/ 1353 w 599"/>
                  <a:gd name="T33" fmla="*/ 2908 h 432"/>
                  <a:gd name="T34" fmla="*/ 1231 w 599"/>
                  <a:gd name="T35" fmla="*/ 2973 h 432"/>
                  <a:gd name="T36" fmla="*/ 1041 w 599"/>
                  <a:gd name="T37" fmla="*/ 3167 h 432"/>
                  <a:gd name="T38" fmla="*/ 633 w 599"/>
                  <a:gd name="T39" fmla="*/ 3491 h 432"/>
                  <a:gd name="T40" fmla="*/ 346 w 599"/>
                  <a:gd name="T41" fmla="*/ 3411 h 432"/>
                  <a:gd name="T42" fmla="*/ 204 w 599"/>
                  <a:gd name="T43" fmla="*/ 3346 h 432"/>
                  <a:gd name="T44" fmla="*/ 83 w 599"/>
                  <a:gd name="T45" fmla="*/ 3215 h 432"/>
                  <a:gd name="T46" fmla="*/ 131 w 599"/>
                  <a:gd name="T47" fmla="*/ 3005 h 432"/>
                  <a:gd name="T48" fmla="*/ 204 w 599"/>
                  <a:gd name="T49" fmla="*/ 2698 h 432"/>
                  <a:gd name="T50" fmla="*/ 322 w 599"/>
                  <a:gd name="T51" fmla="*/ 2118 h 432"/>
                  <a:gd name="T52" fmla="*/ 346 w 599"/>
                  <a:gd name="T53" fmla="*/ 1518 h 432"/>
                  <a:gd name="T54" fmla="*/ 370 w 599"/>
                  <a:gd name="T55" fmla="*/ 1018 h 432"/>
                  <a:gd name="T56" fmla="*/ 346 w 599"/>
                  <a:gd name="T57" fmla="*/ 662 h 432"/>
                  <a:gd name="T58" fmla="*/ 253 w 599"/>
                  <a:gd name="T59" fmla="*/ 242 h 432"/>
                  <a:gd name="T60" fmla="*/ 228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grpSp>
        <p:sp>
          <p:nvSpPr>
            <p:cNvPr id="834591" name="Freeform 31"/>
            <p:cNvSpPr>
              <a:spLocks/>
            </p:cNvSpPr>
            <p:nvPr/>
          </p:nvSpPr>
          <p:spPr bwMode="auto">
            <a:xfrm>
              <a:off x="1615" y="2650"/>
              <a:ext cx="91" cy="276"/>
            </a:xfrm>
            <a:custGeom>
              <a:avLst/>
              <a:gdLst>
                <a:gd name="T0" fmla="*/ 82 w 85"/>
                <a:gd name="T1" fmla="*/ 115 h 318"/>
                <a:gd name="T2" fmla="*/ 74 w 85"/>
                <a:gd name="T3" fmla="*/ 52 h 318"/>
                <a:gd name="T4" fmla="*/ 54 w 85"/>
                <a:gd name="T5" fmla="*/ 32 h 318"/>
                <a:gd name="T6" fmla="*/ 63 w 85"/>
                <a:gd name="T7" fmla="*/ 52 h 318"/>
                <a:gd name="T8" fmla="*/ 74 w 85"/>
                <a:gd name="T9" fmla="*/ 20 h 318"/>
                <a:gd name="T10" fmla="*/ 44 w 85"/>
                <a:gd name="T11" fmla="*/ 8 h 318"/>
                <a:gd name="T12" fmla="*/ 44 w 85"/>
                <a:gd name="T13" fmla="*/ 32 h 318"/>
                <a:gd name="T14" fmla="*/ 54 w 85"/>
                <a:gd name="T15" fmla="*/ 141 h 318"/>
                <a:gd name="T16" fmla="*/ 34 w 85"/>
                <a:gd name="T17" fmla="*/ 122 h 318"/>
                <a:gd name="T18" fmla="*/ 44 w 85"/>
                <a:gd name="T19" fmla="*/ 96 h 318"/>
                <a:gd name="T20" fmla="*/ 54 w 85"/>
                <a:gd name="T21" fmla="*/ 122 h 318"/>
                <a:gd name="T22" fmla="*/ 44 w 85"/>
                <a:gd name="T23" fmla="*/ 77 h 318"/>
                <a:gd name="T24" fmla="*/ 54 w 85"/>
                <a:gd name="T25" fmla="*/ 115 h 318"/>
                <a:gd name="T26" fmla="*/ 44 w 85"/>
                <a:gd name="T27" fmla="*/ 89 h 318"/>
                <a:gd name="T28" fmla="*/ 54 w 85"/>
                <a:gd name="T29" fmla="*/ 108 h 318"/>
                <a:gd name="T30" fmla="*/ 63 w 85"/>
                <a:gd name="T31" fmla="*/ 128 h 318"/>
                <a:gd name="T32" fmla="*/ 82 w 85"/>
                <a:gd name="T33" fmla="*/ 153 h 318"/>
                <a:gd name="T34" fmla="*/ 92 w 85"/>
                <a:gd name="T35" fmla="*/ 173 h 318"/>
                <a:gd name="T36" fmla="*/ 82 w 85"/>
                <a:gd name="T37" fmla="*/ 210 h 318"/>
                <a:gd name="T38" fmla="*/ 74 w 85"/>
                <a:gd name="T39" fmla="*/ 204 h 318"/>
                <a:gd name="T40" fmla="*/ 63 w 85"/>
                <a:gd name="T41" fmla="*/ 236 h 318"/>
                <a:gd name="T42" fmla="*/ 44 w 85"/>
                <a:gd name="T43" fmla="*/ 217 h 318"/>
                <a:gd name="T44" fmla="*/ 34 w 85"/>
                <a:gd name="T45" fmla="*/ 153 h 318"/>
                <a:gd name="T46" fmla="*/ 26 w 85"/>
                <a:gd name="T47" fmla="*/ 186 h 318"/>
                <a:gd name="T48" fmla="*/ 5 w 85"/>
                <a:gd name="T49" fmla="*/ 160 h 318"/>
                <a:gd name="T50" fmla="*/ 44 w 85"/>
                <a:gd name="T51" fmla="*/ 108 h 318"/>
                <a:gd name="T52" fmla="*/ 74 w 85"/>
                <a:gd name="T53" fmla="*/ 128 h 318"/>
                <a:gd name="T54" fmla="*/ 82 w 85"/>
                <a:gd name="T55" fmla="*/ 166 h 318"/>
                <a:gd name="T56" fmla="*/ 74 w 85"/>
                <a:gd name="T57" fmla="*/ 141 h 318"/>
                <a:gd name="T58" fmla="*/ 74 w 85"/>
                <a:gd name="T59" fmla="*/ 8 h 318"/>
                <a:gd name="T60" fmla="*/ 54 w 85"/>
                <a:gd name="T61" fmla="*/ 26 h 318"/>
                <a:gd name="T62" fmla="*/ 26 w 85"/>
                <a:gd name="T63" fmla="*/ 32 h 318"/>
                <a:gd name="T64" fmla="*/ 44 w 85"/>
                <a:gd name="T65" fmla="*/ 71 h 318"/>
                <a:gd name="T66" fmla="*/ 63 w 85"/>
                <a:gd name="T67" fmla="*/ 102 h 318"/>
                <a:gd name="T68" fmla="*/ 82 w 85"/>
                <a:gd name="T69" fmla="*/ 1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592" name="Freeform 32"/>
            <p:cNvSpPr>
              <a:spLocks/>
            </p:cNvSpPr>
            <p:nvPr/>
          </p:nvSpPr>
          <p:spPr bwMode="auto">
            <a:xfrm>
              <a:off x="1637"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593" name="Freeform 33"/>
            <p:cNvSpPr>
              <a:spLocks/>
            </p:cNvSpPr>
            <p:nvPr/>
          </p:nvSpPr>
          <p:spPr bwMode="auto">
            <a:xfrm>
              <a:off x="3009" y="2582"/>
              <a:ext cx="152" cy="328"/>
            </a:xfrm>
            <a:custGeom>
              <a:avLst/>
              <a:gdLst>
                <a:gd name="T0" fmla="*/ 147 w 149"/>
                <a:gd name="T1" fmla="*/ 15 h 376"/>
                <a:gd name="T2" fmla="*/ 139 w 149"/>
                <a:gd name="T3" fmla="*/ 79 h 376"/>
                <a:gd name="T4" fmla="*/ 131 w 149"/>
                <a:gd name="T5" fmla="*/ 99 h 376"/>
                <a:gd name="T6" fmla="*/ 126 w 149"/>
                <a:gd name="T7" fmla="*/ 106 h 376"/>
                <a:gd name="T8" fmla="*/ 108 w 149"/>
                <a:gd name="T9" fmla="*/ 186 h 376"/>
                <a:gd name="T10" fmla="*/ 86 w 149"/>
                <a:gd name="T11" fmla="*/ 239 h 376"/>
                <a:gd name="T12" fmla="*/ 68 w 149"/>
                <a:gd name="T13" fmla="*/ 276 h 376"/>
                <a:gd name="T14" fmla="*/ 58 w 149"/>
                <a:gd name="T15" fmla="*/ 277 h 376"/>
                <a:gd name="T16" fmla="*/ 18 w 149"/>
                <a:gd name="T17" fmla="*/ 282 h 376"/>
                <a:gd name="T18" fmla="*/ 2 w 149"/>
                <a:gd name="T19" fmla="*/ 267 h 376"/>
                <a:gd name="T20" fmla="*/ 5 w 149"/>
                <a:gd name="T21" fmla="*/ 241 h 376"/>
                <a:gd name="T22" fmla="*/ 8 w 149"/>
                <a:gd name="T23" fmla="*/ 167 h 376"/>
                <a:gd name="T24" fmla="*/ 21 w 149"/>
                <a:gd name="T25" fmla="*/ 152 h 376"/>
                <a:gd name="T26" fmla="*/ 36 w 149"/>
                <a:gd name="T27" fmla="*/ 80 h 376"/>
                <a:gd name="T28" fmla="*/ 44 w 149"/>
                <a:gd name="T29" fmla="*/ 57 h 376"/>
                <a:gd name="T30" fmla="*/ 84 w 149"/>
                <a:gd name="T31" fmla="*/ 14 h 376"/>
                <a:gd name="T32" fmla="*/ 126 w 149"/>
                <a:gd name="T33" fmla="*/ 14 h 376"/>
                <a:gd name="T34" fmla="*/ 147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594" name="Freeform 34"/>
            <p:cNvSpPr>
              <a:spLocks/>
            </p:cNvSpPr>
            <p:nvPr/>
          </p:nvSpPr>
          <p:spPr bwMode="auto">
            <a:xfrm>
              <a:off x="1713" y="1020"/>
              <a:ext cx="102" cy="441"/>
            </a:xfrm>
            <a:custGeom>
              <a:avLst/>
              <a:gdLst>
                <a:gd name="T0" fmla="*/ 30 w 96"/>
                <a:gd name="T1" fmla="*/ 372 h 504"/>
                <a:gd name="T2" fmla="*/ 69 w 96"/>
                <a:gd name="T3" fmla="*/ 378 h 504"/>
                <a:gd name="T4" fmla="*/ 82 w 96"/>
                <a:gd name="T5" fmla="*/ 346 h 504"/>
                <a:gd name="T6" fmla="*/ 82 w 96"/>
                <a:gd name="T7" fmla="*/ 248 h 504"/>
                <a:gd name="T8" fmla="*/ 100 w 96"/>
                <a:gd name="T9" fmla="*/ 164 h 504"/>
                <a:gd name="T10" fmla="*/ 108 w 96"/>
                <a:gd name="T11" fmla="*/ 133 h 504"/>
                <a:gd name="T12" fmla="*/ 100 w 96"/>
                <a:gd name="T13" fmla="*/ 39 h 504"/>
                <a:gd name="T14" fmla="*/ 87 w 96"/>
                <a:gd name="T15" fmla="*/ 4 h 504"/>
                <a:gd name="T16" fmla="*/ 33 w 96"/>
                <a:gd name="T17" fmla="*/ 19 h 504"/>
                <a:gd name="T18" fmla="*/ 30 w 96"/>
                <a:gd name="T19" fmla="*/ 93 h 504"/>
                <a:gd name="T20" fmla="*/ 36 w 96"/>
                <a:gd name="T21" fmla="*/ 278 h 504"/>
                <a:gd name="T22" fmla="*/ 46 w 96"/>
                <a:gd name="T23" fmla="*/ 311 h 504"/>
                <a:gd name="T24" fmla="*/ 28 w 96"/>
                <a:gd name="T25" fmla="*/ 362 h 504"/>
                <a:gd name="T26" fmla="*/ 30 w 96"/>
                <a:gd name="T27" fmla="*/ 372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595" name="Freeform 35"/>
            <p:cNvSpPr>
              <a:spLocks/>
            </p:cNvSpPr>
            <p:nvPr/>
          </p:nvSpPr>
          <p:spPr bwMode="auto">
            <a:xfrm>
              <a:off x="3430" y="1008"/>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grpSp>
      <p:grpSp>
        <p:nvGrpSpPr>
          <p:cNvPr id="305172" name="Group 36"/>
          <p:cNvGrpSpPr>
            <a:grpSpLocks/>
          </p:cNvGrpSpPr>
          <p:nvPr/>
        </p:nvGrpSpPr>
        <p:grpSpPr bwMode="auto">
          <a:xfrm>
            <a:off x="6283325" y="3405188"/>
            <a:ext cx="920750" cy="1009650"/>
            <a:chOff x="1557" y="1008"/>
            <a:chExt cx="2105" cy="1948"/>
          </a:xfrm>
        </p:grpSpPr>
        <p:grpSp>
          <p:nvGrpSpPr>
            <p:cNvPr id="305232" name="Group 38"/>
            <p:cNvGrpSpPr>
              <a:grpSpLocks/>
            </p:cNvGrpSpPr>
            <p:nvPr/>
          </p:nvGrpSpPr>
          <p:grpSpPr bwMode="auto">
            <a:xfrm>
              <a:off x="1557" y="1209"/>
              <a:ext cx="2105" cy="1421"/>
              <a:chOff x="578" y="2316"/>
              <a:chExt cx="2105" cy="1421"/>
            </a:xfrm>
          </p:grpSpPr>
          <p:sp>
            <p:nvSpPr>
              <p:cNvPr id="834599" name="Freeform 39" descr="Cork"/>
              <p:cNvSpPr>
                <a:spLocks/>
              </p:cNvSpPr>
              <p:nvPr/>
            </p:nvSpPr>
            <p:spPr bwMode="auto">
              <a:xfrm>
                <a:off x="632" y="2317"/>
                <a:ext cx="2054" cy="254"/>
              </a:xfrm>
              <a:custGeom>
                <a:avLst/>
                <a:gdLst>
                  <a:gd name="T0" fmla="*/ 97 w 592"/>
                  <a:gd name="T1" fmla="*/ 717 h 90"/>
                  <a:gd name="T2" fmla="*/ 264 w 592"/>
                  <a:gd name="T3" fmla="*/ 350 h 90"/>
                  <a:gd name="T4" fmla="*/ 409 w 592"/>
                  <a:gd name="T5" fmla="*/ 288 h 90"/>
                  <a:gd name="T6" fmla="*/ 555 w 592"/>
                  <a:gd name="T7" fmla="*/ 254 h 90"/>
                  <a:gd name="T8" fmla="*/ 1350 w 592"/>
                  <a:gd name="T9" fmla="*/ 271 h 90"/>
                  <a:gd name="T10" fmla="*/ 1828 w 592"/>
                  <a:gd name="T11" fmla="*/ 319 h 90"/>
                  <a:gd name="T12" fmla="*/ 2047 w 592"/>
                  <a:gd name="T13" fmla="*/ 367 h 90"/>
                  <a:gd name="T14" fmla="*/ 2866 w 592"/>
                  <a:gd name="T15" fmla="*/ 415 h 90"/>
                  <a:gd name="T16" fmla="*/ 4070 w 592"/>
                  <a:gd name="T17" fmla="*/ 350 h 90"/>
                  <a:gd name="T18" fmla="*/ 5683 w 592"/>
                  <a:gd name="T19" fmla="*/ 127 h 90"/>
                  <a:gd name="T20" fmla="*/ 6259 w 592"/>
                  <a:gd name="T21" fmla="*/ 0 h 90"/>
                  <a:gd name="T22" fmla="*/ 6887 w 592"/>
                  <a:gd name="T23" fmla="*/ 17 h 90"/>
                  <a:gd name="T24" fmla="*/ 7102 w 592"/>
                  <a:gd name="T25" fmla="*/ 240 h 90"/>
                  <a:gd name="T26" fmla="*/ 7127 w 592"/>
                  <a:gd name="T27" fmla="*/ 288 h 90"/>
                  <a:gd name="T28" fmla="*/ 7005 w 592"/>
                  <a:gd name="T29" fmla="*/ 477 h 90"/>
                  <a:gd name="T30" fmla="*/ 7029 w 592"/>
                  <a:gd name="T31" fmla="*/ 52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00" name="Freeform 40" descr="Cork"/>
              <p:cNvSpPr>
                <a:spLocks/>
              </p:cNvSpPr>
              <p:nvPr/>
            </p:nvSpPr>
            <p:spPr bwMode="auto">
              <a:xfrm>
                <a:off x="578" y="2507"/>
                <a:ext cx="2072" cy="1228"/>
              </a:xfrm>
              <a:custGeom>
                <a:avLst/>
                <a:gdLst>
                  <a:gd name="T0" fmla="*/ 7167 w 599"/>
                  <a:gd name="T1" fmla="*/ 0 h 432"/>
                  <a:gd name="T2" fmla="*/ 7119 w 599"/>
                  <a:gd name="T3" fmla="*/ 48 h 432"/>
                  <a:gd name="T4" fmla="*/ 7046 w 599"/>
                  <a:gd name="T5" fmla="*/ 80 h 432"/>
                  <a:gd name="T6" fmla="*/ 7001 w 599"/>
                  <a:gd name="T7" fmla="*/ 193 h 432"/>
                  <a:gd name="T8" fmla="*/ 6666 w 599"/>
                  <a:gd name="T9" fmla="*/ 745 h 432"/>
                  <a:gd name="T10" fmla="*/ 6282 w 599"/>
                  <a:gd name="T11" fmla="*/ 1680 h 432"/>
                  <a:gd name="T12" fmla="*/ 6161 w 599"/>
                  <a:gd name="T13" fmla="*/ 2149 h 432"/>
                  <a:gd name="T14" fmla="*/ 6043 w 599"/>
                  <a:gd name="T15" fmla="*/ 2828 h 432"/>
                  <a:gd name="T16" fmla="*/ 5922 w 599"/>
                  <a:gd name="T17" fmla="*/ 3249 h 432"/>
                  <a:gd name="T18" fmla="*/ 5517 w 599"/>
                  <a:gd name="T19" fmla="*/ 3411 h 432"/>
                  <a:gd name="T20" fmla="*/ 5182 w 599"/>
                  <a:gd name="T21" fmla="*/ 3346 h 432"/>
                  <a:gd name="T22" fmla="*/ 5036 w 599"/>
                  <a:gd name="T23" fmla="*/ 3312 h 432"/>
                  <a:gd name="T24" fmla="*/ 5085 w 599"/>
                  <a:gd name="T25" fmla="*/ 2845 h 432"/>
                  <a:gd name="T26" fmla="*/ 5158 w 599"/>
                  <a:gd name="T27" fmla="*/ 2732 h 432"/>
                  <a:gd name="T28" fmla="*/ 4846 w 599"/>
                  <a:gd name="T29" fmla="*/ 2649 h 432"/>
                  <a:gd name="T30" fmla="*/ 4151 w 599"/>
                  <a:gd name="T31" fmla="*/ 2553 h 432"/>
                  <a:gd name="T32" fmla="*/ 1353 w 599"/>
                  <a:gd name="T33" fmla="*/ 2908 h 432"/>
                  <a:gd name="T34" fmla="*/ 1231 w 599"/>
                  <a:gd name="T35" fmla="*/ 2973 h 432"/>
                  <a:gd name="T36" fmla="*/ 1041 w 599"/>
                  <a:gd name="T37" fmla="*/ 3167 h 432"/>
                  <a:gd name="T38" fmla="*/ 633 w 599"/>
                  <a:gd name="T39" fmla="*/ 3491 h 432"/>
                  <a:gd name="T40" fmla="*/ 346 w 599"/>
                  <a:gd name="T41" fmla="*/ 3411 h 432"/>
                  <a:gd name="T42" fmla="*/ 204 w 599"/>
                  <a:gd name="T43" fmla="*/ 3346 h 432"/>
                  <a:gd name="T44" fmla="*/ 83 w 599"/>
                  <a:gd name="T45" fmla="*/ 3215 h 432"/>
                  <a:gd name="T46" fmla="*/ 131 w 599"/>
                  <a:gd name="T47" fmla="*/ 3005 h 432"/>
                  <a:gd name="T48" fmla="*/ 204 w 599"/>
                  <a:gd name="T49" fmla="*/ 2698 h 432"/>
                  <a:gd name="T50" fmla="*/ 322 w 599"/>
                  <a:gd name="T51" fmla="*/ 2118 h 432"/>
                  <a:gd name="T52" fmla="*/ 346 w 599"/>
                  <a:gd name="T53" fmla="*/ 1518 h 432"/>
                  <a:gd name="T54" fmla="*/ 370 w 599"/>
                  <a:gd name="T55" fmla="*/ 1018 h 432"/>
                  <a:gd name="T56" fmla="*/ 346 w 599"/>
                  <a:gd name="T57" fmla="*/ 662 h 432"/>
                  <a:gd name="T58" fmla="*/ 253 w 599"/>
                  <a:gd name="T59" fmla="*/ 242 h 432"/>
                  <a:gd name="T60" fmla="*/ 228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grpSp>
        <p:sp>
          <p:nvSpPr>
            <p:cNvPr id="834602" name="Freeform 42"/>
            <p:cNvSpPr>
              <a:spLocks/>
            </p:cNvSpPr>
            <p:nvPr/>
          </p:nvSpPr>
          <p:spPr bwMode="auto">
            <a:xfrm>
              <a:off x="1615" y="2650"/>
              <a:ext cx="91" cy="276"/>
            </a:xfrm>
            <a:custGeom>
              <a:avLst/>
              <a:gdLst>
                <a:gd name="T0" fmla="*/ 82 w 85"/>
                <a:gd name="T1" fmla="*/ 115 h 318"/>
                <a:gd name="T2" fmla="*/ 74 w 85"/>
                <a:gd name="T3" fmla="*/ 52 h 318"/>
                <a:gd name="T4" fmla="*/ 54 w 85"/>
                <a:gd name="T5" fmla="*/ 32 h 318"/>
                <a:gd name="T6" fmla="*/ 63 w 85"/>
                <a:gd name="T7" fmla="*/ 52 h 318"/>
                <a:gd name="T8" fmla="*/ 74 w 85"/>
                <a:gd name="T9" fmla="*/ 20 h 318"/>
                <a:gd name="T10" fmla="*/ 44 w 85"/>
                <a:gd name="T11" fmla="*/ 8 h 318"/>
                <a:gd name="T12" fmla="*/ 44 w 85"/>
                <a:gd name="T13" fmla="*/ 32 h 318"/>
                <a:gd name="T14" fmla="*/ 54 w 85"/>
                <a:gd name="T15" fmla="*/ 141 h 318"/>
                <a:gd name="T16" fmla="*/ 34 w 85"/>
                <a:gd name="T17" fmla="*/ 122 h 318"/>
                <a:gd name="T18" fmla="*/ 44 w 85"/>
                <a:gd name="T19" fmla="*/ 96 h 318"/>
                <a:gd name="T20" fmla="*/ 54 w 85"/>
                <a:gd name="T21" fmla="*/ 122 h 318"/>
                <a:gd name="T22" fmla="*/ 44 w 85"/>
                <a:gd name="T23" fmla="*/ 77 h 318"/>
                <a:gd name="T24" fmla="*/ 54 w 85"/>
                <a:gd name="T25" fmla="*/ 115 h 318"/>
                <a:gd name="T26" fmla="*/ 44 w 85"/>
                <a:gd name="T27" fmla="*/ 89 h 318"/>
                <a:gd name="T28" fmla="*/ 54 w 85"/>
                <a:gd name="T29" fmla="*/ 108 h 318"/>
                <a:gd name="T30" fmla="*/ 63 w 85"/>
                <a:gd name="T31" fmla="*/ 128 h 318"/>
                <a:gd name="T32" fmla="*/ 82 w 85"/>
                <a:gd name="T33" fmla="*/ 153 h 318"/>
                <a:gd name="T34" fmla="*/ 92 w 85"/>
                <a:gd name="T35" fmla="*/ 173 h 318"/>
                <a:gd name="T36" fmla="*/ 82 w 85"/>
                <a:gd name="T37" fmla="*/ 210 h 318"/>
                <a:gd name="T38" fmla="*/ 74 w 85"/>
                <a:gd name="T39" fmla="*/ 204 h 318"/>
                <a:gd name="T40" fmla="*/ 63 w 85"/>
                <a:gd name="T41" fmla="*/ 236 h 318"/>
                <a:gd name="T42" fmla="*/ 44 w 85"/>
                <a:gd name="T43" fmla="*/ 217 h 318"/>
                <a:gd name="T44" fmla="*/ 34 w 85"/>
                <a:gd name="T45" fmla="*/ 153 h 318"/>
                <a:gd name="T46" fmla="*/ 26 w 85"/>
                <a:gd name="T47" fmla="*/ 186 h 318"/>
                <a:gd name="T48" fmla="*/ 5 w 85"/>
                <a:gd name="T49" fmla="*/ 160 h 318"/>
                <a:gd name="T50" fmla="*/ 44 w 85"/>
                <a:gd name="T51" fmla="*/ 108 h 318"/>
                <a:gd name="T52" fmla="*/ 74 w 85"/>
                <a:gd name="T53" fmla="*/ 128 h 318"/>
                <a:gd name="T54" fmla="*/ 82 w 85"/>
                <a:gd name="T55" fmla="*/ 166 h 318"/>
                <a:gd name="T56" fmla="*/ 74 w 85"/>
                <a:gd name="T57" fmla="*/ 141 h 318"/>
                <a:gd name="T58" fmla="*/ 74 w 85"/>
                <a:gd name="T59" fmla="*/ 8 h 318"/>
                <a:gd name="T60" fmla="*/ 54 w 85"/>
                <a:gd name="T61" fmla="*/ 26 h 318"/>
                <a:gd name="T62" fmla="*/ 26 w 85"/>
                <a:gd name="T63" fmla="*/ 32 h 318"/>
                <a:gd name="T64" fmla="*/ 44 w 85"/>
                <a:gd name="T65" fmla="*/ 71 h 318"/>
                <a:gd name="T66" fmla="*/ 63 w 85"/>
                <a:gd name="T67" fmla="*/ 102 h 318"/>
                <a:gd name="T68" fmla="*/ 82 w 85"/>
                <a:gd name="T69" fmla="*/ 1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03" name="Freeform 43"/>
            <p:cNvSpPr>
              <a:spLocks/>
            </p:cNvSpPr>
            <p:nvPr/>
          </p:nvSpPr>
          <p:spPr bwMode="auto">
            <a:xfrm>
              <a:off x="1637"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04" name="Freeform 44"/>
            <p:cNvSpPr>
              <a:spLocks/>
            </p:cNvSpPr>
            <p:nvPr/>
          </p:nvSpPr>
          <p:spPr bwMode="auto">
            <a:xfrm>
              <a:off x="3009" y="2582"/>
              <a:ext cx="152" cy="328"/>
            </a:xfrm>
            <a:custGeom>
              <a:avLst/>
              <a:gdLst>
                <a:gd name="T0" fmla="*/ 147 w 149"/>
                <a:gd name="T1" fmla="*/ 15 h 376"/>
                <a:gd name="T2" fmla="*/ 139 w 149"/>
                <a:gd name="T3" fmla="*/ 79 h 376"/>
                <a:gd name="T4" fmla="*/ 131 w 149"/>
                <a:gd name="T5" fmla="*/ 99 h 376"/>
                <a:gd name="T6" fmla="*/ 126 w 149"/>
                <a:gd name="T7" fmla="*/ 106 h 376"/>
                <a:gd name="T8" fmla="*/ 108 w 149"/>
                <a:gd name="T9" fmla="*/ 186 h 376"/>
                <a:gd name="T10" fmla="*/ 86 w 149"/>
                <a:gd name="T11" fmla="*/ 239 h 376"/>
                <a:gd name="T12" fmla="*/ 68 w 149"/>
                <a:gd name="T13" fmla="*/ 276 h 376"/>
                <a:gd name="T14" fmla="*/ 58 w 149"/>
                <a:gd name="T15" fmla="*/ 277 h 376"/>
                <a:gd name="T16" fmla="*/ 18 w 149"/>
                <a:gd name="T17" fmla="*/ 282 h 376"/>
                <a:gd name="T18" fmla="*/ 2 w 149"/>
                <a:gd name="T19" fmla="*/ 267 h 376"/>
                <a:gd name="T20" fmla="*/ 5 w 149"/>
                <a:gd name="T21" fmla="*/ 241 h 376"/>
                <a:gd name="T22" fmla="*/ 8 w 149"/>
                <a:gd name="T23" fmla="*/ 167 h 376"/>
                <a:gd name="T24" fmla="*/ 21 w 149"/>
                <a:gd name="T25" fmla="*/ 152 h 376"/>
                <a:gd name="T26" fmla="*/ 36 w 149"/>
                <a:gd name="T27" fmla="*/ 80 h 376"/>
                <a:gd name="T28" fmla="*/ 44 w 149"/>
                <a:gd name="T29" fmla="*/ 57 h 376"/>
                <a:gd name="T30" fmla="*/ 84 w 149"/>
                <a:gd name="T31" fmla="*/ 14 h 376"/>
                <a:gd name="T32" fmla="*/ 126 w 149"/>
                <a:gd name="T33" fmla="*/ 14 h 376"/>
                <a:gd name="T34" fmla="*/ 147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05" name="Freeform 45"/>
            <p:cNvSpPr>
              <a:spLocks/>
            </p:cNvSpPr>
            <p:nvPr/>
          </p:nvSpPr>
          <p:spPr bwMode="auto">
            <a:xfrm>
              <a:off x="1713" y="1020"/>
              <a:ext cx="102" cy="441"/>
            </a:xfrm>
            <a:custGeom>
              <a:avLst/>
              <a:gdLst>
                <a:gd name="T0" fmla="*/ 30 w 96"/>
                <a:gd name="T1" fmla="*/ 372 h 504"/>
                <a:gd name="T2" fmla="*/ 69 w 96"/>
                <a:gd name="T3" fmla="*/ 378 h 504"/>
                <a:gd name="T4" fmla="*/ 82 w 96"/>
                <a:gd name="T5" fmla="*/ 346 h 504"/>
                <a:gd name="T6" fmla="*/ 82 w 96"/>
                <a:gd name="T7" fmla="*/ 248 h 504"/>
                <a:gd name="T8" fmla="*/ 100 w 96"/>
                <a:gd name="T9" fmla="*/ 164 h 504"/>
                <a:gd name="T10" fmla="*/ 108 w 96"/>
                <a:gd name="T11" fmla="*/ 133 h 504"/>
                <a:gd name="T12" fmla="*/ 100 w 96"/>
                <a:gd name="T13" fmla="*/ 39 h 504"/>
                <a:gd name="T14" fmla="*/ 87 w 96"/>
                <a:gd name="T15" fmla="*/ 4 h 504"/>
                <a:gd name="T16" fmla="*/ 33 w 96"/>
                <a:gd name="T17" fmla="*/ 19 h 504"/>
                <a:gd name="T18" fmla="*/ 30 w 96"/>
                <a:gd name="T19" fmla="*/ 93 h 504"/>
                <a:gd name="T20" fmla="*/ 36 w 96"/>
                <a:gd name="T21" fmla="*/ 278 h 504"/>
                <a:gd name="T22" fmla="*/ 46 w 96"/>
                <a:gd name="T23" fmla="*/ 311 h 504"/>
                <a:gd name="T24" fmla="*/ 28 w 96"/>
                <a:gd name="T25" fmla="*/ 362 h 504"/>
                <a:gd name="T26" fmla="*/ 30 w 96"/>
                <a:gd name="T27" fmla="*/ 372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06" name="Freeform 46"/>
            <p:cNvSpPr>
              <a:spLocks/>
            </p:cNvSpPr>
            <p:nvPr/>
          </p:nvSpPr>
          <p:spPr bwMode="auto">
            <a:xfrm>
              <a:off x="3430" y="1008"/>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grpSp>
      <p:sp>
        <p:nvSpPr>
          <p:cNvPr id="834607" name="Line 47"/>
          <p:cNvSpPr>
            <a:spLocks noChangeShapeType="1"/>
          </p:cNvSpPr>
          <p:nvPr/>
        </p:nvSpPr>
        <p:spPr bwMode="auto">
          <a:xfrm>
            <a:off x="3300413" y="4114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08" name="Line 48"/>
          <p:cNvSpPr>
            <a:spLocks noChangeShapeType="1"/>
          </p:cNvSpPr>
          <p:nvPr/>
        </p:nvSpPr>
        <p:spPr bwMode="auto">
          <a:xfrm>
            <a:off x="3295650" y="45593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09" name="Line 49"/>
          <p:cNvSpPr>
            <a:spLocks noChangeShapeType="1"/>
          </p:cNvSpPr>
          <p:nvPr/>
        </p:nvSpPr>
        <p:spPr bwMode="auto">
          <a:xfrm>
            <a:off x="3297238" y="5003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10" name="Rectangle 50"/>
          <p:cNvSpPr>
            <a:spLocks noChangeArrowheads="1"/>
          </p:cNvSpPr>
          <p:nvPr/>
        </p:nvSpPr>
        <p:spPr bwMode="auto">
          <a:xfrm>
            <a:off x="5429250" y="2909888"/>
            <a:ext cx="1428750" cy="519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4611" name="Rectangle 51"/>
          <p:cNvSpPr>
            <a:spLocks noChangeArrowheads="1"/>
          </p:cNvSpPr>
          <p:nvPr/>
        </p:nvSpPr>
        <p:spPr bwMode="auto">
          <a:xfrm>
            <a:off x="5992813" y="3470275"/>
            <a:ext cx="176212" cy="1347788"/>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4612" name="Line 52"/>
          <p:cNvSpPr>
            <a:spLocks noChangeShapeType="1"/>
          </p:cNvSpPr>
          <p:nvPr/>
        </p:nvSpPr>
        <p:spPr bwMode="auto">
          <a:xfrm>
            <a:off x="6092825" y="2921000"/>
            <a:ext cx="0" cy="368300"/>
          </a:xfrm>
          <a:prstGeom prst="line">
            <a:avLst/>
          </a:prstGeom>
          <a:noFill/>
          <a:ln w="50800">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13" name="Rectangle 53"/>
          <p:cNvSpPr>
            <a:spLocks noChangeArrowheads="1"/>
          </p:cNvSpPr>
          <p:nvPr/>
        </p:nvSpPr>
        <p:spPr bwMode="auto">
          <a:xfrm>
            <a:off x="2765425" y="3538538"/>
            <a:ext cx="1847850" cy="10064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eaLnBrk="0" hangingPunct="0">
              <a:defRPr/>
            </a:pPr>
            <a:endParaRPr lang="en-US" sz="2800" b="1">
              <a:solidFill>
                <a:srgbClr val="00DFCA"/>
              </a:solidFill>
              <a:latin typeface="Comic Sans MS" charset="0"/>
            </a:endParaRPr>
          </a:p>
        </p:txBody>
      </p:sp>
      <p:sp>
        <p:nvSpPr>
          <p:cNvPr id="834614" name="Rectangle 54"/>
          <p:cNvSpPr>
            <a:spLocks noChangeArrowheads="1"/>
          </p:cNvSpPr>
          <p:nvPr/>
        </p:nvSpPr>
        <p:spPr bwMode="auto">
          <a:xfrm>
            <a:off x="3717925" y="1389063"/>
            <a:ext cx="2019300"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en-US" altLang="zh-CN" sz="2800" b="1">
                <a:solidFill>
                  <a:srgbClr val="1A0004"/>
                </a:solidFill>
                <a:latin typeface="Comic Sans MS" pitchFamily="66" charset="0"/>
                <a:ea typeface="SimSun" pitchFamily="2" charset="-122"/>
                <a:cs typeface="+mn-cs"/>
              </a:rPr>
              <a:t>扫</a:t>
            </a:r>
            <a:r>
              <a:rPr lang="zh-CN" altLang="en-US" sz="2800" b="1">
                <a:solidFill>
                  <a:srgbClr val="1A0004"/>
                </a:solidFill>
                <a:latin typeface="Times" charset="0"/>
                <a:ea typeface="SimSun" pitchFamily="2" charset="-122"/>
                <a:cs typeface="+mn-cs"/>
              </a:rPr>
              <a:t> </a:t>
            </a:r>
            <a:r>
              <a:rPr lang="en-US" altLang="zh-CN" sz="2800" b="1">
                <a:solidFill>
                  <a:srgbClr val="1A0004"/>
                </a:solidFill>
                <a:latin typeface="Comic Sans MS" pitchFamily="66" charset="0"/>
                <a:ea typeface="SimSun" pitchFamily="2" charset="-122"/>
                <a:cs typeface="+mn-cs"/>
              </a:rPr>
              <a:t>-</a:t>
            </a:r>
            <a:r>
              <a:rPr lang="zh-CN" altLang="en-US" sz="2800" b="1">
                <a:solidFill>
                  <a:srgbClr val="1A0004"/>
                </a:solidFill>
                <a:latin typeface="Comic Sans MS" pitchFamily="66" charset="0"/>
                <a:ea typeface="SimSun" pitchFamily="2" charset="-122"/>
                <a:cs typeface="+mn-cs"/>
              </a:rPr>
              <a:t>卫 </a:t>
            </a:r>
            <a:r>
              <a:rPr lang="en-US" altLang="zh-CN" sz="2800" b="1">
                <a:solidFill>
                  <a:srgbClr val="1A0004"/>
                </a:solidFill>
                <a:latin typeface="Comic Sans MS" pitchFamily="66" charset="0"/>
                <a:ea typeface="SimSun" pitchFamily="2" charset="-122"/>
                <a:cs typeface="+mn-cs"/>
              </a:rPr>
              <a:t>-</a:t>
            </a:r>
            <a:r>
              <a:rPr lang="en-US" altLang="zh-CN" sz="2800" b="1">
                <a:solidFill>
                  <a:srgbClr val="1A0004"/>
                </a:solidFill>
                <a:latin typeface="Times" charset="0"/>
                <a:ea typeface="SimSun" pitchFamily="2" charset="-122"/>
                <a:cs typeface="+mn-cs"/>
              </a:rPr>
              <a:t> </a:t>
            </a:r>
            <a:r>
              <a:rPr lang="zh-CN" altLang="en-US" sz="2800" b="1">
                <a:solidFill>
                  <a:srgbClr val="1A0004"/>
                </a:solidFill>
                <a:latin typeface="Comic Sans MS" pitchFamily="66" charset="0"/>
                <a:ea typeface="SimSun" pitchFamily="2" charset="-122"/>
                <a:cs typeface="+mn-cs"/>
              </a:rPr>
              <a:t>罗</a:t>
            </a:r>
            <a:endParaRPr lang="zh-CN" altLang="en-US" sz="2800" b="1">
              <a:solidFill>
                <a:srgbClr val="1A0004"/>
              </a:solidFill>
              <a:latin typeface="Times" charset="0"/>
              <a:ea typeface="SimSun" pitchFamily="2" charset="-122"/>
              <a:cs typeface="+mn-cs"/>
            </a:endParaRPr>
          </a:p>
        </p:txBody>
      </p:sp>
      <p:sp>
        <p:nvSpPr>
          <p:cNvPr id="834617" name="Rectangle 57"/>
          <p:cNvSpPr>
            <a:spLocks noChangeArrowheads="1"/>
          </p:cNvSpPr>
          <p:nvPr/>
        </p:nvSpPr>
        <p:spPr bwMode="auto">
          <a:xfrm>
            <a:off x="7986713" y="3967163"/>
            <a:ext cx="180975" cy="2413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1000" b="1">
              <a:solidFill>
                <a:srgbClr val="000000"/>
              </a:solidFill>
              <a:latin typeface="Helvetica" charset="0"/>
              <a:ea typeface="SimSun" charset="0"/>
              <a:cs typeface="SimSun" charset="0"/>
            </a:endParaRPr>
          </a:p>
        </p:txBody>
      </p:sp>
      <p:sp>
        <p:nvSpPr>
          <p:cNvPr id="834619" name="Text Box 59"/>
          <p:cNvSpPr txBox="1">
            <a:spLocks noChangeArrowheads="1"/>
          </p:cNvSpPr>
          <p:nvPr/>
        </p:nvSpPr>
        <p:spPr bwMode="auto">
          <a:xfrm>
            <a:off x="6089650" y="1312863"/>
            <a:ext cx="1155700" cy="701675"/>
          </a:xfrm>
          <a:prstGeom prst="rect">
            <a:avLst/>
          </a:prstGeom>
          <a:noFill/>
          <a:ln>
            <a:noFill/>
          </a:ln>
          <a:effectLst>
            <a:outerShdw blurRad="63500" dist="29783" dir="3885598" algn="ctr" rotWithShape="0">
              <a:srgbClr val="1A0004">
                <a:alpha val="74997"/>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spcBef>
                <a:spcPct val="50000"/>
              </a:spcBef>
              <a:defRPr/>
            </a:pPr>
            <a:r>
              <a:rPr lang="en-US" altLang="ja-JP" sz="2800" b="1">
                <a:solidFill>
                  <a:srgbClr val="FFFFFF"/>
                </a:solidFill>
                <a:latin typeface="Comic Sans MS" charset="0"/>
              </a:rPr>
              <a:t> </a:t>
            </a:r>
            <a:r>
              <a:rPr lang="zh-CN" altLang="en-US" sz="2800" b="1">
                <a:solidFill>
                  <a:srgbClr val="FFFFFF"/>
                </a:solidFill>
                <a:latin typeface="Comic Sans MS" charset="0"/>
                <a:ea typeface="SimSun" charset="0"/>
                <a:cs typeface="SimSun" charset="0"/>
              </a:rPr>
              <a:t>卫约</a:t>
            </a:r>
            <a:r>
              <a:rPr lang="zh-CN" altLang="en-US" sz="4000" i="1">
                <a:solidFill>
                  <a:srgbClr val="FFFFFF"/>
                </a:solidFill>
                <a:latin typeface="Kosher-Normal" charset="0"/>
                <a:ea typeface="SimSun" charset="0"/>
                <a:cs typeface="SimSun" charset="0"/>
              </a:rPr>
              <a:t> </a:t>
            </a:r>
          </a:p>
        </p:txBody>
      </p:sp>
      <p:sp>
        <p:nvSpPr>
          <p:cNvPr id="834620" name="Rectangle 60"/>
          <p:cNvSpPr>
            <a:spLocks noChangeArrowheads="1"/>
          </p:cNvSpPr>
          <p:nvPr/>
        </p:nvSpPr>
        <p:spPr bwMode="auto">
          <a:xfrm>
            <a:off x="6110288" y="2166938"/>
            <a:ext cx="1720850" cy="698500"/>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eaLnBrk="0" hangingPunct="0"/>
            <a:r>
              <a:rPr lang="ja-JP" altLang="en-US" sz="2000" b="1" i="1">
                <a:solidFill>
                  <a:srgbClr val="FFFFFF"/>
                </a:solidFill>
                <a:latin typeface="SimSun" charset="0"/>
                <a:ea typeface="SimSun" charset="0"/>
                <a:cs typeface="SimSun" charset="0"/>
              </a:rPr>
              <a:t>撒</a:t>
            </a:r>
            <a:r>
              <a:rPr lang="zh-CN" altLang="en-US" sz="2000" b="1" i="1">
                <a:solidFill>
                  <a:srgbClr val="FFFFFF"/>
                </a:solidFill>
                <a:latin typeface="SimSun" charset="0"/>
                <a:ea typeface="SimSun" charset="0"/>
                <a:cs typeface="SimSun" charset="0"/>
              </a:rPr>
              <a:t>下 </a:t>
            </a:r>
            <a:r>
              <a:rPr lang="en-US" altLang="zh-CN" sz="2000" b="1" i="1">
                <a:solidFill>
                  <a:srgbClr val="FFFFFF"/>
                </a:solidFill>
                <a:latin typeface="SimSun" charset="0"/>
                <a:ea typeface="SimSun" charset="0"/>
                <a:cs typeface="SimSun" charset="0"/>
              </a:rPr>
              <a:t>7: 4-16</a:t>
            </a:r>
          </a:p>
          <a:p>
            <a:pPr eaLnBrk="0" hangingPunct="0"/>
            <a:r>
              <a:rPr lang="zh-CN" altLang="en-US" sz="2000" b="1" i="1">
                <a:solidFill>
                  <a:srgbClr val="FFFFFF"/>
                </a:solidFill>
                <a:latin typeface="SimSun" charset="0"/>
                <a:ea typeface="SimSun" charset="0"/>
                <a:cs typeface="SimSun" charset="0"/>
              </a:rPr>
              <a:t>代</a:t>
            </a:r>
            <a:r>
              <a:rPr lang="ja-JP" altLang="en-US" sz="2000" b="1" i="1">
                <a:solidFill>
                  <a:srgbClr val="FFFFFF"/>
                </a:solidFill>
                <a:latin typeface="SimSun" charset="0"/>
                <a:ea typeface="SimSun" charset="0"/>
                <a:cs typeface="SimSun" charset="0"/>
              </a:rPr>
              <a:t>上</a:t>
            </a:r>
            <a:r>
              <a:rPr lang="zh-CN" altLang="en-US" sz="2000" b="1" i="1">
                <a:solidFill>
                  <a:srgbClr val="FFFFFF"/>
                </a:solidFill>
                <a:latin typeface="SimSun" charset="0"/>
                <a:ea typeface="SimSun" charset="0"/>
                <a:cs typeface="SimSun" charset="0"/>
              </a:rPr>
              <a:t> </a:t>
            </a:r>
            <a:r>
              <a:rPr lang="en-US" altLang="zh-CN" sz="2000" b="1" i="1">
                <a:solidFill>
                  <a:srgbClr val="FFFFFF"/>
                </a:solidFill>
                <a:latin typeface="SimSun" charset="0"/>
                <a:ea typeface="SimSun" charset="0"/>
                <a:cs typeface="SimSun" charset="0"/>
              </a:rPr>
              <a:t>17:3-15</a:t>
            </a:r>
          </a:p>
        </p:txBody>
      </p:sp>
      <p:sp>
        <p:nvSpPr>
          <p:cNvPr id="834621" name="Text Box 61"/>
          <p:cNvSpPr txBox="1">
            <a:spLocks noChangeArrowheads="1"/>
          </p:cNvSpPr>
          <p:nvPr/>
        </p:nvSpPr>
        <p:spPr bwMode="auto">
          <a:xfrm>
            <a:off x="1751013" y="-9525"/>
            <a:ext cx="3529012" cy="3048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ja-JP" altLang="en-US" sz="1400" b="1">
                <a:solidFill>
                  <a:srgbClr val="FFFFFF"/>
                </a:solidFill>
                <a:latin typeface="SimSun" charset="0"/>
                <a:ea typeface="SimSun" charset="0"/>
                <a:cs typeface="SimSun" charset="0"/>
              </a:rPr>
              <a:t>王上</a:t>
            </a:r>
            <a:r>
              <a:rPr lang="zh-CN" altLang="en-US" sz="1400" b="1">
                <a:solidFill>
                  <a:srgbClr val="FFFFFF"/>
                </a:solidFill>
                <a:latin typeface="SimSun" charset="0"/>
                <a:ea typeface="SimSun" charset="0"/>
                <a:cs typeface="SimSun" charset="0"/>
              </a:rPr>
              <a:t> </a:t>
            </a:r>
            <a:r>
              <a:rPr lang="en-US" altLang="zh-CN" sz="1400" b="1">
                <a:solidFill>
                  <a:srgbClr val="FFFFFF"/>
                </a:solidFill>
                <a:latin typeface="SimSun" charset="0"/>
                <a:ea typeface="SimSun" charset="0"/>
                <a:cs typeface="SimSun" charset="0"/>
              </a:rPr>
              <a:t>17-22; </a:t>
            </a:r>
            <a:r>
              <a:rPr lang="ja-JP" altLang="en-US" sz="1400" b="1">
                <a:solidFill>
                  <a:srgbClr val="FFFFFF"/>
                </a:solidFill>
                <a:latin typeface="SimSun" charset="0"/>
                <a:ea typeface="SimSun" charset="0"/>
                <a:cs typeface="SimSun" charset="0"/>
              </a:rPr>
              <a:t>以赛亚 </a:t>
            </a:r>
            <a:r>
              <a:rPr lang="en-US" altLang="zh-CN" sz="1400" b="1">
                <a:solidFill>
                  <a:srgbClr val="FFFFFF"/>
                </a:solidFill>
                <a:latin typeface="SimSun" charset="0"/>
                <a:ea typeface="SimSun" charset="0"/>
                <a:cs typeface="SimSun" charset="0"/>
              </a:rPr>
              <a:t>— </a:t>
            </a:r>
            <a:r>
              <a:rPr lang="ja-JP" altLang="en-US" sz="1400" b="1">
                <a:solidFill>
                  <a:srgbClr val="FFFFFF"/>
                </a:solidFill>
                <a:latin typeface="SimSun" charset="0"/>
                <a:ea typeface="SimSun" charset="0"/>
                <a:cs typeface="SimSun" charset="0"/>
              </a:rPr>
              <a:t>玛拉基</a:t>
            </a:r>
            <a:endParaRPr lang="en-US" altLang="zh-CN" sz="1400" b="1">
              <a:solidFill>
                <a:srgbClr val="FFFFFF"/>
              </a:solidFill>
              <a:latin typeface="SimSun" charset="0"/>
              <a:ea typeface="SimSun" charset="0"/>
              <a:cs typeface="SimSun" charset="0"/>
            </a:endParaRPr>
          </a:p>
        </p:txBody>
      </p:sp>
      <p:sp>
        <p:nvSpPr>
          <p:cNvPr id="834622" name="Rectangle 62"/>
          <p:cNvSpPr>
            <a:spLocks noChangeArrowheads="1"/>
          </p:cNvSpPr>
          <p:nvPr/>
        </p:nvSpPr>
        <p:spPr bwMode="auto">
          <a:xfrm>
            <a:off x="3643313" y="3216275"/>
            <a:ext cx="2581275"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r>
              <a:rPr lang="en-US" altLang="zh-CN" sz="2800" b="1">
                <a:solidFill>
                  <a:srgbClr val="1A0004"/>
                </a:solidFill>
                <a:latin typeface="Times" charset="0"/>
                <a:ea typeface="宋体" charset="0"/>
                <a:cs typeface="宋体" charset="0"/>
              </a:rPr>
              <a:t>10            2         </a:t>
            </a:r>
          </a:p>
        </p:txBody>
      </p:sp>
      <p:sp>
        <p:nvSpPr>
          <p:cNvPr id="834623" name="Rectangle 63"/>
          <p:cNvSpPr>
            <a:spLocks noChangeArrowheads="1"/>
          </p:cNvSpPr>
          <p:nvPr/>
        </p:nvSpPr>
        <p:spPr bwMode="auto">
          <a:xfrm>
            <a:off x="3532188" y="2214563"/>
            <a:ext cx="2589212"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2800" b="1">
                <a:solidFill>
                  <a:srgbClr val="1A0004"/>
                </a:solidFill>
                <a:latin typeface="Times" charset="0"/>
                <a:ea typeface="SimSun" pitchFamily="2" charset="-122"/>
                <a:cs typeface="+mn-cs"/>
              </a:rPr>
              <a:t> </a:t>
            </a:r>
            <a:r>
              <a:rPr lang="ja-JP" altLang="en-US" sz="2800" b="1">
                <a:solidFill>
                  <a:srgbClr val="1A0004"/>
                </a:solidFill>
                <a:latin typeface="Times" charset="0"/>
                <a:cs typeface="+mn-cs"/>
              </a:rPr>
              <a:t>北</a:t>
            </a:r>
            <a:r>
              <a:rPr lang="zh-CN" altLang="en-US" sz="2800" b="1">
                <a:solidFill>
                  <a:srgbClr val="1A0004"/>
                </a:solidFill>
                <a:latin typeface="Times" charset="0"/>
                <a:ea typeface="SimSun" pitchFamily="2" charset="-122"/>
                <a:cs typeface="+mn-cs"/>
              </a:rPr>
              <a:t>	      </a:t>
            </a:r>
            <a:r>
              <a:rPr lang="ja-JP" altLang="en-US" sz="2800" b="1">
                <a:solidFill>
                  <a:srgbClr val="1A0004"/>
                </a:solidFill>
                <a:latin typeface="Times" charset="0"/>
                <a:cs typeface="+mn-cs"/>
              </a:rPr>
              <a:t>南</a:t>
            </a:r>
            <a:endParaRPr lang="zh-CN" altLang="en-US" sz="2800" b="1">
              <a:solidFill>
                <a:srgbClr val="1A0004"/>
              </a:solidFill>
              <a:latin typeface="Times" charset="0"/>
              <a:ea typeface="SimSun" pitchFamily="2" charset="-122"/>
              <a:cs typeface="+mn-cs"/>
            </a:endParaRPr>
          </a:p>
        </p:txBody>
      </p:sp>
      <p:sp>
        <p:nvSpPr>
          <p:cNvPr id="834624" name="Rectangle 64"/>
          <p:cNvSpPr>
            <a:spLocks noChangeArrowheads="1"/>
          </p:cNvSpPr>
          <p:nvPr/>
        </p:nvSpPr>
        <p:spPr bwMode="auto">
          <a:xfrm>
            <a:off x="3300413" y="2698750"/>
            <a:ext cx="2808287"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ja-JP" altLang="en-US" sz="2800" b="1">
                <a:solidFill>
                  <a:srgbClr val="1A0004"/>
                </a:solidFill>
                <a:latin typeface="Times" charset="0"/>
                <a:cs typeface="+mn-cs"/>
              </a:rPr>
              <a:t>以色列</a:t>
            </a:r>
            <a:r>
              <a:rPr lang="zh-CN" altLang="en-US" sz="2800" b="1">
                <a:solidFill>
                  <a:srgbClr val="1A0004"/>
                </a:solidFill>
                <a:latin typeface="Times" charset="0"/>
                <a:ea typeface="SimSun" pitchFamily="2" charset="-122"/>
                <a:cs typeface="+mn-cs"/>
              </a:rPr>
              <a:t>      </a:t>
            </a:r>
            <a:r>
              <a:rPr lang="ja-JP" altLang="en-US" sz="2800" b="1">
                <a:solidFill>
                  <a:srgbClr val="1A0004"/>
                </a:solidFill>
                <a:latin typeface="Times" charset="0"/>
                <a:cs typeface="+mn-cs"/>
              </a:rPr>
              <a:t>犹大</a:t>
            </a:r>
            <a:endParaRPr lang="zh-CN" altLang="en-US" sz="2800" b="1">
              <a:solidFill>
                <a:srgbClr val="1A0004"/>
              </a:solidFill>
              <a:latin typeface="Times" charset="0"/>
              <a:ea typeface="SimSun" pitchFamily="2" charset="-122"/>
              <a:cs typeface="+mn-cs"/>
            </a:endParaRPr>
          </a:p>
        </p:txBody>
      </p:sp>
      <p:sp>
        <p:nvSpPr>
          <p:cNvPr id="834625" name="Rectangle 65"/>
          <p:cNvSpPr>
            <a:spLocks noChangeArrowheads="1"/>
          </p:cNvSpPr>
          <p:nvPr/>
        </p:nvSpPr>
        <p:spPr bwMode="auto">
          <a:xfrm>
            <a:off x="3313113" y="1781175"/>
            <a:ext cx="2609850"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r>
              <a:rPr lang="en-US" altLang="zh-CN" sz="2800" b="1">
                <a:solidFill>
                  <a:srgbClr val="114FFB"/>
                </a:solidFill>
                <a:effectLst>
                  <a:outerShdw blurRad="38100" dist="38100" dir="2700000" algn="tl">
                    <a:srgbClr val="000000"/>
                  </a:outerShdw>
                </a:effectLst>
                <a:latin typeface="Times" charset="0"/>
                <a:ea typeface="SimSun" charset="0"/>
                <a:cs typeface="SimSun" charset="0"/>
              </a:rPr>
              <a:t>&lt;&lt;&lt;&lt; </a:t>
            </a:r>
            <a:r>
              <a:rPr lang="ja-JP" altLang="en-US" sz="2800" b="1">
                <a:solidFill>
                  <a:srgbClr val="114FFB"/>
                </a:solidFill>
                <a:effectLst>
                  <a:outerShdw blurRad="38100" dist="38100" dir="2700000" algn="tl">
                    <a:srgbClr val="000000"/>
                  </a:outerShdw>
                </a:effectLst>
                <a:latin typeface="Times" charset="0"/>
              </a:rPr>
              <a:t>分</a:t>
            </a:r>
            <a:r>
              <a:rPr lang="zh-CN" altLang="en-US" sz="2800" b="1">
                <a:solidFill>
                  <a:srgbClr val="114FFB"/>
                </a:solidFill>
                <a:effectLst>
                  <a:outerShdw blurRad="38100" dist="38100" dir="2700000" algn="tl">
                    <a:srgbClr val="000000"/>
                  </a:outerShdw>
                </a:effectLst>
                <a:latin typeface="Times" charset="0"/>
                <a:ea typeface="SimSun" charset="0"/>
                <a:cs typeface="SimSun" charset="0"/>
              </a:rPr>
              <a:t>裂</a:t>
            </a:r>
            <a:r>
              <a:rPr lang="en-US" altLang="zh-CN" sz="2800" b="1">
                <a:solidFill>
                  <a:srgbClr val="114FFB"/>
                </a:solidFill>
                <a:effectLst>
                  <a:outerShdw blurRad="38100" dist="38100" dir="2700000" algn="tl">
                    <a:srgbClr val="000000"/>
                  </a:outerShdw>
                </a:effectLst>
                <a:latin typeface="Times" charset="0"/>
                <a:ea typeface="SimSun" charset="0"/>
                <a:cs typeface="SimSun" charset="0"/>
              </a:rPr>
              <a:t>&gt;&gt;&gt;&gt;</a:t>
            </a:r>
          </a:p>
        </p:txBody>
      </p:sp>
      <p:sp>
        <p:nvSpPr>
          <p:cNvPr id="834628" name="Line 68"/>
          <p:cNvSpPr>
            <a:spLocks noChangeShapeType="1"/>
          </p:cNvSpPr>
          <p:nvPr/>
        </p:nvSpPr>
        <p:spPr bwMode="auto">
          <a:xfrm>
            <a:off x="4614863" y="2298700"/>
            <a:ext cx="0" cy="3327400"/>
          </a:xfrm>
          <a:prstGeom prst="line">
            <a:avLst/>
          </a:prstGeom>
          <a:noFill/>
          <a:ln w="50800">
            <a:solidFill>
              <a:srgbClr val="FC0128"/>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65" name="Text Box 105"/>
          <p:cNvSpPr txBox="1">
            <a:spLocks noChangeArrowheads="1"/>
          </p:cNvSpPr>
          <p:nvPr/>
        </p:nvSpPr>
        <p:spPr bwMode="auto">
          <a:xfrm>
            <a:off x="3829050" y="3532188"/>
            <a:ext cx="1758950" cy="641350"/>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en-US" altLang="ja-JP" sz="3600" b="1">
                <a:solidFill>
                  <a:srgbClr val="114FFB"/>
                </a:solidFill>
                <a:latin typeface="ＭＳ Ｐゴシック" pitchFamily="34" charset="-128"/>
                <a:cs typeface="+mn-cs"/>
              </a:rPr>
              <a:t> </a:t>
            </a:r>
            <a:r>
              <a:rPr lang="ja-JP" altLang="en-US" sz="3600" b="1">
                <a:solidFill>
                  <a:srgbClr val="114FFB"/>
                </a:solidFill>
                <a:latin typeface="ＭＳ Ｐゴシック" pitchFamily="34" charset="-128"/>
                <a:cs typeface="+mn-cs"/>
              </a:rPr>
              <a:t>先</a:t>
            </a:r>
            <a:r>
              <a:rPr lang="en-US" altLang="ja-JP" sz="3600" b="1">
                <a:solidFill>
                  <a:srgbClr val="114FFB"/>
                </a:solidFill>
                <a:latin typeface="ＭＳ Ｐゴシック" pitchFamily="34" charset="-128"/>
                <a:cs typeface="+mn-cs"/>
              </a:rPr>
              <a:t> </a:t>
            </a:r>
            <a:r>
              <a:rPr lang="ja-JP" altLang="en-US" sz="3600" b="1">
                <a:solidFill>
                  <a:srgbClr val="114FFB"/>
                </a:solidFill>
                <a:latin typeface="ＭＳ Ｐゴシック" pitchFamily="34" charset="-128"/>
                <a:cs typeface="+mn-cs"/>
              </a:rPr>
              <a:t>知</a:t>
            </a:r>
            <a:endParaRPr lang="zh-CN" altLang="en-US" sz="3600" b="1">
              <a:solidFill>
                <a:srgbClr val="114FFB"/>
              </a:solidFill>
              <a:latin typeface="ＭＳ Ｐゴシック" pitchFamily="34" charset="-128"/>
              <a:cs typeface="+mn-cs"/>
            </a:endParaRPr>
          </a:p>
        </p:txBody>
      </p:sp>
      <p:sp>
        <p:nvSpPr>
          <p:cNvPr id="834666" name="Oval 106"/>
          <p:cNvSpPr>
            <a:spLocks noChangeArrowheads="1"/>
          </p:cNvSpPr>
          <p:nvPr/>
        </p:nvSpPr>
        <p:spPr bwMode="auto">
          <a:xfrm>
            <a:off x="2895600" y="3492500"/>
            <a:ext cx="3556000" cy="800100"/>
          </a:xfrm>
          <a:prstGeom prst="ellipse">
            <a:avLst/>
          </a:prstGeom>
          <a:noFill/>
          <a:ln w="57150">
            <a:solidFill>
              <a:srgbClr val="F8131B"/>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834669" name="Rectangle 109"/>
          <p:cNvSpPr>
            <a:spLocks noChangeArrowheads="1"/>
          </p:cNvSpPr>
          <p:nvPr/>
        </p:nvSpPr>
        <p:spPr bwMode="auto">
          <a:xfrm>
            <a:off x="3452813" y="933450"/>
            <a:ext cx="1370012"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en-US" altLang="zh-CN" sz="2800" b="1">
                <a:solidFill>
                  <a:srgbClr val="790015"/>
                </a:solidFill>
                <a:latin typeface="Times" charset="0"/>
                <a:ea typeface="SimSun" pitchFamily="2" charset="-122"/>
                <a:cs typeface="+mn-cs"/>
              </a:rPr>
              <a:t>王 </a:t>
            </a:r>
            <a:r>
              <a:rPr lang="zh-CN" altLang="en-US" sz="2800" b="1">
                <a:solidFill>
                  <a:srgbClr val="790015"/>
                </a:solidFill>
                <a:latin typeface="Times" charset="0"/>
                <a:ea typeface="SimSun" pitchFamily="2" charset="-122"/>
                <a:cs typeface="+mn-cs"/>
              </a:rPr>
              <a:t>朝</a:t>
            </a:r>
            <a:endParaRPr lang="zh-CN" altLang="en-US" sz="3600" b="1">
              <a:solidFill>
                <a:srgbClr val="790015"/>
              </a:solidFill>
              <a:latin typeface="Times" charset="0"/>
              <a:ea typeface="SimSun" pitchFamily="2" charset="-122"/>
              <a:cs typeface="+mn-cs"/>
            </a:endParaRPr>
          </a:p>
        </p:txBody>
      </p:sp>
      <p:grpSp>
        <p:nvGrpSpPr>
          <p:cNvPr id="305193" name="Group 147"/>
          <p:cNvGrpSpPr>
            <a:grpSpLocks/>
          </p:cNvGrpSpPr>
          <p:nvPr/>
        </p:nvGrpSpPr>
        <p:grpSpPr bwMode="auto">
          <a:xfrm>
            <a:off x="7842250" y="3436938"/>
            <a:ext cx="1200150" cy="2109787"/>
            <a:chOff x="4940" y="2165"/>
            <a:chExt cx="756" cy="1329"/>
          </a:xfrm>
        </p:grpSpPr>
        <p:grpSp>
          <p:nvGrpSpPr>
            <p:cNvPr id="305195" name="Group 110"/>
            <p:cNvGrpSpPr>
              <a:grpSpLocks/>
            </p:cNvGrpSpPr>
            <p:nvPr/>
          </p:nvGrpSpPr>
          <p:grpSpPr bwMode="auto">
            <a:xfrm>
              <a:off x="4940" y="2165"/>
              <a:ext cx="756" cy="1329"/>
              <a:chOff x="4940" y="2165"/>
              <a:chExt cx="756" cy="1329"/>
            </a:xfrm>
          </p:grpSpPr>
          <p:grpSp>
            <p:nvGrpSpPr>
              <p:cNvPr id="305197" name="Group 111"/>
              <p:cNvGrpSpPr>
                <a:grpSpLocks/>
              </p:cNvGrpSpPr>
              <p:nvPr/>
            </p:nvGrpSpPr>
            <p:grpSpPr bwMode="auto">
              <a:xfrm>
                <a:off x="4940" y="2165"/>
                <a:ext cx="756" cy="1329"/>
                <a:chOff x="4940" y="2165"/>
                <a:chExt cx="756" cy="1329"/>
              </a:xfrm>
            </p:grpSpPr>
            <p:grpSp>
              <p:nvGrpSpPr>
                <p:cNvPr id="305199" name="Group 112"/>
                <p:cNvGrpSpPr>
                  <a:grpSpLocks/>
                </p:cNvGrpSpPr>
                <p:nvPr/>
              </p:nvGrpSpPr>
              <p:grpSpPr bwMode="auto">
                <a:xfrm>
                  <a:off x="4940" y="2165"/>
                  <a:ext cx="756" cy="1329"/>
                  <a:chOff x="4940" y="2165"/>
                  <a:chExt cx="756" cy="1329"/>
                </a:xfrm>
              </p:grpSpPr>
              <p:grpSp>
                <p:nvGrpSpPr>
                  <p:cNvPr id="305201" name="Group 113"/>
                  <p:cNvGrpSpPr>
                    <a:grpSpLocks/>
                  </p:cNvGrpSpPr>
                  <p:nvPr/>
                </p:nvGrpSpPr>
                <p:grpSpPr bwMode="auto">
                  <a:xfrm>
                    <a:off x="4940" y="2165"/>
                    <a:ext cx="756" cy="1329"/>
                    <a:chOff x="4940" y="2165"/>
                    <a:chExt cx="756" cy="1329"/>
                  </a:xfrm>
                </p:grpSpPr>
                <p:grpSp>
                  <p:nvGrpSpPr>
                    <p:cNvPr id="305204" name="Group 114"/>
                    <p:cNvGrpSpPr>
                      <a:grpSpLocks/>
                    </p:cNvGrpSpPr>
                    <p:nvPr/>
                  </p:nvGrpSpPr>
                  <p:grpSpPr bwMode="auto">
                    <a:xfrm>
                      <a:off x="4940" y="2165"/>
                      <a:ext cx="756" cy="1329"/>
                      <a:chOff x="4940" y="2165"/>
                      <a:chExt cx="756" cy="1329"/>
                    </a:xfrm>
                  </p:grpSpPr>
                  <p:sp>
                    <p:nvSpPr>
                      <p:cNvPr id="834675" name="AutoShape 115"/>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4676" name="Rectangle 116"/>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4677" name="Line 117"/>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78" name="Rectangle 118"/>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4679" name="Rectangle 119"/>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4680" name="Line 120"/>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81" name="Line 121"/>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82" name="Line 122"/>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83" name="Line 123"/>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84" name="Line 124"/>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85" name="Line 125"/>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86" name="Line 126"/>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87" name="Line 127"/>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88" name="Line 128"/>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89" name="Line 129"/>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4690" name="Rectangle 130"/>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1200" b="1">
                            <a:solidFill>
                              <a:srgbClr val="1A0004"/>
                            </a:solidFill>
                            <a:latin typeface="Times" charset="0"/>
                            <a:ea typeface="SimSun" pitchFamily="2" charset="-122"/>
                            <a:cs typeface="+mn-cs"/>
                          </a:rPr>
                          <a:t>   </a:t>
                        </a:r>
                        <a:r>
                          <a:rPr lang="zh-CN" altLang="en-US" sz="1000" b="1">
                            <a:solidFill>
                              <a:srgbClr val="1A0004"/>
                            </a:solidFill>
                            <a:latin typeface="Times" charset="0"/>
                            <a:ea typeface="SimSun" pitchFamily="2" charset="-122"/>
                            <a:cs typeface="+mn-cs"/>
                          </a:rPr>
                          <a:t>王朝</a:t>
                        </a:r>
                        <a:endParaRPr lang="zh-CN" altLang="en-US" sz="2800">
                          <a:solidFill>
                            <a:srgbClr val="00DFCA"/>
                          </a:solidFill>
                          <a:latin typeface="Comic Sans MS" pitchFamily="66" charset="0"/>
                          <a:ea typeface="SimSun" pitchFamily="2" charset="-122"/>
                          <a:cs typeface="+mn-cs"/>
                        </a:endParaRPr>
                      </a:p>
                    </p:txBody>
                  </p:sp>
                  <p:sp>
                    <p:nvSpPr>
                      <p:cNvPr id="834691" name="Rectangle 131"/>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4692" name="Rectangle 132"/>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4693" name="Rectangle 133"/>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4694" name="Rectangle 134"/>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4695" name="Text Box 135"/>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4696" name="Text Box 136"/>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4697" name="Text Box 137"/>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4698" name="Text Box 138"/>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4699" name="Text Box 139"/>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4700" name="Text Box 140"/>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grpSp>
                <p:sp>
                  <p:nvSpPr>
                    <p:cNvPr id="834701" name="Rectangle 141"/>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r>
                        <a:rPr lang="zh-CN" altLang="en-US" sz="1000" b="1">
                          <a:solidFill>
                            <a:srgbClr val="1A0004"/>
                          </a:solidFill>
                          <a:latin typeface="Comic Sans MS" charset="0"/>
                          <a:ea typeface="SimSun" charset="0"/>
                          <a:cs typeface="SimSun" charset="0"/>
                        </a:rPr>
                        <a:t>扫</a:t>
                      </a:r>
                      <a:r>
                        <a:rPr lang="en-US" altLang="zh-CN" sz="1000" b="1">
                          <a:solidFill>
                            <a:srgbClr val="1A0004"/>
                          </a:solidFill>
                          <a:latin typeface="Comic Sans MS" charset="0"/>
                          <a:ea typeface="SimSun" charset="0"/>
                          <a:cs typeface="SimSun" charset="0"/>
                        </a:rPr>
                        <a:t>—</a:t>
                      </a:r>
                      <a:r>
                        <a:rPr lang="zh-CN" altLang="en-US" sz="1000" b="1">
                          <a:solidFill>
                            <a:srgbClr val="1A0004"/>
                          </a:solidFill>
                          <a:latin typeface="Comic Sans MS" charset="0"/>
                          <a:ea typeface="SimSun" charset="0"/>
                          <a:cs typeface="SimSun" charset="0"/>
                        </a:rPr>
                        <a:t>卫</a:t>
                      </a:r>
                      <a:r>
                        <a:rPr lang="en-US" altLang="zh-CN" sz="1000" b="1">
                          <a:solidFill>
                            <a:srgbClr val="1A0004"/>
                          </a:solidFill>
                          <a:latin typeface="Comic Sans MS" charset="0"/>
                          <a:ea typeface="SimSun" charset="0"/>
                          <a:cs typeface="SimSun" charset="0"/>
                        </a:rPr>
                        <a:t>—</a:t>
                      </a:r>
                      <a:r>
                        <a:rPr lang="zh-CN" altLang="en-US" sz="1000" b="1">
                          <a:solidFill>
                            <a:srgbClr val="1A0004"/>
                          </a:solidFill>
                          <a:latin typeface="Comic Sans MS" charset="0"/>
                          <a:ea typeface="SimSun" charset="0"/>
                          <a:cs typeface="SimSun" charset="0"/>
                        </a:rPr>
                        <a:t>罗</a:t>
                      </a:r>
                      <a:endParaRPr lang="zh-CN" altLang="en-US" sz="2800">
                        <a:solidFill>
                          <a:srgbClr val="00DFCA"/>
                        </a:solidFill>
                        <a:latin typeface="Comic Sans MS" charset="0"/>
                        <a:ea typeface="SimSun" charset="0"/>
                        <a:cs typeface="SimSun" charset="0"/>
                      </a:endParaRPr>
                    </a:p>
                  </p:txBody>
                </p:sp>
              </p:grpSp>
              <p:sp>
                <p:nvSpPr>
                  <p:cNvPr id="834702" name="Rectangle 142"/>
                  <p:cNvSpPr>
                    <a:spLocks noChangeArrowheads="1"/>
                  </p:cNvSpPr>
                  <p:nvPr/>
                </p:nvSpPr>
                <p:spPr bwMode="auto">
                  <a:xfrm>
                    <a:off x="4946" y="2387"/>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r>
                      <a:rPr lang="zh-CN" altLang="en-US" sz="1000" b="1">
                        <a:solidFill>
                          <a:srgbClr val="000000"/>
                        </a:solidFill>
                        <a:effectLst>
                          <a:outerShdw blurRad="38100" dist="38100" dir="2700000" algn="tl">
                            <a:srgbClr val="FFFFFF"/>
                          </a:outerShdw>
                        </a:effectLst>
                        <a:latin typeface="SimSun" charset="0"/>
                        <a:ea typeface="SimSun" charset="0"/>
                        <a:cs typeface="SimSun" charset="0"/>
                      </a:rPr>
                      <a:t> </a:t>
                    </a:r>
                    <a:r>
                      <a:rPr lang="en-US" altLang="zh-CN" sz="1000" b="1">
                        <a:solidFill>
                          <a:srgbClr val="000000"/>
                        </a:solidFill>
                        <a:effectLst>
                          <a:outerShdw blurRad="38100" dist="38100" dir="2700000" algn="tl">
                            <a:srgbClr val="FFFFFF"/>
                          </a:outerShdw>
                        </a:effectLst>
                        <a:latin typeface="SimSun" charset="0"/>
                        <a:ea typeface="SimSun" charset="0"/>
                        <a:cs typeface="SimSun" charset="0"/>
                      </a:rPr>
                      <a:t>••• </a:t>
                    </a:r>
                    <a:r>
                      <a:rPr lang="zh-CN" altLang="en-US" sz="1000" b="1">
                        <a:solidFill>
                          <a:srgbClr val="000000"/>
                        </a:solidFill>
                        <a:effectLst>
                          <a:outerShdw blurRad="38100" dist="38100" dir="2700000" algn="tl">
                            <a:srgbClr val="FFFFFF"/>
                          </a:outerShdw>
                        </a:effectLst>
                        <a:latin typeface="SimSun" charset="0"/>
                        <a:ea typeface="SimSun" charset="0"/>
                        <a:cs typeface="SimSun" charset="0"/>
                      </a:rPr>
                      <a:t>分裂 </a:t>
                    </a:r>
                    <a:r>
                      <a:rPr lang="en-US" altLang="zh-CN" sz="1000" b="1">
                        <a:solidFill>
                          <a:srgbClr val="000000"/>
                        </a:solidFill>
                        <a:effectLst>
                          <a:outerShdw blurRad="38100" dist="38100" dir="2700000" algn="tl">
                            <a:srgbClr val="FFFFFF"/>
                          </a:outerShdw>
                        </a:effectLst>
                        <a:latin typeface="SimSun" charset="0"/>
                        <a:ea typeface="SimSun" charset="0"/>
                        <a:cs typeface="SimSun" charset="0"/>
                      </a:rPr>
                      <a:t>••• </a:t>
                    </a:r>
                  </a:p>
                </p:txBody>
              </p:sp>
              <p:sp>
                <p:nvSpPr>
                  <p:cNvPr id="834703" name="Rectangle 143"/>
                  <p:cNvSpPr>
                    <a:spLocks noChangeArrowheads="1"/>
                  </p:cNvSpPr>
                  <p:nvPr/>
                </p:nvSpPr>
                <p:spPr bwMode="auto">
                  <a:xfrm>
                    <a:off x="5059" y="2497"/>
                    <a:ext cx="4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r>
                      <a:rPr lang="ja-JP" altLang="en-US" sz="1000" b="1">
                        <a:solidFill>
                          <a:srgbClr val="1A0004"/>
                        </a:solidFill>
                        <a:latin typeface="SimSun" charset="0"/>
                        <a:ea typeface="SimSun" charset="0"/>
                        <a:cs typeface="SimSun" charset="0"/>
                      </a:rPr>
                      <a:t>北</a:t>
                    </a:r>
                    <a:r>
                      <a:rPr lang="zh-CN" altLang="en-US" sz="1000" b="1">
                        <a:solidFill>
                          <a:srgbClr val="1A0004"/>
                        </a:solidFill>
                        <a:latin typeface="SimSun" charset="0"/>
                        <a:ea typeface="SimSun" charset="0"/>
                        <a:cs typeface="SimSun" charset="0"/>
                      </a:rPr>
                      <a:t>     </a:t>
                    </a:r>
                    <a:r>
                      <a:rPr lang="ja-JP" altLang="en-US" sz="1000" b="1">
                        <a:solidFill>
                          <a:srgbClr val="1A0004"/>
                        </a:solidFill>
                        <a:latin typeface="SimSun" charset="0"/>
                        <a:ea typeface="SimSun" charset="0"/>
                        <a:cs typeface="SimSun" charset="0"/>
                      </a:rPr>
                      <a:t>南</a:t>
                    </a:r>
                    <a:endParaRPr lang="zh-CN" altLang="en-US" sz="1000" b="1">
                      <a:solidFill>
                        <a:srgbClr val="000000"/>
                      </a:solidFill>
                      <a:latin typeface="SimSun" charset="0"/>
                      <a:ea typeface="SimSun" charset="0"/>
                      <a:cs typeface="SimSun" charset="0"/>
                    </a:endParaRPr>
                  </a:p>
                </p:txBody>
              </p:sp>
            </p:grpSp>
            <p:sp>
              <p:nvSpPr>
                <p:cNvPr id="834704" name="Rectangle 144"/>
                <p:cNvSpPr>
                  <a:spLocks noChangeArrowheads="1"/>
                </p:cNvSpPr>
                <p:nvPr/>
              </p:nvSpPr>
              <p:spPr bwMode="auto">
                <a:xfrm>
                  <a:off x="4982" y="2609"/>
                  <a:ext cx="65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r>
                    <a:rPr lang="ja-JP" altLang="en-US" sz="1000" b="1">
                      <a:solidFill>
                        <a:srgbClr val="1A0004"/>
                      </a:solidFill>
                      <a:latin typeface="SimSun" charset="0"/>
                      <a:ea typeface="SimSun" charset="0"/>
                      <a:cs typeface="SimSun" charset="0"/>
                    </a:rPr>
                    <a:t>以色列</a:t>
                  </a:r>
                  <a:r>
                    <a:rPr lang="zh-CN" altLang="en-US" sz="1000" b="1">
                      <a:solidFill>
                        <a:srgbClr val="1A0004"/>
                      </a:solidFill>
                      <a:latin typeface="SimSun" charset="0"/>
                      <a:ea typeface="SimSun" charset="0"/>
                      <a:cs typeface="SimSun" charset="0"/>
                    </a:rPr>
                    <a:t>  </a:t>
                  </a:r>
                  <a:r>
                    <a:rPr lang="ja-JP" altLang="en-US" sz="1000" b="1">
                      <a:solidFill>
                        <a:srgbClr val="1A0004"/>
                      </a:solidFill>
                      <a:latin typeface="SimSun" charset="0"/>
                      <a:ea typeface="SimSun" charset="0"/>
                      <a:cs typeface="SimSun" charset="0"/>
                    </a:rPr>
                    <a:t>犹大</a:t>
                  </a:r>
                  <a:endParaRPr lang="zh-CN" altLang="en-US" sz="1000" b="1">
                    <a:solidFill>
                      <a:srgbClr val="1A0004"/>
                    </a:solidFill>
                    <a:latin typeface="SimSun" charset="0"/>
                    <a:ea typeface="SimSun" charset="0"/>
                    <a:cs typeface="SimSun" charset="0"/>
                  </a:endParaRPr>
                </a:p>
              </p:txBody>
            </p:sp>
          </p:grpSp>
          <p:sp>
            <p:nvSpPr>
              <p:cNvPr id="834705" name="Text Box 145"/>
              <p:cNvSpPr txBox="1">
                <a:spLocks noChangeArrowheads="1"/>
              </p:cNvSpPr>
              <p:nvPr/>
            </p:nvSpPr>
            <p:spPr bwMode="auto">
              <a:xfrm>
                <a:off x="5042" y="2727"/>
                <a:ext cx="536"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en-US" altLang="zh-CN" sz="1000" b="1">
                    <a:solidFill>
                      <a:srgbClr val="1A0004"/>
                    </a:solidFill>
                    <a:latin typeface="SimSun" pitchFamily="2" charset="-122"/>
                    <a:ea typeface="SimSun" pitchFamily="2" charset="-122"/>
                    <a:cs typeface="+mn-cs"/>
                  </a:rPr>
                  <a:t>10      2</a:t>
                </a:r>
              </a:p>
            </p:txBody>
          </p:sp>
        </p:grpSp>
        <p:sp>
          <p:nvSpPr>
            <p:cNvPr id="834706" name="Rectangle 146"/>
            <p:cNvSpPr>
              <a:spLocks noChangeArrowheads="1"/>
            </p:cNvSpPr>
            <p:nvPr/>
          </p:nvSpPr>
          <p:spPr bwMode="auto">
            <a:xfrm>
              <a:off x="4962" y="2826"/>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algn="ctr" eaLnBrk="0" hangingPunct="0"/>
              <a:r>
                <a:rPr lang="zh-CN" altLang="en-US" sz="1000" b="1">
                  <a:solidFill>
                    <a:srgbClr val="000000"/>
                  </a:solidFill>
                  <a:effectLst>
                    <a:outerShdw blurRad="38100" dist="38100" dir="2700000" algn="tl">
                      <a:srgbClr val="FFFFFF"/>
                    </a:outerShdw>
                  </a:effectLst>
                  <a:latin typeface="SimSun" charset="0"/>
                  <a:ea typeface="SimSun" charset="0"/>
                  <a:cs typeface="SimSun" charset="0"/>
                </a:rPr>
                <a:t>先知</a:t>
              </a:r>
              <a:endParaRPr lang="en-US" altLang="zh-CN" sz="1000" b="1">
                <a:solidFill>
                  <a:srgbClr val="000000"/>
                </a:solidFill>
                <a:effectLst>
                  <a:outerShdw blurRad="38100" dist="38100" dir="2700000" algn="tl">
                    <a:srgbClr val="FFFFFF"/>
                  </a:outerShdw>
                </a:effectLst>
                <a:latin typeface="SimSun" charset="0"/>
                <a:ea typeface="SimSun" charset="0"/>
                <a:cs typeface="SimSun" charset="0"/>
              </a:endParaRPr>
            </a:p>
          </p:txBody>
        </p:sp>
      </p:grpSp>
      <p:sp>
        <p:nvSpPr>
          <p:cNvPr id="834708" name="Text Box 148"/>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zh-CN" altLang="en-US" sz="1200" b="1">
                <a:solidFill>
                  <a:srgbClr val="FFFFFF"/>
                </a:solidFill>
                <a:latin typeface="SimSun" charset="0"/>
                <a:ea typeface="SimSun" charset="0"/>
                <a:cs typeface="SimSun" charset="0"/>
              </a:rPr>
              <a:t>学生</a:t>
            </a:r>
            <a:r>
              <a:rPr lang="ja-JP" altLang="en-US" sz="1200" b="1">
                <a:solidFill>
                  <a:srgbClr val="FFFFFF"/>
                </a:solidFill>
                <a:latin typeface="SimSun" charset="0"/>
                <a:ea typeface="SimSun" charset="0"/>
                <a:cs typeface="SimSun" charset="0"/>
              </a:rPr>
              <a:t>手册</a:t>
            </a:r>
            <a:r>
              <a:rPr lang="zh-CN" altLang="en-US" sz="1200" b="1">
                <a:solidFill>
                  <a:srgbClr val="FFFFFF"/>
                </a:solidFill>
                <a:latin typeface="SimSun" charset="0"/>
                <a:ea typeface="SimSun" charset="0"/>
                <a:cs typeface="SimSun" charset="0"/>
              </a:rPr>
              <a:t>第</a:t>
            </a:r>
            <a:r>
              <a:rPr lang="en-US" altLang="zh-CN" sz="1200" b="1">
                <a:solidFill>
                  <a:srgbClr val="FFFFFF"/>
                </a:solidFill>
                <a:latin typeface="SimSun" charset="0"/>
                <a:ea typeface="SimSun" charset="0"/>
                <a:cs typeface="SimSun" charset="0"/>
              </a:rPr>
              <a:t>32-37</a:t>
            </a:r>
            <a:r>
              <a:rPr lang="zh-CN" altLang="en-US" sz="1200" b="1">
                <a:solidFill>
                  <a:srgbClr val="FFFFFF"/>
                </a:solidFill>
                <a:latin typeface="SimSun" charset="0"/>
                <a:ea typeface="SimSun" charset="0"/>
                <a:cs typeface="SimSun" charset="0"/>
              </a:rPr>
              <a:t>页</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834665"/>
                                        </p:tgtEl>
                                        <p:attrNameLst>
                                          <p:attrName>style.visibility</p:attrName>
                                        </p:attrNameLst>
                                      </p:cBhvr>
                                      <p:to>
                                        <p:strVal val="visible"/>
                                      </p:to>
                                    </p:set>
                                    <p:anim calcmode="lin" valueType="num">
                                      <p:cBhvr>
                                        <p:cTn id="7" dur="500" fill="hold"/>
                                        <p:tgtEl>
                                          <p:spTgt spid="834665"/>
                                        </p:tgtEl>
                                        <p:attrNameLst>
                                          <p:attrName>ppt_x</p:attrName>
                                        </p:attrNameLst>
                                      </p:cBhvr>
                                      <p:tavLst>
                                        <p:tav tm="0">
                                          <p:val>
                                            <p:strVal val="#ppt_x-#ppt_w/2"/>
                                          </p:val>
                                        </p:tav>
                                        <p:tav tm="100000">
                                          <p:val>
                                            <p:strVal val="#ppt_x"/>
                                          </p:val>
                                        </p:tav>
                                      </p:tavLst>
                                    </p:anim>
                                    <p:anim calcmode="lin" valueType="num">
                                      <p:cBhvr>
                                        <p:cTn id="8" dur="500" fill="hold"/>
                                        <p:tgtEl>
                                          <p:spTgt spid="834665"/>
                                        </p:tgtEl>
                                        <p:attrNameLst>
                                          <p:attrName>ppt_y</p:attrName>
                                        </p:attrNameLst>
                                      </p:cBhvr>
                                      <p:tavLst>
                                        <p:tav tm="0">
                                          <p:val>
                                            <p:strVal val="#ppt_y"/>
                                          </p:val>
                                        </p:tav>
                                        <p:tav tm="100000">
                                          <p:val>
                                            <p:strVal val="#ppt_y"/>
                                          </p:val>
                                        </p:tav>
                                      </p:tavLst>
                                    </p:anim>
                                    <p:anim calcmode="lin" valueType="num">
                                      <p:cBhvr>
                                        <p:cTn id="9" dur="500" fill="hold"/>
                                        <p:tgtEl>
                                          <p:spTgt spid="834665"/>
                                        </p:tgtEl>
                                        <p:attrNameLst>
                                          <p:attrName>ppt_w</p:attrName>
                                        </p:attrNameLst>
                                      </p:cBhvr>
                                      <p:tavLst>
                                        <p:tav tm="0">
                                          <p:val>
                                            <p:fltVal val="0"/>
                                          </p:val>
                                        </p:tav>
                                        <p:tav tm="100000">
                                          <p:val>
                                            <p:strVal val="#ppt_w"/>
                                          </p:val>
                                        </p:tav>
                                      </p:tavLst>
                                    </p:anim>
                                    <p:anim calcmode="lin" valueType="num">
                                      <p:cBhvr>
                                        <p:cTn id="10" dur="500" fill="hold"/>
                                        <p:tgtEl>
                                          <p:spTgt spid="834665"/>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34666"/>
                                        </p:tgtEl>
                                        <p:attrNameLst>
                                          <p:attrName>style.visibility</p:attrName>
                                        </p:attrNameLst>
                                      </p:cBhvr>
                                      <p:to>
                                        <p:strVal val="visible"/>
                                      </p:to>
                                    </p:set>
                                    <p:anim calcmode="lin" valueType="num">
                                      <p:cBhvr>
                                        <p:cTn id="14" dur="500" fill="hold"/>
                                        <p:tgtEl>
                                          <p:spTgt spid="834666"/>
                                        </p:tgtEl>
                                        <p:attrNameLst>
                                          <p:attrName>ppt_w</p:attrName>
                                        </p:attrNameLst>
                                      </p:cBhvr>
                                      <p:tavLst>
                                        <p:tav tm="0">
                                          <p:val>
                                            <p:fltVal val="0"/>
                                          </p:val>
                                        </p:tav>
                                        <p:tav tm="100000">
                                          <p:val>
                                            <p:strVal val="#ppt_w"/>
                                          </p:val>
                                        </p:tav>
                                      </p:tavLst>
                                    </p:anim>
                                    <p:anim calcmode="lin" valueType="num">
                                      <p:cBhvr>
                                        <p:cTn id="15" dur="500" fill="hold"/>
                                        <p:tgtEl>
                                          <p:spTgt spid="834666"/>
                                        </p:tgtEl>
                                        <p:attrNameLst>
                                          <p:attrName>ppt_h</p:attrName>
                                        </p:attrNameLst>
                                      </p:cBhvr>
                                      <p:tavLst>
                                        <p:tav tm="0">
                                          <p:val>
                                            <p:fltVal val="0"/>
                                          </p:val>
                                        </p:tav>
                                        <p:tav tm="100000">
                                          <p:val>
                                            <p:strVal val="#ppt_h"/>
                                          </p:val>
                                        </p:tav>
                                      </p:tavLst>
                                    </p:anim>
                                    <p:anim calcmode="lin" valueType="num">
                                      <p:cBhvr>
                                        <p:cTn id="16" dur="500" fill="hold"/>
                                        <p:tgtEl>
                                          <p:spTgt spid="834666"/>
                                        </p:tgtEl>
                                        <p:attrNameLst>
                                          <p:attrName>ppt_x</p:attrName>
                                        </p:attrNameLst>
                                      </p:cBhvr>
                                      <p:tavLst>
                                        <p:tav tm="0">
                                          <p:val>
                                            <p:fltVal val="0.5"/>
                                          </p:val>
                                        </p:tav>
                                        <p:tav tm="100000">
                                          <p:val>
                                            <p:strVal val="#ppt_x"/>
                                          </p:val>
                                        </p:tav>
                                      </p:tavLst>
                                    </p:anim>
                                    <p:anim calcmode="lin" valueType="num">
                                      <p:cBhvr>
                                        <p:cTn id="17" dur="500" fill="hold"/>
                                        <p:tgtEl>
                                          <p:spTgt spid="834666"/>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4665" grpId="0"/>
      <p:bldP spid="834666"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6610" name="Rectangle 2"/>
          <p:cNvSpPr>
            <a:spLocks noChangeArrowheads="1"/>
          </p:cNvSpPr>
          <p:nvPr/>
        </p:nvSpPr>
        <p:spPr bwMode="auto">
          <a:xfrm>
            <a:off x="3130550" y="1377950"/>
            <a:ext cx="3035300" cy="4419600"/>
          </a:xfrm>
          <a:prstGeom prst="rect">
            <a:avLst/>
          </a:prstGeom>
          <a:solidFill>
            <a:srgbClr val="003399"/>
          </a:solidFill>
          <a:ln w="12700">
            <a:solidFill>
              <a:srgbClr val="003399"/>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a:solidFill>
                <a:srgbClr val="00DFCA"/>
              </a:solidFill>
              <a:latin typeface="Comic Sans MS" charset="0"/>
            </a:endParaRPr>
          </a:p>
        </p:txBody>
      </p:sp>
      <p:sp>
        <p:nvSpPr>
          <p:cNvPr id="836611" name="AutoShape 3"/>
          <p:cNvSpPr>
            <a:spLocks noChangeArrowheads="1"/>
          </p:cNvSpPr>
          <p:nvPr/>
        </p:nvSpPr>
        <p:spPr bwMode="auto">
          <a:xfrm>
            <a:off x="3130550" y="996950"/>
            <a:ext cx="1663700" cy="1054100"/>
          </a:xfrm>
          <a:prstGeom prst="roundRect">
            <a:avLst>
              <a:gd name="adj" fmla="val 12495"/>
            </a:avLst>
          </a:prstGeom>
          <a:solidFill>
            <a:srgbClr val="003399"/>
          </a:solidFill>
          <a:ln w="12700">
            <a:solidFill>
              <a:srgbClr val="003399"/>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612" name="Rectangle 4"/>
          <p:cNvSpPr>
            <a:spLocks noChangeArrowheads="1"/>
          </p:cNvSpPr>
          <p:nvPr/>
        </p:nvSpPr>
        <p:spPr bwMode="auto">
          <a:xfrm>
            <a:off x="3273425" y="1812925"/>
            <a:ext cx="2606675"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613" name="Rectangle 5"/>
          <p:cNvSpPr>
            <a:spLocks noChangeArrowheads="1"/>
          </p:cNvSpPr>
          <p:nvPr/>
        </p:nvSpPr>
        <p:spPr bwMode="auto">
          <a:xfrm>
            <a:off x="3276600" y="1600200"/>
            <a:ext cx="152400" cy="4191000"/>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620" name="Line 12"/>
          <p:cNvSpPr>
            <a:spLocks noChangeShapeType="1"/>
          </p:cNvSpPr>
          <p:nvPr/>
        </p:nvSpPr>
        <p:spPr bwMode="auto">
          <a:xfrm>
            <a:off x="3289300" y="2246313"/>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621" name="Line 13"/>
          <p:cNvSpPr>
            <a:spLocks noChangeShapeType="1"/>
          </p:cNvSpPr>
          <p:nvPr/>
        </p:nvSpPr>
        <p:spPr bwMode="auto">
          <a:xfrm>
            <a:off x="3284538" y="3200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622" name="Line 14"/>
          <p:cNvSpPr>
            <a:spLocks noChangeShapeType="1"/>
          </p:cNvSpPr>
          <p:nvPr/>
        </p:nvSpPr>
        <p:spPr bwMode="auto">
          <a:xfrm>
            <a:off x="3290888" y="3657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623" name="Line 15"/>
          <p:cNvSpPr>
            <a:spLocks noChangeShapeType="1"/>
          </p:cNvSpPr>
          <p:nvPr/>
        </p:nvSpPr>
        <p:spPr bwMode="auto">
          <a:xfrm>
            <a:off x="3297238" y="5435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624" name="Line 16"/>
          <p:cNvSpPr>
            <a:spLocks noChangeShapeType="1"/>
          </p:cNvSpPr>
          <p:nvPr/>
        </p:nvSpPr>
        <p:spPr bwMode="auto">
          <a:xfrm>
            <a:off x="3262313" y="2692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625" name="Line 17"/>
          <p:cNvSpPr>
            <a:spLocks noChangeShapeType="1"/>
          </p:cNvSpPr>
          <p:nvPr/>
        </p:nvSpPr>
        <p:spPr bwMode="auto">
          <a:xfrm>
            <a:off x="3290888" y="1824038"/>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626" name="Rectangle 18"/>
          <p:cNvSpPr>
            <a:spLocks noChangeArrowheads="1"/>
          </p:cNvSpPr>
          <p:nvPr/>
        </p:nvSpPr>
        <p:spPr bwMode="auto">
          <a:xfrm>
            <a:off x="3824288" y="1812925"/>
            <a:ext cx="142875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627" name="Rectangle 19"/>
          <p:cNvSpPr>
            <a:spLocks noChangeArrowheads="1"/>
          </p:cNvSpPr>
          <p:nvPr/>
        </p:nvSpPr>
        <p:spPr bwMode="auto">
          <a:xfrm>
            <a:off x="4538663" y="2555875"/>
            <a:ext cx="160337" cy="1160463"/>
          </a:xfrm>
          <a:prstGeom prst="rect">
            <a:avLst/>
          </a:prstGeom>
          <a:solidFill>
            <a:srgbClr val="003399"/>
          </a:solidFill>
          <a:ln w="12700">
            <a:solidFill>
              <a:srgbClr val="003399"/>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628" name="Rectangle 20"/>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ltLang="zh-CN" sz="8800">
                <a:solidFill>
                  <a:srgbClr val="FFD34A"/>
                </a:solidFill>
                <a:latin typeface="Times" charset="0"/>
                <a:ea typeface="宋体" charset="0"/>
                <a:cs typeface="宋体" charset="0"/>
              </a:rPr>
              <a:t>7</a:t>
            </a:r>
          </a:p>
        </p:txBody>
      </p:sp>
      <p:sp>
        <p:nvSpPr>
          <p:cNvPr id="836629" name="Line 21"/>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836630" name="Rectangle 22"/>
          <p:cNvSpPr>
            <a:spLocks noChangeArrowheads="1"/>
          </p:cNvSpPr>
          <p:nvPr/>
        </p:nvSpPr>
        <p:spPr bwMode="auto">
          <a:xfrm>
            <a:off x="4786313" y="979488"/>
            <a:ext cx="1558925" cy="3635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ja-JP" altLang="en-US" sz="1800" b="1">
                <a:solidFill>
                  <a:srgbClr val="114FFB"/>
                </a:solidFill>
                <a:latin typeface="Times" charset="0"/>
                <a:cs typeface="+mn-cs"/>
              </a:rPr>
              <a:t>约</a:t>
            </a:r>
            <a:r>
              <a:rPr lang="en-US" altLang="zh-CN" sz="1800" b="1">
                <a:solidFill>
                  <a:srgbClr val="114FFB"/>
                </a:solidFill>
                <a:latin typeface="Times" charset="0"/>
                <a:ea typeface="SimSun" pitchFamily="2" charset="-122"/>
                <a:cs typeface="+mn-cs"/>
              </a:rPr>
              <a:t>主前1000年</a:t>
            </a:r>
            <a:endParaRPr lang="zh-CN" altLang="en-US" sz="1800" b="1">
              <a:solidFill>
                <a:srgbClr val="114FFB"/>
              </a:solidFill>
              <a:latin typeface="Times" charset="0"/>
              <a:ea typeface="SimSun" pitchFamily="2" charset="-122"/>
              <a:cs typeface="+mn-cs"/>
            </a:endParaRPr>
          </a:p>
        </p:txBody>
      </p:sp>
      <p:sp>
        <p:nvSpPr>
          <p:cNvPr id="836631" name="Text Box 23"/>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lgn="ctr" eaLnBrk="0" hangingPunct="0">
              <a:spcBef>
                <a:spcPct val="50000"/>
              </a:spcBef>
              <a:defRPr/>
            </a:pPr>
            <a:r>
              <a:rPr lang="zh-CN" altLang="en-US" sz="2000">
                <a:solidFill>
                  <a:srgbClr val="FFA27C"/>
                </a:solidFill>
                <a:latin typeface="B VAG Rounded Bold" charset="0"/>
                <a:ea typeface="宋体" charset="0"/>
                <a:cs typeface="宋体" charset="0"/>
              </a:rPr>
              <a:t> </a:t>
            </a:r>
          </a:p>
        </p:txBody>
      </p:sp>
      <p:sp>
        <p:nvSpPr>
          <p:cNvPr id="836632" name="Rectangle 24"/>
          <p:cNvSpPr>
            <a:spLocks noChangeArrowheads="1"/>
          </p:cNvSpPr>
          <p:nvPr/>
        </p:nvSpPr>
        <p:spPr bwMode="auto">
          <a:xfrm>
            <a:off x="8081963" y="6540500"/>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42</a:t>
            </a:r>
          </a:p>
        </p:txBody>
      </p:sp>
      <p:sp>
        <p:nvSpPr>
          <p:cNvPr id="836655" name="Line 47"/>
          <p:cNvSpPr>
            <a:spLocks noChangeShapeType="1"/>
          </p:cNvSpPr>
          <p:nvPr/>
        </p:nvSpPr>
        <p:spPr bwMode="auto">
          <a:xfrm>
            <a:off x="3300413" y="4114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656" name="Line 48"/>
          <p:cNvSpPr>
            <a:spLocks noChangeShapeType="1"/>
          </p:cNvSpPr>
          <p:nvPr/>
        </p:nvSpPr>
        <p:spPr bwMode="auto">
          <a:xfrm>
            <a:off x="3295650" y="45593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657" name="Line 49"/>
          <p:cNvSpPr>
            <a:spLocks noChangeShapeType="1"/>
          </p:cNvSpPr>
          <p:nvPr/>
        </p:nvSpPr>
        <p:spPr bwMode="auto">
          <a:xfrm>
            <a:off x="3297238" y="5003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658" name="Rectangle 50"/>
          <p:cNvSpPr>
            <a:spLocks noChangeArrowheads="1"/>
          </p:cNvSpPr>
          <p:nvPr/>
        </p:nvSpPr>
        <p:spPr bwMode="auto">
          <a:xfrm>
            <a:off x="5429250" y="2909888"/>
            <a:ext cx="1428750" cy="519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659" name="Rectangle 51"/>
          <p:cNvSpPr>
            <a:spLocks noChangeArrowheads="1"/>
          </p:cNvSpPr>
          <p:nvPr/>
        </p:nvSpPr>
        <p:spPr bwMode="auto">
          <a:xfrm>
            <a:off x="5992813" y="3470275"/>
            <a:ext cx="176212" cy="1347788"/>
          </a:xfrm>
          <a:prstGeom prst="rect">
            <a:avLst/>
          </a:prstGeom>
          <a:solidFill>
            <a:srgbClr val="003399"/>
          </a:solidFill>
          <a:ln w="12700">
            <a:solidFill>
              <a:srgbClr val="003399"/>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660" name="Line 52"/>
          <p:cNvSpPr>
            <a:spLocks noChangeShapeType="1"/>
          </p:cNvSpPr>
          <p:nvPr/>
        </p:nvSpPr>
        <p:spPr bwMode="auto">
          <a:xfrm>
            <a:off x="6092825" y="2921000"/>
            <a:ext cx="0" cy="368300"/>
          </a:xfrm>
          <a:prstGeom prst="line">
            <a:avLst/>
          </a:prstGeom>
          <a:noFill/>
          <a:ln w="50800">
            <a:solidFill>
              <a:srgbClr val="0033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661" name="Rectangle 53"/>
          <p:cNvSpPr>
            <a:spLocks noChangeArrowheads="1"/>
          </p:cNvSpPr>
          <p:nvPr/>
        </p:nvSpPr>
        <p:spPr bwMode="auto">
          <a:xfrm>
            <a:off x="2765425" y="3538538"/>
            <a:ext cx="1847850" cy="10064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eaLnBrk="0" hangingPunct="0">
              <a:defRPr/>
            </a:pPr>
            <a:endParaRPr lang="en-US" sz="2800" b="1">
              <a:solidFill>
                <a:srgbClr val="00DFCA"/>
              </a:solidFill>
              <a:latin typeface="Comic Sans MS" charset="0"/>
            </a:endParaRPr>
          </a:p>
        </p:txBody>
      </p:sp>
      <p:sp>
        <p:nvSpPr>
          <p:cNvPr id="836662" name="Rectangle 54"/>
          <p:cNvSpPr>
            <a:spLocks noChangeArrowheads="1"/>
          </p:cNvSpPr>
          <p:nvPr/>
        </p:nvSpPr>
        <p:spPr bwMode="auto">
          <a:xfrm>
            <a:off x="3717925" y="1389063"/>
            <a:ext cx="2019300"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en-US" altLang="zh-CN" sz="2800" b="1">
                <a:solidFill>
                  <a:srgbClr val="114FFB"/>
                </a:solidFill>
                <a:latin typeface="Comic Sans MS" pitchFamily="66" charset="0"/>
                <a:ea typeface="SimSun" pitchFamily="2" charset="-122"/>
                <a:cs typeface="+mn-cs"/>
              </a:rPr>
              <a:t>扫</a:t>
            </a:r>
            <a:r>
              <a:rPr lang="zh-CN" altLang="en-US" sz="2800" b="1">
                <a:solidFill>
                  <a:srgbClr val="114FFB"/>
                </a:solidFill>
                <a:latin typeface="Times" charset="0"/>
                <a:ea typeface="SimSun" pitchFamily="2" charset="-122"/>
                <a:cs typeface="+mn-cs"/>
              </a:rPr>
              <a:t> </a:t>
            </a:r>
            <a:r>
              <a:rPr lang="en-US" altLang="zh-CN" sz="2800" b="1">
                <a:solidFill>
                  <a:srgbClr val="114FFB"/>
                </a:solidFill>
                <a:latin typeface="Comic Sans MS" pitchFamily="66" charset="0"/>
                <a:ea typeface="SimSun" pitchFamily="2" charset="-122"/>
                <a:cs typeface="+mn-cs"/>
              </a:rPr>
              <a:t>-</a:t>
            </a:r>
            <a:r>
              <a:rPr lang="zh-CN" altLang="en-US" sz="2800" b="1">
                <a:solidFill>
                  <a:srgbClr val="114FFB"/>
                </a:solidFill>
                <a:latin typeface="Comic Sans MS" pitchFamily="66" charset="0"/>
                <a:ea typeface="SimSun" pitchFamily="2" charset="-122"/>
                <a:cs typeface="+mn-cs"/>
              </a:rPr>
              <a:t>卫 </a:t>
            </a:r>
            <a:r>
              <a:rPr lang="en-US" altLang="zh-CN" sz="2800" b="1">
                <a:solidFill>
                  <a:srgbClr val="114FFB"/>
                </a:solidFill>
                <a:latin typeface="Comic Sans MS" pitchFamily="66" charset="0"/>
                <a:ea typeface="SimSun" pitchFamily="2" charset="-122"/>
                <a:cs typeface="+mn-cs"/>
              </a:rPr>
              <a:t>-</a:t>
            </a:r>
            <a:r>
              <a:rPr lang="en-US" altLang="zh-CN" sz="2800" b="1">
                <a:solidFill>
                  <a:srgbClr val="114FFB"/>
                </a:solidFill>
                <a:latin typeface="Times" charset="0"/>
                <a:ea typeface="SimSun" pitchFamily="2" charset="-122"/>
                <a:cs typeface="+mn-cs"/>
              </a:rPr>
              <a:t> </a:t>
            </a:r>
            <a:r>
              <a:rPr lang="zh-CN" altLang="en-US" sz="2800" b="1">
                <a:solidFill>
                  <a:srgbClr val="114FFB"/>
                </a:solidFill>
                <a:latin typeface="Comic Sans MS" pitchFamily="66" charset="0"/>
                <a:ea typeface="SimSun" pitchFamily="2" charset="-122"/>
                <a:cs typeface="+mn-cs"/>
              </a:rPr>
              <a:t>罗</a:t>
            </a:r>
            <a:endParaRPr lang="zh-CN" altLang="en-US" sz="2800" b="1">
              <a:solidFill>
                <a:srgbClr val="114FFB"/>
              </a:solidFill>
              <a:latin typeface="Times" charset="0"/>
              <a:ea typeface="SimSun" pitchFamily="2" charset="-122"/>
              <a:cs typeface="+mn-cs"/>
            </a:endParaRPr>
          </a:p>
        </p:txBody>
      </p:sp>
      <p:sp>
        <p:nvSpPr>
          <p:cNvPr id="836665" name="Rectangle 57"/>
          <p:cNvSpPr>
            <a:spLocks noChangeArrowheads="1"/>
          </p:cNvSpPr>
          <p:nvPr/>
        </p:nvSpPr>
        <p:spPr bwMode="auto">
          <a:xfrm>
            <a:off x="7986713" y="3967163"/>
            <a:ext cx="180975" cy="2413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1000" b="1">
              <a:solidFill>
                <a:srgbClr val="000000"/>
              </a:solidFill>
              <a:latin typeface="Helvetica" charset="0"/>
              <a:ea typeface="SimSun" charset="0"/>
              <a:cs typeface="SimSun" charset="0"/>
            </a:endParaRPr>
          </a:p>
        </p:txBody>
      </p:sp>
      <p:sp>
        <p:nvSpPr>
          <p:cNvPr id="836668" name="Text Box 60"/>
          <p:cNvSpPr txBox="1">
            <a:spLocks noChangeArrowheads="1"/>
          </p:cNvSpPr>
          <p:nvPr/>
        </p:nvSpPr>
        <p:spPr bwMode="auto">
          <a:xfrm>
            <a:off x="1751013" y="-9525"/>
            <a:ext cx="3529012" cy="3048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ja-JP" altLang="en-US" sz="1400" b="1">
                <a:solidFill>
                  <a:srgbClr val="FFFFFF"/>
                </a:solidFill>
                <a:latin typeface="SimSun" charset="0"/>
                <a:ea typeface="SimSun" charset="0"/>
                <a:cs typeface="SimSun" charset="0"/>
              </a:rPr>
              <a:t>以赛亚 </a:t>
            </a:r>
            <a:r>
              <a:rPr lang="en-US" altLang="zh-CN" sz="1400" b="1">
                <a:solidFill>
                  <a:srgbClr val="FFFFFF"/>
                </a:solidFill>
                <a:latin typeface="SimSun" charset="0"/>
                <a:ea typeface="SimSun" charset="0"/>
                <a:cs typeface="SimSun" charset="0"/>
              </a:rPr>
              <a:t>— </a:t>
            </a:r>
            <a:r>
              <a:rPr lang="ja-JP" altLang="en-US" sz="1400" b="1">
                <a:solidFill>
                  <a:srgbClr val="FFFFFF"/>
                </a:solidFill>
                <a:latin typeface="SimSun" charset="0"/>
                <a:ea typeface="SimSun" charset="0"/>
                <a:cs typeface="SimSun" charset="0"/>
              </a:rPr>
              <a:t>玛拉基</a:t>
            </a:r>
            <a:endParaRPr lang="en-US" altLang="zh-CN" sz="1400" b="1">
              <a:solidFill>
                <a:srgbClr val="FFFFFF"/>
              </a:solidFill>
              <a:latin typeface="SimSun" charset="0"/>
              <a:ea typeface="SimSun" charset="0"/>
              <a:cs typeface="SimSun" charset="0"/>
            </a:endParaRPr>
          </a:p>
        </p:txBody>
      </p:sp>
      <p:sp>
        <p:nvSpPr>
          <p:cNvPr id="836669" name="Rectangle 61"/>
          <p:cNvSpPr>
            <a:spLocks noChangeArrowheads="1"/>
          </p:cNvSpPr>
          <p:nvPr/>
        </p:nvSpPr>
        <p:spPr bwMode="auto">
          <a:xfrm>
            <a:off x="3629025" y="3216275"/>
            <a:ext cx="2581275"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r>
              <a:rPr lang="en-US" altLang="zh-CN" sz="2800" b="1">
                <a:solidFill>
                  <a:srgbClr val="114FFB"/>
                </a:solidFill>
                <a:latin typeface="Times" charset="0"/>
                <a:ea typeface="宋体" charset="0"/>
                <a:cs typeface="宋体" charset="0"/>
              </a:rPr>
              <a:t>10            2         </a:t>
            </a:r>
          </a:p>
        </p:txBody>
      </p:sp>
      <p:sp>
        <p:nvSpPr>
          <p:cNvPr id="836670" name="Rectangle 62"/>
          <p:cNvSpPr>
            <a:spLocks noChangeArrowheads="1"/>
          </p:cNvSpPr>
          <p:nvPr/>
        </p:nvSpPr>
        <p:spPr bwMode="auto">
          <a:xfrm>
            <a:off x="3532188" y="2214563"/>
            <a:ext cx="2589212"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2800" b="1">
                <a:solidFill>
                  <a:srgbClr val="114FFB"/>
                </a:solidFill>
                <a:latin typeface="Times" charset="0"/>
                <a:ea typeface="SimSun" pitchFamily="2" charset="-122"/>
                <a:cs typeface="+mn-cs"/>
              </a:rPr>
              <a:t> </a:t>
            </a:r>
            <a:r>
              <a:rPr lang="ja-JP" altLang="en-US" sz="2800" b="1">
                <a:solidFill>
                  <a:srgbClr val="114FFB"/>
                </a:solidFill>
                <a:latin typeface="Times" charset="0"/>
                <a:cs typeface="+mn-cs"/>
              </a:rPr>
              <a:t>北</a:t>
            </a:r>
            <a:r>
              <a:rPr lang="zh-CN" altLang="en-US" sz="2800" b="1">
                <a:solidFill>
                  <a:srgbClr val="114FFB"/>
                </a:solidFill>
                <a:latin typeface="Times" charset="0"/>
                <a:ea typeface="SimSun" pitchFamily="2" charset="-122"/>
                <a:cs typeface="+mn-cs"/>
              </a:rPr>
              <a:t>	      </a:t>
            </a:r>
            <a:r>
              <a:rPr lang="ja-JP" altLang="en-US" sz="2800" b="1">
                <a:solidFill>
                  <a:srgbClr val="114FFB"/>
                </a:solidFill>
                <a:latin typeface="Times" charset="0"/>
                <a:cs typeface="+mn-cs"/>
              </a:rPr>
              <a:t>南</a:t>
            </a:r>
            <a:endParaRPr lang="zh-CN" altLang="en-US" sz="2800" b="1">
              <a:solidFill>
                <a:srgbClr val="114FFB"/>
              </a:solidFill>
              <a:latin typeface="Times" charset="0"/>
              <a:ea typeface="SimSun" pitchFamily="2" charset="-122"/>
              <a:cs typeface="+mn-cs"/>
            </a:endParaRPr>
          </a:p>
        </p:txBody>
      </p:sp>
      <p:sp>
        <p:nvSpPr>
          <p:cNvPr id="836671" name="Rectangle 63"/>
          <p:cNvSpPr>
            <a:spLocks noChangeArrowheads="1"/>
          </p:cNvSpPr>
          <p:nvPr/>
        </p:nvSpPr>
        <p:spPr bwMode="auto">
          <a:xfrm>
            <a:off x="3300413" y="2698750"/>
            <a:ext cx="2808287"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ja-JP" altLang="en-US" sz="2800" b="1">
                <a:solidFill>
                  <a:srgbClr val="114FFB"/>
                </a:solidFill>
                <a:latin typeface="Times" charset="0"/>
                <a:cs typeface="+mn-cs"/>
              </a:rPr>
              <a:t>以色列</a:t>
            </a:r>
            <a:r>
              <a:rPr lang="zh-CN" altLang="en-US" sz="2800" b="1">
                <a:solidFill>
                  <a:srgbClr val="114FFB"/>
                </a:solidFill>
                <a:latin typeface="Times" charset="0"/>
                <a:ea typeface="SimSun" pitchFamily="2" charset="-122"/>
                <a:cs typeface="+mn-cs"/>
              </a:rPr>
              <a:t>      </a:t>
            </a:r>
            <a:r>
              <a:rPr lang="ja-JP" altLang="en-US" sz="2800" b="1">
                <a:solidFill>
                  <a:srgbClr val="114FFB"/>
                </a:solidFill>
                <a:latin typeface="Times" charset="0"/>
                <a:cs typeface="+mn-cs"/>
              </a:rPr>
              <a:t>犹大</a:t>
            </a:r>
            <a:endParaRPr lang="zh-CN" altLang="en-US" sz="2800" b="1">
              <a:solidFill>
                <a:srgbClr val="114FFB"/>
              </a:solidFill>
              <a:latin typeface="Times" charset="0"/>
              <a:ea typeface="SimSun" pitchFamily="2" charset="-122"/>
              <a:cs typeface="+mn-cs"/>
            </a:endParaRPr>
          </a:p>
        </p:txBody>
      </p:sp>
      <p:sp>
        <p:nvSpPr>
          <p:cNvPr id="836672" name="Rectangle 64"/>
          <p:cNvSpPr>
            <a:spLocks noChangeArrowheads="1"/>
          </p:cNvSpPr>
          <p:nvPr/>
        </p:nvSpPr>
        <p:spPr bwMode="auto">
          <a:xfrm>
            <a:off x="3313113" y="1781175"/>
            <a:ext cx="2609850"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r>
              <a:rPr lang="en-US" altLang="zh-CN" sz="2800" b="1">
                <a:solidFill>
                  <a:srgbClr val="114FFB"/>
                </a:solidFill>
                <a:effectLst>
                  <a:outerShdw blurRad="38100" dist="38100" dir="2700000" algn="tl">
                    <a:srgbClr val="000000"/>
                  </a:outerShdw>
                </a:effectLst>
                <a:latin typeface="Times" charset="0"/>
                <a:ea typeface="SimSun" charset="0"/>
                <a:cs typeface="SimSun" charset="0"/>
              </a:rPr>
              <a:t>&lt;&lt;&lt;&lt; </a:t>
            </a:r>
            <a:r>
              <a:rPr lang="ja-JP" altLang="en-US" sz="2800" b="1">
                <a:solidFill>
                  <a:srgbClr val="114FFB"/>
                </a:solidFill>
                <a:effectLst>
                  <a:outerShdw blurRad="38100" dist="38100" dir="2700000" algn="tl">
                    <a:srgbClr val="000000"/>
                  </a:outerShdw>
                </a:effectLst>
                <a:latin typeface="Times" charset="0"/>
              </a:rPr>
              <a:t>分</a:t>
            </a:r>
            <a:r>
              <a:rPr lang="zh-CN" altLang="en-US" sz="2800" b="1">
                <a:solidFill>
                  <a:srgbClr val="114FFB"/>
                </a:solidFill>
                <a:effectLst>
                  <a:outerShdw blurRad="38100" dist="38100" dir="2700000" algn="tl">
                    <a:srgbClr val="000000"/>
                  </a:outerShdw>
                </a:effectLst>
                <a:latin typeface="Times" charset="0"/>
                <a:ea typeface="SimSun" charset="0"/>
                <a:cs typeface="SimSun" charset="0"/>
              </a:rPr>
              <a:t>裂</a:t>
            </a:r>
            <a:r>
              <a:rPr lang="en-US" altLang="zh-CN" sz="2800" b="1">
                <a:solidFill>
                  <a:srgbClr val="114FFB"/>
                </a:solidFill>
                <a:effectLst>
                  <a:outerShdw blurRad="38100" dist="38100" dir="2700000" algn="tl">
                    <a:srgbClr val="000000"/>
                  </a:outerShdw>
                </a:effectLst>
                <a:latin typeface="Times" charset="0"/>
                <a:ea typeface="SimSun" charset="0"/>
                <a:cs typeface="SimSun" charset="0"/>
              </a:rPr>
              <a:t>&gt;&gt;&gt;&gt;</a:t>
            </a:r>
          </a:p>
        </p:txBody>
      </p:sp>
      <p:sp>
        <p:nvSpPr>
          <p:cNvPr id="836714" name="Rectangle 106"/>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717" name="Rectangle 109"/>
          <p:cNvSpPr>
            <a:spLocks noChangeArrowheads="1"/>
          </p:cNvSpPr>
          <p:nvPr/>
        </p:nvSpPr>
        <p:spPr bwMode="auto">
          <a:xfrm>
            <a:off x="3300413" y="2698750"/>
            <a:ext cx="2808287"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ja-JP" altLang="en-US" sz="2800" b="1">
                <a:solidFill>
                  <a:srgbClr val="114FFB"/>
                </a:solidFill>
                <a:latin typeface="Times" charset="0"/>
                <a:cs typeface="+mn-cs"/>
              </a:rPr>
              <a:t>以色列</a:t>
            </a:r>
            <a:r>
              <a:rPr lang="zh-CN" altLang="en-US" sz="2800" b="1">
                <a:solidFill>
                  <a:srgbClr val="114FFB"/>
                </a:solidFill>
                <a:latin typeface="Times" charset="0"/>
                <a:ea typeface="SimSun" pitchFamily="2" charset="-122"/>
                <a:cs typeface="+mn-cs"/>
              </a:rPr>
              <a:t>      </a:t>
            </a:r>
            <a:r>
              <a:rPr lang="ja-JP" altLang="en-US" sz="2800" b="1">
                <a:solidFill>
                  <a:srgbClr val="114FFB"/>
                </a:solidFill>
                <a:latin typeface="Times" charset="0"/>
                <a:cs typeface="+mn-cs"/>
              </a:rPr>
              <a:t>犹大</a:t>
            </a:r>
            <a:endParaRPr lang="zh-CN" altLang="en-US" sz="2800" b="1">
              <a:solidFill>
                <a:srgbClr val="114FFB"/>
              </a:solidFill>
              <a:latin typeface="Times" charset="0"/>
              <a:ea typeface="SimSun" pitchFamily="2" charset="-122"/>
              <a:cs typeface="+mn-cs"/>
            </a:endParaRPr>
          </a:p>
        </p:txBody>
      </p:sp>
      <p:sp>
        <p:nvSpPr>
          <p:cNvPr id="836719" name="Text Box 111"/>
          <p:cNvSpPr txBox="1">
            <a:spLocks noChangeArrowheads="1"/>
          </p:cNvSpPr>
          <p:nvPr/>
        </p:nvSpPr>
        <p:spPr bwMode="auto">
          <a:xfrm>
            <a:off x="417513" y="5365750"/>
            <a:ext cx="2260600"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以赛亚</a:t>
            </a:r>
            <a:endParaRPr lang="zh-CN" altLang="en-US" sz="3200" b="1" i="1">
              <a:solidFill>
                <a:srgbClr val="FFFF00"/>
              </a:solidFill>
              <a:latin typeface="SimHei" charset="0"/>
              <a:cs typeface="SimHei" charset="0"/>
            </a:endParaRPr>
          </a:p>
        </p:txBody>
      </p:sp>
      <p:sp>
        <p:nvSpPr>
          <p:cNvPr id="836720" name="Text Box 112"/>
          <p:cNvSpPr txBox="1">
            <a:spLocks noChangeArrowheads="1"/>
          </p:cNvSpPr>
          <p:nvPr/>
        </p:nvSpPr>
        <p:spPr bwMode="auto">
          <a:xfrm>
            <a:off x="2028825" y="2225675"/>
            <a:ext cx="2260600"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耶利米</a:t>
            </a:r>
            <a:endParaRPr lang="zh-CN" altLang="en-US" sz="3200" b="1" i="1">
              <a:solidFill>
                <a:srgbClr val="FFFF00"/>
              </a:solidFill>
              <a:latin typeface="SimHei" charset="0"/>
              <a:cs typeface="SimHei" charset="0"/>
            </a:endParaRPr>
          </a:p>
        </p:txBody>
      </p:sp>
      <p:sp>
        <p:nvSpPr>
          <p:cNvPr id="836721" name="Text Box 113"/>
          <p:cNvSpPr txBox="1">
            <a:spLocks noChangeArrowheads="1"/>
          </p:cNvSpPr>
          <p:nvPr/>
        </p:nvSpPr>
        <p:spPr bwMode="auto">
          <a:xfrm>
            <a:off x="3411538" y="1431925"/>
            <a:ext cx="2260600"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但以理</a:t>
            </a:r>
            <a:endParaRPr lang="zh-CN" altLang="en-US" sz="3200" b="1" i="1">
              <a:solidFill>
                <a:srgbClr val="114FFB"/>
              </a:solidFill>
              <a:latin typeface="SimHei" charset="0"/>
              <a:cs typeface="SimHei" charset="0"/>
            </a:endParaRPr>
          </a:p>
        </p:txBody>
      </p:sp>
      <p:sp>
        <p:nvSpPr>
          <p:cNvPr id="836722" name="Text Box 114"/>
          <p:cNvSpPr txBox="1">
            <a:spLocks noChangeArrowheads="1"/>
          </p:cNvSpPr>
          <p:nvPr/>
        </p:nvSpPr>
        <p:spPr bwMode="auto">
          <a:xfrm>
            <a:off x="5332413" y="990600"/>
            <a:ext cx="2260600"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以西结</a:t>
            </a:r>
            <a:endParaRPr lang="zh-CN" altLang="en-US" sz="3200" b="1" i="1">
              <a:solidFill>
                <a:srgbClr val="FFFF00"/>
              </a:solidFill>
              <a:latin typeface="SimHei" charset="0"/>
              <a:cs typeface="SimHei" charset="0"/>
            </a:endParaRPr>
          </a:p>
        </p:txBody>
      </p:sp>
      <p:sp>
        <p:nvSpPr>
          <p:cNvPr id="836723" name="Text Box 115"/>
          <p:cNvSpPr txBox="1">
            <a:spLocks noChangeArrowheads="1"/>
          </p:cNvSpPr>
          <p:nvPr/>
        </p:nvSpPr>
        <p:spPr bwMode="auto">
          <a:xfrm>
            <a:off x="4845050" y="5346700"/>
            <a:ext cx="2260600"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何西阿</a:t>
            </a:r>
            <a:endParaRPr lang="zh-CN" altLang="en-US" sz="3200" b="1" i="1">
              <a:solidFill>
                <a:srgbClr val="FFFF00"/>
              </a:solidFill>
              <a:latin typeface="SimHei" charset="0"/>
              <a:cs typeface="SimHei" charset="0"/>
            </a:endParaRPr>
          </a:p>
        </p:txBody>
      </p:sp>
      <p:sp>
        <p:nvSpPr>
          <p:cNvPr id="836724" name="Text Box 116"/>
          <p:cNvSpPr txBox="1">
            <a:spLocks noChangeArrowheads="1"/>
          </p:cNvSpPr>
          <p:nvPr/>
        </p:nvSpPr>
        <p:spPr bwMode="auto">
          <a:xfrm>
            <a:off x="803275" y="3162300"/>
            <a:ext cx="2260600"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约珥</a:t>
            </a:r>
            <a:endParaRPr lang="zh-CN" altLang="en-US" sz="3200" b="1" i="1">
              <a:solidFill>
                <a:srgbClr val="FFFF00"/>
              </a:solidFill>
              <a:latin typeface="SimHei" charset="0"/>
              <a:cs typeface="SimHei" charset="0"/>
            </a:endParaRPr>
          </a:p>
        </p:txBody>
      </p:sp>
      <p:sp>
        <p:nvSpPr>
          <p:cNvPr id="836725" name="Text Box 117"/>
          <p:cNvSpPr txBox="1">
            <a:spLocks noChangeArrowheads="1"/>
          </p:cNvSpPr>
          <p:nvPr/>
        </p:nvSpPr>
        <p:spPr bwMode="auto">
          <a:xfrm>
            <a:off x="6673850" y="2843213"/>
            <a:ext cx="1738313" cy="579437"/>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阿摩司</a:t>
            </a:r>
            <a:endParaRPr lang="zh-CN" altLang="en-US" sz="3200" b="1" i="1">
              <a:solidFill>
                <a:srgbClr val="FFFF00"/>
              </a:solidFill>
              <a:latin typeface="SimHei" charset="0"/>
              <a:cs typeface="SimHei" charset="0"/>
            </a:endParaRPr>
          </a:p>
        </p:txBody>
      </p:sp>
      <p:sp>
        <p:nvSpPr>
          <p:cNvPr id="836726" name="Text Box 118"/>
          <p:cNvSpPr txBox="1">
            <a:spLocks noChangeArrowheads="1"/>
          </p:cNvSpPr>
          <p:nvPr/>
        </p:nvSpPr>
        <p:spPr bwMode="auto">
          <a:xfrm>
            <a:off x="4597400" y="4246563"/>
            <a:ext cx="2260600" cy="579437"/>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俄巴底亚</a:t>
            </a:r>
            <a:endParaRPr lang="zh-CN" altLang="en-US" sz="3200" b="1" i="1">
              <a:solidFill>
                <a:srgbClr val="FFFF00"/>
              </a:solidFill>
              <a:latin typeface="SimHei" charset="0"/>
              <a:cs typeface="SimHei" charset="0"/>
            </a:endParaRPr>
          </a:p>
        </p:txBody>
      </p:sp>
      <p:sp>
        <p:nvSpPr>
          <p:cNvPr id="836727" name="Text Box 119"/>
          <p:cNvSpPr txBox="1">
            <a:spLocks noChangeArrowheads="1"/>
          </p:cNvSpPr>
          <p:nvPr/>
        </p:nvSpPr>
        <p:spPr bwMode="auto">
          <a:xfrm>
            <a:off x="6672263" y="5613400"/>
            <a:ext cx="1905000"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ja-JP" altLang="en-US" sz="3200" b="1" i="1">
                <a:solidFill>
                  <a:srgbClr val="FFFF00"/>
                </a:solidFill>
                <a:latin typeface="SimHei" charset="0"/>
                <a:cs typeface="SimHei" charset="0"/>
              </a:rPr>
              <a:t>约拿</a:t>
            </a:r>
            <a:r>
              <a:rPr lang="en-US" altLang="zh-CN" sz="3200" b="1" i="1">
                <a:solidFill>
                  <a:srgbClr val="FFFF00"/>
                </a:solidFill>
                <a:latin typeface="SimSun" charset="0"/>
                <a:cs typeface="SimHei" charset="0"/>
              </a:rPr>
              <a:t>…</a:t>
            </a:r>
            <a:r>
              <a:rPr lang="en-US" altLang="zh-CN" sz="3200" b="1" i="1">
                <a:solidFill>
                  <a:srgbClr val="FFFF00"/>
                </a:solidFill>
                <a:latin typeface="SimHei" charset="0"/>
                <a:cs typeface="SimHei" charset="0"/>
              </a:rPr>
              <a:t> </a:t>
            </a:r>
          </a:p>
        </p:txBody>
      </p:sp>
      <p:sp>
        <p:nvSpPr>
          <p:cNvPr id="836728" name="Text Box 120"/>
          <p:cNvSpPr txBox="1">
            <a:spLocks noChangeArrowheads="1"/>
          </p:cNvSpPr>
          <p:nvPr/>
        </p:nvSpPr>
        <p:spPr bwMode="auto">
          <a:xfrm>
            <a:off x="1519238" y="720725"/>
            <a:ext cx="2260600"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弥迦</a:t>
            </a:r>
            <a:r>
              <a:rPr lang="zh-CN" altLang="en-US" sz="3200" b="1" i="1">
                <a:solidFill>
                  <a:srgbClr val="FFFF00"/>
                </a:solidFill>
                <a:latin typeface="SimHei" charset="0"/>
                <a:cs typeface="SimHei" charset="0"/>
              </a:rPr>
              <a:t> </a:t>
            </a:r>
          </a:p>
        </p:txBody>
      </p:sp>
      <p:sp>
        <p:nvSpPr>
          <p:cNvPr id="836729" name="Text Box 121"/>
          <p:cNvSpPr txBox="1">
            <a:spLocks noChangeArrowheads="1"/>
          </p:cNvSpPr>
          <p:nvPr/>
        </p:nvSpPr>
        <p:spPr bwMode="auto">
          <a:xfrm>
            <a:off x="2784475" y="5626100"/>
            <a:ext cx="2260600"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那鸿</a:t>
            </a:r>
            <a:endParaRPr lang="zh-CN" altLang="en-US" sz="3200" b="1" i="1">
              <a:solidFill>
                <a:srgbClr val="FFFF00"/>
              </a:solidFill>
              <a:latin typeface="SimHei" charset="0"/>
              <a:cs typeface="SimHei" charset="0"/>
            </a:endParaRPr>
          </a:p>
        </p:txBody>
      </p:sp>
      <p:sp>
        <p:nvSpPr>
          <p:cNvPr id="836730" name="Text Box 122"/>
          <p:cNvSpPr txBox="1">
            <a:spLocks noChangeArrowheads="1"/>
          </p:cNvSpPr>
          <p:nvPr/>
        </p:nvSpPr>
        <p:spPr bwMode="auto">
          <a:xfrm>
            <a:off x="3806825" y="2830513"/>
            <a:ext cx="2260600" cy="579437"/>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哈巴谷</a:t>
            </a:r>
            <a:endParaRPr lang="zh-CN" altLang="en-US" sz="3200" b="1" i="1">
              <a:solidFill>
                <a:srgbClr val="FFFF00"/>
              </a:solidFill>
              <a:latin typeface="SimHei" charset="0"/>
              <a:cs typeface="SimHei" charset="0"/>
            </a:endParaRPr>
          </a:p>
        </p:txBody>
      </p:sp>
      <p:sp>
        <p:nvSpPr>
          <p:cNvPr id="836731" name="Text Box 123"/>
          <p:cNvSpPr txBox="1">
            <a:spLocks noChangeArrowheads="1"/>
          </p:cNvSpPr>
          <p:nvPr/>
        </p:nvSpPr>
        <p:spPr bwMode="auto">
          <a:xfrm>
            <a:off x="933450" y="1571625"/>
            <a:ext cx="2590800"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西番雅</a:t>
            </a:r>
            <a:endParaRPr lang="zh-CN" altLang="en-US" sz="3200" b="1" i="1">
              <a:solidFill>
                <a:srgbClr val="FFFF00"/>
              </a:solidFill>
              <a:latin typeface="SimHei" charset="0"/>
              <a:cs typeface="SimHei" charset="0"/>
            </a:endParaRPr>
          </a:p>
        </p:txBody>
      </p:sp>
      <p:sp>
        <p:nvSpPr>
          <p:cNvPr id="836732" name="Text Box 124"/>
          <p:cNvSpPr txBox="1">
            <a:spLocks noChangeArrowheads="1"/>
          </p:cNvSpPr>
          <p:nvPr/>
        </p:nvSpPr>
        <p:spPr bwMode="auto">
          <a:xfrm>
            <a:off x="890588" y="4000500"/>
            <a:ext cx="1809750"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ja-JP" altLang="en-US" sz="3200" b="1" i="1">
                <a:solidFill>
                  <a:srgbClr val="FFFF00"/>
                </a:solidFill>
                <a:latin typeface="SimHei" charset="0"/>
                <a:cs typeface="SimHei" charset="0"/>
              </a:rPr>
              <a:t>哈该</a:t>
            </a:r>
            <a:endParaRPr lang="zh-CN" altLang="en-US" sz="3200" b="1" i="1">
              <a:solidFill>
                <a:srgbClr val="FFFF00"/>
              </a:solidFill>
              <a:latin typeface="SimHei" charset="0"/>
              <a:cs typeface="SimHei" charset="0"/>
            </a:endParaRPr>
          </a:p>
        </p:txBody>
      </p:sp>
      <p:sp>
        <p:nvSpPr>
          <p:cNvPr id="836733" name="Text Box 125"/>
          <p:cNvSpPr txBox="1">
            <a:spLocks noChangeArrowheads="1"/>
          </p:cNvSpPr>
          <p:nvPr/>
        </p:nvSpPr>
        <p:spPr bwMode="auto">
          <a:xfrm>
            <a:off x="5283200" y="2146300"/>
            <a:ext cx="2379663" cy="5794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撒迦利</a:t>
            </a:r>
            <a:r>
              <a:rPr lang="zh-CN" altLang="en-US" sz="3200" b="1" i="1">
                <a:solidFill>
                  <a:srgbClr val="FFFF00"/>
                </a:solidFill>
                <a:latin typeface="SimHei" charset="0"/>
                <a:cs typeface="SimHei" charset="0"/>
              </a:rPr>
              <a:t>亚</a:t>
            </a:r>
          </a:p>
        </p:txBody>
      </p:sp>
      <p:sp>
        <p:nvSpPr>
          <p:cNvPr id="836734" name="Text Box 126"/>
          <p:cNvSpPr txBox="1">
            <a:spLocks noChangeArrowheads="1"/>
          </p:cNvSpPr>
          <p:nvPr/>
        </p:nvSpPr>
        <p:spPr bwMode="auto">
          <a:xfrm>
            <a:off x="3765550" y="417513"/>
            <a:ext cx="2260600" cy="579437"/>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ja-JP" altLang="en-US" sz="3200" b="1" i="1">
                <a:solidFill>
                  <a:srgbClr val="FFFF00"/>
                </a:solidFill>
                <a:latin typeface="SimHei" charset="0"/>
                <a:cs typeface="SimHei" charset="0"/>
              </a:rPr>
              <a:t>玛拉基</a:t>
            </a:r>
            <a:endParaRPr lang="zh-CN" altLang="en-US" sz="3200" b="1" i="1">
              <a:solidFill>
                <a:srgbClr val="FFFF00"/>
              </a:solidFill>
              <a:latin typeface="SimHei" charset="0"/>
              <a:cs typeface="SimHei" charset="0"/>
            </a:endParaRPr>
          </a:p>
        </p:txBody>
      </p:sp>
      <p:sp>
        <p:nvSpPr>
          <p:cNvPr id="836735" name="Text Box 127"/>
          <p:cNvSpPr txBox="1">
            <a:spLocks noChangeArrowheads="1"/>
          </p:cNvSpPr>
          <p:nvPr/>
        </p:nvSpPr>
        <p:spPr bwMode="auto">
          <a:xfrm>
            <a:off x="5943600" y="4805363"/>
            <a:ext cx="1574800" cy="579437"/>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spcBef>
                <a:spcPct val="50000"/>
              </a:spcBef>
            </a:pPr>
            <a:r>
              <a:rPr lang="ja-JP" altLang="en-US" sz="3200" b="1" i="1">
                <a:solidFill>
                  <a:srgbClr val="FFFF00"/>
                </a:solidFill>
                <a:latin typeface="SimHei" charset="0"/>
                <a:cs typeface="SimHei" charset="0"/>
              </a:rPr>
              <a:t>以利亚</a:t>
            </a:r>
            <a:endParaRPr lang="zh-CN" altLang="en-US" sz="3200" b="1" i="1">
              <a:solidFill>
                <a:srgbClr val="FFFF00"/>
              </a:solidFill>
              <a:latin typeface="SimHei" charset="0"/>
              <a:cs typeface="SimHei" charset="0"/>
            </a:endParaRPr>
          </a:p>
        </p:txBody>
      </p:sp>
      <p:sp>
        <p:nvSpPr>
          <p:cNvPr id="836736" name="Text Box 128"/>
          <p:cNvSpPr txBox="1">
            <a:spLocks noChangeArrowheads="1"/>
          </p:cNvSpPr>
          <p:nvPr/>
        </p:nvSpPr>
        <p:spPr bwMode="auto">
          <a:xfrm>
            <a:off x="2511425" y="4452938"/>
            <a:ext cx="2260600" cy="579437"/>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ja-JP" altLang="en-US" sz="3200" b="1" i="1">
                <a:solidFill>
                  <a:srgbClr val="FFFF00"/>
                </a:solidFill>
                <a:latin typeface="SimHei" charset="0"/>
                <a:cs typeface="SimHei" charset="0"/>
              </a:rPr>
              <a:t>以利沙</a:t>
            </a:r>
            <a:endParaRPr lang="zh-CN" altLang="en-US" sz="3200" b="1" i="1">
              <a:solidFill>
                <a:srgbClr val="FFFF00"/>
              </a:solidFill>
              <a:latin typeface="SimHei" charset="0"/>
              <a:cs typeface="SimHei" charset="0"/>
            </a:endParaRPr>
          </a:p>
        </p:txBody>
      </p:sp>
      <p:sp>
        <p:nvSpPr>
          <p:cNvPr id="836739" name="Rectangle 131"/>
          <p:cNvSpPr>
            <a:spLocks noChangeArrowheads="1"/>
          </p:cNvSpPr>
          <p:nvPr/>
        </p:nvSpPr>
        <p:spPr bwMode="auto">
          <a:xfrm>
            <a:off x="3763963" y="3659188"/>
            <a:ext cx="3101975" cy="557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nSpc>
                <a:spcPct val="70000"/>
              </a:lnSpc>
              <a:defRPr/>
            </a:pPr>
            <a:r>
              <a:rPr lang="ja-JP" altLang="en-US" sz="4400" b="1" i="1">
                <a:solidFill>
                  <a:srgbClr val="20DDEC"/>
                </a:solidFill>
                <a:latin typeface="Comic Sans MS" pitchFamily="66" charset="0"/>
                <a:ea typeface="SimSun" pitchFamily="2" charset="-122"/>
                <a:cs typeface="+mn-cs"/>
              </a:rPr>
              <a:t>先  知</a:t>
            </a:r>
            <a:endParaRPr lang="zh-CN" altLang="en-US" sz="4400" b="1" i="1">
              <a:solidFill>
                <a:srgbClr val="20DDEC"/>
              </a:solidFill>
              <a:latin typeface="Comic Sans MS" pitchFamily="66" charset="0"/>
              <a:ea typeface="SimSun" pitchFamily="2" charset="-122"/>
              <a:cs typeface="+mn-cs"/>
            </a:endParaRPr>
          </a:p>
        </p:txBody>
      </p:sp>
      <p:sp>
        <p:nvSpPr>
          <p:cNvPr id="836740" name="Rectangle 132"/>
          <p:cNvSpPr>
            <a:spLocks noChangeArrowheads="1"/>
          </p:cNvSpPr>
          <p:nvPr/>
        </p:nvSpPr>
        <p:spPr bwMode="auto">
          <a:xfrm>
            <a:off x="3452813" y="947738"/>
            <a:ext cx="1370012"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en-US" altLang="zh-CN" sz="2800" b="1">
                <a:solidFill>
                  <a:srgbClr val="114FFB"/>
                </a:solidFill>
                <a:latin typeface="Times" charset="0"/>
                <a:ea typeface="SimSun" pitchFamily="2" charset="-122"/>
                <a:cs typeface="+mn-cs"/>
              </a:rPr>
              <a:t>王 </a:t>
            </a:r>
            <a:r>
              <a:rPr lang="zh-CN" altLang="en-US" sz="2800" b="1">
                <a:solidFill>
                  <a:srgbClr val="114FFB"/>
                </a:solidFill>
                <a:latin typeface="Times" charset="0"/>
                <a:ea typeface="SimSun" pitchFamily="2" charset="-122"/>
                <a:cs typeface="+mn-cs"/>
              </a:rPr>
              <a:t>朝</a:t>
            </a:r>
            <a:endParaRPr lang="zh-CN" altLang="en-US" sz="3600" b="1">
              <a:solidFill>
                <a:srgbClr val="114FFB"/>
              </a:solidFill>
              <a:latin typeface="Times" charset="0"/>
              <a:ea typeface="SimSun" pitchFamily="2" charset="-122"/>
              <a:cs typeface="+mn-cs"/>
            </a:endParaRPr>
          </a:p>
        </p:txBody>
      </p:sp>
      <p:grpSp>
        <p:nvGrpSpPr>
          <p:cNvPr id="307254" name="Group 133"/>
          <p:cNvGrpSpPr>
            <a:grpSpLocks/>
          </p:cNvGrpSpPr>
          <p:nvPr/>
        </p:nvGrpSpPr>
        <p:grpSpPr bwMode="auto">
          <a:xfrm>
            <a:off x="7842250" y="3436938"/>
            <a:ext cx="1200150" cy="2109787"/>
            <a:chOff x="4940" y="2165"/>
            <a:chExt cx="756" cy="1329"/>
          </a:xfrm>
        </p:grpSpPr>
        <p:grpSp>
          <p:nvGrpSpPr>
            <p:cNvPr id="307256" name="Group 134"/>
            <p:cNvGrpSpPr>
              <a:grpSpLocks/>
            </p:cNvGrpSpPr>
            <p:nvPr/>
          </p:nvGrpSpPr>
          <p:grpSpPr bwMode="auto">
            <a:xfrm>
              <a:off x="4940" y="2165"/>
              <a:ext cx="756" cy="1329"/>
              <a:chOff x="4940" y="2165"/>
              <a:chExt cx="756" cy="1329"/>
            </a:xfrm>
          </p:grpSpPr>
          <p:grpSp>
            <p:nvGrpSpPr>
              <p:cNvPr id="307258" name="Group 135"/>
              <p:cNvGrpSpPr>
                <a:grpSpLocks/>
              </p:cNvGrpSpPr>
              <p:nvPr/>
            </p:nvGrpSpPr>
            <p:grpSpPr bwMode="auto">
              <a:xfrm>
                <a:off x="4940" y="2165"/>
                <a:ext cx="756" cy="1329"/>
                <a:chOff x="4940" y="2165"/>
                <a:chExt cx="756" cy="1329"/>
              </a:xfrm>
            </p:grpSpPr>
            <p:grpSp>
              <p:nvGrpSpPr>
                <p:cNvPr id="307260" name="Group 136"/>
                <p:cNvGrpSpPr>
                  <a:grpSpLocks/>
                </p:cNvGrpSpPr>
                <p:nvPr/>
              </p:nvGrpSpPr>
              <p:grpSpPr bwMode="auto">
                <a:xfrm>
                  <a:off x="4940" y="2165"/>
                  <a:ext cx="756" cy="1329"/>
                  <a:chOff x="4940" y="2165"/>
                  <a:chExt cx="756" cy="1329"/>
                </a:xfrm>
              </p:grpSpPr>
              <p:grpSp>
                <p:nvGrpSpPr>
                  <p:cNvPr id="307262" name="Group 137"/>
                  <p:cNvGrpSpPr>
                    <a:grpSpLocks/>
                  </p:cNvGrpSpPr>
                  <p:nvPr/>
                </p:nvGrpSpPr>
                <p:grpSpPr bwMode="auto">
                  <a:xfrm>
                    <a:off x="4940" y="2165"/>
                    <a:ext cx="756" cy="1329"/>
                    <a:chOff x="4940" y="2165"/>
                    <a:chExt cx="756" cy="1329"/>
                  </a:xfrm>
                </p:grpSpPr>
                <p:grpSp>
                  <p:nvGrpSpPr>
                    <p:cNvPr id="307265" name="Group 138"/>
                    <p:cNvGrpSpPr>
                      <a:grpSpLocks/>
                    </p:cNvGrpSpPr>
                    <p:nvPr/>
                  </p:nvGrpSpPr>
                  <p:grpSpPr bwMode="auto">
                    <a:xfrm>
                      <a:off x="4940" y="2165"/>
                      <a:ext cx="756" cy="1329"/>
                      <a:chOff x="4940" y="2165"/>
                      <a:chExt cx="756" cy="1329"/>
                    </a:xfrm>
                  </p:grpSpPr>
                  <p:sp>
                    <p:nvSpPr>
                      <p:cNvPr id="836747" name="AutoShape 139"/>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748" name="Rectangle 140"/>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749" name="Line 141"/>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750" name="Rectangle 142"/>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751" name="Rectangle 143"/>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6752" name="Line 144"/>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753" name="Line 145"/>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754" name="Line 146"/>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755" name="Line 147"/>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756" name="Line 148"/>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757" name="Line 149"/>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758" name="Line 150"/>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759" name="Line 151"/>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760" name="Line 152"/>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761" name="Line 153"/>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6762" name="Rectangle 154"/>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1200" b="1">
                            <a:solidFill>
                              <a:srgbClr val="1A0004"/>
                            </a:solidFill>
                            <a:latin typeface="Times" charset="0"/>
                            <a:ea typeface="SimSun" pitchFamily="2" charset="-122"/>
                            <a:cs typeface="+mn-cs"/>
                          </a:rPr>
                          <a:t>   </a:t>
                        </a:r>
                        <a:r>
                          <a:rPr lang="zh-CN" altLang="en-US" sz="1000" b="1">
                            <a:solidFill>
                              <a:srgbClr val="1A0004"/>
                            </a:solidFill>
                            <a:latin typeface="Times" charset="0"/>
                            <a:ea typeface="SimSun" pitchFamily="2" charset="-122"/>
                            <a:cs typeface="+mn-cs"/>
                          </a:rPr>
                          <a:t>王朝</a:t>
                        </a:r>
                        <a:endParaRPr lang="zh-CN" altLang="en-US" sz="2800">
                          <a:solidFill>
                            <a:srgbClr val="00DFCA"/>
                          </a:solidFill>
                          <a:latin typeface="Comic Sans MS" pitchFamily="66" charset="0"/>
                          <a:ea typeface="SimSun" pitchFamily="2" charset="-122"/>
                          <a:cs typeface="+mn-cs"/>
                        </a:endParaRPr>
                      </a:p>
                    </p:txBody>
                  </p:sp>
                  <p:sp>
                    <p:nvSpPr>
                      <p:cNvPr id="836763" name="Rectangle 155"/>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6764" name="Rectangle 156"/>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6765" name="Rectangle 157"/>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6766" name="Rectangle 158"/>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6767" name="Text Box 159"/>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6768" name="Text Box 160"/>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6769" name="Text Box 161"/>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6770" name="Text Box 162"/>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6771" name="Text Box 163"/>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6772" name="Text Box 164"/>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grpSp>
                <p:sp>
                  <p:nvSpPr>
                    <p:cNvPr id="836773" name="Rectangle 165"/>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r>
                        <a:rPr lang="zh-CN" altLang="en-US" sz="1000" b="1">
                          <a:solidFill>
                            <a:srgbClr val="1A0004"/>
                          </a:solidFill>
                          <a:latin typeface="Comic Sans MS" charset="0"/>
                          <a:ea typeface="SimSun" charset="0"/>
                          <a:cs typeface="SimSun" charset="0"/>
                        </a:rPr>
                        <a:t>扫</a:t>
                      </a:r>
                      <a:r>
                        <a:rPr lang="en-US" altLang="zh-CN" sz="1000" b="1">
                          <a:solidFill>
                            <a:srgbClr val="1A0004"/>
                          </a:solidFill>
                          <a:latin typeface="Comic Sans MS" charset="0"/>
                          <a:ea typeface="SimSun" charset="0"/>
                          <a:cs typeface="SimSun" charset="0"/>
                        </a:rPr>
                        <a:t>—</a:t>
                      </a:r>
                      <a:r>
                        <a:rPr lang="zh-CN" altLang="en-US" sz="1000" b="1">
                          <a:solidFill>
                            <a:srgbClr val="1A0004"/>
                          </a:solidFill>
                          <a:latin typeface="Comic Sans MS" charset="0"/>
                          <a:ea typeface="SimSun" charset="0"/>
                          <a:cs typeface="SimSun" charset="0"/>
                        </a:rPr>
                        <a:t>卫</a:t>
                      </a:r>
                      <a:r>
                        <a:rPr lang="en-US" altLang="zh-CN" sz="1000" b="1">
                          <a:solidFill>
                            <a:srgbClr val="1A0004"/>
                          </a:solidFill>
                          <a:latin typeface="Comic Sans MS" charset="0"/>
                          <a:ea typeface="SimSun" charset="0"/>
                          <a:cs typeface="SimSun" charset="0"/>
                        </a:rPr>
                        <a:t>—</a:t>
                      </a:r>
                      <a:r>
                        <a:rPr lang="zh-CN" altLang="en-US" sz="1000" b="1">
                          <a:solidFill>
                            <a:srgbClr val="1A0004"/>
                          </a:solidFill>
                          <a:latin typeface="Comic Sans MS" charset="0"/>
                          <a:ea typeface="SimSun" charset="0"/>
                          <a:cs typeface="SimSun" charset="0"/>
                        </a:rPr>
                        <a:t>罗</a:t>
                      </a:r>
                      <a:endParaRPr lang="zh-CN" altLang="en-US" sz="2800">
                        <a:solidFill>
                          <a:srgbClr val="00DFCA"/>
                        </a:solidFill>
                        <a:latin typeface="Comic Sans MS" charset="0"/>
                        <a:ea typeface="SimSun" charset="0"/>
                        <a:cs typeface="SimSun" charset="0"/>
                      </a:endParaRPr>
                    </a:p>
                  </p:txBody>
                </p:sp>
              </p:grpSp>
              <p:sp>
                <p:nvSpPr>
                  <p:cNvPr id="836774" name="Rectangle 166"/>
                  <p:cNvSpPr>
                    <a:spLocks noChangeArrowheads="1"/>
                  </p:cNvSpPr>
                  <p:nvPr/>
                </p:nvSpPr>
                <p:spPr bwMode="auto">
                  <a:xfrm>
                    <a:off x="4946" y="2387"/>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r>
                      <a:rPr lang="zh-CN" altLang="en-US" sz="1000" b="1">
                        <a:solidFill>
                          <a:srgbClr val="000000"/>
                        </a:solidFill>
                        <a:effectLst>
                          <a:outerShdw blurRad="38100" dist="38100" dir="2700000" algn="tl">
                            <a:srgbClr val="FFFFFF"/>
                          </a:outerShdw>
                        </a:effectLst>
                        <a:latin typeface="SimSun" charset="0"/>
                        <a:ea typeface="SimSun" charset="0"/>
                        <a:cs typeface="SimSun" charset="0"/>
                      </a:rPr>
                      <a:t> </a:t>
                    </a:r>
                    <a:r>
                      <a:rPr lang="en-US" altLang="zh-CN" sz="1000" b="1">
                        <a:solidFill>
                          <a:srgbClr val="000000"/>
                        </a:solidFill>
                        <a:effectLst>
                          <a:outerShdw blurRad="38100" dist="38100" dir="2700000" algn="tl">
                            <a:srgbClr val="FFFFFF"/>
                          </a:outerShdw>
                        </a:effectLst>
                        <a:latin typeface="SimSun" charset="0"/>
                        <a:ea typeface="SimSun" charset="0"/>
                        <a:cs typeface="SimSun" charset="0"/>
                      </a:rPr>
                      <a:t>••• </a:t>
                    </a:r>
                    <a:r>
                      <a:rPr lang="zh-CN" altLang="en-US" sz="1000" b="1">
                        <a:solidFill>
                          <a:srgbClr val="000000"/>
                        </a:solidFill>
                        <a:effectLst>
                          <a:outerShdw blurRad="38100" dist="38100" dir="2700000" algn="tl">
                            <a:srgbClr val="FFFFFF"/>
                          </a:outerShdw>
                        </a:effectLst>
                        <a:latin typeface="SimSun" charset="0"/>
                        <a:ea typeface="SimSun" charset="0"/>
                        <a:cs typeface="SimSun" charset="0"/>
                      </a:rPr>
                      <a:t>分裂 </a:t>
                    </a:r>
                    <a:r>
                      <a:rPr lang="en-US" altLang="zh-CN" sz="1000" b="1">
                        <a:solidFill>
                          <a:srgbClr val="000000"/>
                        </a:solidFill>
                        <a:effectLst>
                          <a:outerShdw blurRad="38100" dist="38100" dir="2700000" algn="tl">
                            <a:srgbClr val="FFFFFF"/>
                          </a:outerShdw>
                        </a:effectLst>
                        <a:latin typeface="SimSun" charset="0"/>
                        <a:ea typeface="SimSun" charset="0"/>
                        <a:cs typeface="SimSun" charset="0"/>
                      </a:rPr>
                      <a:t>••• </a:t>
                    </a:r>
                  </a:p>
                </p:txBody>
              </p:sp>
              <p:sp>
                <p:nvSpPr>
                  <p:cNvPr id="836775" name="Rectangle 167"/>
                  <p:cNvSpPr>
                    <a:spLocks noChangeArrowheads="1"/>
                  </p:cNvSpPr>
                  <p:nvPr/>
                </p:nvSpPr>
                <p:spPr bwMode="auto">
                  <a:xfrm>
                    <a:off x="5059" y="2497"/>
                    <a:ext cx="4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r>
                      <a:rPr lang="ja-JP" altLang="en-US" sz="1000" b="1">
                        <a:solidFill>
                          <a:srgbClr val="1A0004"/>
                        </a:solidFill>
                        <a:latin typeface="SimSun" charset="0"/>
                        <a:ea typeface="SimSun" charset="0"/>
                        <a:cs typeface="SimSun" charset="0"/>
                      </a:rPr>
                      <a:t>北</a:t>
                    </a:r>
                    <a:r>
                      <a:rPr lang="zh-CN" altLang="en-US" sz="1000" b="1">
                        <a:solidFill>
                          <a:srgbClr val="1A0004"/>
                        </a:solidFill>
                        <a:latin typeface="SimSun" charset="0"/>
                        <a:ea typeface="SimSun" charset="0"/>
                        <a:cs typeface="SimSun" charset="0"/>
                      </a:rPr>
                      <a:t>     </a:t>
                    </a:r>
                    <a:r>
                      <a:rPr lang="ja-JP" altLang="en-US" sz="1000" b="1">
                        <a:solidFill>
                          <a:srgbClr val="1A0004"/>
                        </a:solidFill>
                        <a:latin typeface="SimSun" charset="0"/>
                        <a:ea typeface="SimSun" charset="0"/>
                        <a:cs typeface="SimSun" charset="0"/>
                      </a:rPr>
                      <a:t>南</a:t>
                    </a:r>
                    <a:endParaRPr lang="zh-CN" altLang="en-US" sz="1000" b="1">
                      <a:solidFill>
                        <a:srgbClr val="000000"/>
                      </a:solidFill>
                      <a:latin typeface="SimSun" charset="0"/>
                      <a:ea typeface="SimSun" charset="0"/>
                      <a:cs typeface="SimSun" charset="0"/>
                    </a:endParaRPr>
                  </a:p>
                </p:txBody>
              </p:sp>
            </p:grpSp>
            <p:sp>
              <p:nvSpPr>
                <p:cNvPr id="836776" name="Rectangle 168"/>
                <p:cNvSpPr>
                  <a:spLocks noChangeArrowheads="1"/>
                </p:cNvSpPr>
                <p:nvPr/>
              </p:nvSpPr>
              <p:spPr bwMode="auto">
                <a:xfrm>
                  <a:off x="4982" y="2609"/>
                  <a:ext cx="65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r>
                    <a:rPr lang="ja-JP" altLang="en-US" sz="1000" b="1">
                      <a:solidFill>
                        <a:srgbClr val="1A0004"/>
                      </a:solidFill>
                      <a:latin typeface="SimSun" charset="0"/>
                      <a:ea typeface="SimSun" charset="0"/>
                      <a:cs typeface="SimSun" charset="0"/>
                    </a:rPr>
                    <a:t>以色列</a:t>
                  </a:r>
                  <a:r>
                    <a:rPr lang="zh-CN" altLang="en-US" sz="1000" b="1">
                      <a:solidFill>
                        <a:srgbClr val="1A0004"/>
                      </a:solidFill>
                      <a:latin typeface="SimSun" charset="0"/>
                      <a:ea typeface="SimSun" charset="0"/>
                      <a:cs typeface="SimSun" charset="0"/>
                    </a:rPr>
                    <a:t>  </a:t>
                  </a:r>
                  <a:r>
                    <a:rPr lang="ja-JP" altLang="en-US" sz="1000" b="1">
                      <a:solidFill>
                        <a:srgbClr val="1A0004"/>
                      </a:solidFill>
                      <a:latin typeface="SimSun" charset="0"/>
                      <a:ea typeface="SimSun" charset="0"/>
                      <a:cs typeface="SimSun" charset="0"/>
                    </a:rPr>
                    <a:t>犹大</a:t>
                  </a:r>
                  <a:endParaRPr lang="zh-CN" altLang="en-US" sz="1000" b="1">
                    <a:solidFill>
                      <a:srgbClr val="1A0004"/>
                    </a:solidFill>
                    <a:latin typeface="SimSun" charset="0"/>
                    <a:ea typeface="SimSun" charset="0"/>
                    <a:cs typeface="SimSun" charset="0"/>
                  </a:endParaRPr>
                </a:p>
              </p:txBody>
            </p:sp>
          </p:grpSp>
          <p:sp>
            <p:nvSpPr>
              <p:cNvPr id="836777" name="Text Box 169"/>
              <p:cNvSpPr txBox="1">
                <a:spLocks noChangeArrowheads="1"/>
              </p:cNvSpPr>
              <p:nvPr/>
            </p:nvSpPr>
            <p:spPr bwMode="auto">
              <a:xfrm>
                <a:off x="5042" y="2727"/>
                <a:ext cx="536"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en-US" altLang="zh-CN" sz="1000" b="1">
                    <a:solidFill>
                      <a:srgbClr val="1A0004"/>
                    </a:solidFill>
                    <a:latin typeface="SimSun" pitchFamily="2" charset="-122"/>
                    <a:ea typeface="SimSun" pitchFamily="2" charset="-122"/>
                    <a:cs typeface="+mn-cs"/>
                  </a:rPr>
                  <a:t>10      2</a:t>
                </a:r>
              </a:p>
            </p:txBody>
          </p:sp>
        </p:grpSp>
        <p:sp>
          <p:nvSpPr>
            <p:cNvPr id="836778" name="Rectangle 170"/>
            <p:cNvSpPr>
              <a:spLocks noChangeArrowheads="1"/>
            </p:cNvSpPr>
            <p:nvPr/>
          </p:nvSpPr>
          <p:spPr bwMode="auto">
            <a:xfrm>
              <a:off x="4962" y="2826"/>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algn="ctr" eaLnBrk="0" hangingPunct="0"/>
              <a:r>
                <a:rPr lang="zh-CN" altLang="en-US" sz="1000" b="1">
                  <a:solidFill>
                    <a:srgbClr val="000000"/>
                  </a:solidFill>
                  <a:effectLst>
                    <a:outerShdw blurRad="38100" dist="38100" dir="2700000" algn="tl">
                      <a:srgbClr val="FFFFFF"/>
                    </a:outerShdw>
                  </a:effectLst>
                  <a:latin typeface="SimSun" charset="0"/>
                  <a:ea typeface="SimSun" charset="0"/>
                  <a:cs typeface="SimSun" charset="0"/>
                </a:rPr>
                <a:t>先知</a:t>
              </a:r>
              <a:endParaRPr lang="en-US" altLang="zh-CN" sz="1000" b="1">
                <a:solidFill>
                  <a:srgbClr val="000000"/>
                </a:solidFill>
                <a:effectLst>
                  <a:outerShdw blurRad="38100" dist="38100" dir="2700000" algn="tl">
                    <a:srgbClr val="FFFFFF"/>
                  </a:outerShdw>
                </a:effectLst>
                <a:latin typeface="SimSun" charset="0"/>
                <a:ea typeface="SimSun" charset="0"/>
                <a:cs typeface="SimSun" charset="0"/>
              </a:endParaRPr>
            </a:p>
          </p:txBody>
        </p:sp>
      </p:grpSp>
      <p:sp>
        <p:nvSpPr>
          <p:cNvPr id="836779" name="Text Box 171"/>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zh-CN" altLang="en-US" sz="1200" b="1">
                <a:solidFill>
                  <a:srgbClr val="FFFFFF"/>
                </a:solidFill>
                <a:latin typeface="SimSun" charset="0"/>
                <a:ea typeface="SimSun" charset="0"/>
                <a:cs typeface="SimSun" charset="0"/>
              </a:rPr>
              <a:t>学生</a:t>
            </a:r>
            <a:r>
              <a:rPr lang="ja-JP" altLang="en-US" sz="1200" b="1">
                <a:solidFill>
                  <a:srgbClr val="FFFFFF"/>
                </a:solidFill>
                <a:latin typeface="SimSun" charset="0"/>
                <a:ea typeface="SimSun" charset="0"/>
                <a:cs typeface="SimSun" charset="0"/>
              </a:rPr>
              <a:t>手册</a:t>
            </a:r>
            <a:r>
              <a:rPr lang="zh-CN" altLang="en-US" sz="1200" b="1">
                <a:solidFill>
                  <a:srgbClr val="FFFFFF"/>
                </a:solidFill>
                <a:latin typeface="SimSun" charset="0"/>
                <a:ea typeface="SimSun" charset="0"/>
                <a:cs typeface="SimSun" charset="0"/>
              </a:rPr>
              <a:t>第</a:t>
            </a:r>
            <a:r>
              <a:rPr lang="en-US" altLang="zh-CN" sz="1200" b="1">
                <a:solidFill>
                  <a:srgbClr val="FFFFFF"/>
                </a:solidFill>
                <a:latin typeface="SimSun" charset="0"/>
                <a:ea typeface="SimSun" charset="0"/>
                <a:cs typeface="SimSun" charset="0"/>
              </a:rPr>
              <a:t>32-37</a:t>
            </a:r>
            <a:r>
              <a:rPr lang="zh-CN" altLang="en-US" sz="1200" b="1">
                <a:solidFill>
                  <a:srgbClr val="FFFFFF"/>
                </a:solidFill>
                <a:latin typeface="SimSun" charset="0"/>
                <a:ea typeface="SimSun" charset="0"/>
                <a:cs typeface="SimSun" charset="0"/>
              </a:rPr>
              <a:t>页</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36719"/>
                                        </p:tgtEl>
                                        <p:attrNameLst>
                                          <p:attrName>style.visibility</p:attrName>
                                        </p:attrNameLst>
                                      </p:cBhvr>
                                      <p:to>
                                        <p:strVal val="visible"/>
                                      </p:to>
                                    </p:set>
                                    <p:anim calcmode="lin" valueType="num">
                                      <p:cBhvr>
                                        <p:cTn id="7" dur="500" fill="hold"/>
                                        <p:tgtEl>
                                          <p:spTgt spid="836719"/>
                                        </p:tgtEl>
                                        <p:attrNameLst>
                                          <p:attrName>ppt_w</p:attrName>
                                        </p:attrNameLst>
                                      </p:cBhvr>
                                      <p:tavLst>
                                        <p:tav tm="0">
                                          <p:val>
                                            <p:fltVal val="0"/>
                                          </p:val>
                                        </p:tav>
                                        <p:tav tm="100000">
                                          <p:val>
                                            <p:strVal val="#ppt_w"/>
                                          </p:val>
                                        </p:tav>
                                      </p:tavLst>
                                    </p:anim>
                                    <p:anim calcmode="lin" valueType="num">
                                      <p:cBhvr>
                                        <p:cTn id="8" dur="500" fill="hold"/>
                                        <p:tgtEl>
                                          <p:spTgt spid="836719"/>
                                        </p:tgtEl>
                                        <p:attrNameLst>
                                          <p:attrName>ppt_h</p:attrName>
                                        </p:attrNameLst>
                                      </p:cBhvr>
                                      <p:tavLst>
                                        <p:tav tm="0">
                                          <p:val>
                                            <p:fltVal val="0"/>
                                          </p:val>
                                        </p:tav>
                                        <p:tav tm="100000">
                                          <p:val>
                                            <p:strVal val="#ppt_h"/>
                                          </p:val>
                                        </p:tav>
                                      </p:tavLst>
                                    </p:anim>
                                    <p:anim calcmode="lin" valueType="num">
                                      <p:cBhvr>
                                        <p:cTn id="9" dur="500" fill="hold"/>
                                        <p:tgtEl>
                                          <p:spTgt spid="836719"/>
                                        </p:tgtEl>
                                        <p:attrNameLst>
                                          <p:attrName>ppt_x</p:attrName>
                                        </p:attrNameLst>
                                      </p:cBhvr>
                                      <p:tavLst>
                                        <p:tav tm="0">
                                          <p:val>
                                            <p:fltVal val="0.5"/>
                                          </p:val>
                                        </p:tav>
                                        <p:tav tm="100000">
                                          <p:val>
                                            <p:strVal val="#ppt_x"/>
                                          </p:val>
                                        </p:tav>
                                      </p:tavLst>
                                    </p:anim>
                                    <p:anim calcmode="lin" valueType="num">
                                      <p:cBhvr>
                                        <p:cTn id="10" dur="500" fill="hold"/>
                                        <p:tgtEl>
                                          <p:spTgt spid="836719"/>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36720"/>
                                        </p:tgtEl>
                                        <p:attrNameLst>
                                          <p:attrName>style.visibility</p:attrName>
                                        </p:attrNameLst>
                                      </p:cBhvr>
                                      <p:to>
                                        <p:strVal val="visible"/>
                                      </p:to>
                                    </p:set>
                                    <p:anim calcmode="lin" valueType="num">
                                      <p:cBhvr>
                                        <p:cTn id="14" dur="500" fill="hold"/>
                                        <p:tgtEl>
                                          <p:spTgt spid="836720"/>
                                        </p:tgtEl>
                                        <p:attrNameLst>
                                          <p:attrName>ppt_w</p:attrName>
                                        </p:attrNameLst>
                                      </p:cBhvr>
                                      <p:tavLst>
                                        <p:tav tm="0">
                                          <p:val>
                                            <p:fltVal val="0"/>
                                          </p:val>
                                        </p:tav>
                                        <p:tav tm="100000">
                                          <p:val>
                                            <p:strVal val="#ppt_w"/>
                                          </p:val>
                                        </p:tav>
                                      </p:tavLst>
                                    </p:anim>
                                    <p:anim calcmode="lin" valueType="num">
                                      <p:cBhvr>
                                        <p:cTn id="15" dur="500" fill="hold"/>
                                        <p:tgtEl>
                                          <p:spTgt spid="836720"/>
                                        </p:tgtEl>
                                        <p:attrNameLst>
                                          <p:attrName>ppt_h</p:attrName>
                                        </p:attrNameLst>
                                      </p:cBhvr>
                                      <p:tavLst>
                                        <p:tav tm="0">
                                          <p:val>
                                            <p:fltVal val="0"/>
                                          </p:val>
                                        </p:tav>
                                        <p:tav tm="100000">
                                          <p:val>
                                            <p:strVal val="#ppt_h"/>
                                          </p:val>
                                        </p:tav>
                                      </p:tavLst>
                                    </p:anim>
                                    <p:anim calcmode="lin" valueType="num">
                                      <p:cBhvr>
                                        <p:cTn id="16" dur="500" fill="hold"/>
                                        <p:tgtEl>
                                          <p:spTgt spid="836720"/>
                                        </p:tgtEl>
                                        <p:attrNameLst>
                                          <p:attrName>ppt_x</p:attrName>
                                        </p:attrNameLst>
                                      </p:cBhvr>
                                      <p:tavLst>
                                        <p:tav tm="0">
                                          <p:val>
                                            <p:fltVal val="0.5"/>
                                          </p:val>
                                        </p:tav>
                                        <p:tav tm="100000">
                                          <p:val>
                                            <p:strVal val="#ppt_x"/>
                                          </p:val>
                                        </p:tav>
                                      </p:tavLst>
                                    </p:anim>
                                    <p:anim calcmode="lin" valueType="num">
                                      <p:cBhvr>
                                        <p:cTn id="17" dur="500" fill="hold"/>
                                        <p:tgtEl>
                                          <p:spTgt spid="836720"/>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836721"/>
                                        </p:tgtEl>
                                        <p:attrNameLst>
                                          <p:attrName>style.visibility</p:attrName>
                                        </p:attrNameLst>
                                      </p:cBhvr>
                                      <p:to>
                                        <p:strVal val="visible"/>
                                      </p:to>
                                    </p:set>
                                    <p:anim calcmode="lin" valueType="num">
                                      <p:cBhvr>
                                        <p:cTn id="21" dur="500" fill="hold"/>
                                        <p:tgtEl>
                                          <p:spTgt spid="836721"/>
                                        </p:tgtEl>
                                        <p:attrNameLst>
                                          <p:attrName>ppt_w</p:attrName>
                                        </p:attrNameLst>
                                      </p:cBhvr>
                                      <p:tavLst>
                                        <p:tav tm="0">
                                          <p:val>
                                            <p:fltVal val="0"/>
                                          </p:val>
                                        </p:tav>
                                        <p:tav tm="100000">
                                          <p:val>
                                            <p:strVal val="#ppt_w"/>
                                          </p:val>
                                        </p:tav>
                                      </p:tavLst>
                                    </p:anim>
                                    <p:anim calcmode="lin" valueType="num">
                                      <p:cBhvr>
                                        <p:cTn id="22" dur="500" fill="hold"/>
                                        <p:tgtEl>
                                          <p:spTgt spid="836721"/>
                                        </p:tgtEl>
                                        <p:attrNameLst>
                                          <p:attrName>ppt_h</p:attrName>
                                        </p:attrNameLst>
                                      </p:cBhvr>
                                      <p:tavLst>
                                        <p:tav tm="0">
                                          <p:val>
                                            <p:fltVal val="0"/>
                                          </p:val>
                                        </p:tav>
                                        <p:tav tm="100000">
                                          <p:val>
                                            <p:strVal val="#ppt_h"/>
                                          </p:val>
                                        </p:tav>
                                      </p:tavLst>
                                    </p:anim>
                                    <p:anim calcmode="lin" valueType="num">
                                      <p:cBhvr>
                                        <p:cTn id="23" dur="500" fill="hold"/>
                                        <p:tgtEl>
                                          <p:spTgt spid="836721"/>
                                        </p:tgtEl>
                                        <p:attrNameLst>
                                          <p:attrName>ppt_x</p:attrName>
                                        </p:attrNameLst>
                                      </p:cBhvr>
                                      <p:tavLst>
                                        <p:tav tm="0">
                                          <p:val>
                                            <p:fltVal val="0.5"/>
                                          </p:val>
                                        </p:tav>
                                        <p:tav tm="100000">
                                          <p:val>
                                            <p:strVal val="#ppt_x"/>
                                          </p:val>
                                        </p:tav>
                                      </p:tavLst>
                                    </p:anim>
                                    <p:anim calcmode="lin" valueType="num">
                                      <p:cBhvr>
                                        <p:cTn id="24" dur="500" fill="hold"/>
                                        <p:tgtEl>
                                          <p:spTgt spid="836721"/>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836722"/>
                                        </p:tgtEl>
                                        <p:attrNameLst>
                                          <p:attrName>style.visibility</p:attrName>
                                        </p:attrNameLst>
                                      </p:cBhvr>
                                      <p:to>
                                        <p:strVal val="visible"/>
                                      </p:to>
                                    </p:set>
                                    <p:anim calcmode="lin" valueType="num">
                                      <p:cBhvr>
                                        <p:cTn id="28" dur="500" fill="hold"/>
                                        <p:tgtEl>
                                          <p:spTgt spid="836722"/>
                                        </p:tgtEl>
                                        <p:attrNameLst>
                                          <p:attrName>ppt_w</p:attrName>
                                        </p:attrNameLst>
                                      </p:cBhvr>
                                      <p:tavLst>
                                        <p:tav tm="0">
                                          <p:val>
                                            <p:fltVal val="0"/>
                                          </p:val>
                                        </p:tav>
                                        <p:tav tm="100000">
                                          <p:val>
                                            <p:strVal val="#ppt_w"/>
                                          </p:val>
                                        </p:tav>
                                      </p:tavLst>
                                    </p:anim>
                                    <p:anim calcmode="lin" valueType="num">
                                      <p:cBhvr>
                                        <p:cTn id="29" dur="500" fill="hold"/>
                                        <p:tgtEl>
                                          <p:spTgt spid="836722"/>
                                        </p:tgtEl>
                                        <p:attrNameLst>
                                          <p:attrName>ppt_h</p:attrName>
                                        </p:attrNameLst>
                                      </p:cBhvr>
                                      <p:tavLst>
                                        <p:tav tm="0">
                                          <p:val>
                                            <p:fltVal val="0"/>
                                          </p:val>
                                        </p:tav>
                                        <p:tav tm="100000">
                                          <p:val>
                                            <p:strVal val="#ppt_h"/>
                                          </p:val>
                                        </p:tav>
                                      </p:tavLst>
                                    </p:anim>
                                    <p:anim calcmode="lin" valueType="num">
                                      <p:cBhvr>
                                        <p:cTn id="30" dur="500" fill="hold"/>
                                        <p:tgtEl>
                                          <p:spTgt spid="836722"/>
                                        </p:tgtEl>
                                        <p:attrNameLst>
                                          <p:attrName>ppt_x</p:attrName>
                                        </p:attrNameLst>
                                      </p:cBhvr>
                                      <p:tavLst>
                                        <p:tav tm="0">
                                          <p:val>
                                            <p:fltVal val="0.5"/>
                                          </p:val>
                                        </p:tav>
                                        <p:tav tm="100000">
                                          <p:val>
                                            <p:strVal val="#ppt_x"/>
                                          </p:val>
                                        </p:tav>
                                      </p:tavLst>
                                    </p:anim>
                                    <p:anim calcmode="lin" valueType="num">
                                      <p:cBhvr>
                                        <p:cTn id="31" dur="500" fill="hold"/>
                                        <p:tgtEl>
                                          <p:spTgt spid="836722"/>
                                        </p:tgtEl>
                                        <p:attrNameLst>
                                          <p:attrName>ppt_y</p:attrName>
                                        </p:attrNameLst>
                                      </p:cBhvr>
                                      <p:tavLst>
                                        <p:tav tm="0">
                                          <p:val>
                                            <p:fltVal val="0.5"/>
                                          </p:val>
                                        </p:tav>
                                        <p:tav tm="100000">
                                          <p:val>
                                            <p:strVal val="#ppt_y"/>
                                          </p:val>
                                        </p:tav>
                                      </p:tavLst>
                                    </p:anim>
                                  </p:childTnLst>
                                </p:cTn>
                              </p:par>
                            </p:childTnLst>
                          </p:cTn>
                        </p:par>
                        <p:par>
                          <p:cTn id="32" fill="hold" nodeType="afterGroup">
                            <p:stCondLst>
                              <p:cond delay="2000"/>
                            </p:stCondLst>
                            <p:childTnLst>
                              <p:par>
                                <p:cTn id="33" presetID="23" presetClass="entr" presetSubtype="528" fill="hold" grpId="0" nodeType="afterEffect">
                                  <p:stCondLst>
                                    <p:cond delay="0"/>
                                  </p:stCondLst>
                                  <p:childTnLst>
                                    <p:set>
                                      <p:cBhvr>
                                        <p:cTn id="34" dur="1" fill="hold">
                                          <p:stCondLst>
                                            <p:cond delay="0"/>
                                          </p:stCondLst>
                                        </p:cTn>
                                        <p:tgtEl>
                                          <p:spTgt spid="836723"/>
                                        </p:tgtEl>
                                        <p:attrNameLst>
                                          <p:attrName>style.visibility</p:attrName>
                                        </p:attrNameLst>
                                      </p:cBhvr>
                                      <p:to>
                                        <p:strVal val="visible"/>
                                      </p:to>
                                    </p:set>
                                    <p:anim calcmode="lin" valueType="num">
                                      <p:cBhvr>
                                        <p:cTn id="35" dur="500" fill="hold"/>
                                        <p:tgtEl>
                                          <p:spTgt spid="836723"/>
                                        </p:tgtEl>
                                        <p:attrNameLst>
                                          <p:attrName>ppt_w</p:attrName>
                                        </p:attrNameLst>
                                      </p:cBhvr>
                                      <p:tavLst>
                                        <p:tav tm="0">
                                          <p:val>
                                            <p:fltVal val="0"/>
                                          </p:val>
                                        </p:tav>
                                        <p:tav tm="100000">
                                          <p:val>
                                            <p:strVal val="#ppt_w"/>
                                          </p:val>
                                        </p:tav>
                                      </p:tavLst>
                                    </p:anim>
                                    <p:anim calcmode="lin" valueType="num">
                                      <p:cBhvr>
                                        <p:cTn id="36" dur="500" fill="hold"/>
                                        <p:tgtEl>
                                          <p:spTgt spid="836723"/>
                                        </p:tgtEl>
                                        <p:attrNameLst>
                                          <p:attrName>ppt_h</p:attrName>
                                        </p:attrNameLst>
                                      </p:cBhvr>
                                      <p:tavLst>
                                        <p:tav tm="0">
                                          <p:val>
                                            <p:fltVal val="0"/>
                                          </p:val>
                                        </p:tav>
                                        <p:tav tm="100000">
                                          <p:val>
                                            <p:strVal val="#ppt_h"/>
                                          </p:val>
                                        </p:tav>
                                      </p:tavLst>
                                    </p:anim>
                                    <p:anim calcmode="lin" valueType="num">
                                      <p:cBhvr>
                                        <p:cTn id="37" dur="500" fill="hold"/>
                                        <p:tgtEl>
                                          <p:spTgt spid="836723"/>
                                        </p:tgtEl>
                                        <p:attrNameLst>
                                          <p:attrName>ppt_x</p:attrName>
                                        </p:attrNameLst>
                                      </p:cBhvr>
                                      <p:tavLst>
                                        <p:tav tm="0">
                                          <p:val>
                                            <p:fltVal val="0.5"/>
                                          </p:val>
                                        </p:tav>
                                        <p:tav tm="100000">
                                          <p:val>
                                            <p:strVal val="#ppt_x"/>
                                          </p:val>
                                        </p:tav>
                                      </p:tavLst>
                                    </p:anim>
                                    <p:anim calcmode="lin" valueType="num">
                                      <p:cBhvr>
                                        <p:cTn id="38" dur="500" fill="hold"/>
                                        <p:tgtEl>
                                          <p:spTgt spid="836723"/>
                                        </p:tgtEl>
                                        <p:attrNameLst>
                                          <p:attrName>ppt_y</p:attrName>
                                        </p:attrNameLst>
                                      </p:cBhvr>
                                      <p:tavLst>
                                        <p:tav tm="0">
                                          <p:val>
                                            <p:fltVal val="0.5"/>
                                          </p:val>
                                        </p:tav>
                                        <p:tav tm="100000">
                                          <p:val>
                                            <p:strVal val="#ppt_y"/>
                                          </p:val>
                                        </p:tav>
                                      </p:tavLst>
                                    </p:anim>
                                  </p:childTnLst>
                                </p:cTn>
                              </p:par>
                            </p:childTnLst>
                          </p:cTn>
                        </p:par>
                        <p:par>
                          <p:cTn id="39" fill="hold" nodeType="afterGroup">
                            <p:stCondLst>
                              <p:cond delay="2500"/>
                            </p:stCondLst>
                            <p:childTnLst>
                              <p:par>
                                <p:cTn id="40" presetID="23" presetClass="entr" presetSubtype="528" fill="hold" grpId="0" nodeType="afterEffect">
                                  <p:stCondLst>
                                    <p:cond delay="0"/>
                                  </p:stCondLst>
                                  <p:childTnLst>
                                    <p:set>
                                      <p:cBhvr>
                                        <p:cTn id="41" dur="1" fill="hold">
                                          <p:stCondLst>
                                            <p:cond delay="0"/>
                                          </p:stCondLst>
                                        </p:cTn>
                                        <p:tgtEl>
                                          <p:spTgt spid="836724"/>
                                        </p:tgtEl>
                                        <p:attrNameLst>
                                          <p:attrName>style.visibility</p:attrName>
                                        </p:attrNameLst>
                                      </p:cBhvr>
                                      <p:to>
                                        <p:strVal val="visible"/>
                                      </p:to>
                                    </p:set>
                                    <p:anim calcmode="lin" valueType="num">
                                      <p:cBhvr>
                                        <p:cTn id="42" dur="500" fill="hold"/>
                                        <p:tgtEl>
                                          <p:spTgt spid="836724"/>
                                        </p:tgtEl>
                                        <p:attrNameLst>
                                          <p:attrName>ppt_w</p:attrName>
                                        </p:attrNameLst>
                                      </p:cBhvr>
                                      <p:tavLst>
                                        <p:tav tm="0">
                                          <p:val>
                                            <p:fltVal val="0"/>
                                          </p:val>
                                        </p:tav>
                                        <p:tav tm="100000">
                                          <p:val>
                                            <p:strVal val="#ppt_w"/>
                                          </p:val>
                                        </p:tav>
                                      </p:tavLst>
                                    </p:anim>
                                    <p:anim calcmode="lin" valueType="num">
                                      <p:cBhvr>
                                        <p:cTn id="43" dur="500" fill="hold"/>
                                        <p:tgtEl>
                                          <p:spTgt spid="836724"/>
                                        </p:tgtEl>
                                        <p:attrNameLst>
                                          <p:attrName>ppt_h</p:attrName>
                                        </p:attrNameLst>
                                      </p:cBhvr>
                                      <p:tavLst>
                                        <p:tav tm="0">
                                          <p:val>
                                            <p:fltVal val="0"/>
                                          </p:val>
                                        </p:tav>
                                        <p:tav tm="100000">
                                          <p:val>
                                            <p:strVal val="#ppt_h"/>
                                          </p:val>
                                        </p:tav>
                                      </p:tavLst>
                                    </p:anim>
                                    <p:anim calcmode="lin" valueType="num">
                                      <p:cBhvr>
                                        <p:cTn id="44" dur="500" fill="hold"/>
                                        <p:tgtEl>
                                          <p:spTgt spid="836724"/>
                                        </p:tgtEl>
                                        <p:attrNameLst>
                                          <p:attrName>ppt_x</p:attrName>
                                        </p:attrNameLst>
                                      </p:cBhvr>
                                      <p:tavLst>
                                        <p:tav tm="0">
                                          <p:val>
                                            <p:fltVal val="0.5"/>
                                          </p:val>
                                        </p:tav>
                                        <p:tav tm="100000">
                                          <p:val>
                                            <p:strVal val="#ppt_x"/>
                                          </p:val>
                                        </p:tav>
                                      </p:tavLst>
                                    </p:anim>
                                    <p:anim calcmode="lin" valueType="num">
                                      <p:cBhvr>
                                        <p:cTn id="45" dur="500" fill="hold"/>
                                        <p:tgtEl>
                                          <p:spTgt spid="836724"/>
                                        </p:tgtEl>
                                        <p:attrNameLst>
                                          <p:attrName>ppt_y</p:attrName>
                                        </p:attrNameLst>
                                      </p:cBhvr>
                                      <p:tavLst>
                                        <p:tav tm="0">
                                          <p:val>
                                            <p:fltVal val="0.5"/>
                                          </p:val>
                                        </p:tav>
                                        <p:tav tm="100000">
                                          <p:val>
                                            <p:strVal val="#ppt_y"/>
                                          </p:val>
                                        </p:tav>
                                      </p:tavLst>
                                    </p:anim>
                                  </p:childTnLst>
                                </p:cTn>
                              </p:par>
                            </p:childTnLst>
                          </p:cTn>
                        </p:par>
                        <p:par>
                          <p:cTn id="46" fill="hold" nodeType="afterGroup">
                            <p:stCondLst>
                              <p:cond delay="3000"/>
                            </p:stCondLst>
                            <p:childTnLst>
                              <p:par>
                                <p:cTn id="47" presetID="23" presetClass="entr" presetSubtype="528" fill="hold" grpId="0" nodeType="afterEffect">
                                  <p:stCondLst>
                                    <p:cond delay="0"/>
                                  </p:stCondLst>
                                  <p:childTnLst>
                                    <p:set>
                                      <p:cBhvr>
                                        <p:cTn id="48" dur="1" fill="hold">
                                          <p:stCondLst>
                                            <p:cond delay="0"/>
                                          </p:stCondLst>
                                        </p:cTn>
                                        <p:tgtEl>
                                          <p:spTgt spid="836725"/>
                                        </p:tgtEl>
                                        <p:attrNameLst>
                                          <p:attrName>style.visibility</p:attrName>
                                        </p:attrNameLst>
                                      </p:cBhvr>
                                      <p:to>
                                        <p:strVal val="visible"/>
                                      </p:to>
                                    </p:set>
                                    <p:anim calcmode="lin" valueType="num">
                                      <p:cBhvr>
                                        <p:cTn id="49" dur="500" fill="hold"/>
                                        <p:tgtEl>
                                          <p:spTgt spid="836725"/>
                                        </p:tgtEl>
                                        <p:attrNameLst>
                                          <p:attrName>ppt_w</p:attrName>
                                        </p:attrNameLst>
                                      </p:cBhvr>
                                      <p:tavLst>
                                        <p:tav tm="0">
                                          <p:val>
                                            <p:fltVal val="0"/>
                                          </p:val>
                                        </p:tav>
                                        <p:tav tm="100000">
                                          <p:val>
                                            <p:strVal val="#ppt_w"/>
                                          </p:val>
                                        </p:tav>
                                      </p:tavLst>
                                    </p:anim>
                                    <p:anim calcmode="lin" valueType="num">
                                      <p:cBhvr>
                                        <p:cTn id="50" dur="500" fill="hold"/>
                                        <p:tgtEl>
                                          <p:spTgt spid="836725"/>
                                        </p:tgtEl>
                                        <p:attrNameLst>
                                          <p:attrName>ppt_h</p:attrName>
                                        </p:attrNameLst>
                                      </p:cBhvr>
                                      <p:tavLst>
                                        <p:tav tm="0">
                                          <p:val>
                                            <p:fltVal val="0"/>
                                          </p:val>
                                        </p:tav>
                                        <p:tav tm="100000">
                                          <p:val>
                                            <p:strVal val="#ppt_h"/>
                                          </p:val>
                                        </p:tav>
                                      </p:tavLst>
                                    </p:anim>
                                    <p:anim calcmode="lin" valueType="num">
                                      <p:cBhvr>
                                        <p:cTn id="51" dur="500" fill="hold"/>
                                        <p:tgtEl>
                                          <p:spTgt spid="836725"/>
                                        </p:tgtEl>
                                        <p:attrNameLst>
                                          <p:attrName>ppt_x</p:attrName>
                                        </p:attrNameLst>
                                      </p:cBhvr>
                                      <p:tavLst>
                                        <p:tav tm="0">
                                          <p:val>
                                            <p:fltVal val="0.5"/>
                                          </p:val>
                                        </p:tav>
                                        <p:tav tm="100000">
                                          <p:val>
                                            <p:strVal val="#ppt_x"/>
                                          </p:val>
                                        </p:tav>
                                      </p:tavLst>
                                    </p:anim>
                                    <p:anim calcmode="lin" valueType="num">
                                      <p:cBhvr>
                                        <p:cTn id="52" dur="500" fill="hold"/>
                                        <p:tgtEl>
                                          <p:spTgt spid="836725"/>
                                        </p:tgtEl>
                                        <p:attrNameLst>
                                          <p:attrName>ppt_y</p:attrName>
                                        </p:attrNameLst>
                                      </p:cBhvr>
                                      <p:tavLst>
                                        <p:tav tm="0">
                                          <p:val>
                                            <p:fltVal val="0.5"/>
                                          </p:val>
                                        </p:tav>
                                        <p:tav tm="100000">
                                          <p:val>
                                            <p:strVal val="#ppt_y"/>
                                          </p:val>
                                        </p:tav>
                                      </p:tavLst>
                                    </p:anim>
                                  </p:childTnLst>
                                </p:cTn>
                              </p:par>
                            </p:childTnLst>
                          </p:cTn>
                        </p:par>
                        <p:par>
                          <p:cTn id="53" fill="hold" nodeType="afterGroup">
                            <p:stCondLst>
                              <p:cond delay="3500"/>
                            </p:stCondLst>
                            <p:childTnLst>
                              <p:par>
                                <p:cTn id="54" presetID="23" presetClass="entr" presetSubtype="528" fill="hold" grpId="0" nodeType="afterEffect">
                                  <p:stCondLst>
                                    <p:cond delay="0"/>
                                  </p:stCondLst>
                                  <p:childTnLst>
                                    <p:set>
                                      <p:cBhvr>
                                        <p:cTn id="55" dur="1" fill="hold">
                                          <p:stCondLst>
                                            <p:cond delay="0"/>
                                          </p:stCondLst>
                                        </p:cTn>
                                        <p:tgtEl>
                                          <p:spTgt spid="836726"/>
                                        </p:tgtEl>
                                        <p:attrNameLst>
                                          <p:attrName>style.visibility</p:attrName>
                                        </p:attrNameLst>
                                      </p:cBhvr>
                                      <p:to>
                                        <p:strVal val="visible"/>
                                      </p:to>
                                    </p:set>
                                    <p:anim calcmode="lin" valueType="num">
                                      <p:cBhvr>
                                        <p:cTn id="56" dur="500" fill="hold"/>
                                        <p:tgtEl>
                                          <p:spTgt spid="836726"/>
                                        </p:tgtEl>
                                        <p:attrNameLst>
                                          <p:attrName>ppt_w</p:attrName>
                                        </p:attrNameLst>
                                      </p:cBhvr>
                                      <p:tavLst>
                                        <p:tav tm="0">
                                          <p:val>
                                            <p:fltVal val="0"/>
                                          </p:val>
                                        </p:tav>
                                        <p:tav tm="100000">
                                          <p:val>
                                            <p:strVal val="#ppt_w"/>
                                          </p:val>
                                        </p:tav>
                                      </p:tavLst>
                                    </p:anim>
                                    <p:anim calcmode="lin" valueType="num">
                                      <p:cBhvr>
                                        <p:cTn id="57" dur="500" fill="hold"/>
                                        <p:tgtEl>
                                          <p:spTgt spid="836726"/>
                                        </p:tgtEl>
                                        <p:attrNameLst>
                                          <p:attrName>ppt_h</p:attrName>
                                        </p:attrNameLst>
                                      </p:cBhvr>
                                      <p:tavLst>
                                        <p:tav tm="0">
                                          <p:val>
                                            <p:fltVal val="0"/>
                                          </p:val>
                                        </p:tav>
                                        <p:tav tm="100000">
                                          <p:val>
                                            <p:strVal val="#ppt_h"/>
                                          </p:val>
                                        </p:tav>
                                      </p:tavLst>
                                    </p:anim>
                                    <p:anim calcmode="lin" valueType="num">
                                      <p:cBhvr>
                                        <p:cTn id="58" dur="500" fill="hold"/>
                                        <p:tgtEl>
                                          <p:spTgt spid="836726"/>
                                        </p:tgtEl>
                                        <p:attrNameLst>
                                          <p:attrName>ppt_x</p:attrName>
                                        </p:attrNameLst>
                                      </p:cBhvr>
                                      <p:tavLst>
                                        <p:tav tm="0">
                                          <p:val>
                                            <p:fltVal val="0.5"/>
                                          </p:val>
                                        </p:tav>
                                        <p:tav tm="100000">
                                          <p:val>
                                            <p:strVal val="#ppt_x"/>
                                          </p:val>
                                        </p:tav>
                                      </p:tavLst>
                                    </p:anim>
                                    <p:anim calcmode="lin" valueType="num">
                                      <p:cBhvr>
                                        <p:cTn id="59" dur="500" fill="hold"/>
                                        <p:tgtEl>
                                          <p:spTgt spid="836726"/>
                                        </p:tgtEl>
                                        <p:attrNameLst>
                                          <p:attrName>ppt_y</p:attrName>
                                        </p:attrNameLst>
                                      </p:cBhvr>
                                      <p:tavLst>
                                        <p:tav tm="0">
                                          <p:val>
                                            <p:fltVal val="0.5"/>
                                          </p:val>
                                        </p:tav>
                                        <p:tav tm="100000">
                                          <p:val>
                                            <p:strVal val="#ppt_y"/>
                                          </p:val>
                                        </p:tav>
                                      </p:tavLst>
                                    </p:anim>
                                  </p:childTnLst>
                                </p:cTn>
                              </p:par>
                            </p:childTnLst>
                          </p:cTn>
                        </p:par>
                        <p:par>
                          <p:cTn id="60" fill="hold" nodeType="afterGroup">
                            <p:stCondLst>
                              <p:cond delay="4000"/>
                            </p:stCondLst>
                            <p:childTnLst>
                              <p:par>
                                <p:cTn id="61" presetID="23" presetClass="entr" presetSubtype="528" fill="hold" grpId="0" nodeType="afterEffect">
                                  <p:stCondLst>
                                    <p:cond delay="0"/>
                                  </p:stCondLst>
                                  <p:childTnLst>
                                    <p:set>
                                      <p:cBhvr>
                                        <p:cTn id="62" dur="1" fill="hold">
                                          <p:stCondLst>
                                            <p:cond delay="0"/>
                                          </p:stCondLst>
                                        </p:cTn>
                                        <p:tgtEl>
                                          <p:spTgt spid="836728"/>
                                        </p:tgtEl>
                                        <p:attrNameLst>
                                          <p:attrName>style.visibility</p:attrName>
                                        </p:attrNameLst>
                                      </p:cBhvr>
                                      <p:to>
                                        <p:strVal val="visible"/>
                                      </p:to>
                                    </p:set>
                                    <p:anim calcmode="lin" valueType="num">
                                      <p:cBhvr>
                                        <p:cTn id="63" dur="500" fill="hold"/>
                                        <p:tgtEl>
                                          <p:spTgt spid="836728"/>
                                        </p:tgtEl>
                                        <p:attrNameLst>
                                          <p:attrName>ppt_w</p:attrName>
                                        </p:attrNameLst>
                                      </p:cBhvr>
                                      <p:tavLst>
                                        <p:tav tm="0">
                                          <p:val>
                                            <p:fltVal val="0"/>
                                          </p:val>
                                        </p:tav>
                                        <p:tav tm="100000">
                                          <p:val>
                                            <p:strVal val="#ppt_w"/>
                                          </p:val>
                                        </p:tav>
                                      </p:tavLst>
                                    </p:anim>
                                    <p:anim calcmode="lin" valueType="num">
                                      <p:cBhvr>
                                        <p:cTn id="64" dur="500" fill="hold"/>
                                        <p:tgtEl>
                                          <p:spTgt spid="836728"/>
                                        </p:tgtEl>
                                        <p:attrNameLst>
                                          <p:attrName>ppt_h</p:attrName>
                                        </p:attrNameLst>
                                      </p:cBhvr>
                                      <p:tavLst>
                                        <p:tav tm="0">
                                          <p:val>
                                            <p:fltVal val="0"/>
                                          </p:val>
                                        </p:tav>
                                        <p:tav tm="100000">
                                          <p:val>
                                            <p:strVal val="#ppt_h"/>
                                          </p:val>
                                        </p:tav>
                                      </p:tavLst>
                                    </p:anim>
                                    <p:anim calcmode="lin" valueType="num">
                                      <p:cBhvr>
                                        <p:cTn id="65" dur="500" fill="hold"/>
                                        <p:tgtEl>
                                          <p:spTgt spid="836728"/>
                                        </p:tgtEl>
                                        <p:attrNameLst>
                                          <p:attrName>ppt_x</p:attrName>
                                        </p:attrNameLst>
                                      </p:cBhvr>
                                      <p:tavLst>
                                        <p:tav tm="0">
                                          <p:val>
                                            <p:fltVal val="0.5"/>
                                          </p:val>
                                        </p:tav>
                                        <p:tav tm="100000">
                                          <p:val>
                                            <p:strVal val="#ppt_x"/>
                                          </p:val>
                                        </p:tav>
                                      </p:tavLst>
                                    </p:anim>
                                    <p:anim calcmode="lin" valueType="num">
                                      <p:cBhvr>
                                        <p:cTn id="66" dur="500" fill="hold"/>
                                        <p:tgtEl>
                                          <p:spTgt spid="836728"/>
                                        </p:tgtEl>
                                        <p:attrNameLst>
                                          <p:attrName>ppt_y</p:attrName>
                                        </p:attrNameLst>
                                      </p:cBhvr>
                                      <p:tavLst>
                                        <p:tav tm="0">
                                          <p:val>
                                            <p:fltVal val="0.5"/>
                                          </p:val>
                                        </p:tav>
                                        <p:tav tm="100000">
                                          <p:val>
                                            <p:strVal val="#ppt_y"/>
                                          </p:val>
                                        </p:tav>
                                      </p:tavLst>
                                    </p:anim>
                                  </p:childTnLst>
                                </p:cTn>
                              </p:par>
                            </p:childTnLst>
                          </p:cTn>
                        </p:par>
                        <p:par>
                          <p:cTn id="67" fill="hold" nodeType="afterGroup">
                            <p:stCondLst>
                              <p:cond delay="4500"/>
                            </p:stCondLst>
                            <p:childTnLst>
                              <p:par>
                                <p:cTn id="68" presetID="23" presetClass="entr" presetSubtype="528" fill="hold" grpId="0" nodeType="afterEffect">
                                  <p:stCondLst>
                                    <p:cond delay="0"/>
                                  </p:stCondLst>
                                  <p:childTnLst>
                                    <p:set>
                                      <p:cBhvr>
                                        <p:cTn id="69" dur="1" fill="hold">
                                          <p:stCondLst>
                                            <p:cond delay="0"/>
                                          </p:stCondLst>
                                        </p:cTn>
                                        <p:tgtEl>
                                          <p:spTgt spid="836729"/>
                                        </p:tgtEl>
                                        <p:attrNameLst>
                                          <p:attrName>style.visibility</p:attrName>
                                        </p:attrNameLst>
                                      </p:cBhvr>
                                      <p:to>
                                        <p:strVal val="visible"/>
                                      </p:to>
                                    </p:set>
                                    <p:anim calcmode="lin" valueType="num">
                                      <p:cBhvr>
                                        <p:cTn id="70" dur="500" fill="hold"/>
                                        <p:tgtEl>
                                          <p:spTgt spid="836729"/>
                                        </p:tgtEl>
                                        <p:attrNameLst>
                                          <p:attrName>ppt_w</p:attrName>
                                        </p:attrNameLst>
                                      </p:cBhvr>
                                      <p:tavLst>
                                        <p:tav tm="0">
                                          <p:val>
                                            <p:fltVal val="0"/>
                                          </p:val>
                                        </p:tav>
                                        <p:tav tm="100000">
                                          <p:val>
                                            <p:strVal val="#ppt_w"/>
                                          </p:val>
                                        </p:tav>
                                      </p:tavLst>
                                    </p:anim>
                                    <p:anim calcmode="lin" valueType="num">
                                      <p:cBhvr>
                                        <p:cTn id="71" dur="500" fill="hold"/>
                                        <p:tgtEl>
                                          <p:spTgt spid="836729"/>
                                        </p:tgtEl>
                                        <p:attrNameLst>
                                          <p:attrName>ppt_h</p:attrName>
                                        </p:attrNameLst>
                                      </p:cBhvr>
                                      <p:tavLst>
                                        <p:tav tm="0">
                                          <p:val>
                                            <p:fltVal val="0"/>
                                          </p:val>
                                        </p:tav>
                                        <p:tav tm="100000">
                                          <p:val>
                                            <p:strVal val="#ppt_h"/>
                                          </p:val>
                                        </p:tav>
                                      </p:tavLst>
                                    </p:anim>
                                    <p:anim calcmode="lin" valueType="num">
                                      <p:cBhvr>
                                        <p:cTn id="72" dur="500" fill="hold"/>
                                        <p:tgtEl>
                                          <p:spTgt spid="836729"/>
                                        </p:tgtEl>
                                        <p:attrNameLst>
                                          <p:attrName>ppt_x</p:attrName>
                                        </p:attrNameLst>
                                      </p:cBhvr>
                                      <p:tavLst>
                                        <p:tav tm="0">
                                          <p:val>
                                            <p:fltVal val="0.5"/>
                                          </p:val>
                                        </p:tav>
                                        <p:tav tm="100000">
                                          <p:val>
                                            <p:strVal val="#ppt_x"/>
                                          </p:val>
                                        </p:tav>
                                      </p:tavLst>
                                    </p:anim>
                                    <p:anim calcmode="lin" valueType="num">
                                      <p:cBhvr>
                                        <p:cTn id="73" dur="500" fill="hold"/>
                                        <p:tgtEl>
                                          <p:spTgt spid="836729"/>
                                        </p:tgtEl>
                                        <p:attrNameLst>
                                          <p:attrName>ppt_y</p:attrName>
                                        </p:attrNameLst>
                                      </p:cBhvr>
                                      <p:tavLst>
                                        <p:tav tm="0">
                                          <p:val>
                                            <p:fltVal val="0.5"/>
                                          </p:val>
                                        </p:tav>
                                        <p:tav tm="100000">
                                          <p:val>
                                            <p:strVal val="#ppt_y"/>
                                          </p:val>
                                        </p:tav>
                                      </p:tavLst>
                                    </p:anim>
                                  </p:childTnLst>
                                </p:cTn>
                              </p:par>
                            </p:childTnLst>
                          </p:cTn>
                        </p:par>
                        <p:par>
                          <p:cTn id="74" fill="hold" nodeType="afterGroup">
                            <p:stCondLst>
                              <p:cond delay="5000"/>
                            </p:stCondLst>
                            <p:childTnLst>
                              <p:par>
                                <p:cTn id="75" presetID="23" presetClass="entr" presetSubtype="528" fill="hold" grpId="0" nodeType="afterEffect">
                                  <p:stCondLst>
                                    <p:cond delay="0"/>
                                  </p:stCondLst>
                                  <p:childTnLst>
                                    <p:set>
                                      <p:cBhvr>
                                        <p:cTn id="76" dur="1" fill="hold">
                                          <p:stCondLst>
                                            <p:cond delay="0"/>
                                          </p:stCondLst>
                                        </p:cTn>
                                        <p:tgtEl>
                                          <p:spTgt spid="836730"/>
                                        </p:tgtEl>
                                        <p:attrNameLst>
                                          <p:attrName>style.visibility</p:attrName>
                                        </p:attrNameLst>
                                      </p:cBhvr>
                                      <p:to>
                                        <p:strVal val="visible"/>
                                      </p:to>
                                    </p:set>
                                    <p:anim calcmode="lin" valueType="num">
                                      <p:cBhvr>
                                        <p:cTn id="77" dur="500" fill="hold"/>
                                        <p:tgtEl>
                                          <p:spTgt spid="836730"/>
                                        </p:tgtEl>
                                        <p:attrNameLst>
                                          <p:attrName>ppt_w</p:attrName>
                                        </p:attrNameLst>
                                      </p:cBhvr>
                                      <p:tavLst>
                                        <p:tav tm="0">
                                          <p:val>
                                            <p:fltVal val="0"/>
                                          </p:val>
                                        </p:tav>
                                        <p:tav tm="100000">
                                          <p:val>
                                            <p:strVal val="#ppt_w"/>
                                          </p:val>
                                        </p:tav>
                                      </p:tavLst>
                                    </p:anim>
                                    <p:anim calcmode="lin" valueType="num">
                                      <p:cBhvr>
                                        <p:cTn id="78" dur="500" fill="hold"/>
                                        <p:tgtEl>
                                          <p:spTgt spid="836730"/>
                                        </p:tgtEl>
                                        <p:attrNameLst>
                                          <p:attrName>ppt_h</p:attrName>
                                        </p:attrNameLst>
                                      </p:cBhvr>
                                      <p:tavLst>
                                        <p:tav tm="0">
                                          <p:val>
                                            <p:fltVal val="0"/>
                                          </p:val>
                                        </p:tav>
                                        <p:tav tm="100000">
                                          <p:val>
                                            <p:strVal val="#ppt_h"/>
                                          </p:val>
                                        </p:tav>
                                      </p:tavLst>
                                    </p:anim>
                                    <p:anim calcmode="lin" valueType="num">
                                      <p:cBhvr>
                                        <p:cTn id="79" dur="500" fill="hold"/>
                                        <p:tgtEl>
                                          <p:spTgt spid="836730"/>
                                        </p:tgtEl>
                                        <p:attrNameLst>
                                          <p:attrName>ppt_x</p:attrName>
                                        </p:attrNameLst>
                                      </p:cBhvr>
                                      <p:tavLst>
                                        <p:tav tm="0">
                                          <p:val>
                                            <p:fltVal val="0.5"/>
                                          </p:val>
                                        </p:tav>
                                        <p:tav tm="100000">
                                          <p:val>
                                            <p:strVal val="#ppt_x"/>
                                          </p:val>
                                        </p:tav>
                                      </p:tavLst>
                                    </p:anim>
                                    <p:anim calcmode="lin" valueType="num">
                                      <p:cBhvr>
                                        <p:cTn id="80" dur="500" fill="hold"/>
                                        <p:tgtEl>
                                          <p:spTgt spid="836730"/>
                                        </p:tgtEl>
                                        <p:attrNameLst>
                                          <p:attrName>ppt_y</p:attrName>
                                        </p:attrNameLst>
                                      </p:cBhvr>
                                      <p:tavLst>
                                        <p:tav tm="0">
                                          <p:val>
                                            <p:fltVal val="0.5"/>
                                          </p:val>
                                        </p:tav>
                                        <p:tav tm="100000">
                                          <p:val>
                                            <p:strVal val="#ppt_y"/>
                                          </p:val>
                                        </p:tav>
                                      </p:tavLst>
                                    </p:anim>
                                  </p:childTnLst>
                                </p:cTn>
                              </p:par>
                            </p:childTnLst>
                          </p:cTn>
                        </p:par>
                        <p:par>
                          <p:cTn id="81" fill="hold" nodeType="afterGroup">
                            <p:stCondLst>
                              <p:cond delay="5500"/>
                            </p:stCondLst>
                            <p:childTnLst>
                              <p:par>
                                <p:cTn id="82" presetID="23" presetClass="entr" presetSubtype="528" fill="hold" grpId="0" nodeType="afterEffect">
                                  <p:stCondLst>
                                    <p:cond delay="0"/>
                                  </p:stCondLst>
                                  <p:childTnLst>
                                    <p:set>
                                      <p:cBhvr>
                                        <p:cTn id="83" dur="1" fill="hold">
                                          <p:stCondLst>
                                            <p:cond delay="0"/>
                                          </p:stCondLst>
                                        </p:cTn>
                                        <p:tgtEl>
                                          <p:spTgt spid="836731"/>
                                        </p:tgtEl>
                                        <p:attrNameLst>
                                          <p:attrName>style.visibility</p:attrName>
                                        </p:attrNameLst>
                                      </p:cBhvr>
                                      <p:to>
                                        <p:strVal val="visible"/>
                                      </p:to>
                                    </p:set>
                                    <p:anim calcmode="lin" valueType="num">
                                      <p:cBhvr>
                                        <p:cTn id="84" dur="500" fill="hold"/>
                                        <p:tgtEl>
                                          <p:spTgt spid="836731"/>
                                        </p:tgtEl>
                                        <p:attrNameLst>
                                          <p:attrName>ppt_w</p:attrName>
                                        </p:attrNameLst>
                                      </p:cBhvr>
                                      <p:tavLst>
                                        <p:tav tm="0">
                                          <p:val>
                                            <p:fltVal val="0"/>
                                          </p:val>
                                        </p:tav>
                                        <p:tav tm="100000">
                                          <p:val>
                                            <p:strVal val="#ppt_w"/>
                                          </p:val>
                                        </p:tav>
                                      </p:tavLst>
                                    </p:anim>
                                    <p:anim calcmode="lin" valueType="num">
                                      <p:cBhvr>
                                        <p:cTn id="85" dur="500" fill="hold"/>
                                        <p:tgtEl>
                                          <p:spTgt spid="836731"/>
                                        </p:tgtEl>
                                        <p:attrNameLst>
                                          <p:attrName>ppt_h</p:attrName>
                                        </p:attrNameLst>
                                      </p:cBhvr>
                                      <p:tavLst>
                                        <p:tav tm="0">
                                          <p:val>
                                            <p:fltVal val="0"/>
                                          </p:val>
                                        </p:tav>
                                        <p:tav tm="100000">
                                          <p:val>
                                            <p:strVal val="#ppt_h"/>
                                          </p:val>
                                        </p:tav>
                                      </p:tavLst>
                                    </p:anim>
                                    <p:anim calcmode="lin" valueType="num">
                                      <p:cBhvr>
                                        <p:cTn id="86" dur="500" fill="hold"/>
                                        <p:tgtEl>
                                          <p:spTgt spid="836731"/>
                                        </p:tgtEl>
                                        <p:attrNameLst>
                                          <p:attrName>ppt_x</p:attrName>
                                        </p:attrNameLst>
                                      </p:cBhvr>
                                      <p:tavLst>
                                        <p:tav tm="0">
                                          <p:val>
                                            <p:fltVal val="0.5"/>
                                          </p:val>
                                        </p:tav>
                                        <p:tav tm="100000">
                                          <p:val>
                                            <p:strVal val="#ppt_x"/>
                                          </p:val>
                                        </p:tav>
                                      </p:tavLst>
                                    </p:anim>
                                    <p:anim calcmode="lin" valueType="num">
                                      <p:cBhvr>
                                        <p:cTn id="87" dur="500" fill="hold"/>
                                        <p:tgtEl>
                                          <p:spTgt spid="836731"/>
                                        </p:tgtEl>
                                        <p:attrNameLst>
                                          <p:attrName>ppt_y</p:attrName>
                                        </p:attrNameLst>
                                      </p:cBhvr>
                                      <p:tavLst>
                                        <p:tav tm="0">
                                          <p:val>
                                            <p:fltVal val="0.5"/>
                                          </p:val>
                                        </p:tav>
                                        <p:tav tm="100000">
                                          <p:val>
                                            <p:strVal val="#ppt_y"/>
                                          </p:val>
                                        </p:tav>
                                      </p:tavLst>
                                    </p:anim>
                                  </p:childTnLst>
                                </p:cTn>
                              </p:par>
                            </p:childTnLst>
                          </p:cTn>
                        </p:par>
                        <p:par>
                          <p:cTn id="88" fill="hold" nodeType="afterGroup">
                            <p:stCondLst>
                              <p:cond delay="6000"/>
                            </p:stCondLst>
                            <p:childTnLst>
                              <p:par>
                                <p:cTn id="89" presetID="23" presetClass="entr" presetSubtype="528" fill="hold" grpId="0" nodeType="afterEffect">
                                  <p:stCondLst>
                                    <p:cond delay="0"/>
                                  </p:stCondLst>
                                  <p:childTnLst>
                                    <p:set>
                                      <p:cBhvr>
                                        <p:cTn id="90" dur="1" fill="hold">
                                          <p:stCondLst>
                                            <p:cond delay="0"/>
                                          </p:stCondLst>
                                        </p:cTn>
                                        <p:tgtEl>
                                          <p:spTgt spid="836732"/>
                                        </p:tgtEl>
                                        <p:attrNameLst>
                                          <p:attrName>style.visibility</p:attrName>
                                        </p:attrNameLst>
                                      </p:cBhvr>
                                      <p:to>
                                        <p:strVal val="visible"/>
                                      </p:to>
                                    </p:set>
                                    <p:anim calcmode="lin" valueType="num">
                                      <p:cBhvr>
                                        <p:cTn id="91" dur="500" fill="hold"/>
                                        <p:tgtEl>
                                          <p:spTgt spid="836732"/>
                                        </p:tgtEl>
                                        <p:attrNameLst>
                                          <p:attrName>ppt_w</p:attrName>
                                        </p:attrNameLst>
                                      </p:cBhvr>
                                      <p:tavLst>
                                        <p:tav tm="0">
                                          <p:val>
                                            <p:fltVal val="0"/>
                                          </p:val>
                                        </p:tav>
                                        <p:tav tm="100000">
                                          <p:val>
                                            <p:strVal val="#ppt_w"/>
                                          </p:val>
                                        </p:tav>
                                      </p:tavLst>
                                    </p:anim>
                                    <p:anim calcmode="lin" valueType="num">
                                      <p:cBhvr>
                                        <p:cTn id="92" dur="500" fill="hold"/>
                                        <p:tgtEl>
                                          <p:spTgt spid="836732"/>
                                        </p:tgtEl>
                                        <p:attrNameLst>
                                          <p:attrName>ppt_h</p:attrName>
                                        </p:attrNameLst>
                                      </p:cBhvr>
                                      <p:tavLst>
                                        <p:tav tm="0">
                                          <p:val>
                                            <p:fltVal val="0"/>
                                          </p:val>
                                        </p:tav>
                                        <p:tav tm="100000">
                                          <p:val>
                                            <p:strVal val="#ppt_h"/>
                                          </p:val>
                                        </p:tav>
                                      </p:tavLst>
                                    </p:anim>
                                    <p:anim calcmode="lin" valueType="num">
                                      <p:cBhvr>
                                        <p:cTn id="93" dur="500" fill="hold"/>
                                        <p:tgtEl>
                                          <p:spTgt spid="836732"/>
                                        </p:tgtEl>
                                        <p:attrNameLst>
                                          <p:attrName>ppt_x</p:attrName>
                                        </p:attrNameLst>
                                      </p:cBhvr>
                                      <p:tavLst>
                                        <p:tav tm="0">
                                          <p:val>
                                            <p:fltVal val="0.5"/>
                                          </p:val>
                                        </p:tav>
                                        <p:tav tm="100000">
                                          <p:val>
                                            <p:strVal val="#ppt_x"/>
                                          </p:val>
                                        </p:tav>
                                      </p:tavLst>
                                    </p:anim>
                                    <p:anim calcmode="lin" valueType="num">
                                      <p:cBhvr>
                                        <p:cTn id="94" dur="500" fill="hold"/>
                                        <p:tgtEl>
                                          <p:spTgt spid="836732"/>
                                        </p:tgtEl>
                                        <p:attrNameLst>
                                          <p:attrName>ppt_y</p:attrName>
                                        </p:attrNameLst>
                                      </p:cBhvr>
                                      <p:tavLst>
                                        <p:tav tm="0">
                                          <p:val>
                                            <p:fltVal val="0.5"/>
                                          </p:val>
                                        </p:tav>
                                        <p:tav tm="100000">
                                          <p:val>
                                            <p:strVal val="#ppt_y"/>
                                          </p:val>
                                        </p:tav>
                                      </p:tavLst>
                                    </p:anim>
                                  </p:childTnLst>
                                </p:cTn>
                              </p:par>
                            </p:childTnLst>
                          </p:cTn>
                        </p:par>
                        <p:par>
                          <p:cTn id="95" fill="hold" nodeType="afterGroup">
                            <p:stCondLst>
                              <p:cond delay="6500"/>
                            </p:stCondLst>
                            <p:childTnLst>
                              <p:par>
                                <p:cTn id="96" presetID="23" presetClass="entr" presetSubtype="528" fill="hold" grpId="0" nodeType="afterEffect">
                                  <p:stCondLst>
                                    <p:cond delay="0"/>
                                  </p:stCondLst>
                                  <p:childTnLst>
                                    <p:set>
                                      <p:cBhvr>
                                        <p:cTn id="97" dur="1" fill="hold">
                                          <p:stCondLst>
                                            <p:cond delay="0"/>
                                          </p:stCondLst>
                                        </p:cTn>
                                        <p:tgtEl>
                                          <p:spTgt spid="836733"/>
                                        </p:tgtEl>
                                        <p:attrNameLst>
                                          <p:attrName>style.visibility</p:attrName>
                                        </p:attrNameLst>
                                      </p:cBhvr>
                                      <p:to>
                                        <p:strVal val="visible"/>
                                      </p:to>
                                    </p:set>
                                    <p:anim calcmode="lin" valueType="num">
                                      <p:cBhvr>
                                        <p:cTn id="98" dur="500" fill="hold"/>
                                        <p:tgtEl>
                                          <p:spTgt spid="836733"/>
                                        </p:tgtEl>
                                        <p:attrNameLst>
                                          <p:attrName>ppt_w</p:attrName>
                                        </p:attrNameLst>
                                      </p:cBhvr>
                                      <p:tavLst>
                                        <p:tav tm="0">
                                          <p:val>
                                            <p:fltVal val="0"/>
                                          </p:val>
                                        </p:tav>
                                        <p:tav tm="100000">
                                          <p:val>
                                            <p:strVal val="#ppt_w"/>
                                          </p:val>
                                        </p:tav>
                                      </p:tavLst>
                                    </p:anim>
                                    <p:anim calcmode="lin" valueType="num">
                                      <p:cBhvr>
                                        <p:cTn id="99" dur="500" fill="hold"/>
                                        <p:tgtEl>
                                          <p:spTgt spid="836733"/>
                                        </p:tgtEl>
                                        <p:attrNameLst>
                                          <p:attrName>ppt_h</p:attrName>
                                        </p:attrNameLst>
                                      </p:cBhvr>
                                      <p:tavLst>
                                        <p:tav tm="0">
                                          <p:val>
                                            <p:fltVal val="0"/>
                                          </p:val>
                                        </p:tav>
                                        <p:tav tm="100000">
                                          <p:val>
                                            <p:strVal val="#ppt_h"/>
                                          </p:val>
                                        </p:tav>
                                      </p:tavLst>
                                    </p:anim>
                                    <p:anim calcmode="lin" valueType="num">
                                      <p:cBhvr>
                                        <p:cTn id="100" dur="500" fill="hold"/>
                                        <p:tgtEl>
                                          <p:spTgt spid="836733"/>
                                        </p:tgtEl>
                                        <p:attrNameLst>
                                          <p:attrName>ppt_x</p:attrName>
                                        </p:attrNameLst>
                                      </p:cBhvr>
                                      <p:tavLst>
                                        <p:tav tm="0">
                                          <p:val>
                                            <p:fltVal val="0.5"/>
                                          </p:val>
                                        </p:tav>
                                        <p:tav tm="100000">
                                          <p:val>
                                            <p:strVal val="#ppt_x"/>
                                          </p:val>
                                        </p:tav>
                                      </p:tavLst>
                                    </p:anim>
                                    <p:anim calcmode="lin" valueType="num">
                                      <p:cBhvr>
                                        <p:cTn id="101" dur="500" fill="hold"/>
                                        <p:tgtEl>
                                          <p:spTgt spid="836733"/>
                                        </p:tgtEl>
                                        <p:attrNameLst>
                                          <p:attrName>ppt_y</p:attrName>
                                        </p:attrNameLst>
                                      </p:cBhvr>
                                      <p:tavLst>
                                        <p:tav tm="0">
                                          <p:val>
                                            <p:fltVal val="0.5"/>
                                          </p:val>
                                        </p:tav>
                                        <p:tav tm="100000">
                                          <p:val>
                                            <p:strVal val="#ppt_y"/>
                                          </p:val>
                                        </p:tav>
                                      </p:tavLst>
                                    </p:anim>
                                  </p:childTnLst>
                                </p:cTn>
                              </p:par>
                            </p:childTnLst>
                          </p:cTn>
                        </p:par>
                        <p:par>
                          <p:cTn id="102" fill="hold" nodeType="afterGroup">
                            <p:stCondLst>
                              <p:cond delay="7000"/>
                            </p:stCondLst>
                            <p:childTnLst>
                              <p:par>
                                <p:cTn id="103" presetID="23" presetClass="entr" presetSubtype="528" fill="hold" grpId="0" nodeType="afterEffect">
                                  <p:stCondLst>
                                    <p:cond delay="0"/>
                                  </p:stCondLst>
                                  <p:childTnLst>
                                    <p:set>
                                      <p:cBhvr>
                                        <p:cTn id="104" dur="1" fill="hold">
                                          <p:stCondLst>
                                            <p:cond delay="0"/>
                                          </p:stCondLst>
                                        </p:cTn>
                                        <p:tgtEl>
                                          <p:spTgt spid="836734"/>
                                        </p:tgtEl>
                                        <p:attrNameLst>
                                          <p:attrName>style.visibility</p:attrName>
                                        </p:attrNameLst>
                                      </p:cBhvr>
                                      <p:to>
                                        <p:strVal val="visible"/>
                                      </p:to>
                                    </p:set>
                                    <p:anim calcmode="lin" valueType="num">
                                      <p:cBhvr>
                                        <p:cTn id="105" dur="500" fill="hold"/>
                                        <p:tgtEl>
                                          <p:spTgt spid="836734"/>
                                        </p:tgtEl>
                                        <p:attrNameLst>
                                          <p:attrName>ppt_w</p:attrName>
                                        </p:attrNameLst>
                                      </p:cBhvr>
                                      <p:tavLst>
                                        <p:tav tm="0">
                                          <p:val>
                                            <p:fltVal val="0"/>
                                          </p:val>
                                        </p:tav>
                                        <p:tav tm="100000">
                                          <p:val>
                                            <p:strVal val="#ppt_w"/>
                                          </p:val>
                                        </p:tav>
                                      </p:tavLst>
                                    </p:anim>
                                    <p:anim calcmode="lin" valueType="num">
                                      <p:cBhvr>
                                        <p:cTn id="106" dur="500" fill="hold"/>
                                        <p:tgtEl>
                                          <p:spTgt spid="836734"/>
                                        </p:tgtEl>
                                        <p:attrNameLst>
                                          <p:attrName>ppt_h</p:attrName>
                                        </p:attrNameLst>
                                      </p:cBhvr>
                                      <p:tavLst>
                                        <p:tav tm="0">
                                          <p:val>
                                            <p:fltVal val="0"/>
                                          </p:val>
                                        </p:tav>
                                        <p:tav tm="100000">
                                          <p:val>
                                            <p:strVal val="#ppt_h"/>
                                          </p:val>
                                        </p:tav>
                                      </p:tavLst>
                                    </p:anim>
                                    <p:anim calcmode="lin" valueType="num">
                                      <p:cBhvr>
                                        <p:cTn id="107" dur="500" fill="hold"/>
                                        <p:tgtEl>
                                          <p:spTgt spid="836734"/>
                                        </p:tgtEl>
                                        <p:attrNameLst>
                                          <p:attrName>ppt_x</p:attrName>
                                        </p:attrNameLst>
                                      </p:cBhvr>
                                      <p:tavLst>
                                        <p:tav tm="0">
                                          <p:val>
                                            <p:fltVal val="0.5"/>
                                          </p:val>
                                        </p:tav>
                                        <p:tav tm="100000">
                                          <p:val>
                                            <p:strVal val="#ppt_x"/>
                                          </p:val>
                                        </p:tav>
                                      </p:tavLst>
                                    </p:anim>
                                    <p:anim calcmode="lin" valueType="num">
                                      <p:cBhvr>
                                        <p:cTn id="108" dur="500" fill="hold"/>
                                        <p:tgtEl>
                                          <p:spTgt spid="836734"/>
                                        </p:tgtEl>
                                        <p:attrNameLst>
                                          <p:attrName>ppt_y</p:attrName>
                                        </p:attrNameLst>
                                      </p:cBhvr>
                                      <p:tavLst>
                                        <p:tav tm="0">
                                          <p:val>
                                            <p:fltVal val="0.5"/>
                                          </p:val>
                                        </p:tav>
                                        <p:tav tm="100000">
                                          <p:val>
                                            <p:strVal val="#ppt_y"/>
                                          </p:val>
                                        </p:tav>
                                      </p:tavLst>
                                    </p:anim>
                                  </p:childTnLst>
                                </p:cTn>
                              </p:par>
                            </p:childTnLst>
                          </p:cTn>
                        </p:par>
                        <p:par>
                          <p:cTn id="109" fill="hold" nodeType="afterGroup">
                            <p:stCondLst>
                              <p:cond delay="7500"/>
                            </p:stCondLst>
                            <p:childTnLst>
                              <p:par>
                                <p:cTn id="110" presetID="23" presetClass="entr" presetSubtype="528" fill="hold" grpId="0" nodeType="afterEffect">
                                  <p:stCondLst>
                                    <p:cond delay="0"/>
                                  </p:stCondLst>
                                  <p:childTnLst>
                                    <p:set>
                                      <p:cBhvr>
                                        <p:cTn id="111" dur="1" fill="hold">
                                          <p:stCondLst>
                                            <p:cond delay="0"/>
                                          </p:stCondLst>
                                        </p:cTn>
                                        <p:tgtEl>
                                          <p:spTgt spid="836735"/>
                                        </p:tgtEl>
                                        <p:attrNameLst>
                                          <p:attrName>style.visibility</p:attrName>
                                        </p:attrNameLst>
                                      </p:cBhvr>
                                      <p:to>
                                        <p:strVal val="visible"/>
                                      </p:to>
                                    </p:set>
                                    <p:anim calcmode="lin" valueType="num">
                                      <p:cBhvr>
                                        <p:cTn id="112" dur="500" fill="hold"/>
                                        <p:tgtEl>
                                          <p:spTgt spid="836735"/>
                                        </p:tgtEl>
                                        <p:attrNameLst>
                                          <p:attrName>ppt_w</p:attrName>
                                        </p:attrNameLst>
                                      </p:cBhvr>
                                      <p:tavLst>
                                        <p:tav tm="0">
                                          <p:val>
                                            <p:fltVal val="0"/>
                                          </p:val>
                                        </p:tav>
                                        <p:tav tm="100000">
                                          <p:val>
                                            <p:strVal val="#ppt_w"/>
                                          </p:val>
                                        </p:tav>
                                      </p:tavLst>
                                    </p:anim>
                                    <p:anim calcmode="lin" valueType="num">
                                      <p:cBhvr>
                                        <p:cTn id="113" dur="500" fill="hold"/>
                                        <p:tgtEl>
                                          <p:spTgt spid="836735"/>
                                        </p:tgtEl>
                                        <p:attrNameLst>
                                          <p:attrName>ppt_h</p:attrName>
                                        </p:attrNameLst>
                                      </p:cBhvr>
                                      <p:tavLst>
                                        <p:tav tm="0">
                                          <p:val>
                                            <p:fltVal val="0"/>
                                          </p:val>
                                        </p:tav>
                                        <p:tav tm="100000">
                                          <p:val>
                                            <p:strVal val="#ppt_h"/>
                                          </p:val>
                                        </p:tav>
                                      </p:tavLst>
                                    </p:anim>
                                    <p:anim calcmode="lin" valueType="num">
                                      <p:cBhvr>
                                        <p:cTn id="114" dur="500" fill="hold"/>
                                        <p:tgtEl>
                                          <p:spTgt spid="836735"/>
                                        </p:tgtEl>
                                        <p:attrNameLst>
                                          <p:attrName>ppt_x</p:attrName>
                                        </p:attrNameLst>
                                      </p:cBhvr>
                                      <p:tavLst>
                                        <p:tav tm="0">
                                          <p:val>
                                            <p:fltVal val="0.5"/>
                                          </p:val>
                                        </p:tav>
                                        <p:tav tm="100000">
                                          <p:val>
                                            <p:strVal val="#ppt_x"/>
                                          </p:val>
                                        </p:tav>
                                      </p:tavLst>
                                    </p:anim>
                                    <p:anim calcmode="lin" valueType="num">
                                      <p:cBhvr>
                                        <p:cTn id="115" dur="500" fill="hold"/>
                                        <p:tgtEl>
                                          <p:spTgt spid="836735"/>
                                        </p:tgtEl>
                                        <p:attrNameLst>
                                          <p:attrName>ppt_y</p:attrName>
                                        </p:attrNameLst>
                                      </p:cBhvr>
                                      <p:tavLst>
                                        <p:tav tm="0">
                                          <p:val>
                                            <p:fltVal val="0.5"/>
                                          </p:val>
                                        </p:tav>
                                        <p:tav tm="100000">
                                          <p:val>
                                            <p:strVal val="#ppt_y"/>
                                          </p:val>
                                        </p:tav>
                                      </p:tavLst>
                                    </p:anim>
                                  </p:childTnLst>
                                </p:cTn>
                              </p:par>
                            </p:childTnLst>
                          </p:cTn>
                        </p:par>
                        <p:par>
                          <p:cTn id="116" fill="hold" nodeType="afterGroup">
                            <p:stCondLst>
                              <p:cond delay="8000"/>
                            </p:stCondLst>
                            <p:childTnLst>
                              <p:par>
                                <p:cTn id="117" presetID="23" presetClass="entr" presetSubtype="528" fill="hold" grpId="0" nodeType="afterEffect">
                                  <p:stCondLst>
                                    <p:cond delay="0"/>
                                  </p:stCondLst>
                                  <p:childTnLst>
                                    <p:set>
                                      <p:cBhvr>
                                        <p:cTn id="118" dur="1" fill="hold">
                                          <p:stCondLst>
                                            <p:cond delay="0"/>
                                          </p:stCondLst>
                                        </p:cTn>
                                        <p:tgtEl>
                                          <p:spTgt spid="836736"/>
                                        </p:tgtEl>
                                        <p:attrNameLst>
                                          <p:attrName>style.visibility</p:attrName>
                                        </p:attrNameLst>
                                      </p:cBhvr>
                                      <p:to>
                                        <p:strVal val="visible"/>
                                      </p:to>
                                    </p:set>
                                    <p:anim calcmode="lin" valueType="num">
                                      <p:cBhvr>
                                        <p:cTn id="119" dur="500" fill="hold"/>
                                        <p:tgtEl>
                                          <p:spTgt spid="836736"/>
                                        </p:tgtEl>
                                        <p:attrNameLst>
                                          <p:attrName>ppt_w</p:attrName>
                                        </p:attrNameLst>
                                      </p:cBhvr>
                                      <p:tavLst>
                                        <p:tav tm="0">
                                          <p:val>
                                            <p:fltVal val="0"/>
                                          </p:val>
                                        </p:tav>
                                        <p:tav tm="100000">
                                          <p:val>
                                            <p:strVal val="#ppt_w"/>
                                          </p:val>
                                        </p:tav>
                                      </p:tavLst>
                                    </p:anim>
                                    <p:anim calcmode="lin" valueType="num">
                                      <p:cBhvr>
                                        <p:cTn id="120" dur="500" fill="hold"/>
                                        <p:tgtEl>
                                          <p:spTgt spid="836736"/>
                                        </p:tgtEl>
                                        <p:attrNameLst>
                                          <p:attrName>ppt_h</p:attrName>
                                        </p:attrNameLst>
                                      </p:cBhvr>
                                      <p:tavLst>
                                        <p:tav tm="0">
                                          <p:val>
                                            <p:fltVal val="0"/>
                                          </p:val>
                                        </p:tav>
                                        <p:tav tm="100000">
                                          <p:val>
                                            <p:strVal val="#ppt_h"/>
                                          </p:val>
                                        </p:tav>
                                      </p:tavLst>
                                    </p:anim>
                                    <p:anim calcmode="lin" valueType="num">
                                      <p:cBhvr>
                                        <p:cTn id="121" dur="500" fill="hold"/>
                                        <p:tgtEl>
                                          <p:spTgt spid="836736"/>
                                        </p:tgtEl>
                                        <p:attrNameLst>
                                          <p:attrName>ppt_x</p:attrName>
                                        </p:attrNameLst>
                                      </p:cBhvr>
                                      <p:tavLst>
                                        <p:tav tm="0">
                                          <p:val>
                                            <p:fltVal val="0.5"/>
                                          </p:val>
                                        </p:tav>
                                        <p:tav tm="100000">
                                          <p:val>
                                            <p:strVal val="#ppt_x"/>
                                          </p:val>
                                        </p:tav>
                                      </p:tavLst>
                                    </p:anim>
                                    <p:anim calcmode="lin" valueType="num">
                                      <p:cBhvr>
                                        <p:cTn id="122" dur="500" fill="hold"/>
                                        <p:tgtEl>
                                          <p:spTgt spid="836736"/>
                                        </p:tgtEl>
                                        <p:attrNameLst>
                                          <p:attrName>ppt_y</p:attrName>
                                        </p:attrNameLst>
                                      </p:cBhvr>
                                      <p:tavLst>
                                        <p:tav tm="0">
                                          <p:val>
                                            <p:fltVal val="0.5"/>
                                          </p:val>
                                        </p:tav>
                                        <p:tav tm="100000">
                                          <p:val>
                                            <p:strVal val="#ppt_y"/>
                                          </p:val>
                                        </p:tav>
                                      </p:tavLst>
                                    </p:anim>
                                  </p:childTnLst>
                                </p:cTn>
                              </p:par>
                            </p:childTnLst>
                          </p:cTn>
                        </p:par>
                        <p:par>
                          <p:cTn id="123" fill="hold" nodeType="afterGroup">
                            <p:stCondLst>
                              <p:cond delay="8500"/>
                            </p:stCondLst>
                            <p:childTnLst>
                              <p:par>
                                <p:cTn id="124" presetID="23" presetClass="entr" presetSubtype="528" fill="hold" grpId="0" nodeType="afterEffect">
                                  <p:stCondLst>
                                    <p:cond delay="0"/>
                                  </p:stCondLst>
                                  <p:childTnLst>
                                    <p:set>
                                      <p:cBhvr>
                                        <p:cTn id="125" dur="1" fill="hold">
                                          <p:stCondLst>
                                            <p:cond delay="0"/>
                                          </p:stCondLst>
                                        </p:cTn>
                                        <p:tgtEl>
                                          <p:spTgt spid="836727"/>
                                        </p:tgtEl>
                                        <p:attrNameLst>
                                          <p:attrName>style.visibility</p:attrName>
                                        </p:attrNameLst>
                                      </p:cBhvr>
                                      <p:to>
                                        <p:strVal val="visible"/>
                                      </p:to>
                                    </p:set>
                                    <p:anim calcmode="lin" valueType="num">
                                      <p:cBhvr>
                                        <p:cTn id="126" dur="500" fill="hold"/>
                                        <p:tgtEl>
                                          <p:spTgt spid="836727"/>
                                        </p:tgtEl>
                                        <p:attrNameLst>
                                          <p:attrName>ppt_w</p:attrName>
                                        </p:attrNameLst>
                                      </p:cBhvr>
                                      <p:tavLst>
                                        <p:tav tm="0">
                                          <p:val>
                                            <p:fltVal val="0"/>
                                          </p:val>
                                        </p:tav>
                                        <p:tav tm="100000">
                                          <p:val>
                                            <p:strVal val="#ppt_w"/>
                                          </p:val>
                                        </p:tav>
                                      </p:tavLst>
                                    </p:anim>
                                    <p:anim calcmode="lin" valueType="num">
                                      <p:cBhvr>
                                        <p:cTn id="127" dur="500" fill="hold"/>
                                        <p:tgtEl>
                                          <p:spTgt spid="836727"/>
                                        </p:tgtEl>
                                        <p:attrNameLst>
                                          <p:attrName>ppt_h</p:attrName>
                                        </p:attrNameLst>
                                      </p:cBhvr>
                                      <p:tavLst>
                                        <p:tav tm="0">
                                          <p:val>
                                            <p:fltVal val="0"/>
                                          </p:val>
                                        </p:tav>
                                        <p:tav tm="100000">
                                          <p:val>
                                            <p:strVal val="#ppt_h"/>
                                          </p:val>
                                        </p:tav>
                                      </p:tavLst>
                                    </p:anim>
                                    <p:anim calcmode="lin" valueType="num">
                                      <p:cBhvr>
                                        <p:cTn id="128" dur="500" fill="hold"/>
                                        <p:tgtEl>
                                          <p:spTgt spid="836727"/>
                                        </p:tgtEl>
                                        <p:attrNameLst>
                                          <p:attrName>ppt_x</p:attrName>
                                        </p:attrNameLst>
                                      </p:cBhvr>
                                      <p:tavLst>
                                        <p:tav tm="0">
                                          <p:val>
                                            <p:fltVal val="0.5"/>
                                          </p:val>
                                        </p:tav>
                                        <p:tav tm="100000">
                                          <p:val>
                                            <p:strVal val="#ppt_x"/>
                                          </p:val>
                                        </p:tav>
                                      </p:tavLst>
                                    </p:anim>
                                    <p:anim calcmode="lin" valueType="num">
                                      <p:cBhvr>
                                        <p:cTn id="129" dur="500" fill="hold"/>
                                        <p:tgtEl>
                                          <p:spTgt spid="83672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6719" grpId="0"/>
      <p:bldP spid="836720" grpId="0"/>
      <p:bldP spid="836721" grpId="0"/>
      <p:bldP spid="836722" grpId="0"/>
      <p:bldP spid="836723" grpId="0"/>
      <p:bldP spid="836724" grpId="0"/>
      <p:bldP spid="836725" grpId="0"/>
      <p:bldP spid="836726" grpId="0"/>
      <p:bldP spid="836727" grpId="0"/>
      <p:bldP spid="836728" grpId="0"/>
      <p:bldP spid="836729" grpId="0"/>
      <p:bldP spid="836730" grpId="0"/>
      <p:bldP spid="836731" grpId="0"/>
      <p:bldP spid="836732" grpId="0"/>
      <p:bldP spid="836733" grpId="0"/>
      <p:bldP spid="836734" grpId="0"/>
      <p:bldP spid="836735" grpId="0"/>
      <p:bldP spid="83673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圣约</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神的圣约信实地祝福了顺服的君王同时也管教了那些即使已经被掳掠却仍然还是不顺从的君王，不过神依然保存了大卫的后裔。</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42c</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列王纪下</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20183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8658" name="Rectangle 2"/>
          <p:cNvSpPr>
            <a:spLocks noChangeArrowheads="1"/>
          </p:cNvSpPr>
          <p:nvPr/>
        </p:nvSpPr>
        <p:spPr bwMode="auto">
          <a:xfrm>
            <a:off x="3130550" y="1377950"/>
            <a:ext cx="3035300" cy="4419600"/>
          </a:xfrm>
          <a:prstGeom prst="rect">
            <a:avLst/>
          </a:prstGeom>
          <a:solidFill>
            <a:schemeClr val="tx2"/>
          </a:solidFill>
          <a:ln w="12700">
            <a:solidFill>
              <a:schemeClr val="tx2"/>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a:solidFill>
                <a:srgbClr val="00DFCA"/>
              </a:solidFill>
              <a:latin typeface="Comic Sans MS" charset="0"/>
            </a:endParaRPr>
          </a:p>
        </p:txBody>
      </p:sp>
      <p:sp>
        <p:nvSpPr>
          <p:cNvPr id="838659"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tx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8660" name="Rectangle 4"/>
          <p:cNvSpPr>
            <a:spLocks noChangeArrowheads="1"/>
          </p:cNvSpPr>
          <p:nvPr/>
        </p:nvSpPr>
        <p:spPr bwMode="auto">
          <a:xfrm>
            <a:off x="3273425" y="1812925"/>
            <a:ext cx="2606675"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8661" name="Rectangle 5"/>
          <p:cNvSpPr>
            <a:spLocks noChangeArrowheads="1"/>
          </p:cNvSpPr>
          <p:nvPr/>
        </p:nvSpPr>
        <p:spPr bwMode="auto">
          <a:xfrm>
            <a:off x="3276600" y="1600200"/>
            <a:ext cx="152400" cy="4191000"/>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grpSp>
        <p:nvGrpSpPr>
          <p:cNvPr id="309253" name="Group 6"/>
          <p:cNvGrpSpPr>
            <a:grpSpLocks/>
          </p:cNvGrpSpPr>
          <p:nvPr/>
        </p:nvGrpSpPr>
        <p:grpSpPr bwMode="auto">
          <a:xfrm>
            <a:off x="692150" y="2603500"/>
            <a:ext cx="2601913" cy="2032000"/>
            <a:chOff x="568" y="1640"/>
            <a:chExt cx="1387" cy="1112"/>
          </a:xfrm>
        </p:grpSpPr>
        <p:grpSp>
          <p:nvGrpSpPr>
            <p:cNvPr id="309347" name="Group 7"/>
            <p:cNvGrpSpPr>
              <a:grpSpLocks/>
            </p:cNvGrpSpPr>
            <p:nvPr/>
          </p:nvGrpSpPr>
          <p:grpSpPr bwMode="auto">
            <a:xfrm>
              <a:off x="568" y="1640"/>
              <a:ext cx="1249" cy="1112"/>
              <a:chOff x="568" y="1640"/>
              <a:chExt cx="1249" cy="1112"/>
            </a:xfrm>
          </p:grpSpPr>
          <p:sp>
            <p:nvSpPr>
              <p:cNvPr id="838664" name="Oval 8"/>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838665" name="Freeform 9"/>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cmpd="sng">
                <a:solidFill>
                  <a:schemeClr val="accent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sp>
            <p:nvSpPr>
              <p:cNvPr id="838666" name="Freeform 10"/>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p>
            </p:txBody>
          </p:sp>
        </p:grpSp>
        <p:sp>
          <p:nvSpPr>
            <p:cNvPr id="838667" name="Rectangle 11"/>
            <p:cNvSpPr>
              <a:spLocks noChangeArrowheads="1"/>
            </p:cNvSpPr>
            <p:nvPr/>
          </p:nvSpPr>
          <p:spPr bwMode="auto">
            <a:xfrm>
              <a:off x="793" y="1742"/>
              <a:ext cx="1162" cy="50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en-US" altLang="zh-CN" sz="3000">
                  <a:solidFill>
                    <a:srgbClr val="FFD34A"/>
                  </a:solidFill>
                  <a:latin typeface="Times" charset="0"/>
                  <a:ea typeface="SimSun" pitchFamily="2" charset="-122"/>
                  <a:cs typeface="+mn-cs"/>
                </a:rPr>
                <a:t>无</a:t>
              </a:r>
              <a:r>
                <a:rPr lang="en-US" altLang="zh-CN" sz="5400">
                  <a:solidFill>
                    <a:srgbClr val="51DC00"/>
                  </a:solidFill>
                  <a:latin typeface="Times" charset="0"/>
                  <a:ea typeface="SimSun" pitchFamily="2" charset="-122"/>
                  <a:cs typeface="+mn-cs"/>
                </a:rPr>
                <a:t>王</a:t>
              </a:r>
              <a:r>
                <a:rPr lang="en-US" altLang="zh-CN" sz="3000">
                  <a:solidFill>
                    <a:srgbClr val="FFD34A"/>
                  </a:solidFill>
                  <a:latin typeface="Times" charset="0"/>
                  <a:ea typeface="SimSun" pitchFamily="2" charset="-122"/>
                  <a:cs typeface="+mn-cs"/>
                </a:rPr>
                <a:t>掳</a:t>
              </a:r>
              <a:endParaRPr lang="zh-CN" altLang="en-US" sz="3000">
                <a:solidFill>
                  <a:srgbClr val="FFD34A"/>
                </a:solidFill>
                <a:latin typeface="Times" charset="0"/>
                <a:ea typeface="SimSun" pitchFamily="2" charset="-122"/>
                <a:cs typeface="+mn-cs"/>
              </a:endParaRPr>
            </a:p>
          </p:txBody>
        </p:sp>
      </p:grpSp>
      <p:sp>
        <p:nvSpPr>
          <p:cNvPr id="838668" name="Line 12"/>
          <p:cNvSpPr>
            <a:spLocks noChangeShapeType="1"/>
          </p:cNvSpPr>
          <p:nvPr/>
        </p:nvSpPr>
        <p:spPr bwMode="auto">
          <a:xfrm>
            <a:off x="3289300" y="2246313"/>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69" name="Line 13"/>
          <p:cNvSpPr>
            <a:spLocks noChangeShapeType="1"/>
          </p:cNvSpPr>
          <p:nvPr/>
        </p:nvSpPr>
        <p:spPr bwMode="auto">
          <a:xfrm>
            <a:off x="3284538" y="3200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70" name="Line 14"/>
          <p:cNvSpPr>
            <a:spLocks noChangeShapeType="1"/>
          </p:cNvSpPr>
          <p:nvPr/>
        </p:nvSpPr>
        <p:spPr bwMode="auto">
          <a:xfrm>
            <a:off x="3290888" y="3657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71" name="Line 15"/>
          <p:cNvSpPr>
            <a:spLocks noChangeShapeType="1"/>
          </p:cNvSpPr>
          <p:nvPr/>
        </p:nvSpPr>
        <p:spPr bwMode="auto">
          <a:xfrm>
            <a:off x="3297238" y="5435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72" name="Line 16"/>
          <p:cNvSpPr>
            <a:spLocks noChangeShapeType="1"/>
          </p:cNvSpPr>
          <p:nvPr/>
        </p:nvSpPr>
        <p:spPr bwMode="auto">
          <a:xfrm>
            <a:off x="3262313" y="2692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73" name="Line 17"/>
          <p:cNvSpPr>
            <a:spLocks noChangeShapeType="1"/>
          </p:cNvSpPr>
          <p:nvPr/>
        </p:nvSpPr>
        <p:spPr bwMode="auto">
          <a:xfrm>
            <a:off x="3290888" y="1824038"/>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74" name="Rectangle 18"/>
          <p:cNvSpPr>
            <a:spLocks noChangeArrowheads="1"/>
          </p:cNvSpPr>
          <p:nvPr/>
        </p:nvSpPr>
        <p:spPr bwMode="auto">
          <a:xfrm>
            <a:off x="3824288" y="1812925"/>
            <a:ext cx="142875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8675" name="Rectangle 19"/>
          <p:cNvSpPr>
            <a:spLocks noChangeArrowheads="1"/>
          </p:cNvSpPr>
          <p:nvPr/>
        </p:nvSpPr>
        <p:spPr bwMode="auto">
          <a:xfrm>
            <a:off x="4538663" y="2555875"/>
            <a:ext cx="160337" cy="1160463"/>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8676" name="Rectangle 20"/>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ltLang="zh-CN" sz="8800">
                <a:solidFill>
                  <a:srgbClr val="FFD34A"/>
                </a:solidFill>
                <a:latin typeface="Times" charset="0"/>
                <a:ea typeface="宋体" charset="0"/>
                <a:cs typeface="宋体" charset="0"/>
              </a:rPr>
              <a:t>7</a:t>
            </a:r>
          </a:p>
        </p:txBody>
      </p:sp>
      <p:sp>
        <p:nvSpPr>
          <p:cNvPr id="838677" name="Line 21"/>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838678" name="Rectangle 22"/>
          <p:cNvSpPr>
            <a:spLocks noChangeArrowheads="1"/>
          </p:cNvSpPr>
          <p:nvPr/>
        </p:nvSpPr>
        <p:spPr bwMode="auto">
          <a:xfrm>
            <a:off x="4786313" y="979488"/>
            <a:ext cx="1558925" cy="3635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ja-JP" altLang="en-US" sz="1800" b="1">
                <a:solidFill>
                  <a:srgbClr val="FAFD00"/>
                </a:solidFill>
                <a:latin typeface="Times" charset="0"/>
                <a:cs typeface="+mn-cs"/>
              </a:rPr>
              <a:t>约</a:t>
            </a:r>
            <a:r>
              <a:rPr lang="en-US" altLang="zh-CN" sz="1800" b="1">
                <a:solidFill>
                  <a:srgbClr val="FAFD00"/>
                </a:solidFill>
                <a:latin typeface="Times" charset="0"/>
                <a:ea typeface="SimSun" pitchFamily="2" charset="-122"/>
                <a:cs typeface="+mn-cs"/>
              </a:rPr>
              <a:t>主前1000年</a:t>
            </a:r>
            <a:endParaRPr lang="zh-CN" altLang="en-US" sz="1800" b="1">
              <a:solidFill>
                <a:srgbClr val="FAFD00"/>
              </a:solidFill>
              <a:latin typeface="Times" charset="0"/>
              <a:ea typeface="SimSun" pitchFamily="2" charset="-122"/>
              <a:cs typeface="+mn-cs"/>
            </a:endParaRPr>
          </a:p>
        </p:txBody>
      </p:sp>
      <p:sp>
        <p:nvSpPr>
          <p:cNvPr id="838679" name="Text Box 23"/>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lgn="ctr" eaLnBrk="0" hangingPunct="0">
              <a:spcBef>
                <a:spcPct val="50000"/>
              </a:spcBef>
              <a:defRPr/>
            </a:pPr>
            <a:r>
              <a:rPr lang="zh-CN" altLang="en-US" sz="2000">
                <a:solidFill>
                  <a:srgbClr val="FFA27C"/>
                </a:solidFill>
                <a:latin typeface="B VAG Rounded Bold" charset="0"/>
                <a:ea typeface="宋体" charset="0"/>
                <a:cs typeface="宋体" charset="0"/>
              </a:rPr>
              <a:t> </a:t>
            </a:r>
          </a:p>
        </p:txBody>
      </p:sp>
      <p:sp>
        <p:nvSpPr>
          <p:cNvPr id="838680" name="Rectangle 24"/>
          <p:cNvSpPr>
            <a:spLocks noChangeArrowheads="1"/>
          </p:cNvSpPr>
          <p:nvPr/>
        </p:nvSpPr>
        <p:spPr bwMode="auto">
          <a:xfrm>
            <a:off x="8081963" y="6540500"/>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43</a:t>
            </a:r>
          </a:p>
        </p:txBody>
      </p:sp>
      <p:grpSp>
        <p:nvGrpSpPr>
          <p:cNvPr id="309267" name="Group 25"/>
          <p:cNvGrpSpPr>
            <a:grpSpLocks/>
          </p:cNvGrpSpPr>
          <p:nvPr/>
        </p:nvGrpSpPr>
        <p:grpSpPr bwMode="auto">
          <a:xfrm>
            <a:off x="6289675" y="1290638"/>
            <a:ext cx="920750" cy="1009650"/>
            <a:chOff x="1557" y="1008"/>
            <a:chExt cx="2105" cy="1948"/>
          </a:xfrm>
        </p:grpSpPr>
        <p:grpSp>
          <p:nvGrpSpPr>
            <p:cNvPr id="309339" name="Group 27"/>
            <p:cNvGrpSpPr>
              <a:grpSpLocks/>
            </p:cNvGrpSpPr>
            <p:nvPr/>
          </p:nvGrpSpPr>
          <p:grpSpPr bwMode="auto">
            <a:xfrm>
              <a:off x="1557" y="1209"/>
              <a:ext cx="2105" cy="1421"/>
              <a:chOff x="578" y="2316"/>
              <a:chExt cx="2105" cy="1421"/>
            </a:xfrm>
          </p:grpSpPr>
          <p:sp>
            <p:nvSpPr>
              <p:cNvPr id="838684" name="Freeform 28" descr="Cork"/>
              <p:cNvSpPr>
                <a:spLocks/>
              </p:cNvSpPr>
              <p:nvPr/>
            </p:nvSpPr>
            <p:spPr bwMode="auto">
              <a:xfrm>
                <a:off x="632" y="2317"/>
                <a:ext cx="2054" cy="254"/>
              </a:xfrm>
              <a:custGeom>
                <a:avLst/>
                <a:gdLst>
                  <a:gd name="T0" fmla="*/ 97 w 592"/>
                  <a:gd name="T1" fmla="*/ 717 h 90"/>
                  <a:gd name="T2" fmla="*/ 264 w 592"/>
                  <a:gd name="T3" fmla="*/ 350 h 90"/>
                  <a:gd name="T4" fmla="*/ 409 w 592"/>
                  <a:gd name="T5" fmla="*/ 288 h 90"/>
                  <a:gd name="T6" fmla="*/ 555 w 592"/>
                  <a:gd name="T7" fmla="*/ 254 h 90"/>
                  <a:gd name="T8" fmla="*/ 1350 w 592"/>
                  <a:gd name="T9" fmla="*/ 271 h 90"/>
                  <a:gd name="T10" fmla="*/ 1828 w 592"/>
                  <a:gd name="T11" fmla="*/ 319 h 90"/>
                  <a:gd name="T12" fmla="*/ 2047 w 592"/>
                  <a:gd name="T13" fmla="*/ 367 h 90"/>
                  <a:gd name="T14" fmla="*/ 2866 w 592"/>
                  <a:gd name="T15" fmla="*/ 415 h 90"/>
                  <a:gd name="T16" fmla="*/ 4070 w 592"/>
                  <a:gd name="T17" fmla="*/ 350 h 90"/>
                  <a:gd name="T18" fmla="*/ 5683 w 592"/>
                  <a:gd name="T19" fmla="*/ 127 h 90"/>
                  <a:gd name="T20" fmla="*/ 6259 w 592"/>
                  <a:gd name="T21" fmla="*/ 0 h 90"/>
                  <a:gd name="T22" fmla="*/ 6887 w 592"/>
                  <a:gd name="T23" fmla="*/ 17 h 90"/>
                  <a:gd name="T24" fmla="*/ 7102 w 592"/>
                  <a:gd name="T25" fmla="*/ 240 h 90"/>
                  <a:gd name="T26" fmla="*/ 7127 w 592"/>
                  <a:gd name="T27" fmla="*/ 288 h 90"/>
                  <a:gd name="T28" fmla="*/ 7005 w 592"/>
                  <a:gd name="T29" fmla="*/ 477 h 90"/>
                  <a:gd name="T30" fmla="*/ 7029 w 592"/>
                  <a:gd name="T31" fmla="*/ 52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85" name="Freeform 29" descr="Cork"/>
              <p:cNvSpPr>
                <a:spLocks/>
              </p:cNvSpPr>
              <p:nvPr/>
            </p:nvSpPr>
            <p:spPr bwMode="auto">
              <a:xfrm>
                <a:off x="578" y="2507"/>
                <a:ext cx="2072" cy="1228"/>
              </a:xfrm>
              <a:custGeom>
                <a:avLst/>
                <a:gdLst>
                  <a:gd name="T0" fmla="*/ 7167 w 599"/>
                  <a:gd name="T1" fmla="*/ 0 h 432"/>
                  <a:gd name="T2" fmla="*/ 7119 w 599"/>
                  <a:gd name="T3" fmla="*/ 48 h 432"/>
                  <a:gd name="T4" fmla="*/ 7046 w 599"/>
                  <a:gd name="T5" fmla="*/ 80 h 432"/>
                  <a:gd name="T6" fmla="*/ 7001 w 599"/>
                  <a:gd name="T7" fmla="*/ 193 h 432"/>
                  <a:gd name="T8" fmla="*/ 6666 w 599"/>
                  <a:gd name="T9" fmla="*/ 745 h 432"/>
                  <a:gd name="T10" fmla="*/ 6282 w 599"/>
                  <a:gd name="T11" fmla="*/ 1680 h 432"/>
                  <a:gd name="T12" fmla="*/ 6161 w 599"/>
                  <a:gd name="T13" fmla="*/ 2149 h 432"/>
                  <a:gd name="T14" fmla="*/ 6043 w 599"/>
                  <a:gd name="T15" fmla="*/ 2828 h 432"/>
                  <a:gd name="T16" fmla="*/ 5922 w 599"/>
                  <a:gd name="T17" fmla="*/ 3249 h 432"/>
                  <a:gd name="T18" fmla="*/ 5517 w 599"/>
                  <a:gd name="T19" fmla="*/ 3411 h 432"/>
                  <a:gd name="T20" fmla="*/ 5182 w 599"/>
                  <a:gd name="T21" fmla="*/ 3346 h 432"/>
                  <a:gd name="T22" fmla="*/ 5036 w 599"/>
                  <a:gd name="T23" fmla="*/ 3312 h 432"/>
                  <a:gd name="T24" fmla="*/ 5085 w 599"/>
                  <a:gd name="T25" fmla="*/ 2845 h 432"/>
                  <a:gd name="T26" fmla="*/ 5158 w 599"/>
                  <a:gd name="T27" fmla="*/ 2732 h 432"/>
                  <a:gd name="T28" fmla="*/ 4846 w 599"/>
                  <a:gd name="T29" fmla="*/ 2649 h 432"/>
                  <a:gd name="T30" fmla="*/ 4151 w 599"/>
                  <a:gd name="T31" fmla="*/ 2553 h 432"/>
                  <a:gd name="T32" fmla="*/ 1353 w 599"/>
                  <a:gd name="T33" fmla="*/ 2908 h 432"/>
                  <a:gd name="T34" fmla="*/ 1231 w 599"/>
                  <a:gd name="T35" fmla="*/ 2973 h 432"/>
                  <a:gd name="T36" fmla="*/ 1041 w 599"/>
                  <a:gd name="T37" fmla="*/ 3167 h 432"/>
                  <a:gd name="T38" fmla="*/ 633 w 599"/>
                  <a:gd name="T39" fmla="*/ 3491 h 432"/>
                  <a:gd name="T40" fmla="*/ 346 w 599"/>
                  <a:gd name="T41" fmla="*/ 3411 h 432"/>
                  <a:gd name="T42" fmla="*/ 204 w 599"/>
                  <a:gd name="T43" fmla="*/ 3346 h 432"/>
                  <a:gd name="T44" fmla="*/ 83 w 599"/>
                  <a:gd name="T45" fmla="*/ 3215 h 432"/>
                  <a:gd name="T46" fmla="*/ 131 w 599"/>
                  <a:gd name="T47" fmla="*/ 3005 h 432"/>
                  <a:gd name="T48" fmla="*/ 204 w 599"/>
                  <a:gd name="T49" fmla="*/ 2698 h 432"/>
                  <a:gd name="T50" fmla="*/ 322 w 599"/>
                  <a:gd name="T51" fmla="*/ 2118 h 432"/>
                  <a:gd name="T52" fmla="*/ 346 w 599"/>
                  <a:gd name="T53" fmla="*/ 1518 h 432"/>
                  <a:gd name="T54" fmla="*/ 370 w 599"/>
                  <a:gd name="T55" fmla="*/ 1018 h 432"/>
                  <a:gd name="T56" fmla="*/ 346 w 599"/>
                  <a:gd name="T57" fmla="*/ 662 h 432"/>
                  <a:gd name="T58" fmla="*/ 253 w 599"/>
                  <a:gd name="T59" fmla="*/ 242 h 432"/>
                  <a:gd name="T60" fmla="*/ 228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grpSp>
        <p:sp>
          <p:nvSpPr>
            <p:cNvPr id="838687" name="Freeform 31"/>
            <p:cNvSpPr>
              <a:spLocks/>
            </p:cNvSpPr>
            <p:nvPr/>
          </p:nvSpPr>
          <p:spPr bwMode="auto">
            <a:xfrm>
              <a:off x="1615" y="2650"/>
              <a:ext cx="91" cy="276"/>
            </a:xfrm>
            <a:custGeom>
              <a:avLst/>
              <a:gdLst>
                <a:gd name="T0" fmla="*/ 82 w 85"/>
                <a:gd name="T1" fmla="*/ 115 h 318"/>
                <a:gd name="T2" fmla="*/ 74 w 85"/>
                <a:gd name="T3" fmla="*/ 52 h 318"/>
                <a:gd name="T4" fmla="*/ 54 w 85"/>
                <a:gd name="T5" fmla="*/ 32 h 318"/>
                <a:gd name="T6" fmla="*/ 63 w 85"/>
                <a:gd name="T7" fmla="*/ 52 h 318"/>
                <a:gd name="T8" fmla="*/ 74 w 85"/>
                <a:gd name="T9" fmla="*/ 20 h 318"/>
                <a:gd name="T10" fmla="*/ 44 w 85"/>
                <a:gd name="T11" fmla="*/ 8 h 318"/>
                <a:gd name="T12" fmla="*/ 44 w 85"/>
                <a:gd name="T13" fmla="*/ 32 h 318"/>
                <a:gd name="T14" fmla="*/ 54 w 85"/>
                <a:gd name="T15" fmla="*/ 141 h 318"/>
                <a:gd name="T16" fmla="*/ 34 w 85"/>
                <a:gd name="T17" fmla="*/ 122 h 318"/>
                <a:gd name="T18" fmla="*/ 44 w 85"/>
                <a:gd name="T19" fmla="*/ 96 h 318"/>
                <a:gd name="T20" fmla="*/ 54 w 85"/>
                <a:gd name="T21" fmla="*/ 122 h 318"/>
                <a:gd name="T22" fmla="*/ 44 w 85"/>
                <a:gd name="T23" fmla="*/ 77 h 318"/>
                <a:gd name="T24" fmla="*/ 54 w 85"/>
                <a:gd name="T25" fmla="*/ 115 h 318"/>
                <a:gd name="T26" fmla="*/ 44 w 85"/>
                <a:gd name="T27" fmla="*/ 89 h 318"/>
                <a:gd name="T28" fmla="*/ 54 w 85"/>
                <a:gd name="T29" fmla="*/ 108 h 318"/>
                <a:gd name="T30" fmla="*/ 63 w 85"/>
                <a:gd name="T31" fmla="*/ 128 h 318"/>
                <a:gd name="T32" fmla="*/ 82 w 85"/>
                <a:gd name="T33" fmla="*/ 153 h 318"/>
                <a:gd name="T34" fmla="*/ 92 w 85"/>
                <a:gd name="T35" fmla="*/ 173 h 318"/>
                <a:gd name="T36" fmla="*/ 82 w 85"/>
                <a:gd name="T37" fmla="*/ 210 h 318"/>
                <a:gd name="T38" fmla="*/ 74 w 85"/>
                <a:gd name="T39" fmla="*/ 204 h 318"/>
                <a:gd name="T40" fmla="*/ 63 w 85"/>
                <a:gd name="T41" fmla="*/ 236 h 318"/>
                <a:gd name="T42" fmla="*/ 44 w 85"/>
                <a:gd name="T43" fmla="*/ 217 h 318"/>
                <a:gd name="T44" fmla="*/ 34 w 85"/>
                <a:gd name="T45" fmla="*/ 153 h 318"/>
                <a:gd name="T46" fmla="*/ 26 w 85"/>
                <a:gd name="T47" fmla="*/ 186 h 318"/>
                <a:gd name="T48" fmla="*/ 5 w 85"/>
                <a:gd name="T49" fmla="*/ 160 h 318"/>
                <a:gd name="T50" fmla="*/ 44 w 85"/>
                <a:gd name="T51" fmla="*/ 108 h 318"/>
                <a:gd name="T52" fmla="*/ 74 w 85"/>
                <a:gd name="T53" fmla="*/ 128 h 318"/>
                <a:gd name="T54" fmla="*/ 82 w 85"/>
                <a:gd name="T55" fmla="*/ 166 h 318"/>
                <a:gd name="T56" fmla="*/ 74 w 85"/>
                <a:gd name="T57" fmla="*/ 141 h 318"/>
                <a:gd name="T58" fmla="*/ 74 w 85"/>
                <a:gd name="T59" fmla="*/ 8 h 318"/>
                <a:gd name="T60" fmla="*/ 54 w 85"/>
                <a:gd name="T61" fmla="*/ 26 h 318"/>
                <a:gd name="T62" fmla="*/ 26 w 85"/>
                <a:gd name="T63" fmla="*/ 32 h 318"/>
                <a:gd name="T64" fmla="*/ 44 w 85"/>
                <a:gd name="T65" fmla="*/ 71 h 318"/>
                <a:gd name="T66" fmla="*/ 63 w 85"/>
                <a:gd name="T67" fmla="*/ 102 h 318"/>
                <a:gd name="T68" fmla="*/ 82 w 85"/>
                <a:gd name="T69" fmla="*/ 1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88" name="Freeform 32"/>
            <p:cNvSpPr>
              <a:spLocks/>
            </p:cNvSpPr>
            <p:nvPr/>
          </p:nvSpPr>
          <p:spPr bwMode="auto">
            <a:xfrm>
              <a:off x="1637"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89" name="Freeform 33"/>
            <p:cNvSpPr>
              <a:spLocks/>
            </p:cNvSpPr>
            <p:nvPr/>
          </p:nvSpPr>
          <p:spPr bwMode="auto">
            <a:xfrm>
              <a:off x="3009" y="2582"/>
              <a:ext cx="152" cy="328"/>
            </a:xfrm>
            <a:custGeom>
              <a:avLst/>
              <a:gdLst>
                <a:gd name="T0" fmla="*/ 147 w 149"/>
                <a:gd name="T1" fmla="*/ 15 h 376"/>
                <a:gd name="T2" fmla="*/ 139 w 149"/>
                <a:gd name="T3" fmla="*/ 79 h 376"/>
                <a:gd name="T4" fmla="*/ 131 w 149"/>
                <a:gd name="T5" fmla="*/ 99 h 376"/>
                <a:gd name="T6" fmla="*/ 126 w 149"/>
                <a:gd name="T7" fmla="*/ 106 h 376"/>
                <a:gd name="T8" fmla="*/ 108 w 149"/>
                <a:gd name="T9" fmla="*/ 186 h 376"/>
                <a:gd name="T10" fmla="*/ 86 w 149"/>
                <a:gd name="T11" fmla="*/ 239 h 376"/>
                <a:gd name="T12" fmla="*/ 68 w 149"/>
                <a:gd name="T13" fmla="*/ 276 h 376"/>
                <a:gd name="T14" fmla="*/ 58 w 149"/>
                <a:gd name="T15" fmla="*/ 277 h 376"/>
                <a:gd name="T16" fmla="*/ 18 w 149"/>
                <a:gd name="T17" fmla="*/ 282 h 376"/>
                <a:gd name="T18" fmla="*/ 2 w 149"/>
                <a:gd name="T19" fmla="*/ 267 h 376"/>
                <a:gd name="T20" fmla="*/ 5 w 149"/>
                <a:gd name="T21" fmla="*/ 241 h 376"/>
                <a:gd name="T22" fmla="*/ 8 w 149"/>
                <a:gd name="T23" fmla="*/ 167 h 376"/>
                <a:gd name="T24" fmla="*/ 21 w 149"/>
                <a:gd name="T25" fmla="*/ 152 h 376"/>
                <a:gd name="T26" fmla="*/ 36 w 149"/>
                <a:gd name="T27" fmla="*/ 80 h 376"/>
                <a:gd name="T28" fmla="*/ 44 w 149"/>
                <a:gd name="T29" fmla="*/ 57 h 376"/>
                <a:gd name="T30" fmla="*/ 84 w 149"/>
                <a:gd name="T31" fmla="*/ 14 h 376"/>
                <a:gd name="T32" fmla="*/ 126 w 149"/>
                <a:gd name="T33" fmla="*/ 14 h 376"/>
                <a:gd name="T34" fmla="*/ 147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90" name="Freeform 34"/>
            <p:cNvSpPr>
              <a:spLocks/>
            </p:cNvSpPr>
            <p:nvPr/>
          </p:nvSpPr>
          <p:spPr bwMode="auto">
            <a:xfrm>
              <a:off x="1713" y="1020"/>
              <a:ext cx="102" cy="441"/>
            </a:xfrm>
            <a:custGeom>
              <a:avLst/>
              <a:gdLst>
                <a:gd name="T0" fmla="*/ 30 w 96"/>
                <a:gd name="T1" fmla="*/ 372 h 504"/>
                <a:gd name="T2" fmla="*/ 69 w 96"/>
                <a:gd name="T3" fmla="*/ 378 h 504"/>
                <a:gd name="T4" fmla="*/ 82 w 96"/>
                <a:gd name="T5" fmla="*/ 346 h 504"/>
                <a:gd name="T6" fmla="*/ 82 w 96"/>
                <a:gd name="T7" fmla="*/ 248 h 504"/>
                <a:gd name="T8" fmla="*/ 100 w 96"/>
                <a:gd name="T9" fmla="*/ 164 h 504"/>
                <a:gd name="T10" fmla="*/ 108 w 96"/>
                <a:gd name="T11" fmla="*/ 133 h 504"/>
                <a:gd name="T12" fmla="*/ 100 w 96"/>
                <a:gd name="T13" fmla="*/ 39 h 504"/>
                <a:gd name="T14" fmla="*/ 87 w 96"/>
                <a:gd name="T15" fmla="*/ 4 h 504"/>
                <a:gd name="T16" fmla="*/ 33 w 96"/>
                <a:gd name="T17" fmla="*/ 19 h 504"/>
                <a:gd name="T18" fmla="*/ 30 w 96"/>
                <a:gd name="T19" fmla="*/ 93 h 504"/>
                <a:gd name="T20" fmla="*/ 36 w 96"/>
                <a:gd name="T21" fmla="*/ 278 h 504"/>
                <a:gd name="T22" fmla="*/ 46 w 96"/>
                <a:gd name="T23" fmla="*/ 311 h 504"/>
                <a:gd name="T24" fmla="*/ 28 w 96"/>
                <a:gd name="T25" fmla="*/ 362 h 504"/>
                <a:gd name="T26" fmla="*/ 30 w 96"/>
                <a:gd name="T27" fmla="*/ 372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91" name="Freeform 35"/>
            <p:cNvSpPr>
              <a:spLocks/>
            </p:cNvSpPr>
            <p:nvPr/>
          </p:nvSpPr>
          <p:spPr bwMode="auto">
            <a:xfrm>
              <a:off x="3430" y="1008"/>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grpSp>
      <p:grpSp>
        <p:nvGrpSpPr>
          <p:cNvPr id="309268" name="Group 36"/>
          <p:cNvGrpSpPr>
            <a:grpSpLocks/>
          </p:cNvGrpSpPr>
          <p:nvPr/>
        </p:nvGrpSpPr>
        <p:grpSpPr bwMode="auto">
          <a:xfrm>
            <a:off x="6283325" y="3405188"/>
            <a:ext cx="920750" cy="1009650"/>
            <a:chOff x="1557" y="1008"/>
            <a:chExt cx="2105" cy="1948"/>
          </a:xfrm>
        </p:grpSpPr>
        <p:grpSp>
          <p:nvGrpSpPr>
            <p:cNvPr id="309331" name="Group 38"/>
            <p:cNvGrpSpPr>
              <a:grpSpLocks/>
            </p:cNvGrpSpPr>
            <p:nvPr/>
          </p:nvGrpSpPr>
          <p:grpSpPr bwMode="auto">
            <a:xfrm>
              <a:off x="1557" y="1209"/>
              <a:ext cx="2105" cy="1421"/>
              <a:chOff x="578" y="2316"/>
              <a:chExt cx="2105" cy="1421"/>
            </a:xfrm>
          </p:grpSpPr>
          <p:sp>
            <p:nvSpPr>
              <p:cNvPr id="838695" name="Freeform 39" descr="Cork"/>
              <p:cNvSpPr>
                <a:spLocks/>
              </p:cNvSpPr>
              <p:nvPr/>
            </p:nvSpPr>
            <p:spPr bwMode="auto">
              <a:xfrm>
                <a:off x="632" y="2317"/>
                <a:ext cx="2054" cy="254"/>
              </a:xfrm>
              <a:custGeom>
                <a:avLst/>
                <a:gdLst>
                  <a:gd name="T0" fmla="*/ 97 w 592"/>
                  <a:gd name="T1" fmla="*/ 717 h 90"/>
                  <a:gd name="T2" fmla="*/ 264 w 592"/>
                  <a:gd name="T3" fmla="*/ 350 h 90"/>
                  <a:gd name="T4" fmla="*/ 409 w 592"/>
                  <a:gd name="T5" fmla="*/ 288 h 90"/>
                  <a:gd name="T6" fmla="*/ 555 w 592"/>
                  <a:gd name="T7" fmla="*/ 254 h 90"/>
                  <a:gd name="T8" fmla="*/ 1350 w 592"/>
                  <a:gd name="T9" fmla="*/ 271 h 90"/>
                  <a:gd name="T10" fmla="*/ 1828 w 592"/>
                  <a:gd name="T11" fmla="*/ 319 h 90"/>
                  <a:gd name="T12" fmla="*/ 2047 w 592"/>
                  <a:gd name="T13" fmla="*/ 367 h 90"/>
                  <a:gd name="T14" fmla="*/ 2866 w 592"/>
                  <a:gd name="T15" fmla="*/ 415 h 90"/>
                  <a:gd name="T16" fmla="*/ 4070 w 592"/>
                  <a:gd name="T17" fmla="*/ 350 h 90"/>
                  <a:gd name="T18" fmla="*/ 5683 w 592"/>
                  <a:gd name="T19" fmla="*/ 127 h 90"/>
                  <a:gd name="T20" fmla="*/ 6259 w 592"/>
                  <a:gd name="T21" fmla="*/ 0 h 90"/>
                  <a:gd name="T22" fmla="*/ 6887 w 592"/>
                  <a:gd name="T23" fmla="*/ 17 h 90"/>
                  <a:gd name="T24" fmla="*/ 7102 w 592"/>
                  <a:gd name="T25" fmla="*/ 240 h 90"/>
                  <a:gd name="T26" fmla="*/ 7127 w 592"/>
                  <a:gd name="T27" fmla="*/ 288 h 90"/>
                  <a:gd name="T28" fmla="*/ 7005 w 592"/>
                  <a:gd name="T29" fmla="*/ 477 h 90"/>
                  <a:gd name="T30" fmla="*/ 7029 w 592"/>
                  <a:gd name="T31" fmla="*/ 52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96" name="Freeform 40" descr="Cork"/>
              <p:cNvSpPr>
                <a:spLocks/>
              </p:cNvSpPr>
              <p:nvPr/>
            </p:nvSpPr>
            <p:spPr bwMode="auto">
              <a:xfrm>
                <a:off x="578" y="2507"/>
                <a:ext cx="2072" cy="1228"/>
              </a:xfrm>
              <a:custGeom>
                <a:avLst/>
                <a:gdLst>
                  <a:gd name="T0" fmla="*/ 7167 w 599"/>
                  <a:gd name="T1" fmla="*/ 0 h 432"/>
                  <a:gd name="T2" fmla="*/ 7119 w 599"/>
                  <a:gd name="T3" fmla="*/ 48 h 432"/>
                  <a:gd name="T4" fmla="*/ 7046 w 599"/>
                  <a:gd name="T5" fmla="*/ 80 h 432"/>
                  <a:gd name="T6" fmla="*/ 7001 w 599"/>
                  <a:gd name="T7" fmla="*/ 193 h 432"/>
                  <a:gd name="T8" fmla="*/ 6666 w 599"/>
                  <a:gd name="T9" fmla="*/ 745 h 432"/>
                  <a:gd name="T10" fmla="*/ 6282 w 599"/>
                  <a:gd name="T11" fmla="*/ 1680 h 432"/>
                  <a:gd name="T12" fmla="*/ 6161 w 599"/>
                  <a:gd name="T13" fmla="*/ 2149 h 432"/>
                  <a:gd name="T14" fmla="*/ 6043 w 599"/>
                  <a:gd name="T15" fmla="*/ 2828 h 432"/>
                  <a:gd name="T16" fmla="*/ 5922 w 599"/>
                  <a:gd name="T17" fmla="*/ 3249 h 432"/>
                  <a:gd name="T18" fmla="*/ 5517 w 599"/>
                  <a:gd name="T19" fmla="*/ 3411 h 432"/>
                  <a:gd name="T20" fmla="*/ 5182 w 599"/>
                  <a:gd name="T21" fmla="*/ 3346 h 432"/>
                  <a:gd name="T22" fmla="*/ 5036 w 599"/>
                  <a:gd name="T23" fmla="*/ 3312 h 432"/>
                  <a:gd name="T24" fmla="*/ 5085 w 599"/>
                  <a:gd name="T25" fmla="*/ 2845 h 432"/>
                  <a:gd name="T26" fmla="*/ 5158 w 599"/>
                  <a:gd name="T27" fmla="*/ 2732 h 432"/>
                  <a:gd name="T28" fmla="*/ 4846 w 599"/>
                  <a:gd name="T29" fmla="*/ 2649 h 432"/>
                  <a:gd name="T30" fmla="*/ 4151 w 599"/>
                  <a:gd name="T31" fmla="*/ 2553 h 432"/>
                  <a:gd name="T32" fmla="*/ 1353 w 599"/>
                  <a:gd name="T33" fmla="*/ 2908 h 432"/>
                  <a:gd name="T34" fmla="*/ 1231 w 599"/>
                  <a:gd name="T35" fmla="*/ 2973 h 432"/>
                  <a:gd name="T36" fmla="*/ 1041 w 599"/>
                  <a:gd name="T37" fmla="*/ 3167 h 432"/>
                  <a:gd name="T38" fmla="*/ 633 w 599"/>
                  <a:gd name="T39" fmla="*/ 3491 h 432"/>
                  <a:gd name="T40" fmla="*/ 346 w 599"/>
                  <a:gd name="T41" fmla="*/ 3411 h 432"/>
                  <a:gd name="T42" fmla="*/ 204 w 599"/>
                  <a:gd name="T43" fmla="*/ 3346 h 432"/>
                  <a:gd name="T44" fmla="*/ 83 w 599"/>
                  <a:gd name="T45" fmla="*/ 3215 h 432"/>
                  <a:gd name="T46" fmla="*/ 131 w 599"/>
                  <a:gd name="T47" fmla="*/ 3005 h 432"/>
                  <a:gd name="T48" fmla="*/ 204 w 599"/>
                  <a:gd name="T49" fmla="*/ 2698 h 432"/>
                  <a:gd name="T50" fmla="*/ 322 w 599"/>
                  <a:gd name="T51" fmla="*/ 2118 h 432"/>
                  <a:gd name="T52" fmla="*/ 346 w 599"/>
                  <a:gd name="T53" fmla="*/ 1518 h 432"/>
                  <a:gd name="T54" fmla="*/ 370 w 599"/>
                  <a:gd name="T55" fmla="*/ 1018 h 432"/>
                  <a:gd name="T56" fmla="*/ 346 w 599"/>
                  <a:gd name="T57" fmla="*/ 662 h 432"/>
                  <a:gd name="T58" fmla="*/ 253 w 599"/>
                  <a:gd name="T59" fmla="*/ 242 h 432"/>
                  <a:gd name="T60" fmla="*/ 228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grpSp>
        <p:sp>
          <p:nvSpPr>
            <p:cNvPr id="838698" name="Freeform 42"/>
            <p:cNvSpPr>
              <a:spLocks/>
            </p:cNvSpPr>
            <p:nvPr/>
          </p:nvSpPr>
          <p:spPr bwMode="auto">
            <a:xfrm>
              <a:off x="1615" y="2650"/>
              <a:ext cx="91" cy="276"/>
            </a:xfrm>
            <a:custGeom>
              <a:avLst/>
              <a:gdLst>
                <a:gd name="T0" fmla="*/ 82 w 85"/>
                <a:gd name="T1" fmla="*/ 115 h 318"/>
                <a:gd name="T2" fmla="*/ 74 w 85"/>
                <a:gd name="T3" fmla="*/ 52 h 318"/>
                <a:gd name="T4" fmla="*/ 54 w 85"/>
                <a:gd name="T5" fmla="*/ 32 h 318"/>
                <a:gd name="T6" fmla="*/ 63 w 85"/>
                <a:gd name="T7" fmla="*/ 52 h 318"/>
                <a:gd name="T8" fmla="*/ 74 w 85"/>
                <a:gd name="T9" fmla="*/ 20 h 318"/>
                <a:gd name="T10" fmla="*/ 44 w 85"/>
                <a:gd name="T11" fmla="*/ 8 h 318"/>
                <a:gd name="T12" fmla="*/ 44 w 85"/>
                <a:gd name="T13" fmla="*/ 32 h 318"/>
                <a:gd name="T14" fmla="*/ 54 w 85"/>
                <a:gd name="T15" fmla="*/ 141 h 318"/>
                <a:gd name="T16" fmla="*/ 34 w 85"/>
                <a:gd name="T17" fmla="*/ 122 h 318"/>
                <a:gd name="T18" fmla="*/ 44 w 85"/>
                <a:gd name="T19" fmla="*/ 96 h 318"/>
                <a:gd name="T20" fmla="*/ 54 w 85"/>
                <a:gd name="T21" fmla="*/ 122 h 318"/>
                <a:gd name="T22" fmla="*/ 44 w 85"/>
                <a:gd name="T23" fmla="*/ 77 h 318"/>
                <a:gd name="T24" fmla="*/ 54 w 85"/>
                <a:gd name="T25" fmla="*/ 115 h 318"/>
                <a:gd name="T26" fmla="*/ 44 w 85"/>
                <a:gd name="T27" fmla="*/ 89 h 318"/>
                <a:gd name="T28" fmla="*/ 54 w 85"/>
                <a:gd name="T29" fmla="*/ 108 h 318"/>
                <a:gd name="T30" fmla="*/ 63 w 85"/>
                <a:gd name="T31" fmla="*/ 128 h 318"/>
                <a:gd name="T32" fmla="*/ 82 w 85"/>
                <a:gd name="T33" fmla="*/ 153 h 318"/>
                <a:gd name="T34" fmla="*/ 92 w 85"/>
                <a:gd name="T35" fmla="*/ 173 h 318"/>
                <a:gd name="T36" fmla="*/ 82 w 85"/>
                <a:gd name="T37" fmla="*/ 210 h 318"/>
                <a:gd name="T38" fmla="*/ 74 w 85"/>
                <a:gd name="T39" fmla="*/ 204 h 318"/>
                <a:gd name="T40" fmla="*/ 63 w 85"/>
                <a:gd name="T41" fmla="*/ 236 h 318"/>
                <a:gd name="T42" fmla="*/ 44 w 85"/>
                <a:gd name="T43" fmla="*/ 217 h 318"/>
                <a:gd name="T44" fmla="*/ 34 w 85"/>
                <a:gd name="T45" fmla="*/ 153 h 318"/>
                <a:gd name="T46" fmla="*/ 26 w 85"/>
                <a:gd name="T47" fmla="*/ 186 h 318"/>
                <a:gd name="T48" fmla="*/ 5 w 85"/>
                <a:gd name="T49" fmla="*/ 160 h 318"/>
                <a:gd name="T50" fmla="*/ 44 w 85"/>
                <a:gd name="T51" fmla="*/ 108 h 318"/>
                <a:gd name="T52" fmla="*/ 74 w 85"/>
                <a:gd name="T53" fmla="*/ 128 h 318"/>
                <a:gd name="T54" fmla="*/ 82 w 85"/>
                <a:gd name="T55" fmla="*/ 166 h 318"/>
                <a:gd name="T56" fmla="*/ 74 w 85"/>
                <a:gd name="T57" fmla="*/ 141 h 318"/>
                <a:gd name="T58" fmla="*/ 74 w 85"/>
                <a:gd name="T59" fmla="*/ 8 h 318"/>
                <a:gd name="T60" fmla="*/ 54 w 85"/>
                <a:gd name="T61" fmla="*/ 26 h 318"/>
                <a:gd name="T62" fmla="*/ 26 w 85"/>
                <a:gd name="T63" fmla="*/ 32 h 318"/>
                <a:gd name="T64" fmla="*/ 44 w 85"/>
                <a:gd name="T65" fmla="*/ 71 h 318"/>
                <a:gd name="T66" fmla="*/ 63 w 85"/>
                <a:gd name="T67" fmla="*/ 102 h 318"/>
                <a:gd name="T68" fmla="*/ 82 w 85"/>
                <a:gd name="T69" fmla="*/ 1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699" name="Freeform 43"/>
            <p:cNvSpPr>
              <a:spLocks/>
            </p:cNvSpPr>
            <p:nvPr/>
          </p:nvSpPr>
          <p:spPr bwMode="auto">
            <a:xfrm>
              <a:off x="1637"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700" name="Freeform 44"/>
            <p:cNvSpPr>
              <a:spLocks/>
            </p:cNvSpPr>
            <p:nvPr/>
          </p:nvSpPr>
          <p:spPr bwMode="auto">
            <a:xfrm>
              <a:off x="3009" y="2582"/>
              <a:ext cx="152" cy="328"/>
            </a:xfrm>
            <a:custGeom>
              <a:avLst/>
              <a:gdLst>
                <a:gd name="T0" fmla="*/ 147 w 149"/>
                <a:gd name="T1" fmla="*/ 15 h 376"/>
                <a:gd name="T2" fmla="*/ 139 w 149"/>
                <a:gd name="T3" fmla="*/ 79 h 376"/>
                <a:gd name="T4" fmla="*/ 131 w 149"/>
                <a:gd name="T5" fmla="*/ 99 h 376"/>
                <a:gd name="T6" fmla="*/ 126 w 149"/>
                <a:gd name="T7" fmla="*/ 106 h 376"/>
                <a:gd name="T8" fmla="*/ 108 w 149"/>
                <a:gd name="T9" fmla="*/ 186 h 376"/>
                <a:gd name="T10" fmla="*/ 86 w 149"/>
                <a:gd name="T11" fmla="*/ 239 h 376"/>
                <a:gd name="T12" fmla="*/ 68 w 149"/>
                <a:gd name="T13" fmla="*/ 276 h 376"/>
                <a:gd name="T14" fmla="*/ 58 w 149"/>
                <a:gd name="T15" fmla="*/ 277 h 376"/>
                <a:gd name="T16" fmla="*/ 18 w 149"/>
                <a:gd name="T17" fmla="*/ 282 h 376"/>
                <a:gd name="T18" fmla="*/ 2 w 149"/>
                <a:gd name="T19" fmla="*/ 267 h 376"/>
                <a:gd name="T20" fmla="*/ 5 w 149"/>
                <a:gd name="T21" fmla="*/ 241 h 376"/>
                <a:gd name="T22" fmla="*/ 8 w 149"/>
                <a:gd name="T23" fmla="*/ 167 h 376"/>
                <a:gd name="T24" fmla="*/ 21 w 149"/>
                <a:gd name="T25" fmla="*/ 152 h 376"/>
                <a:gd name="T26" fmla="*/ 36 w 149"/>
                <a:gd name="T27" fmla="*/ 80 h 376"/>
                <a:gd name="T28" fmla="*/ 44 w 149"/>
                <a:gd name="T29" fmla="*/ 57 h 376"/>
                <a:gd name="T30" fmla="*/ 84 w 149"/>
                <a:gd name="T31" fmla="*/ 14 h 376"/>
                <a:gd name="T32" fmla="*/ 126 w 149"/>
                <a:gd name="T33" fmla="*/ 14 h 376"/>
                <a:gd name="T34" fmla="*/ 147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701" name="Freeform 45"/>
            <p:cNvSpPr>
              <a:spLocks/>
            </p:cNvSpPr>
            <p:nvPr/>
          </p:nvSpPr>
          <p:spPr bwMode="auto">
            <a:xfrm>
              <a:off x="1713" y="1020"/>
              <a:ext cx="102" cy="441"/>
            </a:xfrm>
            <a:custGeom>
              <a:avLst/>
              <a:gdLst>
                <a:gd name="T0" fmla="*/ 30 w 96"/>
                <a:gd name="T1" fmla="*/ 372 h 504"/>
                <a:gd name="T2" fmla="*/ 69 w 96"/>
                <a:gd name="T3" fmla="*/ 378 h 504"/>
                <a:gd name="T4" fmla="*/ 82 w 96"/>
                <a:gd name="T5" fmla="*/ 346 h 504"/>
                <a:gd name="T6" fmla="*/ 82 w 96"/>
                <a:gd name="T7" fmla="*/ 248 h 504"/>
                <a:gd name="T8" fmla="*/ 100 w 96"/>
                <a:gd name="T9" fmla="*/ 164 h 504"/>
                <a:gd name="T10" fmla="*/ 108 w 96"/>
                <a:gd name="T11" fmla="*/ 133 h 504"/>
                <a:gd name="T12" fmla="*/ 100 w 96"/>
                <a:gd name="T13" fmla="*/ 39 h 504"/>
                <a:gd name="T14" fmla="*/ 87 w 96"/>
                <a:gd name="T15" fmla="*/ 4 h 504"/>
                <a:gd name="T16" fmla="*/ 33 w 96"/>
                <a:gd name="T17" fmla="*/ 19 h 504"/>
                <a:gd name="T18" fmla="*/ 30 w 96"/>
                <a:gd name="T19" fmla="*/ 93 h 504"/>
                <a:gd name="T20" fmla="*/ 36 w 96"/>
                <a:gd name="T21" fmla="*/ 278 h 504"/>
                <a:gd name="T22" fmla="*/ 46 w 96"/>
                <a:gd name="T23" fmla="*/ 311 h 504"/>
                <a:gd name="T24" fmla="*/ 28 w 96"/>
                <a:gd name="T25" fmla="*/ 362 h 504"/>
                <a:gd name="T26" fmla="*/ 30 w 96"/>
                <a:gd name="T27" fmla="*/ 372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702" name="Freeform 46"/>
            <p:cNvSpPr>
              <a:spLocks/>
            </p:cNvSpPr>
            <p:nvPr/>
          </p:nvSpPr>
          <p:spPr bwMode="auto">
            <a:xfrm>
              <a:off x="3430" y="1008"/>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grpSp>
      <p:sp>
        <p:nvSpPr>
          <p:cNvPr id="838703" name="Line 47"/>
          <p:cNvSpPr>
            <a:spLocks noChangeShapeType="1"/>
          </p:cNvSpPr>
          <p:nvPr/>
        </p:nvSpPr>
        <p:spPr bwMode="auto">
          <a:xfrm>
            <a:off x="3300413" y="4114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704" name="Line 48"/>
          <p:cNvSpPr>
            <a:spLocks noChangeShapeType="1"/>
          </p:cNvSpPr>
          <p:nvPr/>
        </p:nvSpPr>
        <p:spPr bwMode="auto">
          <a:xfrm>
            <a:off x="3295650" y="45593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705" name="Line 49"/>
          <p:cNvSpPr>
            <a:spLocks noChangeShapeType="1"/>
          </p:cNvSpPr>
          <p:nvPr/>
        </p:nvSpPr>
        <p:spPr bwMode="auto">
          <a:xfrm>
            <a:off x="3297238" y="5003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706" name="Rectangle 50"/>
          <p:cNvSpPr>
            <a:spLocks noChangeArrowheads="1"/>
          </p:cNvSpPr>
          <p:nvPr/>
        </p:nvSpPr>
        <p:spPr bwMode="auto">
          <a:xfrm>
            <a:off x="5429250" y="2909888"/>
            <a:ext cx="1428750" cy="519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8707" name="Rectangle 51"/>
          <p:cNvSpPr>
            <a:spLocks noChangeArrowheads="1"/>
          </p:cNvSpPr>
          <p:nvPr/>
        </p:nvSpPr>
        <p:spPr bwMode="auto">
          <a:xfrm>
            <a:off x="5992813" y="3470275"/>
            <a:ext cx="176212" cy="1347788"/>
          </a:xfrm>
          <a:prstGeom prst="rect">
            <a:avLst/>
          </a:prstGeom>
          <a:solidFill>
            <a:schemeClr val="tx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8708" name="Line 52"/>
          <p:cNvSpPr>
            <a:spLocks noChangeShapeType="1"/>
          </p:cNvSpPr>
          <p:nvPr/>
        </p:nvSpPr>
        <p:spPr bwMode="auto">
          <a:xfrm>
            <a:off x="6092825" y="2921000"/>
            <a:ext cx="0" cy="368300"/>
          </a:xfrm>
          <a:prstGeom prst="line">
            <a:avLst/>
          </a:prstGeom>
          <a:noFill/>
          <a:ln w="50800">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709" name="Rectangle 53"/>
          <p:cNvSpPr>
            <a:spLocks noChangeArrowheads="1"/>
          </p:cNvSpPr>
          <p:nvPr/>
        </p:nvSpPr>
        <p:spPr bwMode="auto">
          <a:xfrm>
            <a:off x="2765425" y="3538538"/>
            <a:ext cx="1847850" cy="10064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eaLnBrk="0" hangingPunct="0">
              <a:defRPr/>
            </a:pPr>
            <a:endParaRPr lang="en-US" sz="2800" b="1">
              <a:solidFill>
                <a:srgbClr val="00DFCA"/>
              </a:solidFill>
              <a:latin typeface="Comic Sans MS" charset="0"/>
            </a:endParaRPr>
          </a:p>
        </p:txBody>
      </p:sp>
      <p:sp>
        <p:nvSpPr>
          <p:cNvPr id="838710" name="Rectangle 54"/>
          <p:cNvSpPr>
            <a:spLocks noChangeArrowheads="1"/>
          </p:cNvSpPr>
          <p:nvPr/>
        </p:nvSpPr>
        <p:spPr bwMode="auto">
          <a:xfrm>
            <a:off x="3717925" y="1389063"/>
            <a:ext cx="2019300"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en-US" altLang="zh-CN" sz="2800" b="1">
                <a:solidFill>
                  <a:srgbClr val="1A0004"/>
                </a:solidFill>
                <a:latin typeface="Comic Sans MS" pitchFamily="66" charset="0"/>
                <a:ea typeface="SimSun" pitchFamily="2" charset="-122"/>
                <a:cs typeface="+mn-cs"/>
              </a:rPr>
              <a:t>扫</a:t>
            </a:r>
            <a:r>
              <a:rPr lang="zh-CN" altLang="en-US" sz="2800" b="1">
                <a:solidFill>
                  <a:srgbClr val="1A0004"/>
                </a:solidFill>
                <a:latin typeface="Times" charset="0"/>
                <a:ea typeface="SimSun" pitchFamily="2" charset="-122"/>
                <a:cs typeface="+mn-cs"/>
              </a:rPr>
              <a:t> </a:t>
            </a:r>
            <a:r>
              <a:rPr lang="en-US" altLang="zh-CN" sz="2800" b="1">
                <a:solidFill>
                  <a:srgbClr val="1A0004"/>
                </a:solidFill>
                <a:latin typeface="Comic Sans MS" pitchFamily="66" charset="0"/>
                <a:ea typeface="SimSun" pitchFamily="2" charset="-122"/>
                <a:cs typeface="+mn-cs"/>
              </a:rPr>
              <a:t>-</a:t>
            </a:r>
            <a:r>
              <a:rPr lang="zh-CN" altLang="en-US" sz="2800" b="1">
                <a:solidFill>
                  <a:srgbClr val="1A0004"/>
                </a:solidFill>
                <a:latin typeface="Comic Sans MS" pitchFamily="66" charset="0"/>
                <a:ea typeface="SimSun" pitchFamily="2" charset="-122"/>
                <a:cs typeface="+mn-cs"/>
              </a:rPr>
              <a:t>卫 </a:t>
            </a:r>
            <a:r>
              <a:rPr lang="en-US" altLang="zh-CN" sz="2800" b="1">
                <a:solidFill>
                  <a:srgbClr val="1A0004"/>
                </a:solidFill>
                <a:latin typeface="Comic Sans MS" pitchFamily="66" charset="0"/>
                <a:ea typeface="SimSun" pitchFamily="2" charset="-122"/>
                <a:cs typeface="+mn-cs"/>
              </a:rPr>
              <a:t>-</a:t>
            </a:r>
            <a:r>
              <a:rPr lang="en-US" altLang="zh-CN" sz="2800" b="1">
                <a:solidFill>
                  <a:srgbClr val="1A0004"/>
                </a:solidFill>
                <a:latin typeface="Times" charset="0"/>
                <a:ea typeface="SimSun" pitchFamily="2" charset="-122"/>
                <a:cs typeface="+mn-cs"/>
              </a:rPr>
              <a:t> </a:t>
            </a:r>
            <a:r>
              <a:rPr lang="zh-CN" altLang="en-US" sz="2800" b="1">
                <a:solidFill>
                  <a:srgbClr val="1A0004"/>
                </a:solidFill>
                <a:latin typeface="Comic Sans MS" pitchFamily="66" charset="0"/>
                <a:ea typeface="SimSun" pitchFamily="2" charset="-122"/>
                <a:cs typeface="+mn-cs"/>
              </a:rPr>
              <a:t>罗</a:t>
            </a:r>
            <a:endParaRPr lang="zh-CN" altLang="en-US" sz="2800" b="1">
              <a:solidFill>
                <a:srgbClr val="1A0004"/>
              </a:solidFill>
              <a:latin typeface="Times" charset="0"/>
              <a:ea typeface="SimSun" pitchFamily="2" charset="-122"/>
              <a:cs typeface="+mn-cs"/>
            </a:endParaRPr>
          </a:p>
        </p:txBody>
      </p:sp>
      <p:sp>
        <p:nvSpPr>
          <p:cNvPr id="838713" name="Rectangle 57"/>
          <p:cNvSpPr>
            <a:spLocks noChangeArrowheads="1"/>
          </p:cNvSpPr>
          <p:nvPr/>
        </p:nvSpPr>
        <p:spPr bwMode="auto">
          <a:xfrm>
            <a:off x="7986713" y="3967163"/>
            <a:ext cx="180975" cy="2413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1000" b="1">
              <a:solidFill>
                <a:srgbClr val="000000"/>
              </a:solidFill>
              <a:latin typeface="Helvetica" charset="0"/>
              <a:ea typeface="SimSun" charset="0"/>
              <a:cs typeface="SimSun" charset="0"/>
            </a:endParaRPr>
          </a:p>
        </p:txBody>
      </p:sp>
      <p:sp>
        <p:nvSpPr>
          <p:cNvPr id="838714" name="Text Box 58"/>
          <p:cNvSpPr txBox="1">
            <a:spLocks noChangeArrowheads="1"/>
          </p:cNvSpPr>
          <p:nvPr/>
        </p:nvSpPr>
        <p:spPr bwMode="auto">
          <a:xfrm>
            <a:off x="6089650" y="1312863"/>
            <a:ext cx="1155700" cy="701675"/>
          </a:xfrm>
          <a:prstGeom prst="rect">
            <a:avLst/>
          </a:prstGeom>
          <a:noFill/>
          <a:ln>
            <a:noFill/>
          </a:ln>
          <a:effectLst>
            <a:outerShdw blurRad="63500" dist="29783" dir="3885598" algn="ctr" rotWithShape="0">
              <a:srgbClr val="1A0004">
                <a:alpha val="74997"/>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spcBef>
                <a:spcPct val="50000"/>
              </a:spcBef>
              <a:defRPr/>
            </a:pPr>
            <a:r>
              <a:rPr lang="en-US" altLang="ja-JP" sz="2800" b="1">
                <a:solidFill>
                  <a:srgbClr val="FFFFFF"/>
                </a:solidFill>
                <a:latin typeface="Comic Sans MS" charset="0"/>
              </a:rPr>
              <a:t> </a:t>
            </a:r>
            <a:r>
              <a:rPr lang="zh-CN" altLang="en-US" sz="2800" b="1">
                <a:solidFill>
                  <a:srgbClr val="FFFFFF"/>
                </a:solidFill>
                <a:latin typeface="Comic Sans MS" charset="0"/>
                <a:ea typeface="SimSun" charset="0"/>
                <a:cs typeface="SimSun" charset="0"/>
              </a:rPr>
              <a:t>卫约</a:t>
            </a:r>
            <a:r>
              <a:rPr lang="zh-CN" altLang="en-US" sz="4000" i="1">
                <a:solidFill>
                  <a:srgbClr val="FFFFFF"/>
                </a:solidFill>
                <a:latin typeface="Kosher-Normal" charset="0"/>
                <a:ea typeface="SimSun" charset="0"/>
                <a:cs typeface="SimSun" charset="0"/>
              </a:rPr>
              <a:t> </a:t>
            </a:r>
          </a:p>
        </p:txBody>
      </p:sp>
      <p:sp>
        <p:nvSpPr>
          <p:cNvPr id="838715" name="Rectangle 59"/>
          <p:cNvSpPr>
            <a:spLocks noChangeArrowheads="1"/>
          </p:cNvSpPr>
          <p:nvPr/>
        </p:nvSpPr>
        <p:spPr bwMode="auto">
          <a:xfrm>
            <a:off x="6110288" y="2166938"/>
            <a:ext cx="1720850" cy="698500"/>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eaLnBrk="0" hangingPunct="0"/>
            <a:r>
              <a:rPr lang="ja-JP" altLang="en-US" sz="2000" b="1" i="1">
                <a:solidFill>
                  <a:srgbClr val="FFFFFF"/>
                </a:solidFill>
                <a:latin typeface="SimSun" charset="0"/>
                <a:ea typeface="SimSun" charset="0"/>
                <a:cs typeface="SimSun" charset="0"/>
              </a:rPr>
              <a:t>撒</a:t>
            </a:r>
            <a:r>
              <a:rPr lang="zh-CN" altLang="en-US" sz="2000" b="1" i="1">
                <a:solidFill>
                  <a:srgbClr val="FFFFFF"/>
                </a:solidFill>
                <a:latin typeface="SimSun" charset="0"/>
                <a:ea typeface="SimSun" charset="0"/>
                <a:cs typeface="SimSun" charset="0"/>
              </a:rPr>
              <a:t>下 </a:t>
            </a:r>
            <a:r>
              <a:rPr lang="en-US" altLang="zh-CN" sz="2000" b="1" i="1">
                <a:solidFill>
                  <a:srgbClr val="FFFFFF"/>
                </a:solidFill>
                <a:latin typeface="SimSun" charset="0"/>
                <a:ea typeface="SimSun" charset="0"/>
                <a:cs typeface="SimSun" charset="0"/>
              </a:rPr>
              <a:t>7: 4-16</a:t>
            </a:r>
          </a:p>
          <a:p>
            <a:pPr eaLnBrk="0" hangingPunct="0"/>
            <a:r>
              <a:rPr lang="zh-CN" altLang="en-US" sz="2000" b="1" i="1">
                <a:solidFill>
                  <a:srgbClr val="FFFFFF"/>
                </a:solidFill>
                <a:latin typeface="SimSun" charset="0"/>
                <a:ea typeface="SimSun" charset="0"/>
                <a:cs typeface="SimSun" charset="0"/>
              </a:rPr>
              <a:t>代</a:t>
            </a:r>
            <a:r>
              <a:rPr lang="ja-JP" altLang="en-US" sz="2000" b="1" i="1">
                <a:solidFill>
                  <a:srgbClr val="FFFFFF"/>
                </a:solidFill>
                <a:latin typeface="SimSun" charset="0"/>
                <a:ea typeface="SimSun" charset="0"/>
                <a:cs typeface="SimSun" charset="0"/>
              </a:rPr>
              <a:t>上</a:t>
            </a:r>
            <a:r>
              <a:rPr lang="zh-CN" altLang="en-US" sz="2000" b="1" i="1">
                <a:solidFill>
                  <a:srgbClr val="FFFFFF"/>
                </a:solidFill>
                <a:latin typeface="SimSun" charset="0"/>
                <a:ea typeface="SimSun" charset="0"/>
                <a:cs typeface="SimSun" charset="0"/>
              </a:rPr>
              <a:t> </a:t>
            </a:r>
            <a:r>
              <a:rPr lang="en-US" altLang="zh-CN" sz="2000" b="1" i="1">
                <a:solidFill>
                  <a:srgbClr val="FFFFFF"/>
                </a:solidFill>
                <a:latin typeface="SimSun" charset="0"/>
                <a:ea typeface="SimSun" charset="0"/>
                <a:cs typeface="SimSun" charset="0"/>
              </a:rPr>
              <a:t>17:3-15</a:t>
            </a:r>
          </a:p>
        </p:txBody>
      </p:sp>
      <p:sp>
        <p:nvSpPr>
          <p:cNvPr id="838717" name="Rectangle 61"/>
          <p:cNvSpPr>
            <a:spLocks noChangeArrowheads="1"/>
          </p:cNvSpPr>
          <p:nvPr/>
        </p:nvSpPr>
        <p:spPr bwMode="auto">
          <a:xfrm>
            <a:off x="3643313" y="3216275"/>
            <a:ext cx="2581275"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r>
              <a:rPr lang="en-US" altLang="zh-CN" sz="2800" b="1">
                <a:solidFill>
                  <a:srgbClr val="1A0004"/>
                </a:solidFill>
                <a:latin typeface="Times" charset="0"/>
                <a:ea typeface="宋体" charset="0"/>
                <a:cs typeface="宋体" charset="0"/>
              </a:rPr>
              <a:t>10            2         </a:t>
            </a:r>
          </a:p>
        </p:txBody>
      </p:sp>
      <p:sp>
        <p:nvSpPr>
          <p:cNvPr id="838718" name="Rectangle 62"/>
          <p:cNvSpPr>
            <a:spLocks noChangeArrowheads="1"/>
          </p:cNvSpPr>
          <p:nvPr/>
        </p:nvSpPr>
        <p:spPr bwMode="auto">
          <a:xfrm>
            <a:off x="3532188" y="2214563"/>
            <a:ext cx="2589212"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2800" b="1">
                <a:solidFill>
                  <a:srgbClr val="1A0004"/>
                </a:solidFill>
                <a:latin typeface="Times" charset="0"/>
                <a:ea typeface="SimSun" pitchFamily="2" charset="-122"/>
                <a:cs typeface="+mn-cs"/>
              </a:rPr>
              <a:t> </a:t>
            </a:r>
            <a:r>
              <a:rPr lang="ja-JP" altLang="en-US" sz="2800" b="1">
                <a:solidFill>
                  <a:srgbClr val="1A0004"/>
                </a:solidFill>
                <a:latin typeface="Times" charset="0"/>
                <a:cs typeface="+mn-cs"/>
              </a:rPr>
              <a:t>北</a:t>
            </a:r>
            <a:r>
              <a:rPr lang="zh-CN" altLang="en-US" sz="2800" b="1">
                <a:solidFill>
                  <a:srgbClr val="1A0004"/>
                </a:solidFill>
                <a:latin typeface="Times" charset="0"/>
                <a:ea typeface="SimSun" pitchFamily="2" charset="-122"/>
                <a:cs typeface="+mn-cs"/>
              </a:rPr>
              <a:t>	      </a:t>
            </a:r>
            <a:r>
              <a:rPr lang="ja-JP" altLang="en-US" sz="2800" b="1">
                <a:solidFill>
                  <a:srgbClr val="1A0004"/>
                </a:solidFill>
                <a:latin typeface="Times" charset="0"/>
                <a:cs typeface="+mn-cs"/>
              </a:rPr>
              <a:t>南</a:t>
            </a:r>
            <a:endParaRPr lang="zh-CN" altLang="en-US" sz="2800" b="1">
              <a:solidFill>
                <a:srgbClr val="1A0004"/>
              </a:solidFill>
              <a:latin typeface="Times" charset="0"/>
              <a:ea typeface="SimSun" pitchFamily="2" charset="-122"/>
              <a:cs typeface="+mn-cs"/>
            </a:endParaRPr>
          </a:p>
        </p:txBody>
      </p:sp>
      <p:sp>
        <p:nvSpPr>
          <p:cNvPr id="838719" name="Rectangle 63"/>
          <p:cNvSpPr>
            <a:spLocks noChangeArrowheads="1"/>
          </p:cNvSpPr>
          <p:nvPr/>
        </p:nvSpPr>
        <p:spPr bwMode="auto">
          <a:xfrm>
            <a:off x="3300413" y="2698750"/>
            <a:ext cx="2808287"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ja-JP" altLang="en-US" sz="2800" b="1">
                <a:solidFill>
                  <a:srgbClr val="1A0004"/>
                </a:solidFill>
                <a:latin typeface="Times" charset="0"/>
                <a:cs typeface="+mn-cs"/>
              </a:rPr>
              <a:t>以色列</a:t>
            </a:r>
            <a:r>
              <a:rPr lang="zh-CN" altLang="en-US" sz="2800" b="1">
                <a:solidFill>
                  <a:srgbClr val="1A0004"/>
                </a:solidFill>
                <a:latin typeface="Times" charset="0"/>
                <a:ea typeface="SimSun" pitchFamily="2" charset="-122"/>
                <a:cs typeface="+mn-cs"/>
              </a:rPr>
              <a:t>      </a:t>
            </a:r>
            <a:r>
              <a:rPr lang="ja-JP" altLang="en-US" sz="2800" b="1">
                <a:solidFill>
                  <a:srgbClr val="1A0004"/>
                </a:solidFill>
                <a:latin typeface="Times" charset="0"/>
                <a:cs typeface="+mn-cs"/>
              </a:rPr>
              <a:t>犹大</a:t>
            </a:r>
            <a:endParaRPr lang="zh-CN" altLang="en-US" sz="2800" b="1">
              <a:solidFill>
                <a:srgbClr val="1A0004"/>
              </a:solidFill>
              <a:latin typeface="Times" charset="0"/>
              <a:ea typeface="SimSun" pitchFamily="2" charset="-122"/>
              <a:cs typeface="+mn-cs"/>
            </a:endParaRPr>
          </a:p>
        </p:txBody>
      </p:sp>
      <p:sp>
        <p:nvSpPr>
          <p:cNvPr id="838720" name="Rectangle 64"/>
          <p:cNvSpPr>
            <a:spLocks noChangeArrowheads="1"/>
          </p:cNvSpPr>
          <p:nvPr/>
        </p:nvSpPr>
        <p:spPr bwMode="auto">
          <a:xfrm>
            <a:off x="3313113" y="1781175"/>
            <a:ext cx="2609850"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r>
              <a:rPr lang="en-US" altLang="zh-CN" sz="2800" b="1">
                <a:solidFill>
                  <a:srgbClr val="114FFB"/>
                </a:solidFill>
                <a:effectLst>
                  <a:outerShdw blurRad="38100" dist="38100" dir="2700000" algn="tl">
                    <a:srgbClr val="000000"/>
                  </a:outerShdw>
                </a:effectLst>
                <a:latin typeface="Times" charset="0"/>
                <a:ea typeface="SimSun" charset="0"/>
                <a:cs typeface="SimSun" charset="0"/>
              </a:rPr>
              <a:t>&lt;&lt;&lt;&lt; </a:t>
            </a:r>
            <a:r>
              <a:rPr lang="ja-JP" altLang="en-US" sz="2800" b="1">
                <a:solidFill>
                  <a:srgbClr val="114FFB"/>
                </a:solidFill>
                <a:effectLst>
                  <a:outerShdw blurRad="38100" dist="38100" dir="2700000" algn="tl">
                    <a:srgbClr val="000000"/>
                  </a:outerShdw>
                </a:effectLst>
                <a:latin typeface="Times" charset="0"/>
              </a:rPr>
              <a:t>分</a:t>
            </a:r>
            <a:r>
              <a:rPr lang="zh-CN" altLang="en-US" sz="2800" b="1">
                <a:solidFill>
                  <a:srgbClr val="114FFB"/>
                </a:solidFill>
                <a:effectLst>
                  <a:outerShdw blurRad="38100" dist="38100" dir="2700000" algn="tl">
                    <a:srgbClr val="000000"/>
                  </a:outerShdw>
                </a:effectLst>
                <a:latin typeface="Times" charset="0"/>
                <a:ea typeface="SimSun" charset="0"/>
                <a:cs typeface="SimSun" charset="0"/>
              </a:rPr>
              <a:t>裂</a:t>
            </a:r>
            <a:r>
              <a:rPr lang="en-US" altLang="zh-CN" sz="2800" b="1">
                <a:solidFill>
                  <a:srgbClr val="114FFB"/>
                </a:solidFill>
                <a:effectLst>
                  <a:outerShdw blurRad="38100" dist="38100" dir="2700000" algn="tl">
                    <a:srgbClr val="000000"/>
                  </a:outerShdw>
                </a:effectLst>
                <a:latin typeface="Times" charset="0"/>
                <a:ea typeface="SimSun" charset="0"/>
                <a:cs typeface="SimSun" charset="0"/>
              </a:rPr>
              <a:t>&gt;&gt;&gt;&gt;</a:t>
            </a:r>
          </a:p>
        </p:txBody>
      </p:sp>
      <p:sp>
        <p:nvSpPr>
          <p:cNvPr id="838721" name="Line 65"/>
          <p:cNvSpPr>
            <a:spLocks noChangeShapeType="1"/>
          </p:cNvSpPr>
          <p:nvPr/>
        </p:nvSpPr>
        <p:spPr bwMode="auto">
          <a:xfrm>
            <a:off x="4614863" y="2298700"/>
            <a:ext cx="0" cy="3327400"/>
          </a:xfrm>
          <a:prstGeom prst="line">
            <a:avLst/>
          </a:prstGeom>
          <a:noFill/>
          <a:ln w="50800">
            <a:solidFill>
              <a:srgbClr val="FC0128"/>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722" name="Text Box 66"/>
          <p:cNvSpPr txBox="1">
            <a:spLocks noChangeArrowheads="1"/>
          </p:cNvSpPr>
          <p:nvPr/>
        </p:nvSpPr>
        <p:spPr bwMode="auto">
          <a:xfrm>
            <a:off x="3829050" y="3546475"/>
            <a:ext cx="1758950" cy="641350"/>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en-US" altLang="ja-JP" sz="3600" b="1">
                <a:solidFill>
                  <a:srgbClr val="114FFB"/>
                </a:solidFill>
                <a:latin typeface="ＭＳ Ｐゴシック" pitchFamily="34" charset="-128"/>
                <a:cs typeface="+mn-cs"/>
              </a:rPr>
              <a:t> </a:t>
            </a:r>
            <a:r>
              <a:rPr lang="ja-JP" altLang="en-US" sz="3600" b="1">
                <a:solidFill>
                  <a:srgbClr val="114FFB"/>
                </a:solidFill>
                <a:latin typeface="ＭＳ Ｐゴシック" pitchFamily="34" charset="-128"/>
                <a:cs typeface="+mn-cs"/>
              </a:rPr>
              <a:t>先</a:t>
            </a:r>
            <a:r>
              <a:rPr lang="en-US" altLang="ja-JP" sz="3600" b="1">
                <a:solidFill>
                  <a:srgbClr val="114FFB"/>
                </a:solidFill>
                <a:latin typeface="ＭＳ Ｐゴシック" pitchFamily="34" charset="-128"/>
                <a:cs typeface="+mn-cs"/>
              </a:rPr>
              <a:t> </a:t>
            </a:r>
            <a:r>
              <a:rPr lang="ja-JP" altLang="en-US" sz="3600" b="1">
                <a:solidFill>
                  <a:srgbClr val="114FFB"/>
                </a:solidFill>
                <a:latin typeface="ＭＳ Ｐゴシック" pitchFamily="34" charset="-128"/>
                <a:cs typeface="+mn-cs"/>
              </a:rPr>
              <a:t>知</a:t>
            </a:r>
            <a:endParaRPr lang="zh-CN" altLang="en-US" sz="3600" b="1">
              <a:solidFill>
                <a:srgbClr val="114FFB"/>
              </a:solidFill>
              <a:latin typeface="ＭＳ Ｐゴシック" pitchFamily="34" charset="-128"/>
              <a:cs typeface="+mn-cs"/>
            </a:endParaRPr>
          </a:p>
        </p:txBody>
      </p:sp>
      <p:sp>
        <p:nvSpPr>
          <p:cNvPr id="838762" name="Text Box 106"/>
          <p:cNvSpPr txBox="1">
            <a:spLocks noChangeArrowheads="1"/>
          </p:cNvSpPr>
          <p:nvPr/>
        </p:nvSpPr>
        <p:spPr bwMode="auto">
          <a:xfrm>
            <a:off x="6248400" y="3536950"/>
            <a:ext cx="1038225" cy="519113"/>
          </a:xfrm>
          <a:prstGeom prst="rect">
            <a:avLst/>
          </a:prstGeom>
          <a:noFill/>
          <a:ln>
            <a:noFill/>
          </a:ln>
          <a:effectLst>
            <a:outerShdw blurRad="63500" dist="46662" dir="3284183" algn="ctr" rotWithShape="0">
              <a:schemeClr val="bg2">
                <a:alpha val="74997"/>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ja-JP" altLang="en-US" sz="2800" b="1">
                <a:solidFill>
                  <a:srgbClr val="FFFFFF"/>
                </a:solidFill>
                <a:latin typeface="Comic Sans MS" pitchFamily="66" charset="0"/>
                <a:ea typeface="SimSun" pitchFamily="2" charset="-122"/>
                <a:cs typeface="+mn-cs"/>
              </a:rPr>
              <a:t>新约</a:t>
            </a:r>
            <a:endParaRPr lang="zh-CN" altLang="en-US" sz="2800" b="1">
              <a:solidFill>
                <a:srgbClr val="FFFFFF"/>
              </a:solidFill>
              <a:latin typeface="Comic Sans MS" pitchFamily="66" charset="0"/>
              <a:ea typeface="SimSun" pitchFamily="2" charset="-122"/>
              <a:cs typeface="+mn-cs"/>
            </a:endParaRPr>
          </a:p>
        </p:txBody>
      </p:sp>
      <p:sp>
        <p:nvSpPr>
          <p:cNvPr id="838767" name="Text Box 111"/>
          <p:cNvSpPr txBox="1">
            <a:spLocks noChangeArrowheads="1"/>
          </p:cNvSpPr>
          <p:nvPr/>
        </p:nvSpPr>
        <p:spPr bwMode="auto">
          <a:xfrm>
            <a:off x="7165975" y="3181350"/>
            <a:ext cx="609600" cy="1738313"/>
          </a:xfrm>
          <a:prstGeom prst="rect">
            <a:avLst/>
          </a:prstGeom>
          <a:noFill/>
          <a:ln>
            <a:noFill/>
          </a:ln>
          <a:effectLst>
            <a:outerShdw blurRad="63500" dist="63500" dir="3187806"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r">
              <a:lnSpc>
                <a:spcPct val="80000"/>
              </a:lnSpc>
              <a:spcBef>
                <a:spcPct val="50000"/>
              </a:spcBef>
              <a:defRPr/>
            </a:pPr>
            <a:r>
              <a:rPr lang="zh-CN" altLang="en-US" b="1">
                <a:solidFill>
                  <a:srgbClr val="FFEA18"/>
                </a:solidFill>
                <a:ea typeface="SimSun" pitchFamily="2" charset="-122"/>
                <a:cs typeface="+mn-cs"/>
              </a:rPr>
              <a:t>            </a:t>
            </a:r>
            <a:r>
              <a:rPr lang="ja-JP" altLang="en-US" sz="3600" b="1">
                <a:solidFill>
                  <a:srgbClr val="FFEA18"/>
                </a:solidFill>
                <a:ea typeface="SimSun" pitchFamily="2" charset="-122"/>
                <a:cs typeface="+mn-cs"/>
              </a:rPr>
              <a:t>新</a:t>
            </a:r>
            <a:r>
              <a:rPr lang="ja-JP" altLang="en-US" sz="3600" b="1">
                <a:solidFill>
                  <a:srgbClr val="FFFF00"/>
                </a:solidFill>
                <a:ea typeface="SimSun" pitchFamily="2" charset="-122"/>
                <a:cs typeface="+mn-cs"/>
              </a:rPr>
              <a:t>约</a:t>
            </a:r>
            <a:endParaRPr lang="zh-CN" altLang="en-US" sz="3600" b="1">
              <a:solidFill>
                <a:srgbClr val="FFFF00"/>
              </a:solidFill>
              <a:ea typeface="SimSun" pitchFamily="2" charset="-122"/>
              <a:cs typeface="+mn-cs"/>
            </a:endParaRPr>
          </a:p>
          <a:p>
            <a:pPr algn="r">
              <a:lnSpc>
                <a:spcPct val="80000"/>
              </a:lnSpc>
              <a:spcBef>
                <a:spcPct val="50000"/>
              </a:spcBef>
              <a:defRPr/>
            </a:pPr>
            <a:endParaRPr lang="zh-CN" altLang="en-US" b="1">
              <a:solidFill>
                <a:srgbClr val="FFEA18"/>
              </a:solidFill>
              <a:ea typeface="SimSun" pitchFamily="2" charset="-122"/>
              <a:cs typeface="+mn-cs"/>
            </a:endParaRPr>
          </a:p>
        </p:txBody>
      </p:sp>
      <p:sp>
        <p:nvSpPr>
          <p:cNvPr id="838779" name="Rectangle 123"/>
          <p:cNvSpPr>
            <a:spLocks noChangeArrowheads="1"/>
          </p:cNvSpPr>
          <p:nvPr/>
        </p:nvSpPr>
        <p:spPr bwMode="auto">
          <a:xfrm>
            <a:off x="5981700" y="4286250"/>
            <a:ext cx="2041525" cy="393700"/>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tx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algn="ctr" eaLnBrk="0" hangingPunct="0"/>
            <a:r>
              <a:rPr lang="ja-JP" altLang="en-US" sz="2000" b="1" i="1">
                <a:solidFill>
                  <a:srgbClr val="FFFFFF"/>
                </a:solidFill>
                <a:latin typeface="SimSun" charset="0"/>
                <a:ea typeface="SimSun" charset="0"/>
                <a:cs typeface="SimSun" charset="0"/>
              </a:rPr>
              <a:t>耶</a:t>
            </a:r>
            <a:r>
              <a:rPr lang="zh-CN" altLang="en-US" sz="2000" b="1" i="1">
                <a:solidFill>
                  <a:srgbClr val="FFFFFF"/>
                </a:solidFill>
                <a:latin typeface="SimSun" charset="0"/>
                <a:ea typeface="SimSun" charset="0"/>
                <a:cs typeface="SimSun" charset="0"/>
              </a:rPr>
              <a:t> </a:t>
            </a:r>
            <a:r>
              <a:rPr lang="en-US" altLang="zh-CN" sz="2000" b="1" i="1">
                <a:solidFill>
                  <a:srgbClr val="FFFFFF"/>
                </a:solidFill>
                <a:latin typeface="SimSun" charset="0"/>
                <a:ea typeface="SimSun" charset="0"/>
                <a:cs typeface="SimSun" charset="0"/>
              </a:rPr>
              <a:t>31: 31-33</a:t>
            </a:r>
          </a:p>
        </p:txBody>
      </p:sp>
      <p:sp>
        <p:nvSpPr>
          <p:cNvPr id="838782" name="AutoShape 126"/>
          <p:cNvSpPr>
            <a:spLocks noChangeArrowheads="1"/>
          </p:cNvSpPr>
          <p:nvPr/>
        </p:nvSpPr>
        <p:spPr bwMode="auto">
          <a:xfrm>
            <a:off x="6119813" y="3438525"/>
            <a:ext cx="2628900" cy="1501775"/>
          </a:xfrm>
          <a:prstGeom prst="roundRect">
            <a:avLst>
              <a:gd name="adj" fmla="val 16667"/>
            </a:avLst>
          </a:prstGeom>
          <a:noFill/>
          <a:ln w="76200">
            <a:solidFill>
              <a:srgbClr val="D83104"/>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838783" name="AutoShape 127"/>
          <p:cNvSpPr>
            <a:spLocks noChangeArrowheads="1"/>
          </p:cNvSpPr>
          <p:nvPr/>
        </p:nvSpPr>
        <p:spPr bwMode="auto">
          <a:xfrm rot="-9022179">
            <a:off x="5048250" y="4035425"/>
            <a:ext cx="1401763" cy="769938"/>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D83104"/>
          </a:solidFill>
          <a:ln w="12700">
            <a:solidFill>
              <a:schemeClr val="tx1"/>
            </a:solidFill>
            <a:miter lim="800000"/>
            <a:headEnd/>
            <a:tailEnd/>
          </a:ln>
          <a:effectLst>
            <a:outerShdw blurRad="63500" dist="81320" dir="2319588" algn="ctr" rotWithShape="0">
              <a:schemeClr val="bg2">
                <a:alpha val="74998"/>
              </a:schemeClr>
            </a:outerShdw>
          </a:effectLst>
        </p:spPr>
        <p:txBody>
          <a:bodyPr wrap="none" anchor="ctr"/>
          <a:lstStyle/>
          <a:p>
            <a:pPr eaLnBrk="0" hangingPunct="0">
              <a:defRPr/>
            </a:pPr>
            <a:endParaRPr lang="en-US" sz="2800" b="1">
              <a:solidFill>
                <a:srgbClr val="00DFCA"/>
              </a:solidFill>
              <a:latin typeface="Comic Sans MS" charset="0"/>
            </a:endParaRPr>
          </a:p>
        </p:txBody>
      </p:sp>
      <p:sp>
        <p:nvSpPr>
          <p:cNvPr id="838785" name="Rectangle 129"/>
          <p:cNvSpPr>
            <a:spLocks noChangeArrowheads="1"/>
          </p:cNvSpPr>
          <p:nvPr/>
        </p:nvSpPr>
        <p:spPr bwMode="auto">
          <a:xfrm>
            <a:off x="3452813" y="933450"/>
            <a:ext cx="1370012" cy="5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en-US" altLang="zh-CN" sz="2800" b="1">
                <a:solidFill>
                  <a:srgbClr val="790015"/>
                </a:solidFill>
                <a:latin typeface="Times" charset="0"/>
                <a:ea typeface="SimSun" pitchFamily="2" charset="-122"/>
                <a:cs typeface="+mn-cs"/>
              </a:rPr>
              <a:t>王 </a:t>
            </a:r>
            <a:r>
              <a:rPr lang="zh-CN" altLang="en-US" sz="2800" b="1">
                <a:solidFill>
                  <a:srgbClr val="790015"/>
                </a:solidFill>
                <a:latin typeface="Times" charset="0"/>
                <a:ea typeface="SimSun" pitchFamily="2" charset="-122"/>
                <a:cs typeface="+mn-cs"/>
              </a:rPr>
              <a:t>朝</a:t>
            </a:r>
            <a:endParaRPr lang="zh-CN" altLang="en-US" sz="3600" b="1">
              <a:solidFill>
                <a:srgbClr val="790015"/>
              </a:solidFill>
              <a:latin typeface="Times" charset="0"/>
              <a:ea typeface="SimSun" pitchFamily="2" charset="-122"/>
              <a:cs typeface="+mn-cs"/>
            </a:endParaRPr>
          </a:p>
        </p:txBody>
      </p:sp>
      <p:grpSp>
        <p:nvGrpSpPr>
          <p:cNvPr id="309292" name="Group 130"/>
          <p:cNvGrpSpPr>
            <a:grpSpLocks/>
          </p:cNvGrpSpPr>
          <p:nvPr/>
        </p:nvGrpSpPr>
        <p:grpSpPr bwMode="auto">
          <a:xfrm>
            <a:off x="7842250" y="3436938"/>
            <a:ext cx="1200150" cy="2109787"/>
            <a:chOff x="4940" y="2165"/>
            <a:chExt cx="756" cy="1329"/>
          </a:xfrm>
        </p:grpSpPr>
        <p:grpSp>
          <p:nvGrpSpPr>
            <p:cNvPr id="309294" name="Group 131"/>
            <p:cNvGrpSpPr>
              <a:grpSpLocks/>
            </p:cNvGrpSpPr>
            <p:nvPr/>
          </p:nvGrpSpPr>
          <p:grpSpPr bwMode="auto">
            <a:xfrm>
              <a:off x="4940" y="2165"/>
              <a:ext cx="756" cy="1329"/>
              <a:chOff x="4940" y="2165"/>
              <a:chExt cx="756" cy="1329"/>
            </a:xfrm>
          </p:grpSpPr>
          <p:grpSp>
            <p:nvGrpSpPr>
              <p:cNvPr id="309296" name="Group 132"/>
              <p:cNvGrpSpPr>
                <a:grpSpLocks/>
              </p:cNvGrpSpPr>
              <p:nvPr/>
            </p:nvGrpSpPr>
            <p:grpSpPr bwMode="auto">
              <a:xfrm>
                <a:off x="4940" y="2165"/>
                <a:ext cx="756" cy="1329"/>
                <a:chOff x="4940" y="2165"/>
                <a:chExt cx="756" cy="1329"/>
              </a:xfrm>
            </p:grpSpPr>
            <p:grpSp>
              <p:nvGrpSpPr>
                <p:cNvPr id="309298" name="Group 133"/>
                <p:cNvGrpSpPr>
                  <a:grpSpLocks/>
                </p:cNvGrpSpPr>
                <p:nvPr/>
              </p:nvGrpSpPr>
              <p:grpSpPr bwMode="auto">
                <a:xfrm>
                  <a:off x="4940" y="2165"/>
                  <a:ext cx="756" cy="1329"/>
                  <a:chOff x="4940" y="2165"/>
                  <a:chExt cx="756" cy="1329"/>
                </a:xfrm>
              </p:grpSpPr>
              <p:grpSp>
                <p:nvGrpSpPr>
                  <p:cNvPr id="309300" name="Group 134"/>
                  <p:cNvGrpSpPr>
                    <a:grpSpLocks/>
                  </p:cNvGrpSpPr>
                  <p:nvPr/>
                </p:nvGrpSpPr>
                <p:grpSpPr bwMode="auto">
                  <a:xfrm>
                    <a:off x="4940" y="2165"/>
                    <a:ext cx="756" cy="1329"/>
                    <a:chOff x="4940" y="2165"/>
                    <a:chExt cx="756" cy="1329"/>
                  </a:xfrm>
                </p:grpSpPr>
                <p:grpSp>
                  <p:nvGrpSpPr>
                    <p:cNvPr id="309303" name="Group 135"/>
                    <p:cNvGrpSpPr>
                      <a:grpSpLocks/>
                    </p:cNvGrpSpPr>
                    <p:nvPr/>
                  </p:nvGrpSpPr>
                  <p:grpSpPr bwMode="auto">
                    <a:xfrm>
                      <a:off x="4940" y="2165"/>
                      <a:ext cx="756" cy="1329"/>
                      <a:chOff x="4940" y="2165"/>
                      <a:chExt cx="756" cy="1329"/>
                    </a:xfrm>
                  </p:grpSpPr>
                  <p:sp>
                    <p:nvSpPr>
                      <p:cNvPr id="838792" name="AutoShape 136"/>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8793" name="Rectangle 137"/>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8794" name="Line 138"/>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795" name="Rectangle 139"/>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8796" name="Rectangle 140"/>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838797" name="Line 141"/>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798" name="Line 142"/>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799" name="Line 143"/>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800" name="Line 144"/>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801" name="Line 145"/>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802" name="Line 146"/>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803" name="Line 147"/>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804" name="Line 148"/>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805" name="Line 149"/>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806" name="Line 150"/>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838807" name="Rectangle 151"/>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1200" b="1">
                            <a:solidFill>
                              <a:srgbClr val="1A0004"/>
                            </a:solidFill>
                            <a:latin typeface="Times" charset="0"/>
                            <a:ea typeface="SimSun" pitchFamily="2" charset="-122"/>
                            <a:cs typeface="+mn-cs"/>
                          </a:rPr>
                          <a:t>   </a:t>
                        </a:r>
                        <a:r>
                          <a:rPr lang="zh-CN" altLang="en-US" sz="1000" b="1">
                            <a:solidFill>
                              <a:srgbClr val="1A0004"/>
                            </a:solidFill>
                            <a:latin typeface="Times" charset="0"/>
                            <a:ea typeface="SimSun" pitchFamily="2" charset="-122"/>
                            <a:cs typeface="+mn-cs"/>
                          </a:rPr>
                          <a:t>王朝</a:t>
                        </a:r>
                        <a:endParaRPr lang="zh-CN" altLang="en-US" sz="2800">
                          <a:solidFill>
                            <a:srgbClr val="00DFCA"/>
                          </a:solidFill>
                          <a:latin typeface="Comic Sans MS" pitchFamily="66" charset="0"/>
                          <a:ea typeface="SimSun" pitchFamily="2" charset="-122"/>
                          <a:cs typeface="+mn-cs"/>
                        </a:endParaRPr>
                      </a:p>
                    </p:txBody>
                  </p:sp>
                  <p:sp>
                    <p:nvSpPr>
                      <p:cNvPr id="838808" name="Rectangle 152"/>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8809" name="Rectangle 153"/>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8810" name="Rectangle 154"/>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8811" name="Rectangle 155"/>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838812" name="Text Box 156"/>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8813" name="Text Box 157"/>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8814" name="Text Box 158"/>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8815" name="Text Box 159"/>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8816" name="Text Box 160"/>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838817" name="Text Box 161"/>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grpSp>
                <p:sp>
                  <p:nvSpPr>
                    <p:cNvPr id="838818" name="Rectangle 162"/>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r>
                        <a:rPr lang="zh-CN" altLang="en-US" sz="1000" b="1">
                          <a:solidFill>
                            <a:srgbClr val="1A0004"/>
                          </a:solidFill>
                          <a:latin typeface="Comic Sans MS" charset="0"/>
                          <a:ea typeface="SimSun" charset="0"/>
                          <a:cs typeface="SimSun" charset="0"/>
                        </a:rPr>
                        <a:t>扫</a:t>
                      </a:r>
                      <a:r>
                        <a:rPr lang="en-US" altLang="zh-CN" sz="1000" b="1">
                          <a:solidFill>
                            <a:srgbClr val="1A0004"/>
                          </a:solidFill>
                          <a:latin typeface="Comic Sans MS" charset="0"/>
                          <a:ea typeface="SimSun" charset="0"/>
                          <a:cs typeface="SimSun" charset="0"/>
                        </a:rPr>
                        <a:t>—</a:t>
                      </a:r>
                      <a:r>
                        <a:rPr lang="zh-CN" altLang="en-US" sz="1000" b="1">
                          <a:solidFill>
                            <a:srgbClr val="1A0004"/>
                          </a:solidFill>
                          <a:latin typeface="Comic Sans MS" charset="0"/>
                          <a:ea typeface="SimSun" charset="0"/>
                          <a:cs typeface="SimSun" charset="0"/>
                        </a:rPr>
                        <a:t>卫</a:t>
                      </a:r>
                      <a:r>
                        <a:rPr lang="en-US" altLang="zh-CN" sz="1000" b="1">
                          <a:solidFill>
                            <a:srgbClr val="1A0004"/>
                          </a:solidFill>
                          <a:latin typeface="Comic Sans MS" charset="0"/>
                          <a:ea typeface="SimSun" charset="0"/>
                          <a:cs typeface="SimSun" charset="0"/>
                        </a:rPr>
                        <a:t>—</a:t>
                      </a:r>
                      <a:r>
                        <a:rPr lang="zh-CN" altLang="en-US" sz="1000" b="1">
                          <a:solidFill>
                            <a:srgbClr val="1A0004"/>
                          </a:solidFill>
                          <a:latin typeface="Comic Sans MS" charset="0"/>
                          <a:ea typeface="SimSun" charset="0"/>
                          <a:cs typeface="SimSun" charset="0"/>
                        </a:rPr>
                        <a:t>罗</a:t>
                      </a:r>
                      <a:endParaRPr lang="zh-CN" altLang="en-US" sz="2800">
                        <a:solidFill>
                          <a:srgbClr val="00DFCA"/>
                        </a:solidFill>
                        <a:latin typeface="Comic Sans MS" charset="0"/>
                        <a:ea typeface="SimSun" charset="0"/>
                        <a:cs typeface="SimSun" charset="0"/>
                      </a:endParaRPr>
                    </a:p>
                  </p:txBody>
                </p:sp>
              </p:grpSp>
              <p:sp>
                <p:nvSpPr>
                  <p:cNvPr id="838819" name="Rectangle 163"/>
                  <p:cNvSpPr>
                    <a:spLocks noChangeArrowheads="1"/>
                  </p:cNvSpPr>
                  <p:nvPr/>
                </p:nvSpPr>
                <p:spPr bwMode="auto">
                  <a:xfrm>
                    <a:off x="4946" y="2387"/>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r>
                      <a:rPr lang="zh-CN" altLang="en-US" sz="1000" b="1">
                        <a:solidFill>
                          <a:srgbClr val="000000"/>
                        </a:solidFill>
                        <a:effectLst>
                          <a:outerShdw blurRad="38100" dist="38100" dir="2700000" algn="tl">
                            <a:srgbClr val="FFFFFF"/>
                          </a:outerShdw>
                        </a:effectLst>
                        <a:latin typeface="SimSun" charset="0"/>
                        <a:ea typeface="SimSun" charset="0"/>
                        <a:cs typeface="SimSun" charset="0"/>
                      </a:rPr>
                      <a:t> </a:t>
                    </a:r>
                    <a:r>
                      <a:rPr lang="en-US" altLang="zh-CN" sz="1000" b="1">
                        <a:solidFill>
                          <a:srgbClr val="000000"/>
                        </a:solidFill>
                        <a:effectLst>
                          <a:outerShdw blurRad="38100" dist="38100" dir="2700000" algn="tl">
                            <a:srgbClr val="FFFFFF"/>
                          </a:outerShdw>
                        </a:effectLst>
                        <a:latin typeface="SimSun" charset="0"/>
                        <a:ea typeface="SimSun" charset="0"/>
                        <a:cs typeface="SimSun" charset="0"/>
                      </a:rPr>
                      <a:t>••• </a:t>
                    </a:r>
                    <a:r>
                      <a:rPr lang="zh-CN" altLang="en-US" sz="1000" b="1">
                        <a:solidFill>
                          <a:srgbClr val="000000"/>
                        </a:solidFill>
                        <a:effectLst>
                          <a:outerShdw blurRad="38100" dist="38100" dir="2700000" algn="tl">
                            <a:srgbClr val="FFFFFF"/>
                          </a:outerShdw>
                        </a:effectLst>
                        <a:latin typeface="SimSun" charset="0"/>
                        <a:ea typeface="SimSun" charset="0"/>
                        <a:cs typeface="SimSun" charset="0"/>
                      </a:rPr>
                      <a:t>分裂 </a:t>
                    </a:r>
                    <a:r>
                      <a:rPr lang="en-US" altLang="zh-CN" sz="1000" b="1">
                        <a:solidFill>
                          <a:srgbClr val="000000"/>
                        </a:solidFill>
                        <a:effectLst>
                          <a:outerShdw blurRad="38100" dist="38100" dir="2700000" algn="tl">
                            <a:srgbClr val="FFFFFF"/>
                          </a:outerShdw>
                        </a:effectLst>
                        <a:latin typeface="SimSun" charset="0"/>
                        <a:ea typeface="SimSun" charset="0"/>
                        <a:cs typeface="SimSun" charset="0"/>
                      </a:rPr>
                      <a:t>••• </a:t>
                    </a:r>
                  </a:p>
                </p:txBody>
              </p:sp>
              <p:sp>
                <p:nvSpPr>
                  <p:cNvPr id="838820" name="Rectangle 164"/>
                  <p:cNvSpPr>
                    <a:spLocks noChangeArrowheads="1"/>
                  </p:cNvSpPr>
                  <p:nvPr/>
                </p:nvSpPr>
                <p:spPr bwMode="auto">
                  <a:xfrm>
                    <a:off x="5059" y="2497"/>
                    <a:ext cx="4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r>
                      <a:rPr lang="ja-JP" altLang="en-US" sz="1000" b="1">
                        <a:solidFill>
                          <a:srgbClr val="1A0004"/>
                        </a:solidFill>
                        <a:latin typeface="SimSun" charset="0"/>
                        <a:ea typeface="SimSun" charset="0"/>
                        <a:cs typeface="SimSun" charset="0"/>
                      </a:rPr>
                      <a:t>北</a:t>
                    </a:r>
                    <a:r>
                      <a:rPr lang="zh-CN" altLang="en-US" sz="1000" b="1">
                        <a:solidFill>
                          <a:srgbClr val="1A0004"/>
                        </a:solidFill>
                        <a:latin typeface="SimSun" charset="0"/>
                        <a:ea typeface="SimSun" charset="0"/>
                        <a:cs typeface="SimSun" charset="0"/>
                      </a:rPr>
                      <a:t>     </a:t>
                    </a:r>
                    <a:r>
                      <a:rPr lang="ja-JP" altLang="en-US" sz="1000" b="1">
                        <a:solidFill>
                          <a:srgbClr val="1A0004"/>
                        </a:solidFill>
                        <a:latin typeface="SimSun" charset="0"/>
                        <a:ea typeface="SimSun" charset="0"/>
                        <a:cs typeface="SimSun" charset="0"/>
                      </a:rPr>
                      <a:t>南</a:t>
                    </a:r>
                    <a:endParaRPr lang="zh-CN" altLang="en-US" sz="1000" b="1">
                      <a:solidFill>
                        <a:srgbClr val="000000"/>
                      </a:solidFill>
                      <a:latin typeface="SimSun" charset="0"/>
                      <a:ea typeface="SimSun" charset="0"/>
                      <a:cs typeface="SimSun" charset="0"/>
                    </a:endParaRPr>
                  </a:p>
                </p:txBody>
              </p:sp>
            </p:grpSp>
            <p:sp>
              <p:nvSpPr>
                <p:cNvPr id="838821" name="Rectangle 165"/>
                <p:cNvSpPr>
                  <a:spLocks noChangeArrowheads="1"/>
                </p:cNvSpPr>
                <p:nvPr/>
              </p:nvSpPr>
              <p:spPr bwMode="auto">
                <a:xfrm>
                  <a:off x="4982" y="2609"/>
                  <a:ext cx="65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r>
                    <a:rPr lang="ja-JP" altLang="en-US" sz="1000" b="1">
                      <a:solidFill>
                        <a:srgbClr val="1A0004"/>
                      </a:solidFill>
                      <a:latin typeface="SimSun" charset="0"/>
                      <a:ea typeface="SimSun" charset="0"/>
                      <a:cs typeface="SimSun" charset="0"/>
                    </a:rPr>
                    <a:t>以色列</a:t>
                  </a:r>
                  <a:r>
                    <a:rPr lang="zh-CN" altLang="en-US" sz="1000" b="1">
                      <a:solidFill>
                        <a:srgbClr val="1A0004"/>
                      </a:solidFill>
                      <a:latin typeface="SimSun" charset="0"/>
                      <a:ea typeface="SimSun" charset="0"/>
                      <a:cs typeface="SimSun" charset="0"/>
                    </a:rPr>
                    <a:t>  </a:t>
                  </a:r>
                  <a:r>
                    <a:rPr lang="ja-JP" altLang="en-US" sz="1000" b="1">
                      <a:solidFill>
                        <a:srgbClr val="1A0004"/>
                      </a:solidFill>
                      <a:latin typeface="SimSun" charset="0"/>
                      <a:ea typeface="SimSun" charset="0"/>
                      <a:cs typeface="SimSun" charset="0"/>
                    </a:rPr>
                    <a:t>犹大</a:t>
                  </a:r>
                  <a:endParaRPr lang="zh-CN" altLang="en-US" sz="1000" b="1">
                    <a:solidFill>
                      <a:srgbClr val="1A0004"/>
                    </a:solidFill>
                    <a:latin typeface="SimSun" charset="0"/>
                    <a:ea typeface="SimSun" charset="0"/>
                    <a:cs typeface="SimSun" charset="0"/>
                  </a:endParaRPr>
                </a:p>
              </p:txBody>
            </p:sp>
          </p:grpSp>
          <p:sp>
            <p:nvSpPr>
              <p:cNvPr id="838822" name="Text Box 166"/>
              <p:cNvSpPr txBox="1">
                <a:spLocks noChangeArrowheads="1"/>
              </p:cNvSpPr>
              <p:nvPr/>
            </p:nvSpPr>
            <p:spPr bwMode="auto">
              <a:xfrm>
                <a:off x="5042" y="2727"/>
                <a:ext cx="536"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en-US" altLang="zh-CN" sz="1000" b="1">
                    <a:solidFill>
                      <a:srgbClr val="1A0004"/>
                    </a:solidFill>
                    <a:latin typeface="SimSun" pitchFamily="2" charset="-122"/>
                    <a:ea typeface="SimSun" pitchFamily="2" charset="-122"/>
                    <a:cs typeface="+mn-cs"/>
                  </a:rPr>
                  <a:t>10      2</a:t>
                </a:r>
              </a:p>
            </p:txBody>
          </p:sp>
        </p:grpSp>
        <p:sp>
          <p:nvSpPr>
            <p:cNvPr id="838823" name="Rectangle 167"/>
            <p:cNvSpPr>
              <a:spLocks noChangeArrowheads="1"/>
            </p:cNvSpPr>
            <p:nvPr/>
          </p:nvSpPr>
          <p:spPr bwMode="auto">
            <a:xfrm>
              <a:off x="4962" y="2826"/>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algn="ctr" eaLnBrk="0" hangingPunct="0"/>
              <a:r>
                <a:rPr lang="zh-CN" altLang="en-US" sz="1000" b="1">
                  <a:solidFill>
                    <a:srgbClr val="000000"/>
                  </a:solidFill>
                  <a:effectLst>
                    <a:outerShdw blurRad="38100" dist="38100" dir="2700000" algn="tl">
                      <a:srgbClr val="FFFFFF"/>
                    </a:outerShdw>
                  </a:effectLst>
                  <a:latin typeface="SimSun" charset="0"/>
                  <a:ea typeface="SimSun" charset="0"/>
                  <a:cs typeface="SimSun" charset="0"/>
                </a:rPr>
                <a:t>先知</a:t>
              </a:r>
              <a:endParaRPr lang="en-US" altLang="zh-CN" sz="1000" b="1">
                <a:solidFill>
                  <a:srgbClr val="000000"/>
                </a:solidFill>
                <a:effectLst>
                  <a:outerShdw blurRad="38100" dist="38100" dir="2700000" algn="tl">
                    <a:srgbClr val="FFFFFF"/>
                  </a:outerShdw>
                </a:effectLst>
                <a:latin typeface="SimSun" charset="0"/>
                <a:ea typeface="SimSun" charset="0"/>
                <a:cs typeface="SimSun" charset="0"/>
              </a:endParaRPr>
            </a:p>
          </p:txBody>
        </p:sp>
      </p:grpSp>
      <p:sp>
        <p:nvSpPr>
          <p:cNvPr id="838824" name="Text Box 168"/>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zh-CN" altLang="en-US" sz="1200" b="1">
                <a:solidFill>
                  <a:srgbClr val="FFFFFF"/>
                </a:solidFill>
                <a:latin typeface="SimSun" charset="0"/>
                <a:ea typeface="SimSun" charset="0"/>
                <a:cs typeface="SimSun" charset="0"/>
              </a:rPr>
              <a:t>学生</a:t>
            </a:r>
            <a:r>
              <a:rPr lang="ja-JP" altLang="en-US" sz="1200" b="1">
                <a:solidFill>
                  <a:srgbClr val="FFFFFF"/>
                </a:solidFill>
                <a:latin typeface="SimSun" charset="0"/>
                <a:ea typeface="SimSun" charset="0"/>
                <a:cs typeface="SimSun" charset="0"/>
              </a:rPr>
              <a:t>手册</a:t>
            </a:r>
            <a:r>
              <a:rPr lang="zh-CN" altLang="en-US" sz="1200" b="1">
                <a:solidFill>
                  <a:srgbClr val="FFFFFF"/>
                </a:solidFill>
                <a:latin typeface="SimSun" charset="0"/>
                <a:ea typeface="SimSun" charset="0"/>
                <a:cs typeface="SimSun" charset="0"/>
              </a:rPr>
              <a:t>第</a:t>
            </a:r>
            <a:r>
              <a:rPr lang="en-US" altLang="zh-CN" sz="1200" b="1">
                <a:solidFill>
                  <a:srgbClr val="FFFFFF"/>
                </a:solidFill>
                <a:latin typeface="SimSun" charset="0"/>
                <a:ea typeface="SimSun" charset="0"/>
                <a:cs typeface="SimSun" charset="0"/>
              </a:rPr>
              <a:t>32-37</a:t>
            </a:r>
            <a:r>
              <a:rPr lang="zh-CN" altLang="en-US" sz="1200" b="1">
                <a:solidFill>
                  <a:srgbClr val="FFFFFF"/>
                </a:solidFill>
                <a:latin typeface="SimSun" charset="0"/>
                <a:ea typeface="SimSun" charset="0"/>
                <a:cs typeface="SimSun" charset="0"/>
              </a:rPr>
              <a:t>页</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38767"/>
                                        </p:tgtEl>
                                        <p:attrNameLst>
                                          <p:attrName>style.visibility</p:attrName>
                                        </p:attrNameLst>
                                      </p:cBhvr>
                                      <p:to>
                                        <p:strVal val="visible"/>
                                      </p:to>
                                    </p:set>
                                    <p:animEffect transition="in" filter="fade">
                                      <p:cBhvr>
                                        <p:cTn id="7" dur="1000"/>
                                        <p:tgtEl>
                                          <p:spTgt spid="838767"/>
                                        </p:tgtEl>
                                      </p:cBhvr>
                                    </p:animEffect>
                                  </p:childTnLst>
                                </p:cTn>
                              </p:par>
                            </p:childTnLst>
                          </p:cTn>
                        </p:par>
                        <p:par>
                          <p:cTn id="8" fill="hold" nodeType="afterGroup">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838779"/>
                                        </p:tgtEl>
                                        <p:attrNameLst>
                                          <p:attrName>style.visibility</p:attrName>
                                        </p:attrNameLst>
                                      </p:cBhvr>
                                      <p:to>
                                        <p:strVal val="visible"/>
                                      </p:to>
                                    </p:set>
                                    <p:animEffect transition="in" filter="fade">
                                      <p:cBhvr>
                                        <p:cTn id="11" dur="1000"/>
                                        <p:tgtEl>
                                          <p:spTgt spid="838779"/>
                                        </p:tgtEl>
                                      </p:cBhvr>
                                    </p:animEffect>
                                  </p:childTnLst>
                                </p:cTn>
                              </p:par>
                            </p:childTnLst>
                          </p:cTn>
                        </p:par>
                        <p:par>
                          <p:cTn id="12" fill="hold" nodeType="afterGroup">
                            <p:stCondLst>
                              <p:cond delay="2000"/>
                            </p:stCondLst>
                            <p:childTnLst>
                              <p:par>
                                <p:cTn id="13" presetID="2" presetClass="entr" presetSubtype="2" fill="hold" grpId="0" nodeType="afterEffect">
                                  <p:stCondLst>
                                    <p:cond delay="0"/>
                                  </p:stCondLst>
                                  <p:childTnLst>
                                    <p:set>
                                      <p:cBhvr>
                                        <p:cTn id="14" dur="1" fill="hold">
                                          <p:stCondLst>
                                            <p:cond delay="0"/>
                                          </p:stCondLst>
                                        </p:cTn>
                                        <p:tgtEl>
                                          <p:spTgt spid="838782"/>
                                        </p:tgtEl>
                                        <p:attrNameLst>
                                          <p:attrName>style.visibility</p:attrName>
                                        </p:attrNameLst>
                                      </p:cBhvr>
                                      <p:to>
                                        <p:strVal val="visible"/>
                                      </p:to>
                                    </p:set>
                                    <p:anim calcmode="lin" valueType="num">
                                      <p:cBhvr additive="base">
                                        <p:cTn id="15" dur="500" fill="hold"/>
                                        <p:tgtEl>
                                          <p:spTgt spid="838782"/>
                                        </p:tgtEl>
                                        <p:attrNameLst>
                                          <p:attrName>ppt_x</p:attrName>
                                        </p:attrNameLst>
                                      </p:cBhvr>
                                      <p:tavLst>
                                        <p:tav tm="0">
                                          <p:val>
                                            <p:strVal val="1+#ppt_w/2"/>
                                          </p:val>
                                        </p:tav>
                                        <p:tav tm="100000">
                                          <p:val>
                                            <p:strVal val="#ppt_x"/>
                                          </p:val>
                                        </p:tav>
                                      </p:tavLst>
                                    </p:anim>
                                    <p:anim calcmode="lin" valueType="num">
                                      <p:cBhvr additive="base">
                                        <p:cTn id="16" dur="500" fill="hold"/>
                                        <p:tgtEl>
                                          <p:spTgt spid="838782"/>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2500"/>
                            </p:stCondLst>
                            <p:childTnLst>
                              <p:par>
                                <p:cTn id="18" presetID="22" presetClass="entr" presetSubtype="2" fill="hold" nodeType="afterEffect">
                                  <p:stCondLst>
                                    <p:cond delay="0"/>
                                  </p:stCondLst>
                                  <p:childTnLst>
                                    <p:set>
                                      <p:cBhvr>
                                        <p:cTn id="19" dur="1" fill="hold">
                                          <p:stCondLst>
                                            <p:cond delay="0"/>
                                          </p:stCondLst>
                                        </p:cTn>
                                        <p:tgtEl>
                                          <p:spTgt spid="838783"/>
                                        </p:tgtEl>
                                        <p:attrNameLst>
                                          <p:attrName>style.visibility</p:attrName>
                                        </p:attrNameLst>
                                      </p:cBhvr>
                                      <p:to>
                                        <p:strVal val="visible"/>
                                      </p:to>
                                    </p:set>
                                    <p:animEffect transition="in" filter="wipe(right)">
                                      <p:cBhvr>
                                        <p:cTn id="20" dur="500"/>
                                        <p:tgtEl>
                                          <p:spTgt spid="838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8767" grpId="0"/>
      <p:bldP spid="838779" grpId="0"/>
      <p:bldP spid="838782"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026" name="Rectangle 2"/>
          <p:cNvSpPr>
            <a:spLocks noChangeArrowheads="1"/>
          </p:cNvSpPr>
          <p:nvPr/>
        </p:nvSpPr>
        <p:spPr bwMode="auto">
          <a:xfrm>
            <a:off x="668338" y="357188"/>
            <a:ext cx="7110412" cy="5159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50800">
                <a:solidFill>
                  <a:schemeClr val="tx1"/>
                </a:solidFill>
                <a:miter lim="800000"/>
                <a:headEnd/>
                <a:tailEnd/>
              </a14:hiddenLine>
            </a:ext>
          </a:extLst>
        </p:spPr>
        <p:txBody>
          <a:bodyPr lIns="90487" tIns="44450" rIns="90487" bIns="44450">
            <a:spAutoFit/>
          </a:bodyPr>
          <a:lstStyle/>
          <a:p>
            <a:pPr eaLnBrk="0" hangingPunct="0">
              <a:defRPr/>
            </a:pPr>
            <a:r>
              <a:rPr lang="zh-CN" altLang="en-US" sz="2800" b="1">
                <a:solidFill>
                  <a:srgbClr val="FAFD00"/>
                </a:solidFill>
                <a:latin typeface="Times" charset="0"/>
                <a:ea typeface="宋体" charset="0"/>
                <a:cs typeface="宋体" charset="0"/>
              </a:rPr>
              <a:t>                            </a:t>
            </a:r>
          </a:p>
        </p:txBody>
      </p:sp>
      <p:sp>
        <p:nvSpPr>
          <p:cNvPr id="769027" name="Rectangle 3"/>
          <p:cNvSpPr>
            <a:spLocks noChangeArrowheads="1"/>
          </p:cNvSpPr>
          <p:nvPr/>
        </p:nvSpPr>
        <p:spPr bwMode="auto">
          <a:xfrm>
            <a:off x="1757363" y="938213"/>
            <a:ext cx="6580187" cy="1246187"/>
          </a:xfrm>
          <a:prstGeom prst="rect">
            <a:avLst/>
          </a:prstGeom>
          <a:noFill/>
          <a:ln>
            <a:noFill/>
          </a:ln>
          <a:effectLst>
            <a:outerShdw blurRad="63500" dist="102391" dir="1784693"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defRPr/>
            </a:pPr>
            <a:r>
              <a:rPr lang="zh-CN" altLang="en-US" sz="3200" b="1">
                <a:solidFill>
                  <a:srgbClr val="FFFFFF"/>
                </a:solidFill>
                <a:latin typeface="Times" charset="0"/>
                <a:ea typeface="SimSun" pitchFamily="2" charset="-122"/>
                <a:cs typeface="+mn-cs"/>
              </a:rPr>
              <a:t>耶 利 米 书 </a:t>
            </a:r>
            <a:r>
              <a:rPr lang="en-US" altLang="zh-CN" sz="3200" b="1">
                <a:solidFill>
                  <a:srgbClr val="FFFFFF"/>
                </a:solidFill>
                <a:latin typeface="Times" charset="0"/>
                <a:ea typeface="SimSun" pitchFamily="2" charset="-122"/>
                <a:cs typeface="+mn-cs"/>
              </a:rPr>
              <a:t>31 </a:t>
            </a:r>
            <a:r>
              <a:rPr lang="zh-CN" altLang="en-US" sz="3200" b="1">
                <a:solidFill>
                  <a:srgbClr val="FFFFFF"/>
                </a:solidFill>
                <a:latin typeface="Times" charset="0"/>
                <a:ea typeface="SimSun" pitchFamily="2" charset="-122"/>
                <a:cs typeface="+mn-cs"/>
              </a:rPr>
              <a:t>章</a:t>
            </a:r>
          </a:p>
          <a:p>
            <a:pPr algn="ctr">
              <a:defRPr/>
            </a:pPr>
            <a:r>
              <a:rPr lang="zh-CN" altLang="en-US" sz="4400" b="1">
                <a:solidFill>
                  <a:srgbClr val="CECECE"/>
                </a:solidFill>
                <a:latin typeface="Times" charset="0"/>
                <a:ea typeface="SimSun" pitchFamily="2" charset="-122"/>
                <a:cs typeface="+mn-cs"/>
              </a:rPr>
              <a:t>新</a:t>
            </a:r>
            <a:r>
              <a:rPr lang="en-US" altLang="zh-CN" sz="4400" b="1">
                <a:solidFill>
                  <a:srgbClr val="CECECE"/>
                </a:solidFill>
                <a:latin typeface="Times" charset="0"/>
                <a:ea typeface="SimSun" pitchFamily="2" charset="-122"/>
                <a:cs typeface="+mn-cs"/>
              </a:rPr>
              <a:t> </a:t>
            </a:r>
            <a:r>
              <a:rPr lang="zh-CN" altLang="en-US" sz="4400" b="1">
                <a:solidFill>
                  <a:srgbClr val="CECECE"/>
                </a:solidFill>
                <a:latin typeface="Times" charset="0"/>
                <a:ea typeface="SimSun" pitchFamily="2" charset="-122"/>
                <a:cs typeface="+mn-cs"/>
              </a:rPr>
              <a:t>约</a:t>
            </a:r>
          </a:p>
        </p:txBody>
      </p:sp>
      <p:sp>
        <p:nvSpPr>
          <p:cNvPr id="769028" name="Rectangle 4"/>
          <p:cNvSpPr>
            <a:spLocks noChangeArrowheads="1"/>
          </p:cNvSpPr>
          <p:nvPr/>
        </p:nvSpPr>
        <p:spPr bwMode="auto">
          <a:xfrm>
            <a:off x="854075" y="2878138"/>
            <a:ext cx="7397750" cy="1550987"/>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eaLnBrk="0" hangingPunct="0">
              <a:defRPr/>
            </a:pPr>
            <a:r>
              <a:rPr lang="en-US" altLang="zh-CN" sz="3200" b="1">
                <a:solidFill>
                  <a:srgbClr val="CECECE"/>
                </a:solidFill>
                <a:latin typeface="Times" charset="0"/>
                <a:ea typeface="SimSun" charset="0"/>
                <a:cs typeface="SimSun" charset="0"/>
              </a:rPr>
              <a:t>	31“</a:t>
            </a:r>
            <a:r>
              <a:rPr lang="zh-CN" altLang="en-US" sz="3200" b="1">
                <a:solidFill>
                  <a:srgbClr val="CECECE"/>
                </a:solidFill>
                <a:latin typeface="Times" charset="0"/>
                <a:ea typeface="SimSun" charset="0"/>
                <a:cs typeface="SimSun" charset="0"/>
              </a:rPr>
              <a:t>看哪！日子快到（这是耶和华的宣告），我要与以色列家和犹大家订立</a:t>
            </a:r>
            <a:r>
              <a:rPr lang="zh-CN" altLang="en-US" sz="3200" b="1">
                <a:solidFill>
                  <a:srgbClr val="FFFF00"/>
                </a:solidFill>
                <a:latin typeface="Times" charset="0"/>
                <a:ea typeface="SimSun" charset="0"/>
                <a:cs typeface="SimSun" charset="0"/>
              </a:rPr>
              <a:t>新的约</a:t>
            </a:r>
            <a:r>
              <a:rPr lang="zh-CN" altLang="en-US" sz="3200" b="1">
                <a:solidFill>
                  <a:srgbClr val="CECECE"/>
                </a:solidFill>
                <a:latin typeface="Times" charset="0"/>
                <a:ea typeface="SimSun" charset="0"/>
                <a:cs typeface="SimSun" charset="0"/>
              </a:rPr>
              <a:t>。</a:t>
            </a:r>
          </a:p>
        </p:txBody>
      </p:sp>
      <p:sp>
        <p:nvSpPr>
          <p:cNvPr id="769029" name="Rectangle 5"/>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ltLang="zh-CN" sz="8800">
                <a:solidFill>
                  <a:srgbClr val="FFD34A"/>
                </a:solidFill>
                <a:latin typeface="Times" charset="0"/>
                <a:ea typeface="宋体" charset="0"/>
                <a:cs typeface="宋体" charset="0"/>
              </a:rPr>
              <a:t>7</a:t>
            </a:r>
          </a:p>
        </p:txBody>
      </p:sp>
      <p:sp>
        <p:nvSpPr>
          <p:cNvPr id="769030" name="Line 6"/>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769031" name="Text Box 7"/>
          <p:cNvSpPr txBox="1">
            <a:spLocks noChangeArrowheads="1"/>
          </p:cNvSpPr>
          <p:nvPr/>
        </p:nvSpPr>
        <p:spPr bwMode="auto">
          <a:xfrm>
            <a:off x="1346200" y="5105400"/>
            <a:ext cx="7340600" cy="9144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sz="5400" b="1">
                <a:solidFill>
                  <a:srgbClr val="FFFF00"/>
                </a:solidFill>
                <a:latin typeface="Comic Sans MS" pitchFamily="66" charset="0"/>
                <a:ea typeface="SimSun" pitchFamily="2" charset="-122"/>
                <a:cs typeface="+mn-cs"/>
              </a:rPr>
              <a:t>弥赛亚被应许！</a:t>
            </a:r>
          </a:p>
        </p:txBody>
      </p:sp>
      <p:sp>
        <p:nvSpPr>
          <p:cNvPr id="769032" name="Rectangle 8"/>
          <p:cNvSpPr>
            <a:spLocks noChangeArrowheads="1"/>
          </p:cNvSpPr>
          <p:nvPr/>
        </p:nvSpPr>
        <p:spPr bwMode="auto">
          <a:xfrm>
            <a:off x="3705225" y="3360738"/>
            <a:ext cx="3657600" cy="576262"/>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3200" b="1">
                <a:solidFill>
                  <a:srgbClr val="0F90C7"/>
                </a:solidFill>
                <a:latin typeface="Times" charset="0"/>
                <a:ea typeface="SimSun" pitchFamily="2" charset="-122"/>
                <a:cs typeface="+mn-cs"/>
              </a:rPr>
              <a:t>以色列家和犹大家</a:t>
            </a:r>
          </a:p>
        </p:txBody>
      </p:sp>
      <p:sp>
        <p:nvSpPr>
          <p:cNvPr id="769033" name="Text Box 9"/>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lgn="ctr" eaLnBrk="0" hangingPunct="0">
              <a:spcBef>
                <a:spcPct val="50000"/>
              </a:spcBef>
              <a:defRPr/>
            </a:pPr>
            <a:r>
              <a:rPr lang="zh-CN" altLang="en-US" sz="2000">
                <a:solidFill>
                  <a:srgbClr val="FFA27C"/>
                </a:solidFill>
                <a:latin typeface="B VAG Rounded Bold" charset="0"/>
                <a:ea typeface="宋体" charset="0"/>
                <a:cs typeface="宋体" charset="0"/>
              </a:rPr>
              <a:t> </a:t>
            </a:r>
          </a:p>
        </p:txBody>
      </p:sp>
      <p:sp>
        <p:nvSpPr>
          <p:cNvPr id="769034" name="Text Box 10"/>
          <p:cNvSpPr txBox="1">
            <a:spLocks noChangeArrowheads="1"/>
          </p:cNvSpPr>
          <p:nvPr/>
        </p:nvSpPr>
        <p:spPr bwMode="auto">
          <a:xfrm>
            <a:off x="8594725" y="6400800"/>
            <a:ext cx="323850" cy="4111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a:spcBef>
                <a:spcPct val="50000"/>
              </a:spcBef>
              <a:defRPr/>
            </a:pPr>
            <a:r>
              <a:rPr lang="en-US" altLang="zh-CN" b="1">
                <a:solidFill>
                  <a:srgbClr val="FFFFFF"/>
                </a:solidFill>
                <a:latin typeface="Comic Sans MS" charset="0"/>
                <a:ea typeface="SimSun" charset="0"/>
                <a:cs typeface="SimSun" charset="0"/>
              </a:rPr>
              <a:t>3</a:t>
            </a:r>
            <a:endParaRPr lang="en-US" altLang="zh-CN" sz="2000">
              <a:solidFill>
                <a:srgbClr val="FFA27C"/>
              </a:solidFill>
              <a:latin typeface="B VAG Rounded Bold" charset="0"/>
              <a:ea typeface="SimSun" charset="0"/>
              <a:cs typeface="SimSun" charset="0"/>
            </a:endParaRPr>
          </a:p>
        </p:txBody>
      </p:sp>
      <p:sp>
        <p:nvSpPr>
          <p:cNvPr id="769035" name="Oval 11"/>
          <p:cNvSpPr>
            <a:spLocks noChangeArrowheads="1"/>
          </p:cNvSpPr>
          <p:nvPr/>
        </p:nvSpPr>
        <p:spPr bwMode="auto">
          <a:xfrm>
            <a:off x="722313" y="3862388"/>
            <a:ext cx="2654300" cy="569912"/>
          </a:xfrm>
          <a:prstGeom prst="ellipse">
            <a:avLst/>
          </a:prstGeom>
          <a:noFill/>
          <a:ln w="50800">
            <a:solidFill>
              <a:srgbClr val="FAFD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769062" name="Rectangle 38"/>
          <p:cNvSpPr>
            <a:spLocks noChangeArrowheads="1"/>
          </p:cNvSpPr>
          <p:nvPr/>
        </p:nvSpPr>
        <p:spPr bwMode="auto">
          <a:xfrm>
            <a:off x="8089900" y="6529388"/>
            <a:ext cx="336550" cy="269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44</a:t>
            </a:r>
          </a:p>
        </p:txBody>
      </p:sp>
      <p:grpSp>
        <p:nvGrpSpPr>
          <p:cNvPr id="311308" name="Group 79"/>
          <p:cNvGrpSpPr>
            <a:grpSpLocks/>
          </p:cNvGrpSpPr>
          <p:nvPr/>
        </p:nvGrpSpPr>
        <p:grpSpPr bwMode="auto">
          <a:xfrm>
            <a:off x="7842250" y="3436938"/>
            <a:ext cx="1200150" cy="2109787"/>
            <a:chOff x="4940" y="2165"/>
            <a:chExt cx="756" cy="1329"/>
          </a:xfrm>
        </p:grpSpPr>
        <p:grpSp>
          <p:nvGrpSpPr>
            <p:cNvPr id="311310" name="Group 80"/>
            <p:cNvGrpSpPr>
              <a:grpSpLocks/>
            </p:cNvGrpSpPr>
            <p:nvPr/>
          </p:nvGrpSpPr>
          <p:grpSpPr bwMode="auto">
            <a:xfrm>
              <a:off x="4940" y="2165"/>
              <a:ext cx="756" cy="1329"/>
              <a:chOff x="4940" y="2165"/>
              <a:chExt cx="756" cy="1329"/>
            </a:xfrm>
          </p:grpSpPr>
          <p:grpSp>
            <p:nvGrpSpPr>
              <p:cNvPr id="311312" name="Group 81"/>
              <p:cNvGrpSpPr>
                <a:grpSpLocks/>
              </p:cNvGrpSpPr>
              <p:nvPr/>
            </p:nvGrpSpPr>
            <p:grpSpPr bwMode="auto">
              <a:xfrm>
                <a:off x="4940" y="2165"/>
                <a:ext cx="756" cy="1329"/>
                <a:chOff x="4940" y="2165"/>
                <a:chExt cx="756" cy="1329"/>
              </a:xfrm>
            </p:grpSpPr>
            <p:grpSp>
              <p:nvGrpSpPr>
                <p:cNvPr id="311314" name="Group 82"/>
                <p:cNvGrpSpPr>
                  <a:grpSpLocks/>
                </p:cNvGrpSpPr>
                <p:nvPr/>
              </p:nvGrpSpPr>
              <p:grpSpPr bwMode="auto">
                <a:xfrm>
                  <a:off x="4940" y="2165"/>
                  <a:ext cx="756" cy="1329"/>
                  <a:chOff x="4940" y="2165"/>
                  <a:chExt cx="756" cy="1329"/>
                </a:xfrm>
              </p:grpSpPr>
              <p:grpSp>
                <p:nvGrpSpPr>
                  <p:cNvPr id="311316" name="Group 83"/>
                  <p:cNvGrpSpPr>
                    <a:grpSpLocks/>
                  </p:cNvGrpSpPr>
                  <p:nvPr/>
                </p:nvGrpSpPr>
                <p:grpSpPr bwMode="auto">
                  <a:xfrm>
                    <a:off x="4940" y="2165"/>
                    <a:ext cx="756" cy="1329"/>
                    <a:chOff x="4940" y="2165"/>
                    <a:chExt cx="756" cy="1329"/>
                  </a:xfrm>
                </p:grpSpPr>
                <p:grpSp>
                  <p:nvGrpSpPr>
                    <p:cNvPr id="311319" name="Group 84"/>
                    <p:cNvGrpSpPr>
                      <a:grpSpLocks/>
                    </p:cNvGrpSpPr>
                    <p:nvPr/>
                  </p:nvGrpSpPr>
                  <p:grpSpPr bwMode="auto">
                    <a:xfrm>
                      <a:off x="4940" y="2165"/>
                      <a:ext cx="756" cy="1329"/>
                      <a:chOff x="4940" y="2165"/>
                      <a:chExt cx="756" cy="1329"/>
                    </a:xfrm>
                  </p:grpSpPr>
                  <p:sp>
                    <p:nvSpPr>
                      <p:cNvPr id="769109" name="AutoShape 85"/>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769110" name="Rectangle 86"/>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769111" name="Line 87"/>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69112" name="Rectangle 88"/>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769113" name="Rectangle 89"/>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769114" name="Line 90"/>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69115" name="Line 91"/>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69116" name="Line 92"/>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69117" name="Line 93"/>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69118" name="Line 94"/>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69119" name="Line 95"/>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69120" name="Line 96"/>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69121" name="Line 97"/>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69122" name="Line 98"/>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69123" name="Line 99"/>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69124" name="Rectangle 100"/>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1200" b="1">
                            <a:solidFill>
                              <a:srgbClr val="1A0004"/>
                            </a:solidFill>
                            <a:latin typeface="Times" charset="0"/>
                            <a:ea typeface="SimSun" pitchFamily="2" charset="-122"/>
                            <a:cs typeface="+mn-cs"/>
                          </a:rPr>
                          <a:t>   </a:t>
                        </a:r>
                        <a:r>
                          <a:rPr lang="zh-CN" altLang="en-US" sz="1000" b="1">
                            <a:solidFill>
                              <a:srgbClr val="1A0004"/>
                            </a:solidFill>
                            <a:latin typeface="Times" charset="0"/>
                            <a:ea typeface="SimSun" pitchFamily="2" charset="-122"/>
                            <a:cs typeface="+mn-cs"/>
                          </a:rPr>
                          <a:t>王朝</a:t>
                        </a:r>
                        <a:endParaRPr lang="zh-CN" altLang="en-US" sz="2800">
                          <a:solidFill>
                            <a:srgbClr val="00DFCA"/>
                          </a:solidFill>
                          <a:latin typeface="Comic Sans MS" pitchFamily="66" charset="0"/>
                          <a:ea typeface="SimSun" pitchFamily="2" charset="-122"/>
                          <a:cs typeface="+mn-cs"/>
                        </a:endParaRPr>
                      </a:p>
                    </p:txBody>
                  </p:sp>
                  <p:sp>
                    <p:nvSpPr>
                      <p:cNvPr id="769125" name="Rectangle 101"/>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769126" name="Rectangle 102"/>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769127" name="Rectangle 103"/>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769128" name="Rectangle 104"/>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769129" name="Text Box 105"/>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769130" name="Text Box 106"/>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769131" name="Text Box 107"/>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769132" name="Text Box 108"/>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769133" name="Text Box 109"/>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769134" name="Text Box 110"/>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grpSp>
                <p:sp>
                  <p:nvSpPr>
                    <p:cNvPr id="769135" name="Rectangle 111"/>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r>
                        <a:rPr lang="zh-CN" altLang="en-US" sz="1000" b="1">
                          <a:solidFill>
                            <a:srgbClr val="1A0004"/>
                          </a:solidFill>
                          <a:latin typeface="Comic Sans MS" charset="0"/>
                          <a:ea typeface="SimSun" charset="0"/>
                          <a:cs typeface="SimSun" charset="0"/>
                        </a:rPr>
                        <a:t>扫</a:t>
                      </a:r>
                      <a:r>
                        <a:rPr lang="en-US" altLang="zh-CN" sz="1000" b="1">
                          <a:solidFill>
                            <a:srgbClr val="1A0004"/>
                          </a:solidFill>
                          <a:latin typeface="Comic Sans MS" charset="0"/>
                          <a:ea typeface="SimSun" charset="0"/>
                          <a:cs typeface="SimSun" charset="0"/>
                        </a:rPr>
                        <a:t>—</a:t>
                      </a:r>
                      <a:r>
                        <a:rPr lang="zh-CN" altLang="en-US" sz="1000" b="1">
                          <a:solidFill>
                            <a:srgbClr val="1A0004"/>
                          </a:solidFill>
                          <a:latin typeface="Comic Sans MS" charset="0"/>
                          <a:ea typeface="SimSun" charset="0"/>
                          <a:cs typeface="SimSun" charset="0"/>
                        </a:rPr>
                        <a:t>卫</a:t>
                      </a:r>
                      <a:r>
                        <a:rPr lang="en-US" altLang="zh-CN" sz="1000" b="1">
                          <a:solidFill>
                            <a:srgbClr val="1A0004"/>
                          </a:solidFill>
                          <a:latin typeface="Comic Sans MS" charset="0"/>
                          <a:ea typeface="SimSun" charset="0"/>
                          <a:cs typeface="SimSun" charset="0"/>
                        </a:rPr>
                        <a:t>—</a:t>
                      </a:r>
                      <a:r>
                        <a:rPr lang="zh-CN" altLang="en-US" sz="1000" b="1">
                          <a:solidFill>
                            <a:srgbClr val="1A0004"/>
                          </a:solidFill>
                          <a:latin typeface="Comic Sans MS" charset="0"/>
                          <a:ea typeface="SimSun" charset="0"/>
                          <a:cs typeface="SimSun" charset="0"/>
                        </a:rPr>
                        <a:t>罗</a:t>
                      </a:r>
                      <a:endParaRPr lang="zh-CN" altLang="en-US" sz="2800">
                        <a:solidFill>
                          <a:srgbClr val="00DFCA"/>
                        </a:solidFill>
                        <a:latin typeface="Comic Sans MS" charset="0"/>
                        <a:ea typeface="SimSun" charset="0"/>
                        <a:cs typeface="SimSun" charset="0"/>
                      </a:endParaRPr>
                    </a:p>
                  </p:txBody>
                </p:sp>
              </p:grpSp>
              <p:sp>
                <p:nvSpPr>
                  <p:cNvPr id="769136" name="Rectangle 112"/>
                  <p:cNvSpPr>
                    <a:spLocks noChangeArrowheads="1"/>
                  </p:cNvSpPr>
                  <p:nvPr/>
                </p:nvSpPr>
                <p:spPr bwMode="auto">
                  <a:xfrm>
                    <a:off x="4946" y="2387"/>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r>
                      <a:rPr lang="zh-CN" altLang="en-US" sz="1000" b="1">
                        <a:solidFill>
                          <a:srgbClr val="000000"/>
                        </a:solidFill>
                        <a:effectLst>
                          <a:outerShdw blurRad="38100" dist="38100" dir="2700000" algn="tl">
                            <a:srgbClr val="FFFFFF"/>
                          </a:outerShdw>
                        </a:effectLst>
                        <a:latin typeface="SimSun" charset="0"/>
                        <a:ea typeface="SimSun" charset="0"/>
                        <a:cs typeface="SimSun" charset="0"/>
                      </a:rPr>
                      <a:t> </a:t>
                    </a:r>
                    <a:r>
                      <a:rPr lang="en-US" altLang="zh-CN" sz="1000" b="1">
                        <a:solidFill>
                          <a:srgbClr val="000000"/>
                        </a:solidFill>
                        <a:effectLst>
                          <a:outerShdw blurRad="38100" dist="38100" dir="2700000" algn="tl">
                            <a:srgbClr val="FFFFFF"/>
                          </a:outerShdw>
                        </a:effectLst>
                        <a:latin typeface="SimSun" charset="0"/>
                        <a:ea typeface="SimSun" charset="0"/>
                        <a:cs typeface="SimSun" charset="0"/>
                      </a:rPr>
                      <a:t>••• </a:t>
                    </a:r>
                    <a:r>
                      <a:rPr lang="zh-CN" altLang="en-US" sz="1000" b="1">
                        <a:solidFill>
                          <a:srgbClr val="000000"/>
                        </a:solidFill>
                        <a:effectLst>
                          <a:outerShdw blurRad="38100" dist="38100" dir="2700000" algn="tl">
                            <a:srgbClr val="FFFFFF"/>
                          </a:outerShdw>
                        </a:effectLst>
                        <a:latin typeface="SimSun" charset="0"/>
                        <a:ea typeface="SimSun" charset="0"/>
                        <a:cs typeface="SimSun" charset="0"/>
                      </a:rPr>
                      <a:t>分裂 </a:t>
                    </a:r>
                    <a:r>
                      <a:rPr lang="en-US" altLang="zh-CN" sz="1000" b="1">
                        <a:solidFill>
                          <a:srgbClr val="000000"/>
                        </a:solidFill>
                        <a:effectLst>
                          <a:outerShdw blurRad="38100" dist="38100" dir="2700000" algn="tl">
                            <a:srgbClr val="FFFFFF"/>
                          </a:outerShdw>
                        </a:effectLst>
                        <a:latin typeface="SimSun" charset="0"/>
                        <a:ea typeface="SimSun" charset="0"/>
                        <a:cs typeface="SimSun" charset="0"/>
                      </a:rPr>
                      <a:t>••• </a:t>
                    </a:r>
                  </a:p>
                </p:txBody>
              </p:sp>
              <p:sp>
                <p:nvSpPr>
                  <p:cNvPr id="769137" name="Rectangle 113"/>
                  <p:cNvSpPr>
                    <a:spLocks noChangeArrowheads="1"/>
                  </p:cNvSpPr>
                  <p:nvPr/>
                </p:nvSpPr>
                <p:spPr bwMode="auto">
                  <a:xfrm>
                    <a:off x="5059" y="2497"/>
                    <a:ext cx="4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r>
                      <a:rPr lang="ja-JP" altLang="en-US" sz="1000" b="1">
                        <a:solidFill>
                          <a:srgbClr val="1A0004"/>
                        </a:solidFill>
                        <a:latin typeface="SimSun" charset="0"/>
                        <a:ea typeface="SimSun" charset="0"/>
                        <a:cs typeface="SimSun" charset="0"/>
                      </a:rPr>
                      <a:t>北</a:t>
                    </a:r>
                    <a:r>
                      <a:rPr lang="zh-CN" altLang="en-US" sz="1000" b="1">
                        <a:solidFill>
                          <a:srgbClr val="1A0004"/>
                        </a:solidFill>
                        <a:latin typeface="SimSun" charset="0"/>
                        <a:ea typeface="SimSun" charset="0"/>
                        <a:cs typeface="SimSun" charset="0"/>
                      </a:rPr>
                      <a:t>     </a:t>
                    </a:r>
                    <a:r>
                      <a:rPr lang="ja-JP" altLang="en-US" sz="1000" b="1">
                        <a:solidFill>
                          <a:srgbClr val="1A0004"/>
                        </a:solidFill>
                        <a:latin typeface="SimSun" charset="0"/>
                        <a:ea typeface="SimSun" charset="0"/>
                        <a:cs typeface="SimSun" charset="0"/>
                      </a:rPr>
                      <a:t>南</a:t>
                    </a:r>
                    <a:endParaRPr lang="zh-CN" altLang="en-US" sz="1000" b="1">
                      <a:solidFill>
                        <a:srgbClr val="000000"/>
                      </a:solidFill>
                      <a:latin typeface="SimSun" charset="0"/>
                      <a:ea typeface="SimSun" charset="0"/>
                      <a:cs typeface="SimSun" charset="0"/>
                    </a:endParaRPr>
                  </a:p>
                </p:txBody>
              </p:sp>
            </p:grpSp>
            <p:sp>
              <p:nvSpPr>
                <p:cNvPr id="769138" name="Rectangle 114"/>
                <p:cNvSpPr>
                  <a:spLocks noChangeArrowheads="1"/>
                </p:cNvSpPr>
                <p:nvPr/>
              </p:nvSpPr>
              <p:spPr bwMode="auto">
                <a:xfrm>
                  <a:off x="4982" y="2609"/>
                  <a:ext cx="65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r>
                    <a:rPr lang="ja-JP" altLang="en-US" sz="1000" b="1">
                      <a:solidFill>
                        <a:srgbClr val="1A0004"/>
                      </a:solidFill>
                      <a:latin typeface="SimSun" charset="0"/>
                      <a:ea typeface="SimSun" charset="0"/>
                      <a:cs typeface="SimSun" charset="0"/>
                    </a:rPr>
                    <a:t>以色列</a:t>
                  </a:r>
                  <a:r>
                    <a:rPr lang="zh-CN" altLang="en-US" sz="1000" b="1">
                      <a:solidFill>
                        <a:srgbClr val="1A0004"/>
                      </a:solidFill>
                      <a:latin typeface="SimSun" charset="0"/>
                      <a:ea typeface="SimSun" charset="0"/>
                      <a:cs typeface="SimSun" charset="0"/>
                    </a:rPr>
                    <a:t>  </a:t>
                  </a:r>
                  <a:r>
                    <a:rPr lang="ja-JP" altLang="en-US" sz="1000" b="1">
                      <a:solidFill>
                        <a:srgbClr val="1A0004"/>
                      </a:solidFill>
                      <a:latin typeface="SimSun" charset="0"/>
                      <a:ea typeface="SimSun" charset="0"/>
                      <a:cs typeface="SimSun" charset="0"/>
                    </a:rPr>
                    <a:t>犹大</a:t>
                  </a:r>
                  <a:endParaRPr lang="zh-CN" altLang="en-US" sz="1000" b="1">
                    <a:solidFill>
                      <a:srgbClr val="1A0004"/>
                    </a:solidFill>
                    <a:latin typeface="SimSun" charset="0"/>
                    <a:ea typeface="SimSun" charset="0"/>
                    <a:cs typeface="SimSun" charset="0"/>
                  </a:endParaRPr>
                </a:p>
              </p:txBody>
            </p:sp>
          </p:grpSp>
          <p:sp>
            <p:nvSpPr>
              <p:cNvPr id="769139" name="Text Box 115"/>
              <p:cNvSpPr txBox="1">
                <a:spLocks noChangeArrowheads="1"/>
              </p:cNvSpPr>
              <p:nvPr/>
            </p:nvSpPr>
            <p:spPr bwMode="auto">
              <a:xfrm>
                <a:off x="5042" y="2727"/>
                <a:ext cx="536"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en-US" altLang="zh-CN" sz="1000" b="1">
                    <a:solidFill>
                      <a:srgbClr val="1A0004"/>
                    </a:solidFill>
                    <a:latin typeface="SimSun" pitchFamily="2" charset="-122"/>
                    <a:ea typeface="SimSun" pitchFamily="2" charset="-122"/>
                    <a:cs typeface="+mn-cs"/>
                  </a:rPr>
                  <a:t>10      2</a:t>
                </a:r>
              </a:p>
            </p:txBody>
          </p:sp>
        </p:grpSp>
        <p:sp>
          <p:nvSpPr>
            <p:cNvPr id="769140" name="Rectangle 116"/>
            <p:cNvSpPr>
              <a:spLocks noChangeArrowheads="1"/>
            </p:cNvSpPr>
            <p:nvPr/>
          </p:nvSpPr>
          <p:spPr bwMode="auto">
            <a:xfrm>
              <a:off x="4962" y="2826"/>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algn="ctr" eaLnBrk="0" hangingPunct="0"/>
              <a:r>
                <a:rPr lang="zh-CN" altLang="en-US" sz="1000" b="1">
                  <a:solidFill>
                    <a:srgbClr val="000000"/>
                  </a:solidFill>
                  <a:effectLst>
                    <a:outerShdw blurRad="38100" dist="38100" dir="2700000" algn="tl">
                      <a:srgbClr val="FFFFFF"/>
                    </a:outerShdw>
                  </a:effectLst>
                  <a:latin typeface="SimSun" charset="0"/>
                  <a:ea typeface="SimSun" charset="0"/>
                  <a:cs typeface="SimSun" charset="0"/>
                </a:rPr>
                <a:t>先知</a:t>
              </a:r>
              <a:endParaRPr lang="en-US" altLang="zh-CN" sz="1000" b="1">
                <a:solidFill>
                  <a:srgbClr val="000000"/>
                </a:solidFill>
                <a:effectLst>
                  <a:outerShdw blurRad="38100" dist="38100" dir="2700000" algn="tl">
                    <a:srgbClr val="FFFFFF"/>
                  </a:outerShdw>
                </a:effectLst>
                <a:latin typeface="SimSun" charset="0"/>
                <a:ea typeface="SimSun" charset="0"/>
                <a:cs typeface="SimSun" charset="0"/>
              </a:endParaRPr>
            </a:p>
          </p:txBody>
        </p:sp>
      </p:grpSp>
      <p:sp>
        <p:nvSpPr>
          <p:cNvPr id="769141" name="Text Box 117"/>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zh-CN" altLang="en-US" sz="1200" b="1">
                <a:solidFill>
                  <a:srgbClr val="FFFFFF"/>
                </a:solidFill>
                <a:latin typeface="SimSun" charset="0"/>
                <a:ea typeface="SimSun" charset="0"/>
                <a:cs typeface="SimSun" charset="0"/>
              </a:rPr>
              <a:t>学生</a:t>
            </a:r>
            <a:r>
              <a:rPr lang="ja-JP" altLang="en-US" sz="1200" b="1">
                <a:solidFill>
                  <a:srgbClr val="FFFFFF"/>
                </a:solidFill>
                <a:latin typeface="SimSun" charset="0"/>
                <a:ea typeface="SimSun" charset="0"/>
                <a:cs typeface="SimSun" charset="0"/>
              </a:rPr>
              <a:t>手册</a:t>
            </a:r>
            <a:r>
              <a:rPr lang="zh-CN" altLang="en-US" sz="1200" b="1">
                <a:solidFill>
                  <a:srgbClr val="FFFFFF"/>
                </a:solidFill>
                <a:latin typeface="SimSun" charset="0"/>
                <a:ea typeface="SimSun" charset="0"/>
                <a:cs typeface="SimSun" charset="0"/>
              </a:rPr>
              <a:t>第</a:t>
            </a:r>
            <a:r>
              <a:rPr lang="en-US" altLang="zh-CN" sz="1200" b="1">
                <a:solidFill>
                  <a:srgbClr val="FFFFFF"/>
                </a:solidFill>
                <a:latin typeface="SimSun" charset="0"/>
                <a:ea typeface="SimSun" charset="0"/>
                <a:cs typeface="SimSun" charset="0"/>
              </a:rPr>
              <a:t>32-37</a:t>
            </a:r>
            <a:r>
              <a:rPr lang="zh-CN" altLang="en-US" sz="1200" b="1">
                <a:solidFill>
                  <a:srgbClr val="FFFFFF"/>
                </a:solidFill>
                <a:latin typeface="SimSun" charset="0"/>
                <a:ea typeface="SimSun" charset="0"/>
                <a:cs typeface="SimSun" charset="0"/>
              </a:rPr>
              <a:t>页</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769035"/>
                                        </p:tgtEl>
                                        <p:attrNameLst>
                                          <p:attrName>style.visibility</p:attrName>
                                        </p:attrNameLst>
                                      </p:cBhvr>
                                      <p:to>
                                        <p:strVal val="visible"/>
                                      </p:to>
                                    </p:set>
                                    <p:anim calcmode="lin" valueType="num">
                                      <p:cBhvr>
                                        <p:cTn id="7" dur="500" fill="hold"/>
                                        <p:tgtEl>
                                          <p:spTgt spid="769035"/>
                                        </p:tgtEl>
                                        <p:attrNameLst>
                                          <p:attrName>ppt_w</p:attrName>
                                        </p:attrNameLst>
                                      </p:cBhvr>
                                      <p:tavLst>
                                        <p:tav tm="0">
                                          <p:val>
                                            <p:fltVal val="0"/>
                                          </p:val>
                                        </p:tav>
                                        <p:tav tm="100000">
                                          <p:val>
                                            <p:strVal val="#ppt_w"/>
                                          </p:val>
                                        </p:tav>
                                      </p:tavLst>
                                    </p:anim>
                                    <p:anim calcmode="lin" valueType="num">
                                      <p:cBhvr>
                                        <p:cTn id="8" dur="500" fill="hold"/>
                                        <p:tgtEl>
                                          <p:spTgt spid="769035"/>
                                        </p:tgtEl>
                                        <p:attrNameLst>
                                          <p:attrName>ppt_h</p:attrName>
                                        </p:attrNameLst>
                                      </p:cBhvr>
                                      <p:tavLst>
                                        <p:tav tm="0">
                                          <p:val>
                                            <p:fltVal val="0"/>
                                          </p:val>
                                        </p:tav>
                                        <p:tav tm="100000">
                                          <p:val>
                                            <p:strVal val="#ppt_h"/>
                                          </p:val>
                                        </p:tav>
                                      </p:tavLst>
                                    </p:anim>
                                    <p:anim calcmode="lin" valueType="num">
                                      <p:cBhvr>
                                        <p:cTn id="9" dur="500" fill="hold"/>
                                        <p:tgtEl>
                                          <p:spTgt spid="769035"/>
                                        </p:tgtEl>
                                        <p:attrNameLst>
                                          <p:attrName>ppt_x</p:attrName>
                                        </p:attrNameLst>
                                      </p:cBhvr>
                                      <p:tavLst>
                                        <p:tav tm="0">
                                          <p:val>
                                            <p:fltVal val="0.5"/>
                                          </p:val>
                                        </p:tav>
                                        <p:tav tm="100000">
                                          <p:val>
                                            <p:strVal val="#ppt_x"/>
                                          </p:val>
                                        </p:tav>
                                      </p:tavLst>
                                    </p:anim>
                                    <p:anim calcmode="lin" valueType="num">
                                      <p:cBhvr>
                                        <p:cTn id="10" dur="500" fill="hold"/>
                                        <p:tgtEl>
                                          <p:spTgt spid="769035"/>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528" fill="hold" grpId="0" nodeType="clickEffect">
                                  <p:stCondLst>
                                    <p:cond delay="0"/>
                                  </p:stCondLst>
                                  <p:childTnLst>
                                    <p:set>
                                      <p:cBhvr>
                                        <p:cTn id="14" dur="1" fill="hold">
                                          <p:stCondLst>
                                            <p:cond delay="0"/>
                                          </p:stCondLst>
                                        </p:cTn>
                                        <p:tgtEl>
                                          <p:spTgt spid="769032"/>
                                        </p:tgtEl>
                                        <p:attrNameLst>
                                          <p:attrName>style.visibility</p:attrName>
                                        </p:attrNameLst>
                                      </p:cBhvr>
                                      <p:to>
                                        <p:strVal val="visible"/>
                                      </p:to>
                                    </p:set>
                                    <p:anim calcmode="lin" valueType="num">
                                      <p:cBhvr>
                                        <p:cTn id="15" dur="500" fill="hold"/>
                                        <p:tgtEl>
                                          <p:spTgt spid="769032"/>
                                        </p:tgtEl>
                                        <p:attrNameLst>
                                          <p:attrName>ppt_w</p:attrName>
                                        </p:attrNameLst>
                                      </p:cBhvr>
                                      <p:tavLst>
                                        <p:tav tm="0">
                                          <p:val>
                                            <p:fltVal val="0"/>
                                          </p:val>
                                        </p:tav>
                                        <p:tav tm="100000">
                                          <p:val>
                                            <p:strVal val="#ppt_w"/>
                                          </p:val>
                                        </p:tav>
                                      </p:tavLst>
                                    </p:anim>
                                    <p:anim calcmode="lin" valueType="num">
                                      <p:cBhvr>
                                        <p:cTn id="16" dur="500" fill="hold"/>
                                        <p:tgtEl>
                                          <p:spTgt spid="769032"/>
                                        </p:tgtEl>
                                        <p:attrNameLst>
                                          <p:attrName>ppt_h</p:attrName>
                                        </p:attrNameLst>
                                      </p:cBhvr>
                                      <p:tavLst>
                                        <p:tav tm="0">
                                          <p:val>
                                            <p:fltVal val="0"/>
                                          </p:val>
                                        </p:tav>
                                        <p:tav tm="100000">
                                          <p:val>
                                            <p:strVal val="#ppt_h"/>
                                          </p:val>
                                        </p:tav>
                                      </p:tavLst>
                                    </p:anim>
                                    <p:anim calcmode="lin" valueType="num">
                                      <p:cBhvr>
                                        <p:cTn id="17" dur="500" fill="hold"/>
                                        <p:tgtEl>
                                          <p:spTgt spid="769032"/>
                                        </p:tgtEl>
                                        <p:attrNameLst>
                                          <p:attrName>ppt_x</p:attrName>
                                        </p:attrNameLst>
                                      </p:cBhvr>
                                      <p:tavLst>
                                        <p:tav tm="0">
                                          <p:val>
                                            <p:fltVal val="0.5"/>
                                          </p:val>
                                        </p:tav>
                                        <p:tav tm="100000">
                                          <p:val>
                                            <p:strVal val="#ppt_x"/>
                                          </p:val>
                                        </p:tav>
                                      </p:tavLst>
                                    </p:anim>
                                    <p:anim calcmode="lin" valueType="num">
                                      <p:cBhvr>
                                        <p:cTn id="18" dur="500" fill="hold"/>
                                        <p:tgtEl>
                                          <p:spTgt spid="769032"/>
                                        </p:tgtEl>
                                        <p:attrNameLst>
                                          <p:attrName>ppt_y</p:attrName>
                                        </p:attrNameLst>
                                      </p:cBhvr>
                                      <p:tavLst>
                                        <p:tav tm="0">
                                          <p:val>
                                            <p:fltVal val="0.5"/>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528" fill="hold" grpId="0" nodeType="clickEffect">
                                  <p:stCondLst>
                                    <p:cond delay="0"/>
                                  </p:stCondLst>
                                  <p:childTnLst>
                                    <p:set>
                                      <p:cBhvr>
                                        <p:cTn id="22" dur="1" fill="hold">
                                          <p:stCondLst>
                                            <p:cond delay="0"/>
                                          </p:stCondLst>
                                        </p:cTn>
                                        <p:tgtEl>
                                          <p:spTgt spid="769031"/>
                                        </p:tgtEl>
                                        <p:attrNameLst>
                                          <p:attrName>style.visibility</p:attrName>
                                        </p:attrNameLst>
                                      </p:cBhvr>
                                      <p:to>
                                        <p:strVal val="visible"/>
                                      </p:to>
                                    </p:set>
                                    <p:anim calcmode="lin" valueType="num">
                                      <p:cBhvr>
                                        <p:cTn id="23" dur="500" fill="hold"/>
                                        <p:tgtEl>
                                          <p:spTgt spid="769031"/>
                                        </p:tgtEl>
                                        <p:attrNameLst>
                                          <p:attrName>ppt_w</p:attrName>
                                        </p:attrNameLst>
                                      </p:cBhvr>
                                      <p:tavLst>
                                        <p:tav tm="0">
                                          <p:val>
                                            <p:fltVal val="0"/>
                                          </p:val>
                                        </p:tav>
                                        <p:tav tm="100000">
                                          <p:val>
                                            <p:strVal val="#ppt_w"/>
                                          </p:val>
                                        </p:tav>
                                      </p:tavLst>
                                    </p:anim>
                                    <p:anim calcmode="lin" valueType="num">
                                      <p:cBhvr>
                                        <p:cTn id="24" dur="500" fill="hold"/>
                                        <p:tgtEl>
                                          <p:spTgt spid="769031"/>
                                        </p:tgtEl>
                                        <p:attrNameLst>
                                          <p:attrName>ppt_h</p:attrName>
                                        </p:attrNameLst>
                                      </p:cBhvr>
                                      <p:tavLst>
                                        <p:tav tm="0">
                                          <p:val>
                                            <p:fltVal val="0"/>
                                          </p:val>
                                        </p:tav>
                                        <p:tav tm="100000">
                                          <p:val>
                                            <p:strVal val="#ppt_h"/>
                                          </p:val>
                                        </p:tav>
                                      </p:tavLst>
                                    </p:anim>
                                    <p:anim calcmode="lin" valueType="num">
                                      <p:cBhvr>
                                        <p:cTn id="25" dur="500" fill="hold"/>
                                        <p:tgtEl>
                                          <p:spTgt spid="769031"/>
                                        </p:tgtEl>
                                        <p:attrNameLst>
                                          <p:attrName>ppt_x</p:attrName>
                                        </p:attrNameLst>
                                      </p:cBhvr>
                                      <p:tavLst>
                                        <p:tav tm="0">
                                          <p:val>
                                            <p:fltVal val="0.5"/>
                                          </p:val>
                                        </p:tav>
                                        <p:tav tm="100000">
                                          <p:val>
                                            <p:strVal val="#ppt_x"/>
                                          </p:val>
                                        </p:tav>
                                      </p:tavLst>
                                    </p:anim>
                                    <p:anim calcmode="lin" valueType="num">
                                      <p:cBhvr>
                                        <p:cTn id="26" dur="500" fill="hold"/>
                                        <p:tgtEl>
                                          <p:spTgt spid="769031"/>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9031" grpId="0" autoUpdateAnimBg="0"/>
      <p:bldP spid="769032" grpId="0" autoUpdateAnimBg="0"/>
      <p:bldP spid="769035"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4"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771075" name="Rectangle 3"/>
          <p:cNvSpPr>
            <a:spLocks noChangeArrowheads="1"/>
          </p:cNvSpPr>
          <p:nvPr/>
        </p:nvSpPr>
        <p:spPr bwMode="auto">
          <a:xfrm>
            <a:off x="852488" y="612775"/>
            <a:ext cx="7505700" cy="758825"/>
          </a:xfrm>
          <a:prstGeom prst="rect">
            <a:avLst/>
          </a:prstGeom>
          <a:noFill/>
          <a:ln>
            <a:noFill/>
          </a:ln>
          <a:effectLst>
            <a:outerShdw blurRad="63500" dist="85194" dir="3806097"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defRPr/>
            </a:pPr>
            <a:r>
              <a:rPr lang="zh-CN" altLang="en-US" sz="4400" b="1">
                <a:solidFill>
                  <a:srgbClr val="FAFD00"/>
                </a:solidFill>
                <a:ea typeface="SimSun" pitchFamily="2" charset="-122"/>
                <a:cs typeface="+mn-cs"/>
              </a:rPr>
              <a:t>亚伯拉罕之约</a:t>
            </a:r>
            <a:endParaRPr lang="zh-CN" altLang="en-US" sz="3600">
              <a:solidFill>
                <a:srgbClr val="00FF00"/>
              </a:solidFill>
              <a:ea typeface="SimSun" pitchFamily="2" charset="-122"/>
              <a:cs typeface="+mn-cs"/>
            </a:endParaRPr>
          </a:p>
        </p:txBody>
      </p:sp>
      <p:sp>
        <p:nvSpPr>
          <p:cNvPr id="771076" name="Rectangle 4"/>
          <p:cNvSpPr>
            <a:spLocks noChangeArrowheads="1"/>
          </p:cNvSpPr>
          <p:nvPr/>
        </p:nvSpPr>
        <p:spPr bwMode="auto">
          <a:xfrm>
            <a:off x="1019175" y="3303588"/>
            <a:ext cx="7086600" cy="28225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771077" name="Text Box 5"/>
          <p:cNvSpPr txBox="1">
            <a:spLocks noChangeArrowheads="1"/>
          </p:cNvSpPr>
          <p:nvPr/>
        </p:nvSpPr>
        <p:spPr bwMode="auto">
          <a:xfrm>
            <a:off x="8721725" y="90488"/>
            <a:ext cx="254000"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lgn="ctr" eaLnBrk="0" hangingPunct="0">
              <a:spcBef>
                <a:spcPct val="50000"/>
              </a:spcBef>
              <a:defRPr/>
            </a:pPr>
            <a:r>
              <a:rPr lang="zh-CN" altLang="en-US" sz="2000">
                <a:solidFill>
                  <a:srgbClr val="FFA27C"/>
                </a:solidFill>
                <a:ea typeface="宋体" charset="0"/>
                <a:cs typeface="宋体" charset="0"/>
              </a:rPr>
              <a:t> </a:t>
            </a:r>
          </a:p>
        </p:txBody>
      </p:sp>
      <p:sp>
        <p:nvSpPr>
          <p:cNvPr id="771078" name="Text Box 6"/>
          <p:cNvSpPr txBox="1">
            <a:spLocks noChangeArrowheads="1"/>
          </p:cNvSpPr>
          <p:nvPr/>
        </p:nvSpPr>
        <p:spPr bwMode="auto">
          <a:xfrm>
            <a:off x="647700" y="3541713"/>
            <a:ext cx="6307138"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spcBef>
                <a:spcPct val="50000"/>
              </a:spcBef>
              <a:defRPr/>
            </a:pPr>
            <a:endParaRPr lang="zh-CN" altLang="en-US" sz="3600" b="1">
              <a:solidFill>
                <a:srgbClr val="00FF00"/>
              </a:solidFill>
              <a:ea typeface="SimSun" charset="0"/>
              <a:cs typeface="SimSun" charset="0"/>
            </a:endParaRPr>
          </a:p>
        </p:txBody>
      </p:sp>
      <p:sp>
        <p:nvSpPr>
          <p:cNvPr id="771079" name="Text Box 7"/>
          <p:cNvSpPr txBox="1">
            <a:spLocks noChangeArrowheads="1"/>
          </p:cNvSpPr>
          <p:nvPr/>
        </p:nvSpPr>
        <p:spPr bwMode="auto">
          <a:xfrm>
            <a:off x="2555875" y="1878013"/>
            <a:ext cx="4062413" cy="579437"/>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zh-CN" altLang="en-US" sz="3200" b="1" i="1">
                <a:solidFill>
                  <a:srgbClr val="00FF00"/>
                </a:solidFill>
                <a:latin typeface="SimSun" charset="0"/>
                <a:ea typeface="SimSun" charset="0"/>
                <a:cs typeface="SimSun" charset="0"/>
              </a:rPr>
              <a:t>创世记 </a:t>
            </a:r>
            <a:r>
              <a:rPr lang="en-US" altLang="zh-CN" sz="3200" b="1" i="1">
                <a:solidFill>
                  <a:srgbClr val="00FF00"/>
                </a:solidFill>
                <a:latin typeface="SimSun" charset="0"/>
                <a:ea typeface="SimSun" charset="0"/>
                <a:cs typeface="SimSun" charset="0"/>
              </a:rPr>
              <a:t>12: 1-3</a:t>
            </a:r>
          </a:p>
        </p:txBody>
      </p:sp>
      <p:sp>
        <p:nvSpPr>
          <p:cNvPr id="771080" name="Rectangle 8"/>
          <p:cNvSpPr>
            <a:spLocks noChangeArrowheads="1"/>
          </p:cNvSpPr>
          <p:nvPr/>
        </p:nvSpPr>
        <p:spPr bwMode="auto">
          <a:xfrm>
            <a:off x="3249613" y="1323975"/>
            <a:ext cx="2651125" cy="576263"/>
          </a:xfrm>
          <a:prstGeom prst="rect">
            <a:avLst/>
          </a:prstGeom>
          <a:noFill/>
          <a:ln>
            <a:noFill/>
          </a:ln>
          <a:effectLst>
            <a:outerShdw blurRad="63500" dist="85194" dir="3806097"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algn="ctr" eaLnBrk="0" hangingPunct="0">
              <a:defRPr/>
            </a:pPr>
            <a:r>
              <a:rPr lang="en-US" altLang="zh-CN" sz="3200" b="1">
                <a:solidFill>
                  <a:srgbClr val="FAFD00"/>
                </a:solidFill>
                <a:ea typeface="SimSun" charset="0"/>
                <a:cs typeface="SimSun" charset="0"/>
              </a:rPr>
              <a:t>(“</a:t>
            </a:r>
            <a:r>
              <a:rPr lang="zh-CN" altLang="en-US" sz="3200" b="1">
                <a:solidFill>
                  <a:srgbClr val="FAFD00"/>
                </a:solidFill>
                <a:ea typeface="SimSun" charset="0"/>
                <a:cs typeface="SimSun" charset="0"/>
              </a:rPr>
              <a:t>呼召”</a:t>
            </a:r>
            <a:r>
              <a:rPr lang="en-US" altLang="zh-CN" sz="3200" b="1">
                <a:solidFill>
                  <a:srgbClr val="FAFD00"/>
                </a:solidFill>
                <a:ea typeface="SimSun" charset="0"/>
                <a:cs typeface="SimSun" charset="0"/>
              </a:rPr>
              <a:t>)</a:t>
            </a:r>
            <a:endParaRPr lang="en-US" altLang="zh-CN" sz="2400">
              <a:solidFill>
                <a:srgbClr val="00FF00"/>
              </a:solidFill>
              <a:ea typeface="SimSun" charset="0"/>
              <a:cs typeface="SimSun" charset="0"/>
            </a:endParaRPr>
          </a:p>
        </p:txBody>
      </p:sp>
      <p:grpSp>
        <p:nvGrpSpPr>
          <p:cNvPr id="771081" name="Group 9"/>
          <p:cNvGrpSpPr>
            <a:grpSpLocks/>
          </p:cNvGrpSpPr>
          <p:nvPr/>
        </p:nvGrpSpPr>
        <p:grpSpPr bwMode="auto">
          <a:xfrm>
            <a:off x="2300288" y="2451100"/>
            <a:ext cx="4387850" cy="1246188"/>
            <a:chOff x="1449" y="1544"/>
            <a:chExt cx="2764" cy="785"/>
          </a:xfrm>
        </p:grpSpPr>
        <p:sp>
          <p:nvSpPr>
            <p:cNvPr id="771082" name="Line 10"/>
            <p:cNvSpPr>
              <a:spLocks noChangeShapeType="1"/>
            </p:cNvSpPr>
            <p:nvPr/>
          </p:nvSpPr>
          <p:spPr bwMode="auto">
            <a:xfrm flipH="1">
              <a:off x="1449" y="1555"/>
              <a:ext cx="1410" cy="75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771083" name="Line 11"/>
            <p:cNvSpPr>
              <a:spLocks noChangeShapeType="1"/>
            </p:cNvSpPr>
            <p:nvPr/>
          </p:nvSpPr>
          <p:spPr bwMode="auto">
            <a:xfrm flipH="1">
              <a:off x="2859" y="1544"/>
              <a:ext cx="0" cy="78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eaLnBrk="0" hangingPunct="0">
                <a:defRPr/>
              </a:pPr>
              <a:endParaRPr lang="en-US" sz="2800" b="1">
                <a:solidFill>
                  <a:srgbClr val="00DFCA"/>
                </a:solidFill>
                <a:latin typeface="Comic Sans MS" charset="0"/>
              </a:endParaRPr>
            </a:p>
          </p:txBody>
        </p:sp>
        <p:sp>
          <p:nvSpPr>
            <p:cNvPr id="771084" name="Line 12"/>
            <p:cNvSpPr>
              <a:spLocks noChangeShapeType="1"/>
            </p:cNvSpPr>
            <p:nvPr/>
          </p:nvSpPr>
          <p:spPr bwMode="auto">
            <a:xfrm>
              <a:off x="2850" y="1553"/>
              <a:ext cx="1363" cy="76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eaLnBrk="0" hangingPunct="0">
                <a:defRPr/>
              </a:pPr>
              <a:endParaRPr lang="en-US" sz="2800" b="1">
                <a:solidFill>
                  <a:srgbClr val="00DFCA"/>
                </a:solidFill>
                <a:latin typeface="Comic Sans MS" charset="0"/>
              </a:endParaRPr>
            </a:p>
          </p:txBody>
        </p:sp>
      </p:grpSp>
      <p:sp>
        <p:nvSpPr>
          <p:cNvPr id="771085" name="Text Box 13"/>
          <p:cNvSpPr txBox="1">
            <a:spLocks noChangeArrowheads="1"/>
          </p:cNvSpPr>
          <p:nvPr/>
        </p:nvSpPr>
        <p:spPr bwMode="auto">
          <a:xfrm>
            <a:off x="8594725" y="6405563"/>
            <a:ext cx="323850" cy="4111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a:spcBef>
                <a:spcPct val="50000"/>
              </a:spcBef>
              <a:defRPr/>
            </a:pPr>
            <a:r>
              <a:rPr lang="en-US" altLang="zh-CN" b="1">
                <a:solidFill>
                  <a:srgbClr val="FFFFFF"/>
                </a:solidFill>
                <a:latin typeface="Comic Sans MS" charset="0"/>
                <a:ea typeface="SimSun" charset="0"/>
                <a:cs typeface="SimSun" charset="0"/>
              </a:rPr>
              <a:t>5</a:t>
            </a:r>
            <a:endParaRPr lang="en-US" altLang="zh-CN" sz="2000">
              <a:solidFill>
                <a:srgbClr val="FFA27C"/>
              </a:solidFill>
              <a:latin typeface="B VAG Rounded Bold" charset="0"/>
              <a:ea typeface="SimSun" charset="0"/>
              <a:cs typeface="SimSun" charset="0"/>
            </a:endParaRPr>
          </a:p>
        </p:txBody>
      </p:sp>
      <p:sp>
        <p:nvSpPr>
          <p:cNvPr id="771113" name="Rectangle 41"/>
          <p:cNvSpPr>
            <a:spLocks noChangeArrowheads="1"/>
          </p:cNvSpPr>
          <p:nvPr/>
        </p:nvSpPr>
        <p:spPr bwMode="auto">
          <a:xfrm>
            <a:off x="8091488" y="6532563"/>
            <a:ext cx="339725" cy="2682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45</a:t>
            </a:r>
          </a:p>
        </p:txBody>
      </p:sp>
      <p:grpSp>
        <p:nvGrpSpPr>
          <p:cNvPr id="771114" name="Group 42"/>
          <p:cNvGrpSpPr>
            <a:grpSpLocks/>
          </p:cNvGrpSpPr>
          <p:nvPr/>
        </p:nvGrpSpPr>
        <p:grpSpPr bwMode="auto">
          <a:xfrm>
            <a:off x="1408113" y="3643313"/>
            <a:ext cx="6646862" cy="2441575"/>
            <a:chOff x="889" y="2304"/>
            <a:chExt cx="4187" cy="1538"/>
          </a:xfrm>
        </p:grpSpPr>
        <p:sp>
          <p:nvSpPr>
            <p:cNvPr id="771115" name="Rectangle 43"/>
            <p:cNvSpPr>
              <a:spLocks noChangeArrowheads="1"/>
            </p:cNvSpPr>
            <p:nvPr/>
          </p:nvSpPr>
          <p:spPr bwMode="auto">
            <a:xfrm>
              <a:off x="2174" y="3248"/>
              <a:ext cx="1352" cy="594"/>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algn="ctr" eaLnBrk="0" hangingPunct="0"/>
              <a:r>
                <a:rPr lang="zh-CN" altLang="en-US" sz="2800" b="1" i="1">
                  <a:solidFill>
                    <a:srgbClr val="00FF00"/>
                  </a:solidFill>
                  <a:latin typeface="SimSun" charset="0"/>
                  <a:ea typeface="SimSun" charset="0"/>
                  <a:cs typeface="SimSun" charset="0"/>
                </a:rPr>
                <a:t>撒母耳记下 </a:t>
              </a:r>
              <a:endParaRPr lang="en-US" altLang="zh-CN" sz="2800" b="1" i="1">
                <a:solidFill>
                  <a:srgbClr val="00FF00"/>
                </a:solidFill>
                <a:latin typeface="SimSun" charset="0"/>
                <a:ea typeface="SimSun" charset="0"/>
                <a:cs typeface="SimSun" charset="0"/>
              </a:endParaRPr>
            </a:p>
            <a:p>
              <a:pPr algn="ctr" eaLnBrk="0" hangingPunct="0"/>
              <a:r>
                <a:rPr lang="en-US" altLang="zh-CN" sz="2800" b="1" i="1">
                  <a:solidFill>
                    <a:srgbClr val="00FF00"/>
                  </a:solidFill>
                  <a:latin typeface="SimSun" charset="0"/>
                  <a:ea typeface="SimSun" charset="0"/>
                  <a:cs typeface="SimSun" charset="0"/>
                </a:rPr>
                <a:t>7: 4-16</a:t>
              </a:r>
            </a:p>
          </p:txBody>
        </p:sp>
        <p:sp>
          <p:nvSpPr>
            <p:cNvPr id="771116" name="Rectangle 44"/>
            <p:cNvSpPr>
              <a:spLocks noChangeArrowheads="1"/>
            </p:cNvSpPr>
            <p:nvPr/>
          </p:nvSpPr>
          <p:spPr bwMode="auto">
            <a:xfrm>
              <a:off x="889" y="3247"/>
              <a:ext cx="1018" cy="594"/>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algn="ctr" eaLnBrk="0" hangingPunct="0"/>
              <a:r>
                <a:rPr lang="zh-CN" altLang="en-US" sz="2800" b="1" i="1">
                  <a:solidFill>
                    <a:srgbClr val="00FF00"/>
                  </a:solidFill>
                  <a:latin typeface="SimSun" charset="0"/>
                  <a:ea typeface="SimSun" charset="0"/>
                  <a:cs typeface="SimSun" charset="0"/>
                </a:rPr>
                <a:t>申命记</a:t>
              </a:r>
            </a:p>
            <a:p>
              <a:pPr algn="ctr" eaLnBrk="0" hangingPunct="0"/>
              <a:r>
                <a:rPr lang="en-US" altLang="zh-CN" sz="2800" b="1" i="1">
                  <a:solidFill>
                    <a:srgbClr val="00FF00"/>
                  </a:solidFill>
                  <a:latin typeface="SimSun" charset="0"/>
                  <a:ea typeface="SimSun" charset="0"/>
                  <a:cs typeface="SimSun" charset="0"/>
                </a:rPr>
                <a:t>30: 1-10</a:t>
              </a:r>
            </a:p>
          </p:txBody>
        </p:sp>
        <p:sp>
          <p:nvSpPr>
            <p:cNvPr id="771117" name="Rectangle 45"/>
            <p:cNvSpPr>
              <a:spLocks noChangeArrowheads="1"/>
            </p:cNvSpPr>
            <p:nvPr/>
          </p:nvSpPr>
          <p:spPr bwMode="auto">
            <a:xfrm>
              <a:off x="3590" y="3246"/>
              <a:ext cx="1244" cy="594"/>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algn="ctr" eaLnBrk="0" hangingPunct="0"/>
              <a:r>
                <a:rPr lang="zh-CN" altLang="en-US" sz="2800" b="1" i="1">
                  <a:solidFill>
                    <a:srgbClr val="00FF00"/>
                  </a:solidFill>
                  <a:latin typeface="SimSun" charset="0"/>
                  <a:ea typeface="SimSun" charset="0"/>
                  <a:cs typeface="SimSun" charset="0"/>
                </a:rPr>
                <a:t>耶利米书</a:t>
              </a:r>
            </a:p>
            <a:p>
              <a:pPr algn="ctr" eaLnBrk="0" hangingPunct="0"/>
              <a:r>
                <a:rPr lang="zh-CN" altLang="en-US" sz="2800" b="1" i="1">
                  <a:solidFill>
                    <a:srgbClr val="00FF00"/>
                  </a:solidFill>
                  <a:latin typeface="SimSun" charset="0"/>
                  <a:ea typeface="SimSun" charset="0"/>
                  <a:cs typeface="SimSun" charset="0"/>
                </a:rPr>
                <a:t> </a:t>
              </a:r>
              <a:r>
                <a:rPr lang="en-US" altLang="zh-CN" sz="2800" b="1" i="1">
                  <a:solidFill>
                    <a:srgbClr val="00FF00"/>
                  </a:solidFill>
                  <a:latin typeface="SimSun" charset="0"/>
                  <a:ea typeface="SimSun" charset="0"/>
                  <a:cs typeface="SimSun" charset="0"/>
                </a:rPr>
                <a:t>31: 31-33</a:t>
              </a:r>
            </a:p>
          </p:txBody>
        </p:sp>
        <p:sp>
          <p:nvSpPr>
            <p:cNvPr id="771118" name="Text Box 46"/>
            <p:cNvSpPr txBox="1">
              <a:spLocks noChangeArrowheads="1"/>
            </p:cNvSpPr>
            <p:nvPr/>
          </p:nvSpPr>
          <p:spPr bwMode="auto">
            <a:xfrm>
              <a:off x="3342" y="2304"/>
              <a:ext cx="1734" cy="404"/>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sz="3600" b="1">
                  <a:solidFill>
                    <a:srgbClr val="00FF00"/>
                  </a:solidFill>
                  <a:ea typeface="SimSun" pitchFamily="2" charset="-122"/>
                  <a:cs typeface="+mn-cs"/>
                </a:rPr>
                <a:t>祝福</a:t>
              </a:r>
            </a:p>
          </p:txBody>
        </p:sp>
        <p:sp>
          <p:nvSpPr>
            <p:cNvPr id="771119" name="Text Box 47"/>
            <p:cNvSpPr txBox="1">
              <a:spLocks noChangeArrowheads="1"/>
            </p:cNvSpPr>
            <p:nvPr/>
          </p:nvSpPr>
          <p:spPr bwMode="auto">
            <a:xfrm>
              <a:off x="2345" y="2312"/>
              <a:ext cx="992" cy="404"/>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sz="3600" b="1">
                  <a:solidFill>
                    <a:srgbClr val="00FF00"/>
                  </a:solidFill>
                  <a:ea typeface="SimSun" pitchFamily="2" charset="-122"/>
                  <a:cs typeface="+mn-cs"/>
                </a:rPr>
                <a:t>后裔</a:t>
              </a:r>
            </a:p>
          </p:txBody>
        </p:sp>
        <p:sp>
          <p:nvSpPr>
            <p:cNvPr id="771120" name="Text Box 48"/>
            <p:cNvSpPr txBox="1">
              <a:spLocks noChangeArrowheads="1"/>
            </p:cNvSpPr>
            <p:nvPr/>
          </p:nvSpPr>
          <p:spPr bwMode="auto">
            <a:xfrm>
              <a:off x="944" y="2305"/>
              <a:ext cx="1014" cy="404"/>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sz="3600" b="1">
                  <a:solidFill>
                    <a:srgbClr val="00FF00"/>
                  </a:solidFill>
                  <a:ea typeface="SimSun" pitchFamily="2" charset="-122"/>
                  <a:cs typeface="+mn-cs"/>
                </a:rPr>
                <a:t>土地</a:t>
              </a:r>
            </a:p>
          </p:txBody>
        </p:sp>
        <p:sp>
          <p:nvSpPr>
            <p:cNvPr id="771121" name="Text Box 49"/>
            <p:cNvSpPr txBox="1">
              <a:spLocks noChangeArrowheads="1"/>
            </p:cNvSpPr>
            <p:nvPr/>
          </p:nvSpPr>
          <p:spPr bwMode="auto">
            <a:xfrm>
              <a:off x="920" y="2749"/>
              <a:ext cx="1061" cy="44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sz="4000">
                  <a:solidFill>
                    <a:srgbClr val="FAFD00"/>
                  </a:solidFill>
                  <a:ea typeface="SimSun" pitchFamily="2" charset="-122"/>
                  <a:cs typeface="+mn-cs"/>
                </a:rPr>
                <a:t>地</a:t>
              </a:r>
            </a:p>
          </p:txBody>
        </p:sp>
        <p:sp>
          <p:nvSpPr>
            <p:cNvPr id="771122" name="Text Box 50"/>
            <p:cNvSpPr txBox="1">
              <a:spLocks noChangeArrowheads="1"/>
            </p:cNvSpPr>
            <p:nvPr/>
          </p:nvSpPr>
          <p:spPr bwMode="auto">
            <a:xfrm>
              <a:off x="3532" y="2749"/>
              <a:ext cx="1386" cy="44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sz="4000">
                  <a:solidFill>
                    <a:srgbClr val="FAFD00"/>
                  </a:solidFill>
                  <a:ea typeface="SimSun" pitchFamily="2" charset="-122"/>
                  <a:cs typeface="+mn-cs"/>
                </a:rPr>
                <a:t>福</a:t>
              </a:r>
            </a:p>
          </p:txBody>
        </p:sp>
        <p:sp>
          <p:nvSpPr>
            <p:cNvPr id="771123" name="Text Box 51"/>
            <p:cNvSpPr txBox="1">
              <a:spLocks noChangeArrowheads="1"/>
            </p:cNvSpPr>
            <p:nvPr/>
          </p:nvSpPr>
          <p:spPr bwMode="auto">
            <a:xfrm>
              <a:off x="2171" y="2757"/>
              <a:ext cx="1386" cy="44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sz="4000">
                  <a:solidFill>
                    <a:srgbClr val="FAFD00"/>
                  </a:solidFill>
                  <a:ea typeface="SimSun" pitchFamily="2" charset="-122"/>
                  <a:cs typeface="+mn-cs"/>
                </a:rPr>
                <a:t>裔</a:t>
              </a:r>
            </a:p>
          </p:txBody>
        </p:sp>
      </p:grpSp>
      <p:sp>
        <p:nvSpPr>
          <p:cNvPr id="771124" name="Text Box 52"/>
          <p:cNvSpPr txBox="1">
            <a:spLocks noChangeArrowheads="1"/>
          </p:cNvSpPr>
          <p:nvPr/>
        </p:nvSpPr>
        <p:spPr bwMode="auto">
          <a:xfrm>
            <a:off x="5302250" y="3648075"/>
            <a:ext cx="2752725" cy="64135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sz="3600" b="1">
                <a:solidFill>
                  <a:srgbClr val="FFFFFF"/>
                </a:solidFill>
                <a:ea typeface="SimSun" pitchFamily="2" charset="-122"/>
                <a:cs typeface="+mn-cs"/>
              </a:rPr>
              <a:t>祝福</a:t>
            </a:r>
          </a:p>
        </p:txBody>
      </p:sp>
      <p:sp>
        <p:nvSpPr>
          <p:cNvPr id="771125" name="Text Box 53"/>
          <p:cNvSpPr txBox="1">
            <a:spLocks noChangeArrowheads="1"/>
          </p:cNvSpPr>
          <p:nvPr/>
        </p:nvSpPr>
        <p:spPr bwMode="auto">
          <a:xfrm>
            <a:off x="3719513" y="3673475"/>
            <a:ext cx="1574800" cy="64135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a:spcBef>
                <a:spcPct val="50000"/>
              </a:spcBef>
              <a:defRPr/>
            </a:pPr>
            <a:r>
              <a:rPr lang="zh-CN" altLang="en-US" sz="3600" b="1">
                <a:solidFill>
                  <a:srgbClr val="FFFFFF"/>
                </a:solidFill>
                <a:ea typeface="SimSun" charset="0"/>
                <a:cs typeface="SimSun" charset="0"/>
              </a:rPr>
              <a:t>后裔 </a:t>
            </a:r>
          </a:p>
        </p:txBody>
      </p:sp>
      <p:sp>
        <p:nvSpPr>
          <p:cNvPr id="771126" name="Text Box 54"/>
          <p:cNvSpPr txBox="1">
            <a:spLocks noChangeArrowheads="1"/>
          </p:cNvSpPr>
          <p:nvPr/>
        </p:nvSpPr>
        <p:spPr bwMode="auto">
          <a:xfrm>
            <a:off x="1495425" y="3662363"/>
            <a:ext cx="1609725" cy="64135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a:spcBef>
                <a:spcPct val="50000"/>
              </a:spcBef>
              <a:defRPr/>
            </a:pPr>
            <a:r>
              <a:rPr lang="zh-CN" altLang="en-US" sz="3600" b="1">
                <a:solidFill>
                  <a:srgbClr val="FFFFFF"/>
                </a:solidFill>
                <a:ea typeface="SimSun" charset="0"/>
                <a:cs typeface="SimSun" charset="0"/>
              </a:rPr>
              <a:t>土地 </a:t>
            </a:r>
          </a:p>
        </p:txBody>
      </p:sp>
      <p:sp>
        <p:nvSpPr>
          <p:cNvPr id="771127" name="AutoShape 55"/>
          <p:cNvSpPr>
            <a:spLocks noChangeArrowheads="1"/>
          </p:cNvSpPr>
          <p:nvPr/>
        </p:nvSpPr>
        <p:spPr bwMode="auto">
          <a:xfrm>
            <a:off x="1438275" y="3683000"/>
            <a:ext cx="6386513" cy="1355725"/>
          </a:xfrm>
          <a:prstGeom prst="roundRect">
            <a:avLst>
              <a:gd name="adj" fmla="val 16667"/>
            </a:avLst>
          </a:prstGeom>
          <a:noFill/>
          <a:ln w="76200">
            <a:solidFill>
              <a:srgbClr val="F8131B"/>
            </a:solidFill>
            <a:round/>
            <a:headEnd/>
            <a:tailEnd/>
          </a:ln>
          <a:effectLst>
            <a:outerShdw blurRad="63500" dist="46662" dir="3284183" algn="ctr" rotWithShape="0">
              <a:schemeClr val="bg2">
                <a:alpha val="74997"/>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defRPr/>
            </a:pPr>
            <a:endParaRPr lang="en-US" sz="2800" b="1">
              <a:solidFill>
                <a:srgbClr val="00DFCA"/>
              </a:solidFill>
              <a:latin typeface="Comic Sans MS" charset="0"/>
            </a:endParaRPr>
          </a:p>
        </p:txBody>
      </p:sp>
      <p:grpSp>
        <p:nvGrpSpPr>
          <p:cNvPr id="313360" name="Group 121"/>
          <p:cNvGrpSpPr>
            <a:grpSpLocks/>
          </p:cNvGrpSpPr>
          <p:nvPr/>
        </p:nvGrpSpPr>
        <p:grpSpPr bwMode="auto">
          <a:xfrm>
            <a:off x="7842250" y="3436938"/>
            <a:ext cx="1200150" cy="2109787"/>
            <a:chOff x="4940" y="2165"/>
            <a:chExt cx="756" cy="1329"/>
          </a:xfrm>
        </p:grpSpPr>
        <p:grpSp>
          <p:nvGrpSpPr>
            <p:cNvPr id="313362" name="Group 122"/>
            <p:cNvGrpSpPr>
              <a:grpSpLocks/>
            </p:cNvGrpSpPr>
            <p:nvPr/>
          </p:nvGrpSpPr>
          <p:grpSpPr bwMode="auto">
            <a:xfrm>
              <a:off x="4940" y="2165"/>
              <a:ext cx="756" cy="1329"/>
              <a:chOff x="4940" y="2165"/>
              <a:chExt cx="756" cy="1329"/>
            </a:xfrm>
          </p:grpSpPr>
          <p:grpSp>
            <p:nvGrpSpPr>
              <p:cNvPr id="313364" name="Group 123"/>
              <p:cNvGrpSpPr>
                <a:grpSpLocks/>
              </p:cNvGrpSpPr>
              <p:nvPr/>
            </p:nvGrpSpPr>
            <p:grpSpPr bwMode="auto">
              <a:xfrm>
                <a:off x="4940" y="2165"/>
                <a:ext cx="756" cy="1329"/>
                <a:chOff x="4940" y="2165"/>
                <a:chExt cx="756" cy="1329"/>
              </a:xfrm>
            </p:grpSpPr>
            <p:grpSp>
              <p:nvGrpSpPr>
                <p:cNvPr id="313366" name="Group 124"/>
                <p:cNvGrpSpPr>
                  <a:grpSpLocks/>
                </p:cNvGrpSpPr>
                <p:nvPr/>
              </p:nvGrpSpPr>
              <p:grpSpPr bwMode="auto">
                <a:xfrm>
                  <a:off x="4940" y="2165"/>
                  <a:ext cx="756" cy="1329"/>
                  <a:chOff x="4940" y="2165"/>
                  <a:chExt cx="756" cy="1329"/>
                </a:xfrm>
              </p:grpSpPr>
              <p:grpSp>
                <p:nvGrpSpPr>
                  <p:cNvPr id="313368" name="Group 125"/>
                  <p:cNvGrpSpPr>
                    <a:grpSpLocks/>
                  </p:cNvGrpSpPr>
                  <p:nvPr/>
                </p:nvGrpSpPr>
                <p:grpSpPr bwMode="auto">
                  <a:xfrm>
                    <a:off x="4940" y="2165"/>
                    <a:ext cx="756" cy="1329"/>
                    <a:chOff x="4940" y="2165"/>
                    <a:chExt cx="756" cy="1329"/>
                  </a:xfrm>
                </p:grpSpPr>
                <p:grpSp>
                  <p:nvGrpSpPr>
                    <p:cNvPr id="313371" name="Group 126"/>
                    <p:cNvGrpSpPr>
                      <a:grpSpLocks/>
                    </p:cNvGrpSpPr>
                    <p:nvPr/>
                  </p:nvGrpSpPr>
                  <p:grpSpPr bwMode="auto">
                    <a:xfrm>
                      <a:off x="4940" y="2165"/>
                      <a:ext cx="756" cy="1329"/>
                      <a:chOff x="4940" y="2165"/>
                      <a:chExt cx="756" cy="1329"/>
                    </a:xfrm>
                  </p:grpSpPr>
                  <p:sp>
                    <p:nvSpPr>
                      <p:cNvPr id="771199" name="AutoShape 127"/>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771200" name="Rectangle 128"/>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771201" name="Line 129"/>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71202" name="Rectangle 130"/>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771203" name="Rectangle 131"/>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0" hangingPunct="0">
                          <a:defRPr/>
                        </a:pPr>
                        <a:endParaRPr lang="en-US" sz="2800" b="1">
                          <a:solidFill>
                            <a:srgbClr val="00DFCA"/>
                          </a:solidFill>
                          <a:latin typeface="Comic Sans MS" charset="0"/>
                        </a:endParaRPr>
                      </a:p>
                    </p:txBody>
                  </p:sp>
                  <p:sp>
                    <p:nvSpPr>
                      <p:cNvPr id="771204" name="Line 132"/>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71205" name="Line 133"/>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71206" name="Line 134"/>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71207" name="Line 135"/>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71208" name="Line 136"/>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71209" name="Line 137"/>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71210" name="Line 138"/>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71211" name="Line 139"/>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71212" name="Line 140"/>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71213" name="Line 141"/>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defRPr/>
                        </a:pPr>
                        <a:endParaRPr lang="en-US"/>
                      </a:p>
                    </p:txBody>
                  </p:sp>
                  <p:sp>
                    <p:nvSpPr>
                      <p:cNvPr id="771214" name="Rectangle 142"/>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1200" b="1">
                            <a:solidFill>
                              <a:srgbClr val="1A0004"/>
                            </a:solidFill>
                            <a:latin typeface="Times" charset="0"/>
                            <a:ea typeface="SimSun" pitchFamily="2" charset="-122"/>
                            <a:cs typeface="+mn-cs"/>
                          </a:rPr>
                          <a:t>   </a:t>
                        </a:r>
                        <a:r>
                          <a:rPr lang="zh-CN" altLang="en-US" sz="1000" b="1">
                            <a:solidFill>
                              <a:srgbClr val="1A0004"/>
                            </a:solidFill>
                            <a:latin typeface="Times" charset="0"/>
                            <a:ea typeface="SimSun" pitchFamily="2" charset="-122"/>
                            <a:cs typeface="+mn-cs"/>
                          </a:rPr>
                          <a:t>王朝</a:t>
                        </a:r>
                        <a:endParaRPr lang="zh-CN" altLang="en-US" sz="2800">
                          <a:solidFill>
                            <a:srgbClr val="00DFCA"/>
                          </a:solidFill>
                          <a:latin typeface="Comic Sans MS" pitchFamily="66" charset="0"/>
                          <a:ea typeface="SimSun" pitchFamily="2" charset="-122"/>
                          <a:cs typeface="+mn-cs"/>
                        </a:endParaRPr>
                      </a:p>
                    </p:txBody>
                  </p:sp>
                  <p:sp>
                    <p:nvSpPr>
                      <p:cNvPr id="771215" name="Rectangle 143"/>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771216" name="Rectangle 144"/>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771217" name="Rectangle 145"/>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771218" name="Rectangle 146"/>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defRPr/>
                        </a:pPr>
                        <a:endParaRPr lang="zh-CN" altLang="en-US" sz="2800">
                          <a:solidFill>
                            <a:srgbClr val="00DFCA"/>
                          </a:solidFill>
                          <a:latin typeface="Comic Sans MS" charset="0"/>
                          <a:ea typeface="SimSun" charset="0"/>
                          <a:cs typeface="SimSun" charset="0"/>
                        </a:endParaRPr>
                      </a:p>
                    </p:txBody>
                  </p:sp>
                  <p:sp>
                    <p:nvSpPr>
                      <p:cNvPr id="771219" name="Text Box 147"/>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771220" name="Text Box 148"/>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771221" name="Text Box 149"/>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771222" name="Text Box 150"/>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771223" name="Text Box 151"/>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sp>
                    <p:nvSpPr>
                      <p:cNvPr id="771224" name="Text Box 152"/>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a:solidFill>
                            <a:srgbClr val="00DFCA"/>
                          </a:solidFill>
                          <a:latin typeface="Comic Sans MS" charset="0"/>
                          <a:ea typeface="SimSun" charset="0"/>
                          <a:cs typeface="SimSun" charset="0"/>
                        </a:endParaRPr>
                      </a:p>
                    </p:txBody>
                  </p:sp>
                </p:grpSp>
                <p:sp>
                  <p:nvSpPr>
                    <p:cNvPr id="771225" name="Rectangle 153"/>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defRPr/>
                      </a:pPr>
                      <a:r>
                        <a:rPr lang="zh-CN" altLang="en-US" sz="1000" b="1">
                          <a:solidFill>
                            <a:srgbClr val="1A0004"/>
                          </a:solidFill>
                          <a:latin typeface="Comic Sans MS" charset="0"/>
                          <a:ea typeface="SimSun" charset="0"/>
                          <a:cs typeface="SimSun" charset="0"/>
                        </a:rPr>
                        <a:t>扫</a:t>
                      </a:r>
                      <a:r>
                        <a:rPr lang="en-US" altLang="zh-CN" sz="1000" b="1">
                          <a:solidFill>
                            <a:srgbClr val="1A0004"/>
                          </a:solidFill>
                          <a:latin typeface="Comic Sans MS" charset="0"/>
                          <a:ea typeface="SimSun" charset="0"/>
                          <a:cs typeface="SimSun" charset="0"/>
                        </a:rPr>
                        <a:t>—</a:t>
                      </a:r>
                      <a:r>
                        <a:rPr lang="zh-CN" altLang="en-US" sz="1000" b="1">
                          <a:solidFill>
                            <a:srgbClr val="1A0004"/>
                          </a:solidFill>
                          <a:latin typeface="Comic Sans MS" charset="0"/>
                          <a:ea typeface="SimSun" charset="0"/>
                          <a:cs typeface="SimSun" charset="0"/>
                        </a:rPr>
                        <a:t>卫</a:t>
                      </a:r>
                      <a:r>
                        <a:rPr lang="en-US" altLang="zh-CN" sz="1000" b="1">
                          <a:solidFill>
                            <a:srgbClr val="1A0004"/>
                          </a:solidFill>
                          <a:latin typeface="Comic Sans MS" charset="0"/>
                          <a:ea typeface="SimSun" charset="0"/>
                          <a:cs typeface="SimSun" charset="0"/>
                        </a:rPr>
                        <a:t>—</a:t>
                      </a:r>
                      <a:r>
                        <a:rPr lang="zh-CN" altLang="en-US" sz="1000" b="1">
                          <a:solidFill>
                            <a:srgbClr val="1A0004"/>
                          </a:solidFill>
                          <a:latin typeface="Comic Sans MS" charset="0"/>
                          <a:ea typeface="SimSun" charset="0"/>
                          <a:cs typeface="SimSun" charset="0"/>
                        </a:rPr>
                        <a:t>罗</a:t>
                      </a:r>
                      <a:endParaRPr lang="zh-CN" altLang="en-US" sz="2800">
                        <a:solidFill>
                          <a:srgbClr val="00DFCA"/>
                        </a:solidFill>
                        <a:latin typeface="Comic Sans MS" charset="0"/>
                        <a:ea typeface="SimSun" charset="0"/>
                        <a:cs typeface="SimSun" charset="0"/>
                      </a:endParaRPr>
                    </a:p>
                  </p:txBody>
                </p:sp>
              </p:grpSp>
              <p:sp>
                <p:nvSpPr>
                  <p:cNvPr id="771226" name="Rectangle 154"/>
                  <p:cNvSpPr>
                    <a:spLocks noChangeArrowheads="1"/>
                  </p:cNvSpPr>
                  <p:nvPr/>
                </p:nvSpPr>
                <p:spPr bwMode="auto">
                  <a:xfrm>
                    <a:off x="4946" y="2387"/>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r>
                      <a:rPr lang="zh-CN" altLang="en-US" sz="1000" b="1">
                        <a:solidFill>
                          <a:srgbClr val="000000"/>
                        </a:solidFill>
                        <a:effectLst>
                          <a:outerShdw blurRad="38100" dist="38100" dir="2700000" algn="tl">
                            <a:srgbClr val="FFFFFF"/>
                          </a:outerShdw>
                        </a:effectLst>
                        <a:latin typeface="SimSun" charset="0"/>
                        <a:ea typeface="SimSun" charset="0"/>
                        <a:cs typeface="SimSun" charset="0"/>
                      </a:rPr>
                      <a:t> </a:t>
                    </a:r>
                    <a:r>
                      <a:rPr lang="en-US" altLang="zh-CN" sz="1000" b="1">
                        <a:solidFill>
                          <a:srgbClr val="000000"/>
                        </a:solidFill>
                        <a:effectLst>
                          <a:outerShdw blurRad="38100" dist="38100" dir="2700000" algn="tl">
                            <a:srgbClr val="FFFFFF"/>
                          </a:outerShdw>
                        </a:effectLst>
                        <a:latin typeface="SimSun" charset="0"/>
                        <a:ea typeface="SimSun" charset="0"/>
                        <a:cs typeface="SimSun" charset="0"/>
                      </a:rPr>
                      <a:t>••• </a:t>
                    </a:r>
                    <a:r>
                      <a:rPr lang="zh-CN" altLang="en-US" sz="1000" b="1">
                        <a:solidFill>
                          <a:srgbClr val="000000"/>
                        </a:solidFill>
                        <a:effectLst>
                          <a:outerShdw blurRad="38100" dist="38100" dir="2700000" algn="tl">
                            <a:srgbClr val="FFFFFF"/>
                          </a:outerShdw>
                        </a:effectLst>
                        <a:latin typeface="SimSun" charset="0"/>
                        <a:ea typeface="SimSun" charset="0"/>
                        <a:cs typeface="SimSun" charset="0"/>
                      </a:rPr>
                      <a:t>分裂 </a:t>
                    </a:r>
                    <a:r>
                      <a:rPr lang="en-US" altLang="zh-CN" sz="1000" b="1">
                        <a:solidFill>
                          <a:srgbClr val="000000"/>
                        </a:solidFill>
                        <a:effectLst>
                          <a:outerShdw blurRad="38100" dist="38100" dir="2700000" algn="tl">
                            <a:srgbClr val="FFFFFF"/>
                          </a:outerShdw>
                        </a:effectLst>
                        <a:latin typeface="SimSun" charset="0"/>
                        <a:ea typeface="SimSun" charset="0"/>
                        <a:cs typeface="SimSun" charset="0"/>
                      </a:rPr>
                      <a:t>••• </a:t>
                    </a:r>
                  </a:p>
                </p:txBody>
              </p:sp>
              <p:sp>
                <p:nvSpPr>
                  <p:cNvPr id="771227" name="Rectangle 155"/>
                  <p:cNvSpPr>
                    <a:spLocks noChangeArrowheads="1"/>
                  </p:cNvSpPr>
                  <p:nvPr/>
                </p:nvSpPr>
                <p:spPr bwMode="auto">
                  <a:xfrm>
                    <a:off x="5059" y="2497"/>
                    <a:ext cx="4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eaLnBrk="0" hangingPunct="0"/>
                    <a:r>
                      <a:rPr lang="ja-JP" altLang="en-US" sz="1000" b="1">
                        <a:solidFill>
                          <a:srgbClr val="1A0004"/>
                        </a:solidFill>
                        <a:latin typeface="SimSun" charset="0"/>
                        <a:ea typeface="SimSun" charset="0"/>
                        <a:cs typeface="SimSun" charset="0"/>
                      </a:rPr>
                      <a:t>北</a:t>
                    </a:r>
                    <a:r>
                      <a:rPr lang="zh-CN" altLang="en-US" sz="1000" b="1">
                        <a:solidFill>
                          <a:srgbClr val="1A0004"/>
                        </a:solidFill>
                        <a:latin typeface="SimSun" charset="0"/>
                        <a:ea typeface="SimSun" charset="0"/>
                        <a:cs typeface="SimSun" charset="0"/>
                      </a:rPr>
                      <a:t>     </a:t>
                    </a:r>
                    <a:r>
                      <a:rPr lang="ja-JP" altLang="en-US" sz="1000" b="1">
                        <a:solidFill>
                          <a:srgbClr val="1A0004"/>
                        </a:solidFill>
                        <a:latin typeface="SimSun" charset="0"/>
                        <a:ea typeface="SimSun" charset="0"/>
                        <a:cs typeface="SimSun" charset="0"/>
                      </a:rPr>
                      <a:t>南</a:t>
                    </a:r>
                    <a:endParaRPr lang="zh-CN" altLang="en-US" sz="1000" b="1">
                      <a:solidFill>
                        <a:srgbClr val="000000"/>
                      </a:solidFill>
                      <a:latin typeface="SimSun" charset="0"/>
                      <a:ea typeface="SimSun" charset="0"/>
                      <a:cs typeface="SimSun" charset="0"/>
                    </a:endParaRPr>
                  </a:p>
                </p:txBody>
              </p:sp>
            </p:grpSp>
            <p:sp>
              <p:nvSpPr>
                <p:cNvPr id="771228" name="Rectangle 156"/>
                <p:cNvSpPr>
                  <a:spLocks noChangeArrowheads="1"/>
                </p:cNvSpPr>
                <p:nvPr/>
              </p:nvSpPr>
              <p:spPr bwMode="auto">
                <a:xfrm>
                  <a:off x="4982" y="2609"/>
                  <a:ext cx="65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eaLnBrk="0" hangingPunct="0"/>
                  <a:r>
                    <a:rPr lang="ja-JP" altLang="en-US" sz="1000" b="1">
                      <a:solidFill>
                        <a:srgbClr val="1A0004"/>
                      </a:solidFill>
                      <a:latin typeface="SimSun" charset="0"/>
                      <a:ea typeface="SimSun" charset="0"/>
                      <a:cs typeface="SimSun" charset="0"/>
                    </a:rPr>
                    <a:t>以色列</a:t>
                  </a:r>
                  <a:r>
                    <a:rPr lang="zh-CN" altLang="en-US" sz="1000" b="1">
                      <a:solidFill>
                        <a:srgbClr val="1A0004"/>
                      </a:solidFill>
                      <a:latin typeface="SimSun" charset="0"/>
                      <a:ea typeface="SimSun" charset="0"/>
                      <a:cs typeface="SimSun" charset="0"/>
                    </a:rPr>
                    <a:t>  </a:t>
                  </a:r>
                  <a:r>
                    <a:rPr lang="ja-JP" altLang="en-US" sz="1000" b="1">
                      <a:solidFill>
                        <a:srgbClr val="1A0004"/>
                      </a:solidFill>
                      <a:latin typeface="SimSun" charset="0"/>
                      <a:ea typeface="SimSun" charset="0"/>
                      <a:cs typeface="SimSun" charset="0"/>
                    </a:rPr>
                    <a:t>犹大</a:t>
                  </a:r>
                  <a:endParaRPr lang="zh-CN" altLang="en-US" sz="1000" b="1">
                    <a:solidFill>
                      <a:srgbClr val="1A0004"/>
                    </a:solidFill>
                    <a:latin typeface="SimSun" charset="0"/>
                    <a:ea typeface="SimSun" charset="0"/>
                    <a:cs typeface="SimSun" charset="0"/>
                  </a:endParaRPr>
                </a:p>
              </p:txBody>
            </p:sp>
          </p:grpSp>
          <p:sp>
            <p:nvSpPr>
              <p:cNvPr id="771229" name="Text Box 157"/>
              <p:cNvSpPr txBox="1">
                <a:spLocks noChangeArrowheads="1"/>
              </p:cNvSpPr>
              <p:nvPr/>
            </p:nvSpPr>
            <p:spPr bwMode="auto">
              <a:xfrm>
                <a:off x="5042" y="2727"/>
                <a:ext cx="536"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en-US" altLang="zh-CN" sz="1000" b="1">
                    <a:solidFill>
                      <a:srgbClr val="1A0004"/>
                    </a:solidFill>
                    <a:latin typeface="SimSun" pitchFamily="2" charset="-122"/>
                    <a:ea typeface="SimSun" pitchFamily="2" charset="-122"/>
                    <a:cs typeface="+mn-cs"/>
                  </a:rPr>
                  <a:t>10      2</a:t>
                </a:r>
              </a:p>
            </p:txBody>
          </p:sp>
        </p:grpSp>
        <p:sp>
          <p:nvSpPr>
            <p:cNvPr id="771230" name="Rectangle 158"/>
            <p:cNvSpPr>
              <a:spLocks noChangeArrowheads="1"/>
            </p:cNvSpPr>
            <p:nvPr/>
          </p:nvSpPr>
          <p:spPr bwMode="auto">
            <a:xfrm>
              <a:off x="4962" y="2826"/>
              <a:ext cx="67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lIns="90487" tIns="44450" rIns="90487" bIns="44450">
              <a:spAutoFit/>
            </a:bodyPr>
            <a:lstStyle/>
            <a:p>
              <a:pPr algn="ctr" eaLnBrk="0" hangingPunct="0"/>
              <a:r>
                <a:rPr lang="zh-CN" altLang="en-US" sz="1000" b="1">
                  <a:solidFill>
                    <a:srgbClr val="000000"/>
                  </a:solidFill>
                  <a:effectLst>
                    <a:outerShdw blurRad="38100" dist="38100" dir="2700000" algn="tl">
                      <a:srgbClr val="FFFFFF"/>
                    </a:outerShdw>
                  </a:effectLst>
                  <a:latin typeface="SimSun" charset="0"/>
                  <a:ea typeface="SimSun" charset="0"/>
                  <a:cs typeface="SimSun" charset="0"/>
                </a:rPr>
                <a:t>先知</a:t>
              </a:r>
              <a:endParaRPr lang="en-US" altLang="zh-CN" sz="1000" b="1">
                <a:solidFill>
                  <a:srgbClr val="000000"/>
                </a:solidFill>
                <a:effectLst>
                  <a:outerShdw blurRad="38100" dist="38100" dir="2700000" algn="tl">
                    <a:srgbClr val="FFFFFF"/>
                  </a:outerShdw>
                </a:effectLst>
                <a:latin typeface="SimSun" charset="0"/>
                <a:ea typeface="SimSun" charset="0"/>
                <a:cs typeface="SimSun" charset="0"/>
              </a:endParaRPr>
            </a:p>
          </p:txBody>
        </p:sp>
      </p:grpSp>
      <p:sp>
        <p:nvSpPr>
          <p:cNvPr id="771231" name="Text Box 159"/>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zh-CN" altLang="en-US" sz="1200" b="1">
                <a:solidFill>
                  <a:srgbClr val="FFFFFF"/>
                </a:solidFill>
                <a:latin typeface="SimSun" charset="0"/>
                <a:ea typeface="SimSun" charset="0"/>
                <a:cs typeface="SimSun" charset="0"/>
              </a:rPr>
              <a:t>学生</a:t>
            </a:r>
            <a:r>
              <a:rPr lang="ja-JP" altLang="en-US" sz="1200" b="1">
                <a:solidFill>
                  <a:srgbClr val="FFFFFF"/>
                </a:solidFill>
                <a:latin typeface="SimSun" charset="0"/>
                <a:ea typeface="SimSun" charset="0"/>
                <a:cs typeface="SimSun" charset="0"/>
              </a:rPr>
              <a:t>手册</a:t>
            </a:r>
            <a:r>
              <a:rPr lang="zh-CN" altLang="en-US" sz="1200" b="1">
                <a:solidFill>
                  <a:srgbClr val="FFFFFF"/>
                </a:solidFill>
                <a:latin typeface="SimSun" charset="0"/>
                <a:ea typeface="SimSun" charset="0"/>
                <a:cs typeface="SimSun" charset="0"/>
              </a:rPr>
              <a:t>第</a:t>
            </a:r>
            <a:r>
              <a:rPr lang="en-US" altLang="zh-CN" sz="1200" b="1">
                <a:solidFill>
                  <a:srgbClr val="FFFFFF"/>
                </a:solidFill>
                <a:latin typeface="SimSun" charset="0"/>
                <a:ea typeface="SimSun" charset="0"/>
                <a:cs typeface="SimSun" charset="0"/>
              </a:rPr>
              <a:t>32-37</a:t>
            </a:r>
            <a:r>
              <a:rPr lang="zh-CN" altLang="en-US" sz="1200" b="1">
                <a:solidFill>
                  <a:srgbClr val="FFFFFF"/>
                </a:solidFill>
                <a:latin typeface="SimSun" charset="0"/>
                <a:ea typeface="SimSun" charset="0"/>
                <a:cs typeface="SimSun" charset="0"/>
              </a:rPr>
              <a:t>页</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771081"/>
                                        </p:tgtEl>
                                        <p:attrNameLst>
                                          <p:attrName>style.visibility</p:attrName>
                                        </p:attrNameLst>
                                      </p:cBhvr>
                                      <p:to>
                                        <p:strVal val="visible"/>
                                      </p:to>
                                    </p:set>
                                    <p:animEffect transition="in" filter="wipe(up)">
                                      <p:cBhvr>
                                        <p:cTn id="7" dur="500"/>
                                        <p:tgtEl>
                                          <p:spTgt spid="77108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771114"/>
                                        </p:tgtEl>
                                        <p:attrNameLst>
                                          <p:attrName>style.visibility</p:attrName>
                                        </p:attrNameLst>
                                      </p:cBhvr>
                                      <p:to>
                                        <p:strVal val="visible"/>
                                      </p:to>
                                    </p:set>
                                    <p:animEffect transition="in" filter="fade">
                                      <p:cBhvr>
                                        <p:cTn id="12" dur="1000"/>
                                        <p:tgtEl>
                                          <p:spTgt spid="77111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771126"/>
                                        </p:tgtEl>
                                        <p:attrNameLst>
                                          <p:attrName>style.visibility</p:attrName>
                                        </p:attrNameLst>
                                      </p:cBhvr>
                                      <p:to>
                                        <p:strVal val="visible"/>
                                      </p:to>
                                    </p:set>
                                    <p:animEffect transition="in" filter="wipe(left)">
                                      <p:cBhvr>
                                        <p:cTn id="17" dur="500"/>
                                        <p:tgtEl>
                                          <p:spTgt spid="77112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771125"/>
                                        </p:tgtEl>
                                        <p:attrNameLst>
                                          <p:attrName>style.visibility</p:attrName>
                                        </p:attrNameLst>
                                      </p:cBhvr>
                                      <p:to>
                                        <p:strVal val="visible"/>
                                      </p:to>
                                    </p:set>
                                    <p:animEffect transition="in" filter="wipe(left)">
                                      <p:cBhvr>
                                        <p:cTn id="22" dur="500"/>
                                        <p:tgtEl>
                                          <p:spTgt spid="77112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771124"/>
                                        </p:tgtEl>
                                        <p:attrNameLst>
                                          <p:attrName>style.visibility</p:attrName>
                                        </p:attrNameLst>
                                      </p:cBhvr>
                                      <p:to>
                                        <p:strVal val="visible"/>
                                      </p:to>
                                    </p:set>
                                    <p:animEffect transition="in" filter="wipe(left)">
                                      <p:cBhvr>
                                        <p:cTn id="27" dur="500"/>
                                        <p:tgtEl>
                                          <p:spTgt spid="771124"/>
                                        </p:tgtEl>
                                      </p:cBhvr>
                                    </p:animEffect>
                                  </p:childTnLst>
                                </p:cTn>
                              </p:par>
                            </p:childTnLst>
                          </p:cTn>
                        </p:par>
                        <p:par>
                          <p:cTn id="28" fill="hold" nodeType="afterGroup">
                            <p:stCondLst>
                              <p:cond delay="500"/>
                            </p:stCondLst>
                            <p:childTnLst>
                              <p:par>
                                <p:cTn id="29" presetID="22" presetClass="entr" presetSubtype="8" fill="hold" grpId="0" nodeType="afterEffect">
                                  <p:stCondLst>
                                    <p:cond delay="0"/>
                                  </p:stCondLst>
                                  <p:childTnLst>
                                    <p:set>
                                      <p:cBhvr>
                                        <p:cTn id="30" dur="1" fill="hold">
                                          <p:stCondLst>
                                            <p:cond delay="0"/>
                                          </p:stCondLst>
                                        </p:cTn>
                                        <p:tgtEl>
                                          <p:spTgt spid="771127"/>
                                        </p:tgtEl>
                                        <p:attrNameLst>
                                          <p:attrName>style.visibility</p:attrName>
                                        </p:attrNameLst>
                                      </p:cBhvr>
                                      <p:to>
                                        <p:strVal val="visible"/>
                                      </p:to>
                                    </p:set>
                                    <p:animEffect transition="in" filter="wipe(left)">
                                      <p:cBhvr>
                                        <p:cTn id="31" dur="500"/>
                                        <p:tgtEl>
                                          <p:spTgt spid="771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1124" grpId="0" autoUpdateAnimBg="0"/>
      <p:bldP spid="771125" grpId="0" autoUpdateAnimBg="0"/>
      <p:bldP spid="771126" grpId="0" autoUpdateAnimBg="0"/>
      <p:bldP spid="771127" grpId="0" animBg="1"/>
    </p:bldLst>
  </p:timing>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5" name="Picture 1" descr="04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180528" y="4221088"/>
            <a:ext cx="9144000" cy="1446550"/>
          </a:xfrm>
          <a:prstGeom prst="rect">
            <a:avLst/>
          </a:prstGeom>
          <a:noFill/>
        </p:spPr>
        <p:txBody>
          <a:bodyPr wrap="square">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44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charset="0"/>
                <a:ea typeface="ＭＳ Ｐゴシック" charset="0"/>
              </a:rPr>
              <a:t>ELIJAH ANOINTS ELISHA TO SUCCEED HIM</a:t>
            </a:r>
          </a:p>
        </p:txBody>
      </p:sp>
      <p:pic>
        <p:nvPicPr>
          <p:cNvPr id="289796"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8" y="6064250"/>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Box 7"/>
          <p:cNvSpPr txBox="1"/>
          <p:nvPr/>
        </p:nvSpPr>
        <p:spPr>
          <a:xfrm>
            <a:off x="4067944" y="5013176"/>
            <a:ext cx="5112568" cy="584776"/>
          </a:xfrm>
          <a:prstGeom prst="rect">
            <a:avLst/>
          </a:prstGeom>
          <a:noFill/>
        </p:spPr>
        <p:txBody>
          <a:bodyPr wrap="square">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outerShdw blurRad="50800" dist="38100" dir="2700000" algn="tl" rotWithShape="0">
                    <a:srgbClr val="000000"/>
                  </a:outerShdw>
                </a:effectLst>
                <a:uLnTx/>
                <a:uFillTx/>
                <a:latin typeface="Arial" charset="0"/>
                <a:ea typeface="ＭＳ Ｐゴシック" charset="0"/>
              </a:rPr>
              <a:t>1 Kings 19:15-21</a:t>
            </a:r>
          </a:p>
        </p:txBody>
      </p:sp>
      <p:grpSp>
        <p:nvGrpSpPr>
          <p:cNvPr id="9" name="Group 8"/>
          <p:cNvGrpSpPr/>
          <p:nvPr/>
        </p:nvGrpSpPr>
        <p:grpSpPr>
          <a:xfrm>
            <a:off x="251520" y="188640"/>
            <a:ext cx="3312880" cy="1245862"/>
            <a:chOff x="5508104" y="620690"/>
            <a:chExt cx="3312880" cy="1245862"/>
          </a:xfrm>
        </p:grpSpPr>
        <p:grpSp>
          <p:nvGrpSpPr>
            <p:cNvPr id="10" name="Group 9"/>
            <p:cNvGrpSpPr/>
            <p:nvPr/>
          </p:nvGrpSpPr>
          <p:grpSpPr>
            <a:xfrm>
              <a:off x="5508104" y="620690"/>
              <a:ext cx="2376264" cy="1245862"/>
              <a:chOff x="5508104" y="620690"/>
              <a:chExt cx="2376264" cy="1245862"/>
            </a:xfrm>
          </p:grpSpPr>
          <p:pic>
            <p:nvPicPr>
              <p:cNvPr id="12"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3" name="Rectangle 12"/>
              <p:cNvSpPr/>
              <p:nvPr/>
            </p:nvSpPr>
            <p:spPr>
              <a:xfrm>
                <a:off x="6660232" y="656688"/>
                <a:ext cx="1152128" cy="1188136"/>
              </a:xfrm>
              <a:prstGeom prst="rect">
                <a:avLst/>
              </a:prstGeom>
              <a:solidFill>
                <a:srgbClr val="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Osaka"/>
                  <a:cs typeface="Osaka"/>
                </a:endParaRPr>
              </a:p>
            </p:txBody>
          </p:sp>
        </p:grpSp>
        <p:sp>
          <p:nvSpPr>
            <p:cNvPr id="11" name="TextBox 10"/>
            <p:cNvSpPr txBox="1"/>
            <p:nvPr/>
          </p:nvSpPr>
          <p:spPr>
            <a:xfrm>
              <a:off x="6660232" y="692696"/>
              <a:ext cx="2160752" cy="1148007"/>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zh-CN" sz="3600" b="0" i="0" u="none" strike="noStrike" kern="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32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32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2800" b="0" i="0" u="none" strike="noStrike" kern="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48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3954054200"/>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3" descr="01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601029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5361" name="Picture 1" descr="02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0627585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descr="03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8278725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04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4794690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05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2321835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descr="06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4162060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救赎</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分裂的王国没有被毁而只是被放逐，完全是因为神透过耶罗波安二世扮演一个救赎主的角色去实现他要拯救人类的承诺</a:t>
            </a: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(14:26-27)</a:t>
            </a: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42c</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列王纪下</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8385391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07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84795661"/>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descr="08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0504614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6" name="Shape 217"/>
          <p:cNvSpPr txBox="1">
            <a:spLocks/>
          </p:cNvSpPr>
          <p:nvPr/>
        </p:nvSpPr>
        <p:spPr bwMode="auto">
          <a:xfrm>
            <a:off x="36512" y="4335388"/>
            <a:ext cx="9144000" cy="829777"/>
          </a:xfrm>
          <a:prstGeom prst="rect">
            <a:avLst/>
          </a:prstGeom>
          <a:solidFill>
            <a:srgbClr val="FFFFFF"/>
          </a:solidFill>
          <a:ln w="9525">
            <a:noFill/>
            <a:miter lim="800000"/>
            <a:headEnd/>
            <a:tailEnd/>
          </a:ln>
        </p:spPr>
        <p:txBody>
          <a:bodyPr vert="horz" wrap="square" lIns="32887" tIns="32887" rIns="32887" bIns="32887" numCol="1" anchor="ctr" anchorCtr="0" compatLnSpc="1">
            <a:prstTxWarp prst="textNoShape">
              <a:avLst/>
            </a:prstTxWarp>
          </a:bodyPr>
          <a:lstStyle>
            <a:lvl1pPr algn="ctr" defTabSz="311670" rtl="0" eaLnBrk="0" fontAlgn="base" hangingPunct="0">
              <a:spcBef>
                <a:spcPct val="0"/>
              </a:spcBef>
              <a:spcAft>
                <a:spcPct val="0"/>
              </a:spcAft>
              <a:defRPr sz="4200" kern="1200" spc="-200">
                <a:solidFill>
                  <a:srgbClr val="808080"/>
                </a:solidFill>
                <a:latin typeface="Arial"/>
                <a:ea typeface="Arial"/>
                <a:cs typeface="Arial"/>
                <a:sym typeface="Arial"/>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r>
              <a:rPr lang="zh-TW" altLang="en-US" sz="6000"/>
              <a:t>图片中的文字</a:t>
            </a:r>
          </a:p>
        </p:txBody>
      </p:sp>
      <p:sp>
        <p:nvSpPr>
          <p:cNvPr id="7" name="Shape 218"/>
          <p:cNvSpPr/>
          <p:nvPr/>
        </p:nvSpPr>
        <p:spPr>
          <a:xfrm>
            <a:off x="4790628" y="594265"/>
            <a:ext cx="4029844" cy="3554815"/>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algn="just" fontAlgn="auto">
              <a:spcBef>
                <a:spcPts val="0"/>
              </a:spcBef>
              <a:spcAft>
                <a:spcPts val="0"/>
              </a:spcAft>
              <a:defRPr sz="7500" b="1" spc="-218">
                <a:solidFill>
                  <a:srgbClr val="002060"/>
                </a:solidFill>
              </a:defRPr>
            </a:pPr>
            <a:r>
              <a:rPr sz="7500" b="1" spc="-218">
                <a:solidFill>
                  <a:srgbClr val="002060"/>
                </a:solidFill>
                <a:latin typeface="Calibri"/>
                <a:ea typeface="MS PGothic" charset="0"/>
                <a:cs typeface="MS PGothic" charset="0"/>
              </a:rPr>
              <a:t>免费</a:t>
            </a:r>
          </a:p>
          <a:p>
            <a:pPr algn="just" fontAlgn="auto">
              <a:spcBef>
                <a:spcPts val="0"/>
              </a:spcBef>
              <a:spcAft>
                <a:spcPts val="0"/>
              </a:spcAft>
              <a:defRPr sz="7500" b="1" spc="-119">
                <a:solidFill>
                  <a:srgbClr val="00B0F0"/>
                </a:solidFill>
              </a:defRPr>
            </a:pPr>
            <a:r>
              <a:rPr sz="7500" b="1" spc="-119">
                <a:solidFill>
                  <a:srgbClr val="00B0F0"/>
                </a:solidFill>
                <a:latin typeface="Calibri"/>
                <a:ea typeface="MS PGothic" charset="0"/>
                <a:cs typeface="MS PGothic" charset="0"/>
              </a:rPr>
              <a:t>圣经</a:t>
            </a:r>
          </a:p>
          <a:p>
            <a:pPr algn="just" fontAlgn="auto">
              <a:spcBef>
                <a:spcPts val="0"/>
              </a:spcBef>
              <a:spcAft>
                <a:spcPts val="0"/>
              </a:spcAft>
              <a:defRPr sz="7500" b="1" spc="-119">
                <a:solidFill>
                  <a:srgbClr val="002060"/>
                </a:solidFill>
              </a:defRPr>
            </a:pPr>
            <a:r>
              <a:rPr sz="7500" b="1" spc="-119">
                <a:solidFill>
                  <a:srgbClr val="002060"/>
                </a:solidFill>
                <a:latin typeface="Calibri"/>
                <a:ea typeface="MS PGothic" charset="0"/>
                <a:cs typeface="MS PGothic" charset="0"/>
              </a:rPr>
              <a:t>图片</a:t>
            </a:r>
          </a:p>
        </p:txBody>
      </p:sp>
      <p:sp>
        <p:nvSpPr>
          <p:cNvPr id="5" name="Title 4"/>
          <p:cNvSpPr>
            <a:spLocks noGrp="1"/>
          </p:cNvSpPr>
          <p:nvPr>
            <p:ph type="ctrTitle"/>
          </p:nvPr>
        </p:nvSpPr>
        <p:spPr>
          <a:xfrm>
            <a:off x="9252520" y="1484784"/>
            <a:ext cx="2230016" cy="2810743"/>
          </a:xfrm>
        </p:spPr>
        <p:txBody>
          <a:bodyPr/>
          <a:lstStyle/>
          <a:p>
            <a:r>
              <a:rPr lang="en-US"/>
              <a:t>Free</a:t>
            </a:r>
            <a:r>
              <a:rPr lang="en-US" baseline="0"/>
              <a:t> Bible Images</a:t>
            </a:r>
            <a:endParaRPr lang="en-US"/>
          </a:p>
        </p:txBody>
      </p:sp>
      <p:sp>
        <p:nvSpPr>
          <p:cNvPr id="9" name="Title 1"/>
          <p:cNvSpPr txBox="1">
            <a:spLocks/>
          </p:cNvSpPr>
          <p:nvPr/>
        </p:nvSpPr>
        <p:spPr bwMode="auto">
          <a:xfrm>
            <a:off x="0" y="20039"/>
            <a:ext cx="9144000" cy="672657"/>
          </a:xfrm>
          <a:prstGeom prst="rect">
            <a:avLst/>
          </a:prstGeom>
          <a:noFill/>
          <a:ln w="9525">
            <a:noFill/>
            <a:miter lim="800000"/>
            <a:headEnd/>
            <a:tailEnd/>
          </a:ln>
          <a:effectLst/>
        </p:spPr>
        <p:txBody>
          <a:bodyPr vert="horz" wrap="square" lIns="63288" tIns="32910" rIns="63288" bIns="3291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defTabSz="321503" eaLnBrk="1" hangingPunct="1">
              <a:buClr>
                <a:srgbClr val="000000"/>
              </a:buClr>
              <a:buSzPct val="100000"/>
              <a:buFont typeface="Times New Roman" charset="0"/>
              <a:buNone/>
            </a:pPr>
            <a:r>
              <a:rPr lang="zh-TW" altLang="en-US" sz="3200" b="1" kern="0">
                <a:solidFill>
                  <a:srgbClr val="000000"/>
                </a:solidFill>
                <a:latin typeface="Calibri"/>
                <a:ea typeface="ＭＳ Ｐゴシック"/>
                <a:cs typeface="DejaVu Sans"/>
              </a:rPr>
              <a:t>授权使用</a:t>
            </a:r>
            <a:endParaRPr lang="en-US" sz="3200" b="1" kern="0">
              <a:solidFill>
                <a:srgbClr val="000000"/>
              </a:solidFill>
              <a:latin typeface="Calibri"/>
              <a:ea typeface="ＭＳ Ｐゴシック"/>
              <a:cs typeface="DejaVu Sans"/>
            </a:endParaRPr>
          </a:p>
        </p:txBody>
      </p:sp>
    </p:spTree>
    <p:extLst>
      <p:ext uri="{BB962C8B-B14F-4D97-AF65-F5344CB8AC3E}">
        <p14:creationId xmlns:p14="http://schemas.microsoft.com/office/powerpoint/2010/main" val="2217583998"/>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Rectangle 3"/>
          <p:cNvSpPr>
            <a:spLocks noGrp="1" noChangeArrowheads="1"/>
          </p:cNvSpPr>
          <p:nvPr>
            <p:ph type="body" sz="half" idx="1"/>
          </p:nvPr>
        </p:nvSpPr>
        <p:spPr>
          <a:xfrm>
            <a:off x="0" y="0"/>
            <a:ext cx="5334000" cy="6858000"/>
          </a:xfrm>
          <a:solidFill>
            <a:srgbClr val="FFFF00"/>
          </a:solidFill>
        </p:spPr>
        <p:txBody>
          <a:bodyPr/>
          <a:lstStyle/>
          <a:p>
            <a:pPr eaLnBrk="1" hangingPunct="1">
              <a:lnSpc>
                <a:spcPct val="90000"/>
              </a:lnSpc>
              <a:buFontTx/>
              <a:buNone/>
            </a:pPr>
            <a:endParaRPr lang="en-US" sz="2800">
              <a:latin typeface="Arial" charset="0"/>
            </a:endParaRPr>
          </a:p>
          <a:p>
            <a:pPr lvl="1" eaLnBrk="1" hangingPunct="1">
              <a:lnSpc>
                <a:spcPct val="90000"/>
              </a:lnSpc>
            </a:pPr>
            <a:endParaRPr lang="en-US" sz="2400">
              <a:latin typeface="Arial" charset="0"/>
              <a:cs typeface="Arial" charset="0"/>
            </a:endParaRPr>
          </a:p>
          <a:p>
            <a:pPr eaLnBrk="1" hangingPunct="1">
              <a:lnSpc>
                <a:spcPct val="90000"/>
              </a:lnSpc>
            </a:pPr>
            <a:endParaRPr lang="en-US" sz="2800">
              <a:latin typeface="Arial" charset="0"/>
            </a:endParaRPr>
          </a:p>
          <a:p>
            <a:pPr eaLnBrk="1" hangingPunct="1">
              <a:lnSpc>
                <a:spcPct val="90000"/>
              </a:lnSpc>
            </a:pPr>
            <a:endParaRPr lang="en-US" sz="2800">
              <a:latin typeface="Arial" charset="0"/>
            </a:endParaRPr>
          </a:p>
          <a:p>
            <a:pPr eaLnBrk="1" hangingPunct="1">
              <a:lnSpc>
                <a:spcPct val="90000"/>
              </a:lnSpc>
            </a:pPr>
            <a:endParaRPr lang="en-US" sz="2800">
              <a:latin typeface="Arial" charset="0"/>
            </a:endParaRPr>
          </a:p>
          <a:p>
            <a:pPr eaLnBrk="1" hangingPunct="1">
              <a:lnSpc>
                <a:spcPct val="90000"/>
              </a:lnSpc>
            </a:pPr>
            <a:r>
              <a:rPr lang="zh-CN" altLang="en-US" sz="2800">
                <a:latin typeface="Arial" charset="0"/>
              </a:rPr>
              <a:t>犹大国灭亡前所写。</a:t>
            </a:r>
            <a:endParaRPr lang="en-US" altLang="ja-JP" sz="2800">
              <a:latin typeface="Arial" charset="0"/>
            </a:endParaRPr>
          </a:p>
          <a:p>
            <a:pPr lvl="2" eaLnBrk="1" hangingPunct="1">
              <a:lnSpc>
                <a:spcPct val="90000"/>
              </a:lnSpc>
            </a:pPr>
            <a:endParaRPr lang="en-US" sz="2000">
              <a:latin typeface="Arial" charset="0"/>
              <a:cs typeface="Arial" charset="0"/>
            </a:endParaRPr>
          </a:p>
          <a:p>
            <a:pPr eaLnBrk="1" hangingPunct="1">
              <a:lnSpc>
                <a:spcPct val="90000"/>
              </a:lnSpc>
            </a:pPr>
            <a:r>
              <a:rPr lang="zh-CN" altLang="en-US" sz="2800">
                <a:latin typeface="Arial" charset="0"/>
              </a:rPr>
              <a:t>涵盖主前</a:t>
            </a:r>
            <a:r>
              <a:rPr lang="en-US" altLang="ja-JP" sz="2800">
                <a:latin typeface="Arial" charset="0"/>
              </a:rPr>
              <a:t>852 to 560 (293 </a:t>
            </a:r>
            <a:r>
              <a:rPr lang="zh-CN" altLang="en-US" sz="2800">
                <a:latin typeface="Arial" charset="0"/>
              </a:rPr>
              <a:t>年</a:t>
            </a:r>
            <a:r>
              <a:rPr lang="en-US" altLang="ja-JP" sz="2800">
                <a:latin typeface="Arial" charset="0"/>
              </a:rPr>
              <a:t>)</a:t>
            </a:r>
          </a:p>
          <a:p>
            <a:pPr lvl="2" eaLnBrk="1" hangingPunct="1">
              <a:lnSpc>
                <a:spcPct val="90000"/>
              </a:lnSpc>
            </a:pPr>
            <a:endParaRPr lang="en-US" sz="2000">
              <a:latin typeface="Arial" charset="0"/>
              <a:cs typeface="Arial" charset="0"/>
            </a:endParaRPr>
          </a:p>
          <a:p>
            <a:pPr eaLnBrk="1" hangingPunct="1">
              <a:lnSpc>
                <a:spcPct val="90000"/>
              </a:lnSpc>
            </a:pPr>
            <a:r>
              <a:rPr lang="zh-CN" altLang="en-US" sz="2800">
                <a:latin typeface="Arial" charset="0"/>
              </a:rPr>
              <a:t>以色列国在主前</a:t>
            </a:r>
            <a:r>
              <a:rPr lang="en-US" altLang="ja-JP" sz="2800">
                <a:latin typeface="Arial" charset="0"/>
              </a:rPr>
              <a:t>722 </a:t>
            </a:r>
            <a:r>
              <a:rPr lang="zh-CN" altLang="en-US" sz="2800">
                <a:latin typeface="Arial" charset="0"/>
              </a:rPr>
              <a:t>的灭亡</a:t>
            </a:r>
            <a:endParaRPr lang="en-US" altLang="ja-JP" sz="2800">
              <a:latin typeface="Arial" charset="0"/>
            </a:endParaRPr>
          </a:p>
          <a:p>
            <a:pPr lvl="2" eaLnBrk="1" hangingPunct="1">
              <a:lnSpc>
                <a:spcPct val="90000"/>
              </a:lnSpc>
            </a:pPr>
            <a:endParaRPr lang="en-US" sz="2000">
              <a:latin typeface="Arial" charset="0"/>
              <a:cs typeface="Arial" charset="0"/>
            </a:endParaRPr>
          </a:p>
          <a:p>
            <a:pPr eaLnBrk="1" hangingPunct="1">
              <a:lnSpc>
                <a:spcPct val="90000"/>
              </a:lnSpc>
            </a:pPr>
            <a:r>
              <a:rPr lang="zh-CN" altLang="en-US" sz="2800">
                <a:latin typeface="Arial" charset="0"/>
              </a:rPr>
              <a:t>犹大国在主前</a:t>
            </a:r>
            <a:r>
              <a:rPr lang="en-US" altLang="ja-JP" sz="2800">
                <a:latin typeface="Arial" charset="0"/>
              </a:rPr>
              <a:t> 586 </a:t>
            </a:r>
            <a:r>
              <a:rPr lang="zh-CN" altLang="en-US" sz="2800">
                <a:latin typeface="Arial" charset="0"/>
              </a:rPr>
              <a:t>的灭亡</a:t>
            </a:r>
            <a:endParaRPr lang="en-US" altLang="ja-JP" sz="2800">
              <a:latin typeface="Arial" charset="0"/>
            </a:endParaRPr>
          </a:p>
          <a:p>
            <a:pPr lvl="2" eaLnBrk="1" hangingPunct="1">
              <a:lnSpc>
                <a:spcPct val="90000"/>
              </a:lnSpc>
            </a:pPr>
            <a:endParaRPr lang="en-US" sz="2000">
              <a:latin typeface="Arial" charset="0"/>
              <a:cs typeface="Arial" charset="0"/>
            </a:endParaRPr>
          </a:p>
          <a:p>
            <a:pPr eaLnBrk="1" hangingPunct="1">
              <a:lnSpc>
                <a:spcPct val="90000"/>
              </a:lnSpc>
            </a:pPr>
            <a:r>
              <a:rPr lang="zh-CN" altLang="en-US" sz="2800">
                <a:latin typeface="Arial" charset="0"/>
              </a:rPr>
              <a:t>约雅斤在主前</a:t>
            </a:r>
            <a:r>
              <a:rPr lang="en-US" altLang="zh-CN" sz="2800">
                <a:latin typeface="Arial" charset="0"/>
              </a:rPr>
              <a:t>560</a:t>
            </a:r>
            <a:r>
              <a:rPr lang="zh-CN" altLang="en-US" sz="2800">
                <a:latin typeface="Arial" charset="0"/>
              </a:rPr>
              <a:t>得释放</a:t>
            </a:r>
            <a:endParaRPr lang="en-GB" sz="2800">
              <a:latin typeface="Arial" charset="0"/>
            </a:endParaRPr>
          </a:p>
        </p:txBody>
      </p:sp>
      <p:pic>
        <p:nvPicPr>
          <p:cNvPr id="327682" name="Picture 5"/>
          <p:cNvPicPr>
            <a:picLocks noGrp="1" noChangeAspect="1" noChangeArrowheads="1"/>
          </p:cNvPicPr>
          <p:nvPr>
            <p:ph sz="quarter" idx="2"/>
          </p:nvPr>
        </p:nvPicPr>
        <p:blipFill>
          <a:blip r:embed="rId4" cstate="email">
            <a:extLst>
              <a:ext uri="{28A0092B-C50C-407E-A947-70E740481C1C}">
                <a14:useLocalDpi xmlns:a14="http://schemas.microsoft.com/office/drawing/2010/main" val="0"/>
              </a:ext>
            </a:extLst>
          </a:blip>
          <a:srcRect/>
          <a:stretch>
            <a:fillRect/>
          </a:stretch>
        </p:blipFill>
        <p:spPr>
          <a:xfrm>
            <a:off x="5334000" y="0"/>
            <a:ext cx="3810000" cy="6858000"/>
          </a:xfrm>
        </p:spPr>
      </p:pic>
      <p:sp>
        <p:nvSpPr>
          <p:cNvPr id="327683" name="Text Box 10"/>
          <p:cNvSpPr txBox="1">
            <a:spLocks noChangeArrowheads="1"/>
          </p:cNvSpPr>
          <p:nvPr/>
        </p:nvSpPr>
        <p:spPr bwMode="auto">
          <a:xfrm>
            <a:off x="5783263" y="5943600"/>
            <a:ext cx="2749550" cy="784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zh-CN" altLang="en-US" sz="2500">
                <a:latin typeface="Tahoma" charset="0"/>
                <a:cs typeface="Arial" charset="0"/>
              </a:rPr>
              <a:t>以色列和犹大王国</a:t>
            </a:r>
            <a:endParaRPr lang="en-US" altLang="ja-JP" sz="2500">
              <a:latin typeface="Tahoma" charset="0"/>
              <a:cs typeface="Arial" charset="0"/>
            </a:endParaRPr>
          </a:p>
          <a:p>
            <a:pPr algn="r" eaLnBrk="1" hangingPunct="1"/>
            <a:r>
              <a:rPr lang="en-US" sz="2000">
                <a:latin typeface="Tahoma" charset="0"/>
                <a:cs typeface="Arial" charset="0"/>
              </a:rPr>
              <a:t> </a:t>
            </a:r>
            <a:endParaRPr lang="en-GB" sz="2000">
              <a:latin typeface="Tahoma" charset="0"/>
              <a:cs typeface="Arial" charset="0"/>
            </a:endParaRPr>
          </a:p>
        </p:txBody>
      </p:sp>
      <p:sp>
        <p:nvSpPr>
          <p:cNvPr id="327684" name="WordArt 12"/>
          <p:cNvSpPr>
            <a:spLocks noChangeArrowheads="1" noChangeShapeType="1" noTextEdit="1"/>
          </p:cNvSpPr>
          <p:nvPr/>
        </p:nvSpPr>
        <p:spPr bwMode="auto">
          <a:xfrm>
            <a:off x="6019800" y="3962400"/>
            <a:ext cx="1295400" cy="609600"/>
          </a:xfrm>
          <a:prstGeom prst="rect">
            <a:avLst/>
          </a:prstGeom>
        </p:spPr>
        <p:txBody>
          <a:bodyPr wrap="none" fromWordArt="1">
            <a:prstTxWarp prst="textPlain">
              <a:avLst>
                <a:gd name="adj" fmla="val 50000"/>
              </a:avLst>
            </a:prstTxWarp>
          </a:bodyPr>
          <a:lstStyle/>
          <a:p>
            <a:pPr algn="ctr"/>
            <a:r>
              <a:rPr lang="zh-TW" altLang="en-US" sz="3600" kern="10">
                <a:ln w="9525">
                  <a:solidFill>
                    <a:srgbClr val="000000"/>
                  </a:solidFill>
                  <a:round/>
                  <a:headEnd/>
                  <a:tailEnd/>
                </a:ln>
                <a:solidFill>
                  <a:srgbClr val="FFFFFF"/>
                </a:solidFill>
                <a:latin typeface="+mn-ea"/>
                <a:ea typeface="+mn-ea"/>
                <a:cs typeface="+mn-ea"/>
              </a:rPr>
              <a:t>犹大</a:t>
            </a:r>
            <a:endParaRPr lang="en-US" sz="3600" kern="10">
              <a:ln w="9525">
                <a:solidFill>
                  <a:srgbClr val="000000"/>
                </a:solidFill>
                <a:round/>
                <a:headEnd/>
                <a:tailEnd/>
              </a:ln>
              <a:solidFill>
                <a:srgbClr val="FFFFFF"/>
              </a:solidFill>
              <a:latin typeface="+mn-ea"/>
              <a:ea typeface="+mn-ea"/>
              <a:cs typeface="+mn-ea"/>
            </a:endParaRPr>
          </a:p>
        </p:txBody>
      </p:sp>
      <p:sp>
        <p:nvSpPr>
          <p:cNvPr id="34822" name="WordArt 13"/>
          <p:cNvSpPr>
            <a:spLocks noChangeArrowheads="1" noChangeShapeType="1" noTextEdit="1"/>
          </p:cNvSpPr>
          <p:nvPr/>
        </p:nvSpPr>
        <p:spPr bwMode="auto">
          <a:xfrm>
            <a:off x="6400800" y="2819400"/>
            <a:ext cx="1295400" cy="609600"/>
          </a:xfrm>
          <a:prstGeom prst="rect">
            <a:avLst/>
          </a:prstGeom>
        </p:spPr>
        <p:txBody>
          <a:bodyPr wrap="none" fromWordArt="1">
            <a:prstTxWarp prst="textPlain">
              <a:avLst>
                <a:gd name="adj" fmla="val 50000"/>
              </a:avLst>
            </a:prstTxWarp>
          </a:bodyPr>
          <a:lstStyle/>
          <a:p>
            <a:pPr algn="ctr">
              <a:defRPr/>
            </a:pPr>
            <a:r>
              <a:rPr lang="zh-CN" altLang="en-US" sz="3600" kern="10" dirty="0">
                <a:ln w="9525">
                  <a:solidFill>
                    <a:srgbClr val="000000"/>
                  </a:solidFill>
                  <a:round/>
                  <a:headEnd/>
                  <a:tailEnd/>
                </a:ln>
                <a:solidFill>
                  <a:schemeClr val="bg1"/>
                </a:solidFill>
                <a:latin typeface="Arial Black"/>
                <a:ea typeface="+mn-ea"/>
                <a:cs typeface="+mn-cs"/>
              </a:rPr>
              <a:t>以色列</a:t>
            </a:r>
            <a:r>
              <a:rPr lang="en-US" sz="3600" kern="10" dirty="0">
                <a:ln w="9525">
                  <a:solidFill>
                    <a:srgbClr val="000000"/>
                  </a:solidFill>
                  <a:round/>
                  <a:headEnd/>
                  <a:tailEnd/>
                </a:ln>
                <a:solidFill>
                  <a:schemeClr val="bg1"/>
                </a:solidFill>
                <a:latin typeface="Arial Black"/>
                <a:ea typeface="+mn-ea"/>
                <a:cs typeface="+mn-cs"/>
              </a:rPr>
              <a:t>l</a:t>
            </a:r>
          </a:p>
        </p:txBody>
      </p:sp>
      <p:sp>
        <p:nvSpPr>
          <p:cNvPr id="327686" name="WordArt 15"/>
          <p:cNvSpPr>
            <a:spLocks noChangeArrowheads="1" noChangeShapeType="1" noTextEdit="1"/>
          </p:cNvSpPr>
          <p:nvPr/>
        </p:nvSpPr>
        <p:spPr bwMode="auto">
          <a:xfrm>
            <a:off x="66675" y="-400050"/>
            <a:ext cx="3743325" cy="2914650"/>
          </a:xfrm>
          <a:prstGeom prst="rect">
            <a:avLst/>
          </a:prstGeom>
        </p:spPr>
        <p:txBody>
          <a:bodyPr wrap="none" fromWordArt="1">
            <a:prstTxWarp prst="textSlantUp">
              <a:avLst>
                <a:gd name="adj" fmla="val 55556"/>
              </a:avLst>
            </a:prstTxWarp>
          </a:bodyPr>
          <a:lstStyle/>
          <a:p>
            <a:pPr algn="ctr"/>
            <a:r>
              <a:rPr lang="zh-TW" altLang="en-US" sz="3600" kern="10">
                <a:ln w="9525">
                  <a:solidFill>
                    <a:srgbClr val="000000"/>
                  </a:solidFill>
                  <a:round/>
                  <a:headEnd/>
                  <a:tailEnd/>
                </a:ln>
                <a:solidFill>
                  <a:srgbClr val="CC3300"/>
                </a:solidFill>
                <a:latin typeface="+mn-ea"/>
                <a:ea typeface="+mn-ea"/>
                <a:cs typeface="+mn-ea"/>
              </a:rPr>
              <a:t>状况</a:t>
            </a:r>
            <a:endParaRPr lang="en-US" sz="3600" kern="10">
              <a:ln w="9525">
                <a:solidFill>
                  <a:srgbClr val="000000"/>
                </a:solidFill>
                <a:round/>
                <a:headEnd/>
                <a:tailEnd/>
              </a:ln>
              <a:solidFill>
                <a:srgbClr val="CC3300"/>
              </a:solidFill>
              <a:latin typeface="+mn-ea"/>
              <a:ea typeface="+mn-ea"/>
              <a:cs typeface="+mn-ea"/>
            </a:endParaRPr>
          </a:p>
        </p:txBody>
      </p:sp>
      <p:sp>
        <p:nvSpPr>
          <p:cNvPr id="327687" name="Text Box 16"/>
          <p:cNvSpPr txBox="1">
            <a:spLocks noChangeArrowheads="1"/>
          </p:cNvSpPr>
          <p:nvPr/>
        </p:nvSpPr>
        <p:spPr bwMode="auto">
          <a:xfrm>
            <a:off x="8226425" y="73025"/>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latin typeface="Tahoma" charset="0"/>
                <a:cs typeface="Arial" charset="0"/>
              </a:rPr>
              <a:t>250</a:t>
            </a:r>
            <a:endParaRPr lang="en-GB" b="1">
              <a:latin typeface="Tahoma" charset="0"/>
              <a:cs typeface="Arial" charset="0"/>
            </a:endParaRPr>
          </a:p>
        </p:txBody>
      </p:sp>
    </p:spTree>
  </p:cSld>
  <p:clrMapOvr>
    <a:masterClrMapping/>
  </p:clrMapOvr>
  <p:transition>
    <p:comb/>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74755">
                                            <p:txEl>
                                              <p:pRg st="5" end="5"/>
                                            </p:txEl>
                                          </p:spTgt>
                                        </p:tgtEl>
                                        <p:attrNameLst>
                                          <p:attrName>style.visibility</p:attrName>
                                        </p:attrNameLst>
                                      </p:cBhvr>
                                      <p:to>
                                        <p:strVal val="visible"/>
                                      </p:to>
                                    </p:set>
                                    <p:animEffect transition="in" filter="fade">
                                      <p:cBhvr>
                                        <p:cTn id="7" dur="1000"/>
                                        <p:tgtEl>
                                          <p:spTgt spid="74755">
                                            <p:txEl>
                                              <p:pRg st="5" end="5"/>
                                            </p:txEl>
                                          </p:spTgt>
                                        </p:tgtEl>
                                      </p:cBhvr>
                                    </p:animEffect>
                                    <p:anim calcmode="lin" valueType="num">
                                      <p:cBhvr>
                                        <p:cTn id="8" dur="1000" fill="hold"/>
                                        <p:tgtEl>
                                          <p:spTgt spid="74755">
                                            <p:txEl>
                                              <p:pRg st="5" end="5"/>
                                            </p:txEl>
                                          </p:spTgt>
                                        </p:tgtEl>
                                        <p:attrNameLst>
                                          <p:attrName>ppt_x</p:attrName>
                                        </p:attrNameLst>
                                      </p:cBhvr>
                                      <p:tavLst>
                                        <p:tav tm="0">
                                          <p:val>
                                            <p:strVal val="#ppt_x"/>
                                          </p:val>
                                        </p:tav>
                                        <p:tav tm="100000">
                                          <p:val>
                                            <p:strVal val="#ppt_x"/>
                                          </p:val>
                                        </p:tav>
                                      </p:tavLst>
                                    </p:anim>
                                    <p:anim calcmode="lin" valueType="num">
                                      <p:cBhvr>
                                        <p:cTn id="9" dur="1000" fill="hold"/>
                                        <p:tgtEl>
                                          <p:spTgt spid="74755">
                                            <p:txEl>
                                              <p:pRg st="5" end="5"/>
                                            </p:txEl>
                                          </p:spTgt>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3" name="camera.wav"/>
                                        </p:tgtEl>
                                      </p:cMediaNode>
                                    </p:audio>
                                  </p:subTnLst>
                                </p:cTn>
                              </p:par>
                            </p:childTnLst>
                          </p:cTn>
                        </p:par>
                      </p:childTnLst>
                    </p:cTn>
                  </p:par>
                  <p:par>
                    <p:cTn id="10" fill="hold" nodeType="clickPar">
                      <p:stCondLst>
                        <p:cond delay="indefinite"/>
                      </p:stCondLst>
                      <p:childTnLst>
                        <p:par>
                          <p:cTn id="11" fill="hold" nodeType="withGroup">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74755">
                                            <p:txEl>
                                              <p:pRg st="7" end="7"/>
                                            </p:txEl>
                                          </p:spTgt>
                                        </p:tgtEl>
                                        <p:attrNameLst>
                                          <p:attrName>style.visibility</p:attrName>
                                        </p:attrNameLst>
                                      </p:cBhvr>
                                      <p:to>
                                        <p:strVal val="visible"/>
                                      </p:to>
                                    </p:set>
                                    <p:animEffect transition="in" filter="fade">
                                      <p:cBhvr>
                                        <p:cTn id="14" dur="1000"/>
                                        <p:tgtEl>
                                          <p:spTgt spid="74755">
                                            <p:txEl>
                                              <p:pRg st="7" end="7"/>
                                            </p:txEl>
                                          </p:spTgt>
                                        </p:tgtEl>
                                      </p:cBhvr>
                                    </p:animEffect>
                                    <p:anim calcmode="lin" valueType="num">
                                      <p:cBhvr>
                                        <p:cTn id="15" dur="1000" fill="hold"/>
                                        <p:tgtEl>
                                          <p:spTgt spid="74755">
                                            <p:txEl>
                                              <p:pRg st="7" end="7"/>
                                            </p:txEl>
                                          </p:spTgt>
                                        </p:tgtEl>
                                        <p:attrNameLst>
                                          <p:attrName>ppt_x</p:attrName>
                                        </p:attrNameLst>
                                      </p:cBhvr>
                                      <p:tavLst>
                                        <p:tav tm="0">
                                          <p:val>
                                            <p:strVal val="#ppt_x"/>
                                          </p:val>
                                        </p:tav>
                                        <p:tav tm="100000">
                                          <p:val>
                                            <p:strVal val="#ppt_x"/>
                                          </p:val>
                                        </p:tav>
                                      </p:tavLst>
                                    </p:anim>
                                    <p:anim calcmode="lin" valueType="num">
                                      <p:cBhvr>
                                        <p:cTn id="16" dur="1000" fill="hold"/>
                                        <p:tgtEl>
                                          <p:spTgt spid="74755">
                                            <p:txEl>
                                              <p:pRg st="7" end="7"/>
                                            </p:txEl>
                                          </p:spTgt>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3" name="camera.wav"/>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74755">
                                            <p:txEl>
                                              <p:pRg st="9" end="9"/>
                                            </p:txEl>
                                          </p:spTgt>
                                        </p:tgtEl>
                                        <p:attrNameLst>
                                          <p:attrName>style.visibility</p:attrName>
                                        </p:attrNameLst>
                                      </p:cBhvr>
                                      <p:to>
                                        <p:strVal val="visible"/>
                                      </p:to>
                                    </p:set>
                                    <p:animEffect transition="in" filter="fade">
                                      <p:cBhvr>
                                        <p:cTn id="21" dur="1000"/>
                                        <p:tgtEl>
                                          <p:spTgt spid="74755">
                                            <p:txEl>
                                              <p:pRg st="9" end="9"/>
                                            </p:txEl>
                                          </p:spTgt>
                                        </p:tgtEl>
                                      </p:cBhvr>
                                    </p:animEffect>
                                    <p:anim calcmode="lin" valueType="num">
                                      <p:cBhvr>
                                        <p:cTn id="22" dur="1000" fill="hold"/>
                                        <p:tgtEl>
                                          <p:spTgt spid="74755">
                                            <p:txEl>
                                              <p:pRg st="9" end="9"/>
                                            </p:txEl>
                                          </p:spTgt>
                                        </p:tgtEl>
                                        <p:attrNameLst>
                                          <p:attrName>ppt_x</p:attrName>
                                        </p:attrNameLst>
                                      </p:cBhvr>
                                      <p:tavLst>
                                        <p:tav tm="0">
                                          <p:val>
                                            <p:strVal val="#ppt_x"/>
                                          </p:val>
                                        </p:tav>
                                        <p:tav tm="100000">
                                          <p:val>
                                            <p:strVal val="#ppt_x"/>
                                          </p:val>
                                        </p:tav>
                                      </p:tavLst>
                                    </p:anim>
                                    <p:anim calcmode="lin" valueType="num">
                                      <p:cBhvr>
                                        <p:cTn id="23" dur="1000" fill="hold"/>
                                        <p:tgtEl>
                                          <p:spTgt spid="74755">
                                            <p:txEl>
                                              <p:pRg st="9" end="9"/>
                                            </p:txEl>
                                          </p:spTgt>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3" name="camera.wav"/>
                                        </p:tgtEl>
                                      </p:cMediaNode>
                                    </p:audio>
                                  </p:subTnLst>
                                </p:cTn>
                              </p:par>
                            </p:childTnLst>
                          </p:cTn>
                        </p:par>
                      </p:childTnLst>
                    </p:cTn>
                  </p:par>
                  <p:par>
                    <p:cTn id="24" fill="hold" nodeType="clickPar">
                      <p:stCondLst>
                        <p:cond delay="indefinite"/>
                      </p:stCondLst>
                      <p:childTnLst>
                        <p:par>
                          <p:cTn id="25" fill="hold" nodeType="withGroup">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74755">
                                            <p:txEl>
                                              <p:pRg st="11" end="11"/>
                                            </p:txEl>
                                          </p:spTgt>
                                        </p:tgtEl>
                                        <p:attrNameLst>
                                          <p:attrName>style.visibility</p:attrName>
                                        </p:attrNameLst>
                                      </p:cBhvr>
                                      <p:to>
                                        <p:strVal val="visible"/>
                                      </p:to>
                                    </p:set>
                                    <p:animEffect transition="in" filter="fade">
                                      <p:cBhvr>
                                        <p:cTn id="28" dur="1000"/>
                                        <p:tgtEl>
                                          <p:spTgt spid="74755">
                                            <p:txEl>
                                              <p:pRg st="11" end="11"/>
                                            </p:txEl>
                                          </p:spTgt>
                                        </p:tgtEl>
                                      </p:cBhvr>
                                    </p:animEffect>
                                    <p:anim calcmode="lin" valueType="num">
                                      <p:cBhvr>
                                        <p:cTn id="29" dur="1000" fill="hold"/>
                                        <p:tgtEl>
                                          <p:spTgt spid="74755">
                                            <p:txEl>
                                              <p:pRg st="11" end="11"/>
                                            </p:txEl>
                                          </p:spTgt>
                                        </p:tgtEl>
                                        <p:attrNameLst>
                                          <p:attrName>ppt_x</p:attrName>
                                        </p:attrNameLst>
                                      </p:cBhvr>
                                      <p:tavLst>
                                        <p:tav tm="0">
                                          <p:val>
                                            <p:strVal val="#ppt_x"/>
                                          </p:val>
                                        </p:tav>
                                        <p:tav tm="100000">
                                          <p:val>
                                            <p:strVal val="#ppt_x"/>
                                          </p:val>
                                        </p:tav>
                                      </p:tavLst>
                                    </p:anim>
                                    <p:anim calcmode="lin" valueType="num">
                                      <p:cBhvr>
                                        <p:cTn id="30" dur="1000" fill="hold"/>
                                        <p:tgtEl>
                                          <p:spTgt spid="74755">
                                            <p:txEl>
                                              <p:pRg st="11" end="11"/>
                                            </p:txEl>
                                          </p:spTgt>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26"/>
                                            </p:cond>
                                          </p:stCondLst>
                                          <p:endCondLst>
                                            <p:cond evt="onStopAudio" delay="0">
                                              <p:tgtEl>
                                                <p:sldTgt/>
                                              </p:tgtEl>
                                            </p:cond>
                                          </p:endCondLst>
                                        </p:cTn>
                                        <p:tgtEl>
                                          <p:sndTgt r:embed="rId3" name="camera.wav"/>
                                        </p:tgtEl>
                                      </p:cMediaNode>
                                    </p:audio>
                                  </p:subTnLst>
                                </p:cTn>
                              </p:par>
                            </p:childTnLst>
                          </p:cTn>
                        </p:par>
                      </p:childTnLst>
                    </p:cTn>
                  </p:par>
                  <p:par>
                    <p:cTn id="31" fill="hold" nodeType="clickPar">
                      <p:stCondLst>
                        <p:cond delay="indefinite"/>
                      </p:stCondLst>
                      <p:childTnLst>
                        <p:par>
                          <p:cTn id="32" fill="hold" nodeType="withGroup">
                            <p:stCondLst>
                              <p:cond delay="0"/>
                            </p:stCondLst>
                            <p:childTnLst>
                              <p:par>
                                <p:cTn id="33" presetID="47" presetClass="entr" presetSubtype="0" fill="hold" grpId="0" nodeType="clickEffect">
                                  <p:stCondLst>
                                    <p:cond delay="0"/>
                                  </p:stCondLst>
                                  <p:childTnLst>
                                    <p:set>
                                      <p:cBhvr>
                                        <p:cTn id="34" dur="1" fill="hold">
                                          <p:stCondLst>
                                            <p:cond delay="0"/>
                                          </p:stCondLst>
                                        </p:cTn>
                                        <p:tgtEl>
                                          <p:spTgt spid="74755">
                                            <p:txEl>
                                              <p:pRg st="13" end="13"/>
                                            </p:txEl>
                                          </p:spTgt>
                                        </p:tgtEl>
                                        <p:attrNameLst>
                                          <p:attrName>style.visibility</p:attrName>
                                        </p:attrNameLst>
                                      </p:cBhvr>
                                      <p:to>
                                        <p:strVal val="visible"/>
                                      </p:to>
                                    </p:set>
                                    <p:animEffect transition="in" filter="fade">
                                      <p:cBhvr>
                                        <p:cTn id="35" dur="1000"/>
                                        <p:tgtEl>
                                          <p:spTgt spid="74755">
                                            <p:txEl>
                                              <p:pRg st="13" end="13"/>
                                            </p:txEl>
                                          </p:spTgt>
                                        </p:tgtEl>
                                      </p:cBhvr>
                                    </p:animEffect>
                                    <p:anim calcmode="lin" valueType="num">
                                      <p:cBhvr>
                                        <p:cTn id="36" dur="1000" fill="hold"/>
                                        <p:tgtEl>
                                          <p:spTgt spid="74755">
                                            <p:txEl>
                                              <p:pRg st="13" end="13"/>
                                            </p:txEl>
                                          </p:spTgt>
                                        </p:tgtEl>
                                        <p:attrNameLst>
                                          <p:attrName>ppt_x</p:attrName>
                                        </p:attrNameLst>
                                      </p:cBhvr>
                                      <p:tavLst>
                                        <p:tav tm="0">
                                          <p:val>
                                            <p:strVal val="#ppt_x"/>
                                          </p:val>
                                        </p:tav>
                                        <p:tav tm="100000">
                                          <p:val>
                                            <p:strVal val="#ppt_x"/>
                                          </p:val>
                                        </p:tav>
                                      </p:tavLst>
                                    </p:anim>
                                    <p:anim calcmode="lin" valueType="num">
                                      <p:cBhvr>
                                        <p:cTn id="37" dur="1000" fill="hold"/>
                                        <p:tgtEl>
                                          <p:spTgt spid="74755">
                                            <p:txEl>
                                              <p:pRg st="13" end="13"/>
                                            </p:txEl>
                                          </p:spTgt>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33"/>
                                            </p:cond>
                                          </p:stCondLst>
                                          <p:endCondLst>
                                            <p:cond evt="onStopAudio" delay="0">
                                              <p:tgtEl>
                                                <p:sldTgt/>
                                              </p:tgtEl>
                                            </p:cond>
                                          </p:endCondLst>
                                        </p:cTn>
                                        <p:tgtEl>
                                          <p:sndTgt r:embed="rId3" name="camera.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5" grpId="0" build="p"/>
    </p:bldLst>
  </p:timing>
</p:sld>
</file>

<file path=ppt/slides/slide8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329729" name="Picture 12"/>
          <p:cNvPicPr>
            <a:picLocks noGrp="1" noChangeAspect="1" noChangeArrowheads="1"/>
          </p:cNvPicPr>
          <p:nvPr>
            <p:ph sz="quarter" idx="3"/>
          </p:nvPr>
        </p:nvPicPr>
        <p:blipFill>
          <a:blip r:embed="rId3" cstate="email">
            <a:extLst>
              <a:ext uri="{28A0092B-C50C-407E-A947-70E740481C1C}">
                <a14:useLocalDpi xmlns:a14="http://schemas.microsoft.com/office/drawing/2010/main" val="0"/>
              </a:ext>
            </a:extLst>
          </a:blip>
          <a:srcRect/>
          <a:stretch>
            <a:fillRect/>
          </a:stretch>
        </p:blipFill>
        <p:spPr>
          <a:xfrm>
            <a:off x="0" y="1371600"/>
            <a:ext cx="9144000" cy="5486400"/>
          </a:xfrm>
          <a:solidFill>
            <a:schemeClr val="accent1"/>
          </a:solidFill>
        </p:spPr>
      </p:pic>
      <p:sp>
        <p:nvSpPr>
          <p:cNvPr id="329730" name="Text Box 15"/>
          <p:cNvSpPr txBox="1">
            <a:spLocks noChangeArrowheads="1"/>
          </p:cNvSpPr>
          <p:nvPr/>
        </p:nvSpPr>
        <p:spPr bwMode="auto">
          <a:xfrm>
            <a:off x="558800" y="6400800"/>
            <a:ext cx="34163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1800">
                <a:solidFill>
                  <a:schemeClr val="bg1"/>
                </a:solidFill>
                <a:latin typeface="Tahoma" charset="0"/>
                <a:cs typeface="Arial" charset="0"/>
              </a:rPr>
              <a:t>以色列人径由洼地贝单被俘虏。</a:t>
            </a:r>
            <a:endParaRPr lang="en-GB">
              <a:solidFill>
                <a:schemeClr val="bg1"/>
              </a:solidFill>
              <a:latin typeface="Tahoma" charset="0"/>
              <a:cs typeface="Arial" charset="0"/>
            </a:endParaRPr>
          </a:p>
        </p:txBody>
      </p:sp>
      <p:sp>
        <p:nvSpPr>
          <p:cNvPr id="97298" name="Rectangle 18"/>
          <p:cNvSpPr>
            <a:spLocks noGrp="1" noChangeArrowheads="1"/>
          </p:cNvSpPr>
          <p:nvPr>
            <p:ph type="body" sz="half" idx="1"/>
          </p:nvPr>
        </p:nvSpPr>
        <p:spPr>
          <a:xfrm>
            <a:off x="0" y="0"/>
            <a:ext cx="9144000" cy="1371600"/>
          </a:xfrm>
          <a:solidFill>
            <a:schemeClr val="accent1"/>
          </a:solidFill>
        </p:spPr>
        <p:txBody>
          <a:bodyPr/>
          <a:lstStyle/>
          <a:p>
            <a:pPr eaLnBrk="1" hangingPunct="1"/>
            <a:r>
              <a:rPr lang="zh-CN" altLang="en-US" sz="2800" b="1">
                <a:solidFill>
                  <a:srgbClr val="CC3300"/>
                </a:solidFill>
                <a:latin typeface="Arial" charset="0"/>
              </a:rPr>
              <a:t>写作对象</a:t>
            </a:r>
            <a:r>
              <a:rPr lang="en-US" altLang="ja-JP" sz="2800" b="1">
                <a:solidFill>
                  <a:srgbClr val="CC3300"/>
                </a:solidFill>
                <a:latin typeface="Arial" charset="0"/>
              </a:rPr>
              <a:t>: </a:t>
            </a:r>
            <a:r>
              <a:rPr lang="zh-CN" altLang="en-US" sz="2800" b="1">
                <a:solidFill>
                  <a:srgbClr val="CC3300"/>
                </a:solidFill>
                <a:latin typeface="Arial" charset="0"/>
              </a:rPr>
              <a:t>犹大国</a:t>
            </a:r>
            <a:endParaRPr lang="en-US" altLang="ja-JP" sz="2800" b="1">
              <a:solidFill>
                <a:srgbClr val="CC3300"/>
              </a:solidFill>
              <a:latin typeface="Arial" charset="0"/>
            </a:endParaRPr>
          </a:p>
          <a:p>
            <a:pPr eaLnBrk="1" hangingPunct="1"/>
            <a:r>
              <a:rPr lang="zh-CN" altLang="en-US" sz="2800" b="1">
                <a:solidFill>
                  <a:srgbClr val="CC3300"/>
                </a:solidFill>
                <a:latin typeface="Arial" charset="0"/>
              </a:rPr>
              <a:t>事件</a:t>
            </a:r>
            <a:r>
              <a:rPr lang="en-US" altLang="ja-JP" sz="2800" b="1">
                <a:solidFill>
                  <a:srgbClr val="CC3300"/>
                </a:solidFill>
                <a:latin typeface="Arial" charset="0"/>
              </a:rPr>
              <a:t>: </a:t>
            </a:r>
            <a:r>
              <a:rPr lang="zh-CN" altLang="en-US" sz="2800" b="1">
                <a:solidFill>
                  <a:srgbClr val="CC3300"/>
                </a:solidFill>
                <a:latin typeface="Arial" charset="0"/>
              </a:rPr>
              <a:t>神对以色列和犹大拜偶像的审判</a:t>
            </a:r>
            <a:endParaRPr lang="en-GB" sz="2800" b="1">
              <a:solidFill>
                <a:srgbClr val="CC3300"/>
              </a:solidFill>
              <a:latin typeface="Arial" charset="0"/>
            </a:endParaRPr>
          </a:p>
        </p:txBody>
      </p:sp>
      <p:sp>
        <p:nvSpPr>
          <p:cNvPr id="329732" name="Text Box 20"/>
          <p:cNvSpPr txBox="1">
            <a:spLocks noChangeArrowheads="1"/>
          </p:cNvSpPr>
          <p:nvPr/>
        </p:nvSpPr>
        <p:spPr bwMode="auto">
          <a:xfrm>
            <a:off x="8226425" y="73025"/>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latin typeface="Tahoma" charset="0"/>
                <a:cs typeface="Arial" charset="0"/>
              </a:rPr>
              <a:t>250</a:t>
            </a:r>
            <a:endParaRPr lang="en-GB" b="1">
              <a:latin typeface="Tahoma"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97298">
                                            <p:txEl>
                                              <p:pRg st="0" end="0"/>
                                            </p:txEl>
                                          </p:spTgt>
                                        </p:tgtEl>
                                        <p:attrNameLst>
                                          <p:attrName>style.visibility</p:attrName>
                                        </p:attrNameLst>
                                      </p:cBhvr>
                                      <p:to>
                                        <p:strVal val="visible"/>
                                      </p:to>
                                    </p:set>
                                    <p:animEffect transition="in" filter="fade">
                                      <p:cBhvr>
                                        <p:cTn id="7" dur="1000"/>
                                        <p:tgtEl>
                                          <p:spTgt spid="97298">
                                            <p:txEl>
                                              <p:pRg st="0" end="0"/>
                                            </p:txEl>
                                          </p:spTgt>
                                        </p:tgtEl>
                                      </p:cBhvr>
                                    </p:animEffect>
                                    <p:anim calcmode="lin" valueType="num">
                                      <p:cBhvr>
                                        <p:cTn id="8" dur="1000" fill="hold"/>
                                        <p:tgtEl>
                                          <p:spTgt spid="97298">
                                            <p:txEl>
                                              <p:pRg st="0" end="0"/>
                                            </p:txEl>
                                          </p:spTgt>
                                        </p:tgtEl>
                                        <p:attrNameLst>
                                          <p:attrName>ppt_x</p:attrName>
                                        </p:attrNameLst>
                                      </p:cBhvr>
                                      <p:tavLst>
                                        <p:tav tm="0">
                                          <p:val>
                                            <p:strVal val="#ppt_x"/>
                                          </p:val>
                                        </p:tav>
                                        <p:tav tm="100000">
                                          <p:val>
                                            <p:strVal val="#ppt_x"/>
                                          </p:val>
                                        </p:tav>
                                      </p:tavLst>
                                    </p:anim>
                                    <p:anim calcmode="lin" valueType="num">
                                      <p:cBhvr>
                                        <p:cTn id="9" dur="898" decel="100000" fill="hold"/>
                                        <p:tgtEl>
                                          <p:spTgt spid="97298">
                                            <p:txEl>
                                              <p:pRg st="0" end="0"/>
                                            </p:txEl>
                                          </p:spTgt>
                                        </p:tgtEl>
                                        <p:attrNameLst>
                                          <p:attrName>ppt_y</p:attrName>
                                        </p:attrNameLst>
                                      </p:cBhvr>
                                      <p:tavLst>
                                        <p:tav tm="0">
                                          <p:val>
                                            <p:strVal val="#ppt_y+1"/>
                                          </p:val>
                                        </p:tav>
                                        <p:tav tm="100000">
                                          <p:val>
                                            <p:strVal val="#ppt_y-.03"/>
                                          </p:val>
                                        </p:tav>
                                      </p:tavLst>
                                    </p:anim>
                                    <p:anim calcmode="lin" valueType="num">
                                      <p:cBhvr>
                                        <p:cTn id="10" dur="100" accel="100000" fill="hold">
                                          <p:stCondLst>
                                            <p:cond delay="898"/>
                                          </p:stCondLst>
                                        </p:cTn>
                                        <p:tgtEl>
                                          <p:spTgt spid="97298">
                                            <p:txEl>
                                              <p:pRg st="0" end="0"/>
                                            </p:txEl>
                                          </p:spTgt>
                                        </p:tgtEl>
                                        <p:attrNameLst>
                                          <p:attrName>ppt_y</p:attrName>
                                        </p:attrNameLst>
                                      </p:cBhvr>
                                      <p:tavLst>
                                        <p:tav tm="0">
                                          <p:val>
                                            <p:strVal val="#ppt_y-.03"/>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97298">
                                            <p:txEl>
                                              <p:pRg st="1" end="1"/>
                                            </p:txEl>
                                          </p:spTgt>
                                        </p:tgtEl>
                                        <p:attrNameLst>
                                          <p:attrName>style.visibility</p:attrName>
                                        </p:attrNameLst>
                                      </p:cBhvr>
                                      <p:to>
                                        <p:strVal val="visible"/>
                                      </p:to>
                                    </p:set>
                                    <p:animEffect transition="in" filter="fade">
                                      <p:cBhvr>
                                        <p:cTn id="15" dur="1000"/>
                                        <p:tgtEl>
                                          <p:spTgt spid="97298">
                                            <p:txEl>
                                              <p:pRg st="1" end="1"/>
                                            </p:txEl>
                                          </p:spTgt>
                                        </p:tgtEl>
                                      </p:cBhvr>
                                    </p:animEffect>
                                    <p:anim calcmode="lin" valueType="num">
                                      <p:cBhvr>
                                        <p:cTn id="16" dur="1000" fill="hold"/>
                                        <p:tgtEl>
                                          <p:spTgt spid="97298">
                                            <p:txEl>
                                              <p:pRg st="1" end="1"/>
                                            </p:txEl>
                                          </p:spTgt>
                                        </p:tgtEl>
                                        <p:attrNameLst>
                                          <p:attrName>ppt_x</p:attrName>
                                        </p:attrNameLst>
                                      </p:cBhvr>
                                      <p:tavLst>
                                        <p:tav tm="0">
                                          <p:val>
                                            <p:strVal val="#ppt_x"/>
                                          </p:val>
                                        </p:tav>
                                        <p:tav tm="100000">
                                          <p:val>
                                            <p:strVal val="#ppt_x"/>
                                          </p:val>
                                        </p:tav>
                                      </p:tavLst>
                                    </p:anim>
                                    <p:anim calcmode="lin" valueType="num">
                                      <p:cBhvr>
                                        <p:cTn id="17" dur="898" decel="100000" fill="hold"/>
                                        <p:tgtEl>
                                          <p:spTgt spid="97298">
                                            <p:txEl>
                                              <p:pRg st="1" end="1"/>
                                            </p:txEl>
                                          </p:spTgt>
                                        </p:tgtEl>
                                        <p:attrNameLst>
                                          <p:attrName>ppt_y</p:attrName>
                                        </p:attrNameLst>
                                      </p:cBhvr>
                                      <p:tavLst>
                                        <p:tav tm="0">
                                          <p:val>
                                            <p:strVal val="#ppt_y+1"/>
                                          </p:val>
                                        </p:tav>
                                        <p:tav tm="100000">
                                          <p:val>
                                            <p:strVal val="#ppt_y-.03"/>
                                          </p:val>
                                        </p:tav>
                                      </p:tavLst>
                                    </p:anim>
                                    <p:anim calcmode="lin" valueType="num">
                                      <p:cBhvr>
                                        <p:cTn id="18" dur="100" accel="100000" fill="hold">
                                          <p:stCondLst>
                                            <p:cond delay="898"/>
                                          </p:stCondLst>
                                        </p:cTn>
                                        <p:tgtEl>
                                          <p:spTgt spid="97298">
                                            <p:txEl>
                                              <p:pRg st="1" end="1"/>
                                            </p:txEl>
                                          </p:spTgt>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8" grpId="0" build="p"/>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5"/>
          <p:cNvSpPr>
            <a:spLocks noGrp="1" noChangeArrowheads="1"/>
          </p:cNvSpPr>
          <p:nvPr>
            <p:ph type="title"/>
          </p:nvPr>
        </p:nvSpPr>
        <p:spPr>
          <a:xfrm>
            <a:off x="0" y="0"/>
            <a:ext cx="9144000" cy="762000"/>
          </a:xfrm>
          <a:solidFill>
            <a:schemeClr val="tx1"/>
          </a:solidFill>
        </p:spPr>
        <p:txBody>
          <a:bodyPr/>
          <a:lstStyle/>
          <a:p>
            <a:pPr eaLnBrk="1" hangingPunct="1"/>
            <a:r>
              <a:rPr lang="zh-CN" altLang="en-US" b="1">
                <a:solidFill>
                  <a:schemeClr val="bg1"/>
                </a:solidFill>
                <a:latin typeface="Arial" charset="0"/>
              </a:rPr>
              <a:t>犹太人的俘虏</a:t>
            </a:r>
            <a:endParaRPr lang="en-GB" b="1">
              <a:solidFill>
                <a:schemeClr val="bg1"/>
              </a:solidFill>
              <a:latin typeface="Arial" charset="0"/>
            </a:endParaRPr>
          </a:p>
        </p:txBody>
      </p:sp>
      <p:pic>
        <p:nvPicPr>
          <p:cNvPr id="331778" name="Picture 4"/>
          <p:cNvPicPr>
            <a:picLocks noGrp="1" noChangeAspect="1" noChangeArrowheads="1"/>
          </p:cNvPicPr>
          <p:nvPr>
            <p:ph idx="1"/>
          </p:nvPr>
        </p:nvPicPr>
        <p:blipFill>
          <a:blip r:embed="rId3" cstate="email">
            <a:extLst>
              <a:ext uri="{28A0092B-C50C-407E-A947-70E740481C1C}">
                <a14:useLocalDpi xmlns:a14="http://schemas.microsoft.com/office/drawing/2010/main" val="0"/>
              </a:ext>
            </a:extLst>
          </a:blip>
          <a:srcRect/>
          <a:stretch>
            <a:fillRect/>
          </a:stretch>
        </p:blipFill>
        <p:spPr>
          <a:xfrm>
            <a:off x="0" y="762000"/>
            <a:ext cx="9144000" cy="6096000"/>
          </a:xfrm>
        </p:spPr>
      </p:pic>
      <p:sp>
        <p:nvSpPr>
          <p:cNvPr id="331779" name="Text Box 7"/>
          <p:cNvSpPr txBox="1">
            <a:spLocks noChangeArrowheads="1"/>
          </p:cNvSpPr>
          <p:nvPr/>
        </p:nvSpPr>
        <p:spPr bwMode="auto">
          <a:xfrm>
            <a:off x="304800" y="6521450"/>
            <a:ext cx="31099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solidFill>
                  <a:srgbClr val="FF0000"/>
                </a:solidFill>
                <a:latin typeface="Tahoma" charset="0"/>
                <a:cs typeface="Arial" charset="0"/>
              </a:rPr>
              <a:t>Reference: Moody Atlas, 144</a:t>
            </a:r>
            <a:endParaRPr lang="en-GB" sz="1600" b="1">
              <a:solidFill>
                <a:srgbClr val="FF0000"/>
              </a:solidFill>
              <a:latin typeface="Tahoma" charset="0"/>
              <a:cs typeface="Arial" charset="0"/>
            </a:endParaRPr>
          </a:p>
        </p:txBody>
      </p:sp>
      <p:sp>
        <p:nvSpPr>
          <p:cNvPr id="331780" name="Oval 8"/>
          <p:cNvSpPr>
            <a:spLocks noChangeArrowheads="1"/>
          </p:cNvSpPr>
          <p:nvPr/>
        </p:nvSpPr>
        <p:spPr bwMode="auto">
          <a:xfrm>
            <a:off x="6248400" y="5257800"/>
            <a:ext cx="685800" cy="304800"/>
          </a:xfrm>
          <a:prstGeom prst="ellipse">
            <a:avLst/>
          </a:prstGeom>
          <a:noFill/>
          <a:ln w="571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GB" sz="2000">
              <a:solidFill>
                <a:srgbClr val="009900"/>
              </a:solidFill>
              <a:latin typeface="Tahoma" charset="0"/>
              <a:cs typeface="Arial" charset="0"/>
            </a:endParaRPr>
          </a:p>
        </p:txBody>
      </p:sp>
      <p:sp>
        <p:nvSpPr>
          <p:cNvPr id="331781" name="Oval 10"/>
          <p:cNvSpPr>
            <a:spLocks noChangeArrowheads="1"/>
          </p:cNvSpPr>
          <p:nvPr/>
        </p:nvSpPr>
        <p:spPr bwMode="auto">
          <a:xfrm>
            <a:off x="7315200" y="3124200"/>
            <a:ext cx="990600" cy="5334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cs typeface="Arial" charset="0"/>
            </a:endParaRPr>
          </a:p>
        </p:txBody>
      </p:sp>
      <p:sp>
        <p:nvSpPr>
          <p:cNvPr id="331782" name="Text Box 11"/>
          <p:cNvSpPr txBox="1">
            <a:spLocks noChangeArrowheads="1"/>
          </p:cNvSpPr>
          <p:nvPr/>
        </p:nvSpPr>
        <p:spPr bwMode="auto">
          <a:xfrm>
            <a:off x="4876800" y="2438400"/>
            <a:ext cx="2506663" cy="400050"/>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2000" b="1">
                <a:solidFill>
                  <a:srgbClr val="FF0000"/>
                </a:solidFill>
                <a:latin typeface="Tahoma" charset="0"/>
                <a:cs typeface="Arial" charset="0"/>
              </a:rPr>
              <a:t>以色列被掳到亚述国</a:t>
            </a:r>
            <a:endParaRPr lang="en-GB" sz="2000" b="1">
              <a:solidFill>
                <a:srgbClr val="FF0000"/>
              </a:solidFill>
              <a:latin typeface="Tahoma" charset="0"/>
              <a:cs typeface="Arial" charset="0"/>
            </a:endParaRPr>
          </a:p>
        </p:txBody>
      </p:sp>
      <p:sp>
        <p:nvSpPr>
          <p:cNvPr id="331783" name="Text Box 12"/>
          <p:cNvSpPr txBox="1">
            <a:spLocks noChangeArrowheads="1"/>
          </p:cNvSpPr>
          <p:nvPr/>
        </p:nvSpPr>
        <p:spPr bwMode="auto">
          <a:xfrm>
            <a:off x="4800600" y="5715000"/>
            <a:ext cx="2506663" cy="400050"/>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2000" b="1">
                <a:solidFill>
                  <a:srgbClr val="009900"/>
                </a:solidFill>
                <a:latin typeface="Tahoma" charset="0"/>
                <a:cs typeface="Arial" charset="0"/>
              </a:rPr>
              <a:t>犹大被掳到巴比伦国</a:t>
            </a:r>
            <a:endParaRPr lang="en-GB" sz="2000" b="1">
              <a:solidFill>
                <a:srgbClr val="009900"/>
              </a:solidFill>
              <a:latin typeface="Tahoma" charset="0"/>
              <a:cs typeface="Arial" charset="0"/>
            </a:endParaRPr>
          </a:p>
        </p:txBody>
      </p:sp>
      <p:sp>
        <p:nvSpPr>
          <p:cNvPr id="331784" name="Oval 15"/>
          <p:cNvSpPr>
            <a:spLocks noChangeArrowheads="1"/>
          </p:cNvSpPr>
          <p:nvPr/>
        </p:nvSpPr>
        <p:spPr bwMode="auto">
          <a:xfrm>
            <a:off x="3657600" y="2362200"/>
            <a:ext cx="685800" cy="2286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cs typeface="Arial" charset="0"/>
            </a:endParaRPr>
          </a:p>
        </p:txBody>
      </p:sp>
      <p:sp>
        <p:nvSpPr>
          <p:cNvPr id="331785" name="Oval 16"/>
          <p:cNvSpPr>
            <a:spLocks noChangeArrowheads="1"/>
          </p:cNvSpPr>
          <p:nvPr/>
        </p:nvSpPr>
        <p:spPr bwMode="auto">
          <a:xfrm>
            <a:off x="3352800" y="2209800"/>
            <a:ext cx="685800" cy="2286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cs typeface="Arial" charset="0"/>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333826"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333827"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33382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333829"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333830"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333831"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endParaRPr lang="en-US">
              <a:cs typeface="Arial" charset="0"/>
            </a:endParaRPr>
          </a:p>
        </p:txBody>
      </p:sp>
      <p:sp>
        <p:nvSpPr>
          <p:cNvPr id="333832"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zh-CN" altLang="en-US">
                <a:solidFill>
                  <a:schemeClr val="tx1"/>
                </a:solidFill>
                <a:latin typeface="Times New Roman" charset="0"/>
              </a:rPr>
              <a:t>末后的犹大王</a:t>
            </a:r>
            <a:endParaRPr kumimoji="1" lang="en-US">
              <a:latin typeface="Times New Roman" charset="0"/>
            </a:endParaRPr>
          </a:p>
        </p:txBody>
      </p:sp>
      <p:sp>
        <p:nvSpPr>
          <p:cNvPr id="352266" name="Text Box 10"/>
          <p:cNvSpPr txBox="1">
            <a:spLocks noChangeArrowheads="1"/>
          </p:cNvSpPr>
          <p:nvPr/>
        </p:nvSpPr>
        <p:spPr bwMode="auto">
          <a:xfrm>
            <a:off x="7391400" y="76200"/>
            <a:ext cx="1676400" cy="457200"/>
          </a:xfrm>
          <a:prstGeom prst="rect">
            <a:avLst/>
          </a:prstGeom>
          <a:noFill/>
          <a:ln>
            <a:noFill/>
          </a:ln>
          <a:effectLst>
            <a:outerShdw dist="35921" dir="2700000" algn="ctr" rotWithShape="0">
              <a:srgbClr val="80808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defRPr/>
            </a:pPr>
            <a:r>
              <a:rPr lang="en-US" sz="2400" b="1">
                <a:ea typeface="+mn-ea"/>
                <a:cs typeface="Arial" charset="0"/>
              </a:rPr>
              <a:t>232 &amp; 342</a:t>
            </a:r>
          </a:p>
        </p:txBody>
      </p:sp>
      <p:sp>
        <p:nvSpPr>
          <p:cNvPr id="164875" name="Text Box 11"/>
          <p:cNvSpPr txBox="1">
            <a:spLocks noChangeArrowheads="1"/>
          </p:cNvSpPr>
          <p:nvPr/>
        </p:nvSpPr>
        <p:spPr bwMode="auto">
          <a:xfrm rot="-1733461">
            <a:off x="4046538" y="822325"/>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耶罗波安</a:t>
            </a:r>
            <a:endParaRPr lang="en-US" sz="2000" b="1">
              <a:solidFill>
                <a:srgbClr val="FFFF00"/>
              </a:solidFill>
              <a:latin typeface="Times" charset="0"/>
              <a:cs typeface="Arial" charset="0"/>
            </a:endParaRPr>
          </a:p>
        </p:txBody>
      </p:sp>
      <p:sp>
        <p:nvSpPr>
          <p:cNvPr id="164876" name="Text Box 12"/>
          <p:cNvSpPr txBox="1">
            <a:spLocks noChangeArrowheads="1"/>
          </p:cNvSpPr>
          <p:nvPr/>
        </p:nvSpPr>
        <p:spPr bwMode="auto">
          <a:xfrm rot="-1733461">
            <a:off x="4495800" y="823913"/>
            <a:ext cx="1295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拿达</a:t>
            </a:r>
            <a:endParaRPr lang="en-US" sz="2000" b="1">
              <a:solidFill>
                <a:srgbClr val="FFFF00"/>
              </a:solidFill>
              <a:latin typeface="Times" charset="0"/>
              <a:cs typeface="Arial" charset="0"/>
            </a:endParaRPr>
          </a:p>
        </p:txBody>
      </p:sp>
      <p:sp>
        <p:nvSpPr>
          <p:cNvPr id="164877" name="Text Box 13"/>
          <p:cNvSpPr txBox="1">
            <a:spLocks noChangeArrowheads="1"/>
          </p:cNvSpPr>
          <p:nvPr/>
        </p:nvSpPr>
        <p:spPr bwMode="auto">
          <a:xfrm rot="-1733461">
            <a:off x="5424488" y="822325"/>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巴沙</a:t>
            </a:r>
            <a:endParaRPr lang="en-US" sz="2000" b="1">
              <a:solidFill>
                <a:srgbClr val="FFFF00"/>
              </a:solidFill>
              <a:latin typeface="Times" charset="0"/>
              <a:cs typeface="Arial" charset="0"/>
            </a:endParaRPr>
          </a:p>
        </p:txBody>
      </p:sp>
      <p:sp>
        <p:nvSpPr>
          <p:cNvPr id="164878" name="Text Box 14"/>
          <p:cNvSpPr txBox="1">
            <a:spLocks noChangeArrowheads="1"/>
          </p:cNvSpPr>
          <p:nvPr/>
        </p:nvSpPr>
        <p:spPr bwMode="auto">
          <a:xfrm rot="-1733461">
            <a:off x="5807075" y="838200"/>
            <a:ext cx="1295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以拉</a:t>
            </a:r>
            <a:endParaRPr lang="en-US" sz="2000" b="1">
              <a:solidFill>
                <a:srgbClr val="FFFF00"/>
              </a:solidFill>
              <a:latin typeface="Times" charset="0"/>
              <a:cs typeface="Arial" charset="0"/>
            </a:endParaRPr>
          </a:p>
        </p:txBody>
      </p:sp>
      <p:sp>
        <p:nvSpPr>
          <p:cNvPr id="164879" name="Text Box 15"/>
          <p:cNvSpPr txBox="1">
            <a:spLocks noChangeArrowheads="1"/>
          </p:cNvSpPr>
          <p:nvPr/>
        </p:nvSpPr>
        <p:spPr bwMode="auto">
          <a:xfrm rot="-1733461">
            <a:off x="6286500" y="823913"/>
            <a:ext cx="1295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心利</a:t>
            </a:r>
            <a:endParaRPr lang="en-US" sz="2000" b="1">
              <a:solidFill>
                <a:srgbClr val="FFFF00"/>
              </a:solidFill>
              <a:latin typeface="Times" charset="0"/>
              <a:cs typeface="Arial" charset="0"/>
            </a:endParaRPr>
          </a:p>
        </p:txBody>
      </p:sp>
      <p:sp>
        <p:nvSpPr>
          <p:cNvPr id="164880" name="Text Box 16"/>
          <p:cNvSpPr txBox="1">
            <a:spLocks noChangeArrowheads="1"/>
          </p:cNvSpPr>
          <p:nvPr/>
        </p:nvSpPr>
        <p:spPr bwMode="auto">
          <a:xfrm rot="-1733461">
            <a:off x="6707188" y="838200"/>
            <a:ext cx="1295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暗利</a:t>
            </a:r>
            <a:endParaRPr lang="en-US" sz="2000" b="1">
              <a:solidFill>
                <a:srgbClr val="FFFF00"/>
              </a:solidFill>
              <a:latin typeface="Times" charset="0"/>
              <a:cs typeface="Arial" charset="0"/>
            </a:endParaRPr>
          </a:p>
        </p:txBody>
      </p:sp>
      <p:sp>
        <p:nvSpPr>
          <p:cNvPr id="164881" name="Text Box 17"/>
          <p:cNvSpPr txBox="1">
            <a:spLocks noChangeArrowheads="1"/>
          </p:cNvSpPr>
          <p:nvPr/>
        </p:nvSpPr>
        <p:spPr bwMode="auto">
          <a:xfrm rot="-1733461">
            <a:off x="7127875" y="823913"/>
            <a:ext cx="1295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亚哈</a:t>
            </a:r>
            <a:endParaRPr lang="en-US" sz="2000" b="1">
              <a:solidFill>
                <a:srgbClr val="FFFF00"/>
              </a:solidFill>
              <a:latin typeface="Times" charset="0"/>
              <a:cs typeface="Arial" charset="0"/>
            </a:endParaRPr>
          </a:p>
        </p:txBody>
      </p:sp>
      <p:sp>
        <p:nvSpPr>
          <p:cNvPr id="164882" name="Text Box 18"/>
          <p:cNvSpPr txBox="1">
            <a:spLocks noChangeArrowheads="1"/>
          </p:cNvSpPr>
          <p:nvPr/>
        </p:nvSpPr>
        <p:spPr bwMode="auto">
          <a:xfrm rot="-1733461">
            <a:off x="7548563" y="836613"/>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亚哈谢</a:t>
            </a:r>
            <a:endParaRPr lang="en-US" sz="2000" b="1">
              <a:solidFill>
                <a:srgbClr val="FFFF00"/>
              </a:solidFill>
              <a:latin typeface="Times" charset="0"/>
              <a:cs typeface="Arial" charset="0"/>
            </a:endParaRPr>
          </a:p>
        </p:txBody>
      </p:sp>
      <p:sp>
        <p:nvSpPr>
          <p:cNvPr id="164883" name="Text Box 19"/>
          <p:cNvSpPr txBox="1">
            <a:spLocks noChangeArrowheads="1"/>
          </p:cNvSpPr>
          <p:nvPr/>
        </p:nvSpPr>
        <p:spPr bwMode="auto">
          <a:xfrm rot="-1733461">
            <a:off x="7969250" y="822325"/>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约兰</a:t>
            </a:r>
            <a:endParaRPr lang="en-US" sz="2000" b="1">
              <a:solidFill>
                <a:srgbClr val="FFFF00"/>
              </a:solidFill>
              <a:latin typeface="Times" charset="0"/>
              <a:cs typeface="Arial" charset="0"/>
            </a:endParaRPr>
          </a:p>
        </p:txBody>
      </p:sp>
      <p:sp>
        <p:nvSpPr>
          <p:cNvPr id="164884" name="Text Box 20"/>
          <p:cNvSpPr txBox="1">
            <a:spLocks noChangeArrowheads="1"/>
          </p:cNvSpPr>
          <p:nvPr/>
        </p:nvSpPr>
        <p:spPr bwMode="auto">
          <a:xfrm rot="-1733461">
            <a:off x="4038600" y="1919288"/>
            <a:ext cx="1422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罗波安</a:t>
            </a:r>
            <a:endParaRPr lang="en-US" sz="2000" b="1">
              <a:solidFill>
                <a:srgbClr val="F3B600"/>
              </a:solidFill>
              <a:latin typeface="Times" charset="0"/>
              <a:cs typeface="Arial" charset="0"/>
            </a:endParaRPr>
          </a:p>
        </p:txBody>
      </p:sp>
      <p:sp>
        <p:nvSpPr>
          <p:cNvPr id="164885" name="Text Box 21"/>
          <p:cNvSpPr txBox="1">
            <a:spLocks noChangeArrowheads="1"/>
          </p:cNvSpPr>
          <p:nvPr/>
        </p:nvSpPr>
        <p:spPr bwMode="auto">
          <a:xfrm rot="-1733461">
            <a:off x="4724400" y="1951038"/>
            <a:ext cx="1295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亚比央</a:t>
            </a:r>
            <a:endParaRPr lang="en-US" sz="2000" b="1">
              <a:solidFill>
                <a:srgbClr val="F3B600"/>
              </a:solidFill>
              <a:latin typeface="Times" charset="0"/>
              <a:cs typeface="Arial" charset="0"/>
            </a:endParaRPr>
          </a:p>
        </p:txBody>
      </p:sp>
      <p:sp>
        <p:nvSpPr>
          <p:cNvPr id="164886" name="Text Box 22"/>
          <p:cNvSpPr txBox="1">
            <a:spLocks noChangeArrowheads="1"/>
          </p:cNvSpPr>
          <p:nvPr/>
        </p:nvSpPr>
        <p:spPr bwMode="auto">
          <a:xfrm rot="-1733461">
            <a:off x="6016625" y="1905000"/>
            <a:ext cx="1295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latin typeface="Times" charset="0"/>
                <a:cs typeface="Arial" charset="0"/>
              </a:rPr>
              <a:t>亚撒</a:t>
            </a:r>
            <a:endParaRPr lang="en-US" sz="2000" b="1">
              <a:latin typeface="Times" charset="0"/>
              <a:cs typeface="Arial" charset="0"/>
            </a:endParaRPr>
          </a:p>
        </p:txBody>
      </p:sp>
      <p:sp>
        <p:nvSpPr>
          <p:cNvPr id="164887" name="Text Box 23"/>
          <p:cNvSpPr txBox="1">
            <a:spLocks noChangeArrowheads="1"/>
          </p:cNvSpPr>
          <p:nvPr/>
        </p:nvSpPr>
        <p:spPr bwMode="auto">
          <a:xfrm rot="-1733461">
            <a:off x="6940550" y="1851025"/>
            <a:ext cx="169545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约兰</a:t>
            </a:r>
            <a:endParaRPr lang="en-US" sz="2000" b="1">
              <a:solidFill>
                <a:srgbClr val="F3B600"/>
              </a:solidFill>
              <a:latin typeface="Times" charset="0"/>
              <a:cs typeface="Arial" charset="0"/>
            </a:endParaRPr>
          </a:p>
        </p:txBody>
      </p:sp>
      <p:sp>
        <p:nvSpPr>
          <p:cNvPr id="164888" name="Text Box 24"/>
          <p:cNvSpPr txBox="1">
            <a:spLocks noChangeArrowheads="1"/>
          </p:cNvSpPr>
          <p:nvPr/>
        </p:nvSpPr>
        <p:spPr bwMode="auto">
          <a:xfrm rot="-1733461">
            <a:off x="7388225" y="1949450"/>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亚哈谢</a:t>
            </a:r>
            <a:endParaRPr lang="en-US" sz="2000" b="1">
              <a:solidFill>
                <a:srgbClr val="F3B600"/>
              </a:solidFill>
              <a:latin typeface="Times" charset="0"/>
              <a:cs typeface="Arial" charset="0"/>
            </a:endParaRPr>
          </a:p>
        </p:txBody>
      </p:sp>
      <p:sp>
        <p:nvSpPr>
          <p:cNvPr id="164889" name="Text Box 25"/>
          <p:cNvSpPr txBox="1">
            <a:spLocks noChangeArrowheads="1"/>
          </p:cNvSpPr>
          <p:nvPr/>
        </p:nvSpPr>
        <p:spPr bwMode="auto">
          <a:xfrm rot="-1733461">
            <a:off x="7832725" y="1963738"/>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亚她利雅</a:t>
            </a:r>
            <a:endParaRPr lang="en-US" sz="2000" b="1">
              <a:solidFill>
                <a:srgbClr val="F3B600"/>
              </a:solidFill>
              <a:latin typeface="Times" charset="0"/>
              <a:cs typeface="Arial" charset="0"/>
            </a:endParaRPr>
          </a:p>
        </p:txBody>
      </p:sp>
      <p:sp>
        <p:nvSpPr>
          <p:cNvPr id="164890" name="Text Box 26"/>
          <p:cNvSpPr txBox="1">
            <a:spLocks noChangeArrowheads="1"/>
          </p:cNvSpPr>
          <p:nvPr/>
        </p:nvSpPr>
        <p:spPr bwMode="auto">
          <a:xfrm rot="-1733461">
            <a:off x="8305800" y="2055813"/>
            <a:ext cx="914400" cy="36830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1800" b="1">
                <a:latin typeface="Times" charset="0"/>
                <a:cs typeface="Arial" charset="0"/>
              </a:rPr>
              <a:t>约阿施</a:t>
            </a:r>
            <a:endParaRPr lang="en-US" sz="1800" b="1">
              <a:latin typeface="Times" charset="0"/>
              <a:cs typeface="Arial" charset="0"/>
            </a:endParaRPr>
          </a:p>
        </p:txBody>
      </p:sp>
      <p:sp>
        <p:nvSpPr>
          <p:cNvPr id="164891" name="Text Box 27"/>
          <p:cNvSpPr txBox="1">
            <a:spLocks noChangeArrowheads="1"/>
          </p:cNvSpPr>
          <p:nvPr/>
        </p:nvSpPr>
        <p:spPr bwMode="auto">
          <a:xfrm rot="-1733461">
            <a:off x="8426450" y="838200"/>
            <a:ext cx="1295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耶户</a:t>
            </a:r>
            <a:endParaRPr lang="en-US" sz="2000" b="1">
              <a:solidFill>
                <a:srgbClr val="FFFF00"/>
              </a:solidFill>
              <a:latin typeface="Times" charset="0"/>
              <a:cs typeface="Arial" charset="0"/>
            </a:endParaRPr>
          </a:p>
        </p:txBody>
      </p:sp>
      <p:sp>
        <p:nvSpPr>
          <p:cNvPr id="164892" name="Text Box 28"/>
          <p:cNvSpPr txBox="1">
            <a:spLocks noChangeArrowheads="1"/>
          </p:cNvSpPr>
          <p:nvPr/>
        </p:nvSpPr>
        <p:spPr bwMode="auto">
          <a:xfrm rot="-1733461">
            <a:off x="6400800" y="1873250"/>
            <a:ext cx="169545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latin typeface="Times" charset="0"/>
                <a:cs typeface="Arial" charset="0"/>
              </a:rPr>
              <a:t>约沙法</a:t>
            </a:r>
            <a:endParaRPr lang="en-US" sz="2000" b="1">
              <a:latin typeface="Times" charset="0"/>
              <a:cs typeface="Arial" charset="0"/>
            </a:endParaRPr>
          </a:p>
        </p:txBody>
      </p:sp>
      <p:sp>
        <p:nvSpPr>
          <p:cNvPr id="164893" name="Text Box 29"/>
          <p:cNvSpPr txBox="1">
            <a:spLocks noChangeArrowheads="1"/>
          </p:cNvSpPr>
          <p:nvPr/>
        </p:nvSpPr>
        <p:spPr bwMode="auto">
          <a:xfrm rot="-1733461">
            <a:off x="-68263" y="2895600"/>
            <a:ext cx="1295401"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耶户</a:t>
            </a:r>
            <a:endParaRPr lang="en-US" sz="2000" b="1">
              <a:solidFill>
                <a:srgbClr val="FFFF00"/>
              </a:solidFill>
              <a:latin typeface="Times" charset="0"/>
              <a:cs typeface="Arial" charset="0"/>
            </a:endParaRPr>
          </a:p>
        </p:txBody>
      </p:sp>
      <p:sp>
        <p:nvSpPr>
          <p:cNvPr id="164894" name="Text Box 30"/>
          <p:cNvSpPr txBox="1">
            <a:spLocks noChangeArrowheads="1"/>
          </p:cNvSpPr>
          <p:nvPr/>
        </p:nvSpPr>
        <p:spPr bwMode="auto">
          <a:xfrm rot="-1733461">
            <a:off x="381000" y="2894013"/>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约哈斯</a:t>
            </a:r>
            <a:endParaRPr lang="en-US" sz="2000" b="1">
              <a:solidFill>
                <a:srgbClr val="FFFF00"/>
              </a:solidFill>
              <a:latin typeface="Times" charset="0"/>
              <a:cs typeface="Arial" charset="0"/>
            </a:endParaRPr>
          </a:p>
        </p:txBody>
      </p:sp>
      <p:sp>
        <p:nvSpPr>
          <p:cNvPr id="164895" name="Text Box 31"/>
          <p:cNvSpPr txBox="1">
            <a:spLocks noChangeArrowheads="1"/>
          </p:cNvSpPr>
          <p:nvPr/>
        </p:nvSpPr>
        <p:spPr bwMode="auto">
          <a:xfrm rot="-1733461">
            <a:off x="852488" y="2894013"/>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约哈施</a:t>
            </a:r>
            <a:endParaRPr lang="en-US" sz="2000" b="1">
              <a:solidFill>
                <a:srgbClr val="FFFF00"/>
              </a:solidFill>
              <a:latin typeface="Times" charset="0"/>
              <a:cs typeface="Arial" charset="0"/>
            </a:endParaRPr>
          </a:p>
        </p:txBody>
      </p:sp>
      <p:sp>
        <p:nvSpPr>
          <p:cNvPr id="164896" name="Text Box 32"/>
          <p:cNvSpPr txBox="1">
            <a:spLocks noChangeArrowheads="1"/>
          </p:cNvSpPr>
          <p:nvPr/>
        </p:nvSpPr>
        <p:spPr bwMode="auto">
          <a:xfrm rot="-1733461">
            <a:off x="1295400" y="2809875"/>
            <a:ext cx="1641475"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耶罗波安</a:t>
            </a:r>
            <a:r>
              <a:rPr lang="en-US" altLang="ja-JP" sz="2000" b="1">
                <a:solidFill>
                  <a:srgbClr val="FFFF00"/>
                </a:solidFill>
                <a:latin typeface="Times" charset="0"/>
                <a:cs typeface="Arial" charset="0"/>
              </a:rPr>
              <a:t> II</a:t>
            </a:r>
            <a:endParaRPr lang="en-US" sz="2000" b="1">
              <a:solidFill>
                <a:srgbClr val="FFFF00"/>
              </a:solidFill>
              <a:latin typeface="Times" charset="0"/>
              <a:cs typeface="Arial" charset="0"/>
            </a:endParaRPr>
          </a:p>
        </p:txBody>
      </p:sp>
      <p:sp>
        <p:nvSpPr>
          <p:cNvPr id="164897" name="Text Box 33"/>
          <p:cNvSpPr txBox="1">
            <a:spLocks noChangeArrowheads="1"/>
          </p:cNvSpPr>
          <p:nvPr/>
        </p:nvSpPr>
        <p:spPr bwMode="auto">
          <a:xfrm rot="-1733461">
            <a:off x="1717675" y="2819400"/>
            <a:ext cx="1601788"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撒迦利雅</a:t>
            </a:r>
            <a:endParaRPr lang="en-US" sz="2000" b="1">
              <a:solidFill>
                <a:srgbClr val="FFFF00"/>
              </a:solidFill>
              <a:latin typeface="Times" charset="0"/>
              <a:cs typeface="Arial" charset="0"/>
            </a:endParaRPr>
          </a:p>
        </p:txBody>
      </p:sp>
      <p:sp>
        <p:nvSpPr>
          <p:cNvPr id="164898" name="Text Box 34"/>
          <p:cNvSpPr txBox="1">
            <a:spLocks noChangeArrowheads="1"/>
          </p:cNvSpPr>
          <p:nvPr/>
        </p:nvSpPr>
        <p:spPr bwMode="auto">
          <a:xfrm rot="-1733461">
            <a:off x="2743200" y="2894013"/>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米拿现</a:t>
            </a:r>
            <a:endParaRPr lang="en-US" sz="2000" b="1">
              <a:solidFill>
                <a:srgbClr val="FFFF00"/>
              </a:solidFill>
              <a:latin typeface="Times" charset="0"/>
              <a:cs typeface="Arial" charset="0"/>
            </a:endParaRPr>
          </a:p>
        </p:txBody>
      </p:sp>
      <p:sp>
        <p:nvSpPr>
          <p:cNvPr id="164899" name="Text Box 35"/>
          <p:cNvSpPr txBox="1">
            <a:spLocks noChangeArrowheads="1"/>
          </p:cNvSpPr>
          <p:nvPr/>
        </p:nvSpPr>
        <p:spPr bwMode="auto">
          <a:xfrm rot="-1733461">
            <a:off x="3240088" y="2895600"/>
            <a:ext cx="1295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比加辖</a:t>
            </a:r>
            <a:endParaRPr lang="en-US" sz="2000" b="1">
              <a:solidFill>
                <a:srgbClr val="FFFF00"/>
              </a:solidFill>
              <a:latin typeface="Times" charset="0"/>
              <a:cs typeface="Arial" charset="0"/>
            </a:endParaRPr>
          </a:p>
        </p:txBody>
      </p:sp>
      <p:sp>
        <p:nvSpPr>
          <p:cNvPr id="164900" name="Text Box 36"/>
          <p:cNvSpPr txBox="1">
            <a:spLocks noChangeArrowheads="1"/>
          </p:cNvSpPr>
          <p:nvPr/>
        </p:nvSpPr>
        <p:spPr bwMode="auto">
          <a:xfrm rot="-1733461">
            <a:off x="3660775" y="2894013"/>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比加</a:t>
            </a:r>
            <a:endParaRPr lang="en-US" sz="2000" b="1">
              <a:solidFill>
                <a:srgbClr val="FFFF00"/>
              </a:solidFill>
              <a:latin typeface="Times" charset="0"/>
              <a:cs typeface="Arial" charset="0"/>
            </a:endParaRPr>
          </a:p>
        </p:txBody>
      </p:sp>
      <p:sp>
        <p:nvSpPr>
          <p:cNvPr id="164901" name="Text Box 37"/>
          <p:cNvSpPr txBox="1">
            <a:spLocks noChangeArrowheads="1"/>
          </p:cNvSpPr>
          <p:nvPr/>
        </p:nvSpPr>
        <p:spPr bwMode="auto">
          <a:xfrm rot="-1733461">
            <a:off x="0" y="3962400"/>
            <a:ext cx="1422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latin typeface="Times" charset="0"/>
                <a:cs typeface="Arial" charset="0"/>
              </a:rPr>
              <a:t>约阿施</a:t>
            </a:r>
            <a:endParaRPr lang="en-US" sz="2000" b="1">
              <a:latin typeface="Times" charset="0"/>
              <a:cs typeface="Arial" charset="0"/>
            </a:endParaRPr>
          </a:p>
        </p:txBody>
      </p:sp>
      <p:sp>
        <p:nvSpPr>
          <p:cNvPr id="164902" name="Text Box 38"/>
          <p:cNvSpPr txBox="1">
            <a:spLocks noChangeArrowheads="1"/>
          </p:cNvSpPr>
          <p:nvPr/>
        </p:nvSpPr>
        <p:spPr bwMode="auto">
          <a:xfrm rot="-1733461">
            <a:off x="1371600" y="3992563"/>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latin typeface="Times" charset="0"/>
                <a:cs typeface="Arial" charset="0"/>
              </a:rPr>
              <a:t>亚玛谢</a:t>
            </a:r>
            <a:endParaRPr lang="en-US" sz="2000" b="1">
              <a:latin typeface="Times" charset="0"/>
              <a:cs typeface="Arial" charset="0"/>
            </a:endParaRPr>
          </a:p>
        </p:txBody>
      </p:sp>
      <p:sp>
        <p:nvSpPr>
          <p:cNvPr id="164903" name="Text Box 39"/>
          <p:cNvSpPr txBox="1">
            <a:spLocks noChangeArrowheads="1"/>
          </p:cNvSpPr>
          <p:nvPr/>
        </p:nvSpPr>
        <p:spPr bwMode="auto">
          <a:xfrm rot="-1733461">
            <a:off x="2511425" y="3992563"/>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latin typeface="Times" charset="0"/>
                <a:cs typeface="Arial" charset="0"/>
              </a:rPr>
              <a:t>乌西雅</a:t>
            </a:r>
            <a:endParaRPr lang="en-US" sz="2000" b="1">
              <a:latin typeface="Times" charset="0"/>
              <a:cs typeface="Arial" charset="0"/>
            </a:endParaRPr>
          </a:p>
        </p:txBody>
      </p:sp>
      <p:sp>
        <p:nvSpPr>
          <p:cNvPr id="164904" name="Text Box 40"/>
          <p:cNvSpPr txBox="1">
            <a:spLocks noChangeArrowheads="1"/>
          </p:cNvSpPr>
          <p:nvPr/>
        </p:nvSpPr>
        <p:spPr bwMode="auto">
          <a:xfrm rot="-1733461">
            <a:off x="3932238" y="3895725"/>
            <a:ext cx="169545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亚哈斯</a:t>
            </a:r>
            <a:endParaRPr lang="en-US" sz="2000" b="1">
              <a:solidFill>
                <a:srgbClr val="F3B600"/>
              </a:solidFill>
              <a:latin typeface="Times" charset="0"/>
              <a:cs typeface="Arial" charset="0"/>
            </a:endParaRPr>
          </a:p>
        </p:txBody>
      </p:sp>
      <p:sp>
        <p:nvSpPr>
          <p:cNvPr id="164905" name="Text Box 41"/>
          <p:cNvSpPr txBox="1">
            <a:spLocks noChangeArrowheads="1"/>
          </p:cNvSpPr>
          <p:nvPr/>
        </p:nvSpPr>
        <p:spPr bwMode="auto">
          <a:xfrm rot="-1733461">
            <a:off x="4913313" y="4021138"/>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latin typeface="Times" charset="0"/>
                <a:cs typeface="Arial" charset="0"/>
              </a:rPr>
              <a:t>希西家</a:t>
            </a:r>
            <a:endParaRPr lang="en-US" sz="2000" b="1">
              <a:latin typeface="Times" charset="0"/>
              <a:cs typeface="Arial" charset="0"/>
            </a:endParaRPr>
          </a:p>
        </p:txBody>
      </p:sp>
      <p:sp>
        <p:nvSpPr>
          <p:cNvPr id="164906" name="Text Box 42"/>
          <p:cNvSpPr txBox="1">
            <a:spLocks noChangeArrowheads="1"/>
          </p:cNvSpPr>
          <p:nvPr/>
        </p:nvSpPr>
        <p:spPr bwMode="auto">
          <a:xfrm rot="-1733461">
            <a:off x="6248400" y="4021138"/>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玛拿西</a:t>
            </a:r>
            <a:endParaRPr lang="en-US" sz="2000" b="1">
              <a:solidFill>
                <a:srgbClr val="F3B600"/>
              </a:solidFill>
              <a:latin typeface="Times" charset="0"/>
              <a:cs typeface="Arial" charset="0"/>
            </a:endParaRPr>
          </a:p>
        </p:txBody>
      </p:sp>
      <p:sp>
        <p:nvSpPr>
          <p:cNvPr id="164907" name="Text Box 43"/>
          <p:cNvSpPr txBox="1">
            <a:spLocks noChangeArrowheads="1"/>
          </p:cNvSpPr>
          <p:nvPr/>
        </p:nvSpPr>
        <p:spPr bwMode="auto">
          <a:xfrm rot="-1733461">
            <a:off x="7086600" y="4113213"/>
            <a:ext cx="914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亚们</a:t>
            </a:r>
            <a:endParaRPr lang="en-US" altLang="zh-CN" sz="2000" b="1">
              <a:solidFill>
                <a:srgbClr val="F3B600"/>
              </a:solidFill>
              <a:latin typeface="Times" charset="0"/>
              <a:cs typeface="Arial" charset="0"/>
            </a:endParaRPr>
          </a:p>
        </p:txBody>
      </p:sp>
      <p:sp>
        <p:nvSpPr>
          <p:cNvPr id="164908" name="Text Box 44"/>
          <p:cNvSpPr txBox="1">
            <a:spLocks noChangeArrowheads="1"/>
          </p:cNvSpPr>
          <p:nvPr/>
        </p:nvSpPr>
        <p:spPr bwMode="auto">
          <a:xfrm rot="-1733461">
            <a:off x="3392488" y="3917950"/>
            <a:ext cx="169545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latin typeface="Times" charset="0"/>
                <a:cs typeface="Arial" charset="0"/>
              </a:rPr>
              <a:t>约坦</a:t>
            </a:r>
            <a:endParaRPr lang="en-US" sz="2000" b="1">
              <a:latin typeface="Times" charset="0"/>
              <a:cs typeface="Arial" charset="0"/>
            </a:endParaRPr>
          </a:p>
        </p:txBody>
      </p:sp>
      <p:sp>
        <p:nvSpPr>
          <p:cNvPr id="164909" name="Text Box 45"/>
          <p:cNvSpPr txBox="1">
            <a:spLocks noChangeArrowheads="1"/>
          </p:cNvSpPr>
          <p:nvPr/>
        </p:nvSpPr>
        <p:spPr bwMode="auto">
          <a:xfrm rot="-1733461">
            <a:off x="2209800" y="2895600"/>
            <a:ext cx="1295400"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沙龙</a:t>
            </a:r>
            <a:endParaRPr lang="en-US" sz="2000" b="1">
              <a:solidFill>
                <a:srgbClr val="FFFF00"/>
              </a:solidFill>
              <a:latin typeface="Times" charset="0"/>
              <a:cs typeface="Arial" charset="0"/>
            </a:endParaRPr>
          </a:p>
        </p:txBody>
      </p:sp>
      <p:sp>
        <p:nvSpPr>
          <p:cNvPr id="164910" name="Text Box 46"/>
          <p:cNvSpPr txBox="1">
            <a:spLocks noChangeArrowheads="1"/>
          </p:cNvSpPr>
          <p:nvPr/>
        </p:nvSpPr>
        <p:spPr bwMode="auto">
          <a:xfrm rot="-1733461">
            <a:off x="4114800" y="2894013"/>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何细亚</a:t>
            </a:r>
            <a:endParaRPr lang="en-US" sz="2000" b="1">
              <a:solidFill>
                <a:srgbClr val="FFFF00"/>
              </a:solidFill>
              <a:latin typeface="Times" charset="0"/>
              <a:cs typeface="Arial" charset="0"/>
            </a:endParaRPr>
          </a:p>
        </p:txBody>
      </p:sp>
      <p:sp>
        <p:nvSpPr>
          <p:cNvPr id="164911" name="Text Box 47"/>
          <p:cNvSpPr txBox="1">
            <a:spLocks noChangeArrowheads="1"/>
          </p:cNvSpPr>
          <p:nvPr/>
        </p:nvSpPr>
        <p:spPr bwMode="auto">
          <a:xfrm rot="-1733461">
            <a:off x="8001000" y="4129088"/>
            <a:ext cx="914400" cy="36830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1800" b="1">
                <a:latin typeface="Times" charset="0"/>
                <a:cs typeface="Arial" charset="0"/>
              </a:rPr>
              <a:t>约西亚</a:t>
            </a:r>
            <a:endParaRPr lang="en-US" sz="1800" b="1">
              <a:latin typeface="Times" charset="0"/>
              <a:cs typeface="Arial" charset="0"/>
            </a:endParaRPr>
          </a:p>
        </p:txBody>
      </p:sp>
      <p:sp>
        <p:nvSpPr>
          <p:cNvPr id="352304" name="Text Box 48"/>
          <p:cNvSpPr txBox="1">
            <a:spLocks noChangeArrowheads="1"/>
          </p:cNvSpPr>
          <p:nvPr/>
        </p:nvSpPr>
        <p:spPr bwMode="auto">
          <a:xfrm rot="-1733461">
            <a:off x="-76200" y="5773738"/>
            <a:ext cx="1295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约哈斯</a:t>
            </a:r>
            <a:endParaRPr lang="en-US" sz="2000" b="1">
              <a:solidFill>
                <a:srgbClr val="F3B600"/>
              </a:solidFill>
              <a:latin typeface="Times" charset="0"/>
              <a:cs typeface="Arial" charset="0"/>
            </a:endParaRPr>
          </a:p>
        </p:txBody>
      </p:sp>
      <p:sp>
        <p:nvSpPr>
          <p:cNvPr id="352305" name="Text Box 49"/>
          <p:cNvSpPr txBox="1">
            <a:spLocks noChangeArrowheads="1"/>
          </p:cNvSpPr>
          <p:nvPr/>
        </p:nvSpPr>
        <p:spPr bwMode="auto">
          <a:xfrm rot="-1733461">
            <a:off x="412750" y="5727700"/>
            <a:ext cx="1487488"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约雅敬</a:t>
            </a:r>
            <a:endParaRPr lang="en-US" sz="2000" b="1">
              <a:solidFill>
                <a:srgbClr val="F3B600"/>
              </a:solidFill>
              <a:latin typeface="Times" charset="0"/>
              <a:cs typeface="Arial" charset="0"/>
            </a:endParaRPr>
          </a:p>
        </p:txBody>
      </p:sp>
      <p:sp>
        <p:nvSpPr>
          <p:cNvPr id="352306" name="Text Box 50"/>
          <p:cNvSpPr txBox="1">
            <a:spLocks noChangeArrowheads="1"/>
          </p:cNvSpPr>
          <p:nvPr/>
        </p:nvSpPr>
        <p:spPr bwMode="auto">
          <a:xfrm rot="-1733461">
            <a:off x="854075" y="5703888"/>
            <a:ext cx="1585913"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约雅斤</a:t>
            </a:r>
            <a:endParaRPr lang="en-US" sz="2000" b="1">
              <a:solidFill>
                <a:srgbClr val="F3B600"/>
              </a:solidFill>
              <a:latin typeface="Times" charset="0"/>
              <a:cs typeface="Arial" charset="0"/>
            </a:endParaRPr>
          </a:p>
        </p:txBody>
      </p:sp>
      <p:sp>
        <p:nvSpPr>
          <p:cNvPr id="352307" name="Text Box 51"/>
          <p:cNvSpPr txBox="1">
            <a:spLocks noChangeArrowheads="1"/>
          </p:cNvSpPr>
          <p:nvPr/>
        </p:nvSpPr>
        <p:spPr bwMode="auto">
          <a:xfrm rot="-1733461">
            <a:off x="1460500" y="5708650"/>
            <a:ext cx="1335088" cy="3968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西底家</a:t>
            </a:r>
            <a:endParaRPr lang="en-US" sz="2000" b="1">
              <a:solidFill>
                <a:srgbClr val="F3B600"/>
              </a:solidFill>
              <a:latin typeface="Times" charset="0"/>
              <a:cs typeface="Arial" charset="0"/>
            </a:endParaRPr>
          </a:p>
        </p:txBody>
      </p:sp>
      <p:sp>
        <p:nvSpPr>
          <p:cNvPr id="164916" name="Text Box 58"/>
          <p:cNvSpPr txBox="1">
            <a:spLocks noChangeArrowheads="1"/>
          </p:cNvSpPr>
          <p:nvPr/>
        </p:nvSpPr>
        <p:spPr bwMode="auto">
          <a:xfrm rot="1479">
            <a:off x="4876800" y="5086350"/>
            <a:ext cx="3581400" cy="40005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FFF00"/>
                </a:solidFill>
                <a:latin typeface="Times" charset="0"/>
                <a:cs typeface="Arial" charset="0"/>
              </a:rPr>
              <a:t>以色列王</a:t>
            </a:r>
            <a:r>
              <a:rPr lang="en-US" altLang="ja-JP" sz="2000" b="1">
                <a:solidFill>
                  <a:srgbClr val="FFFF00"/>
                </a:solidFill>
                <a:latin typeface="Times" charset="0"/>
                <a:cs typeface="Arial" charset="0"/>
              </a:rPr>
              <a:t> (</a:t>
            </a:r>
            <a:r>
              <a:rPr lang="zh-CN" altLang="en-US" sz="2000" b="1">
                <a:solidFill>
                  <a:srgbClr val="FFFF00"/>
                </a:solidFill>
                <a:latin typeface="Times" charset="0"/>
                <a:cs typeface="Arial" charset="0"/>
              </a:rPr>
              <a:t>全坏</a:t>
            </a:r>
            <a:r>
              <a:rPr lang="en-US" altLang="ja-JP" sz="2000" b="1">
                <a:solidFill>
                  <a:srgbClr val="FFFF00"/>
                </a:solidFill>
                <a:latin typeface="Times" charset="0"/>
                <a:cs typeface="Arial" charset="0"/>
              </a:rPr>
              <a:t>)</a:t>
            </a:r>
            <a:endParaRPr lang="en-US" sz="2000" b="1">
              <a:solidFill>
                <a:srgbClr val="FFFF00"/>
              </a:solidFill>
              <a:latin typeface="Times" charset="0"/>
              <a:cs typeface="Arial" charset="0"/>
            </a:endParaRPr>
          </a:p>
        </p:txBody>
      </p:sp>
      <p:sp>
        <p:nvSpPr>
          <p:cNvPr id="164917" name="Text Box 59"/>
          <p:cNvSpPr txBox="1">
            <a:spLocks noChangeArrowheads="1"/>
          </p:cNvSpPr>
          <p:nvPr/>
        </p:nvSpPr>
        <p:spPr bwMode="auto">
          <a:xfrm rot="1479">
            <a:off x="4876800" y="5410200"/>
            <a:ext cx="3581400" cy="401638"/>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solidFill>
                  <a:srgbClr val="F3B600"/>
                </a:solidFill>
                <a:latin typeface="Times" charset="0"/>
                <a:cs typeface="Arial" charset="0"/>
              </a:rPr>
              <a:t>犹大的坏王</a:t>
            </a:r>
            <a:endParaRPr lang="en-US" sz="2000" b="1">
              <a:solidFill>
                <a:srgbClr val="F3B600"/>
              </a:solidFill>
              <a:latin typeface="Times" charset="0"/>
              <a:cs typeface="Arial" charset="0"/>
            </a:endParaRPr>
          </a:p>
        </p:txBody>
      </p:sp>
      <p:sp>
        <p:nvSpPr>
          <p:cNvPr id="164918" name="Text Box 60"/>
          <p:cNvSpPr txBox="1">
            <a:spLocks noChangeArrowheads="1"/>
          </p:cNvSpPr>
          <p:nvPr/>
        </p:nvSpPr>
        <p:spPr bwMode="auto">
          <a:xfrm rot="1479">
            <a:off x="4876800" y="5695950"/>
            <a:ext cx="3581400" cy="70802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New Roman" charset="0"/>
                <a:ea typeface="ＭＳ Ｐゴシック" charset="0"/>
                <a:cs typeface="ＭＳ Ｐゴシック" charset="0"/>
              </a:defRPr>
            </a:lvl1pPr>
            <a:lvl2pPr>
              <a:defRPr sz="28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000">
                <a:solidFill>
                  <a:schemeClr val="tx1"/>
                </a:solidFill>
                <a:latin typeface="Times New Roman" charset="0"/>
                <a:ea typeface="ＭＳ Ｐゴシック" charset="0"/>
              </a:defRPr>
            </a:lvl4pPr>
            <a:lvl5pPr>
              <a:defRPr sz="2000">
                <a:solidFill>
                  <a:schemeClr val="tx1"/>
                </a:solidFill>
                <a:latin typeface="Times New Roman" charset="0"/>
                <a:ea typeface="ＭＳ Ｐゴシック" charset="0"/>
              </a:defRPr>
            </a:lvl5pPr>
            <a:lvl6pPr eaLnBrk="0" hangingPunct="0">
              <a:defRPr sz="2000">
                <a:solidFill>
                  <a:schemeClr val="tx1"/>
                </a:solidFill>
                <a:latin typeface="Times New Roman" charset="0"/>
                <a:ea typeface="ＭＳ Ｐゴシック" charset="0"/>
              </a:defRPr>
            </a:lvl6pPr>
            <a:lvl7pPr eaLnBrk="0" hangingPunct="0">
              <a:defRPr sz="2000">
                <a:solidFill>
                  <a:schemeClr val="tx1"/>
                </a:solidFill>
                <a:latin typeface="Times New Roman" charset="0"/>
                <a:ea typeface="ＭＳ Ｐゴシック" charset="0"/>
              </a:defRPr>
            </a:lvl7pPr>
            <a:lvl8pPr eaLnBrk="0" hangingPunct="0">
              <a:defRPr sz="2000">
                <a:solidFill>
                  <a:schemeClr val="tx1"/>
                </a:solidFill>
                <a:latin typeface="Times New Roman" charset="0"/>
                <a:ea typeface="ＭＳ Ｐゴシック" charset="0"/>
              </a:defRPr>
            </a:lvl8pPr>
            <a:lvl9pPr eaLnBrk="0" hangingPunct="0">
              <a:defRPr sz="2000">
                <a:solidFill>
                  <a:schemeClr val="tx1"/>
                </a:solidFill>
                <a:latin typeface="Times New Roman" charset="0"/>
                <a:ea typeface="ＭＳ Ｐゴシック" charset="0"/>
              </a:defRPr>
            </a:lvl9pPr>
          </a:lstStyle>
          <a:p>
            <a:pPr eaLnBrk="0" hangingPunct="0">
              <a:defRPr/>
            </a:pPr>
            <a:r>
              <a:rPr lang="zh-CN" altLang="en-US" sz="2000" b="1">
                <a:latin typeface="Times" charset="0"/>
                <a:cs typeface="Arial" charset="0"/>
              </a:rPr>
              <a:t>犹大的好王</a:t>
            </a:r>
            <a:endParaRPr lang="en-US" altLang="zh-CN" sz="2000" b="1">
              <a:latin typeface="Times" charset="0"/>
              <a:cs typeface="Arial" charset="0"/>
            </a:endParaRPr>
          </a:p>
          <a:p>
            <a:pPr eaLnBrk="0" hangingPunct="0">
              <a:defRPr/>
            </a:pPr>
            <a:endParaRPr lang="en-US" sz="2000" b="1">
              <a:latin typeface="Times" charset="0"/>
              <a:cs typeface="Arial" charset="0"/>
            </a:endParaRPr>
          </a:p>
        </p:txBody>
      </p:sp>
      <p:sp>
        <p:nvSpPr>
          <p:cNvPr id="333878"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33879"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33880"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33881"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33882"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33883"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33884"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33885"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2304"/>
                                        </p:tgtEl>
                                        <p:attrNameLst>
                                          <p:attrName>style.visibility</p:attrName>
                                        </p:attrNameLst>
                                      </p:cBhvr>
                                      <p:to>
                                        <p:strVal val="visible"/>
                                      </p:to>
                                    </p:set>
                                    <p:animEffect transition="in" filter="fade">
                                      <p:cBhvr>
                                        <p:cTn id="7" dur="500"/>
                                        <p:tgtEl>
                                          <p:spTgt spid="35230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52305"/>
                                        </p:tgtEl>
                                        <p:attrNameLst>
                                          <p:attrName>style.visibility</p:attrName>
                                        </p:attrNameLst>
                                      </p:cBhvr>
                                      <p:to>
                                        <p:strVal val="visible"/>
                                      </p:to>
                                    </p:set>
                                    <p:animEffect transition="in" filter="fade">
                                      <p:cBhvr>
                                        <p:cTn id="12" dur="500"/>
                                        <p:tgtEl>
                                          <p:spTgt spid="35230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52306"/>
                                        </p:tgtEl>
                                        <p:attrNameLst>
                                          <p:attrName>style.visibility</p:attrName>
                                        </p:attrNameLst>
                                      </p:cBhvr>
                                      <p:to>
                                        <p:strVal val="visible"/>
                                      </p:to>
                                    </p:set>
                                    <p:animEffect transition="in" filter="fade">
                                      <p:cBhvr>
                                        <p:cTn id="17" dur="500"/>
                                        <p:tgtEl>
                                          <p:spTgt spid="35230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52307"/>
                                        </p:tgtEl>
                                        <p:attrNameLst>
                                          <p:attrName>style.visibility</p:attrName>
                                        </p:attrNameLst>
                                      </p:cBhvr>
                                      <p:to>
                                        <p:strVal val="visible"/>
                                      </p:to>
                                    </p:set>
                                    <p:animEffect transition="in" filter="fade">
                                      <p:cBhvr>
                                        <p:cTn id="22" dur="500"/>
                                        <p:tgtEl>
                                          <p:spTgt spid="3523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2304" grpId="0" autoUpdateAnimBg="0"/>
      <p:bldP spid="352305" grpId="0" autoUpdateAnimBg="0"/>
      <p:bldP spid="352306" grpId="0" autoUpdateAnimBg="0"/>
      <p:bldP spid="352307" grpId="0"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extLst>
              <p:ext uri="{D42A27DB-BD31-4B8C-83A1-F6EECF244321}">
                <p14:modId xmlns:p14="http://schemas.microsoft.com/office/powerpoint/2010/main" val="2321321020"/>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FFFF"/>
                          </a:solidFill>
                          <a:effectLst/>
                          <a:latin typeface="Arial" charset="0"/>
                          <a:ea typeface="ＭＳ Ｐゴシック" charset="0"/>
                          <a:cs typeface="ＭＳ Ｐゴシック" charset="0"/>
                        </a:rPr>
                        <a:t>列王纪下</a:t>
                      </a:r>
                      <a:r>
                        <a:rPr kumimoji="0" lang="en-US" altLang="ja-JP" sz="2800" b="0" i="0" u="none" strike="noStrike" cap="none" normalizeH="0" baseline="0">
                          <a:ln>
                            <a:noFill/>
                          </a:ln>
                          <a:solidFill>
                            <a:srgbClr val="FFFFFF"/>
                          </a:solidFill>
                          <a:effectLst/>
                          <a:latin typeface="Arial" charset="0"/>
                          <a:ea typeface="ＭＳ Ｐゴシック" charset="0"/>
                          <a:cs typeface="ＭＳ Ｐゴシック" charset="0"/>
                        </a:rPr>
                        <a:t>- </a:t>
                      </a:r>
                      <a:r>
                        <a:rPr kumimoji="0" lang="zh-CN" altLang="en-US" sz="2800" b="0" i="0" u="none" strike="noStrike" cap="none" normalizeH="0" baseline="0">
                          <a:ln>
                            <a:noFill/>
                          </a:ln>
                          <a:solidFill>
                            <a:srgbClr val="FFFFFF"/>
                          </a:solidFill>
                          <a:effectLst/>
                          <a:latin typeface="Arial" charset="0"/>
                          <a:ea typeface="ＭＳ Ｐゴシック" charset="0"/>
                          <a:cs typeface="ＭＳ Ｐゴシック" charset="0"/>
                        </a:rPr>
                        <a:t>王国的灭亡</a:t>
                      </a:r>
                      <a:endParaRPr kumimoji="0" lang="en-GB" sz="2800" b="0" i="0" u="none" strike="noStrike" cap="none" normalizeH="0" baseline="0">
                        <a:ln>
                          <a:noFill/>
                        </a:ln>
                        <a:solidFill>
                          <a:srgbClr val="FFFFFF"/>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分裂王国晚期</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存留的王国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以色列及犹大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1-17</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第</a:t>
                      </a:r>
                      <a:r>
                        <a:rPr kumimoji="0" lang="en-US" sz="2800" b="1" i="0" u="none" strike="noStrike" cap="none" normalizeH="0" baseline="0">
                          <a:ln>
                            <a:noFill/>
                          </a:ln>
                          <a:solidFill>
                            <a:srgbClr val="FF0000"/>
                          </a:solidFill>
                          <a:effectLst/>
                          <a:latin typeface="Arial" charset="0"/>
                          <a:ea typeface="ＭＳ Ｐゴシック" charset="0"/>
                          <a:cs typeface="ＭＳ Ｐゴシック" charset="0"/>
                        </a:rPr>
                        <a:t>18-25</a:t>
                      </a:r>
                      <a:r>
                        <a:rPr kumimoji="0" lang="zh-CN" altLang="en-US" sz="2800" b="1" i="0" u="none" strike="noStrike" cap="none" normalizeH="0" baseline="0">
                          <a:ln>
                            <a:noFill/>
                          </a:ln>
                          <a:solidFill>
                            <a:srgbClr val="FF0000"/>
                          </a:solidFill>
                          <a:effectLst/>
                          <a:latin typeface="Arial" charset="0"/>
                          <a:ea typeface="ＭＳ Ｐゴシック" charset="0"/>
                          <a:cs typeface="ＭＳ Ｐゴシック" charset="0"/>
                        </a:rPr>
                        <a:t>章</a:t>
                      </a:r>
                      <a:endParaRPr kumimoji="0" lang="en-GB" sz="2800" b="1" i="0" u="none" strike="noStrike" cap="none" normalizeH="0" baseline="0">
                        <a:ln>
                          <a:noFill/>
                        </a:ln>
                        <a:solidFill>
                          <a:srgbClr val="FF0000"/>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以色列被虏到亚述国</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犹大被虏到巴比伦</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亚哈谢王至何西阿王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希西家王至西底家王</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130</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zh-CN"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852-722)</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163</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年</a:t>
                      </a:r>
                      <a:endPar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800" b="0" i="0" u="none" strike="noStrike" cap="none" normalizeH="0" baseline="0">
                          <a:ln>
                            <a:noFill/>
                          </a:ln>
                          <a:solidFill>
                            <a:schemeClr val="tx1"/>
                          </a:solidFill>
                          <a:effectLst/>
                          <a:latin typeface="Arial" charset="0"/>
                          <a:ea typeface="ＭＳ Ｐゴシック" charset="0"/>
                          <a:cs typeface="ＭＳ Ｐゴシック" charset="0"/>
                        </a:rPr>
                        <a:t>主前</a:t>
                      </a:r>
                      <a:r>
                        <a:rPr kumimoji="0" lang="en-US" altLang="ja-JP" sz="2800" b="0" i="0" u="none" strike="noStrike" cap="none" normalizeH="0" baseline="0">
                          <a:ln>
                            <a:noFill/>
                          </a:ln>
                          <a:solidFill>
                            <a:schemeClr val="tx1"/>
                          </a:solidFill>
                          <a:effectLst/>
                          <a:latin typeface="Arial" charset="0"/>
                          <a:ea typeface="ＭＳ Ｐゴシック" charset="0"/>
                          <a:cs typeface="ＭＳ Ｐゴシック" charset="0"/>
                        </a:rPr>
                        <a:t>722-560)</a:t>
                      </a:r>
                      <a:endParaRPr kumimoji="0" lang="en-GB" sz="2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两个败坏的以色列王和以利沙的事工</a:t>
                      </a:r>
                      <a:endParaRPr kumimoji="0" lang="en-US" altLang="ja-JP"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1:1-8:15</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十个败坏的以色列王和四好</a:t>
                      </a:r>
                      <a:r>
                        <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rPr>
                        <a:t>/</a:t>
                      </a: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四坏的犹大王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8:16-16:20</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败坏的何西阿王引致以色列国的灭亡</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17</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好王希西家和两个败坏的犹大王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18-21</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好王约西亚和四个败坏的犹大王</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tx1"/>
                          </a:solidFill>
                          <a:effectLst/>
                          <a:latin typeface="Arial" charset="0"/>
                          <a:ea typeface="ＭＳ Ｐゴシック" charset="0"/>
                          <a:cs typeface="ＭＳ Ｐゴシック" charset="0"/>
                        </a:rPr>
                        <a:t>22:1-24:16</a:t>
                      </a:r>
                      <a:endParaRPr kumimoji="0" lang="en-GB" sz="20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a:ln>
                            <a:noFill/>
                          </a:ln>
                          <a:solidFill>
                            <a:schemeClr val="tx1"/>
                          </a:solidFill>
                          <a:effectLst/>
                          <a:latin typeface="Arial" charset="0"/>
                          <a:ea typeface="ＭＳ Ｐゴシック" charset="0"/>
                          <a:cs typeface="ＭＳ Ｐゴシック" charset="0"/>
                        </a:rPr>
                        <a:t>败坏的西底家引致犹大和耶路撒冷的灭亡</a:t>
                      </a:r>
                      <a:endParaRPr kumimoji="0" lang="en-US" altLang="zh-CN"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0" i="0" u="none" strike="noStrike" cap="none" normalizeH="0" baseline="0">
                          <a:ln>
                            <a:noFill/>
                          </a:ln>
                          <a:solidFill>
                            <a:schemeClr val="tx1"/>
                          </a:solidFill>
                          <a:effectLst/>
                          <a:latin typeface="Arial" charset="0"/>
                          <a:ea typeface="ＭＳ Ｐゴシック" charset="0"/>
                          <a:cs typeface="ＭＳ Ｐゴシック" charset="0"/>
                        </a:rPr>
                        <a:t>24:17-25:30</a:t>
                      </a:r>
                      <a:endParaRPr kumimoji="0" lang="en-GB" sz="1800" b="0"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335909" name="Text Box 38"/>
          <p:cNvSpPr txBox="1">
            <a:spLocks noChangeArrowheads="1"/>
          </p:cNvSpPr>
          <p:nvPr/>
        </p:nvSpPr>
        <p:spPr bwMode="auto">
          <a:xfrm>
            <a:off x="8229600" y="73025"/>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0000"/>
                </a:solidFill>
                <a:latin typeface="Tahoma" charset="0"/>
                <a:cs typeface="Arial" charset="0"/>
              </a:rPr>
              <a:t>249</a:t>
            </a:r>
            <a:endParaRPr lang="en-GB" b="1">
              <a:solidFill>
                <a:srgbClr val="FF0000"/>
              </a:solidFill>
              <a:latin typeface="Tahoma" charset="0"/>
              <a:cs typeface="Arial" charset="0"/>
            </a:endParaRPr>
          </a:p>
        </p:txBody>
      </p:sp>
    </p:spTree>
  </p:cSld>
  <p:clrMapOvr>
    <a:masterClrMapping/>
  </p:clrMapOvr>
  <p:transition>
    <p:blinds/>
  </p:transition>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46" y="0"/>
            <a:ext cx="9145246" cy="6103458"/>
          </a:xfrm>
          <a:prstGeom prst="rect">
            <a:avLst/>
          </a:prstGeom>
        </p:spPr>
      </p:pic>
      <p:sp>
        <p:nvSpPr>
          <p:cNvPr id="8" name="Rectangle 2"/>
          <p:cNvSpPr txBox="1">
            <a:spLocks noChangeArrowheads="1"/>
          </p:cNvSpPr>
          <p:nvPr/>
        </p:nvSpPr>
        <p:spPr bwMode="auto">
          <a:xfrm>
            <a:off x="-16187" y="4869160"/>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列王纪下</a:t>
            </a:r>
            <a:endPar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23813" y="3356992"/>
            <a:ext cx="9120187" cy="1446653"/>
          </a:xfrm>
          <a:effectLst>
            <a:outerShdw blurRad="63500" dist="35921" dir="2700000" algn="ctr" rotWithShape="0">
              <a:schemeClr val="tx2">
                <a:alpha val="74998"/>
              </a:schemeClr>
            </a:outerShdw>
          </a:effectLst>
        </p:spPr>
        <p:txBody>
          <a:bodyPr/>
          <a:lstStyle/>
          <a:p>
            <a:pPr>
              <a:defRPr/>
            </a:pPr>
            <a:r>
              <a:rPr lang="ko-KR" altLang="en-US" sz="8000" b="1" dirty="0" err="1">
                <a:effectLst>
                  <a:glow rad="127000">
                    <a:schemeClr val="tx1"/>
                  </a:glow>
                </a:effectLst>
                <a:latin typeface="Arial" charset="0"/>
                <a:ea typeface="ＭＳ Ｐゴシック" charset="0"/>
                <a:cs typeface="ＭＳ Ｐゴシック" charset="0"/>
              </a:rPr>
              <a:t>作个警醒的人</a:t>
            </a:r>
            <a:endParaRPr lang="en-US" sz="8000" b="1" dirty="0">
              <a:effectLst>
                <a:glow rad="127000">
                  <a:schemeClr val="tx1"/>
                </a:glow>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
        <p:nvSpPr>
          <p:cNvPr id="7" name="Rectangle 2">
            <a:extLst>
              <a:ext uri="{FF2B5EF4-FFF2-40B4-BE49-F238E27FC236}">
                <a16:creationId xmlns:a16="http://schemas.microsoft.com/office/drawing/2014/main" id="{202D60D9-6007-DD4F-A963-7A0C7F48714A}"/>
              </a:ext>
            </a:extLst>
          </p:cNvPr>
          <p:cNvSpPr txBox="1">
            <a:spLocks noChangeArrowheads="1"/>
          </p:cNvSpPr>
          <p:nvPr/>
        </p:nvSpPr>
        <p:spPr bwMode="auto">
          <a:xfrm>
            <a:off x="2609465" y="1061267"/>
            <a:ext cx="3818517" cy="809784"/>
          </a:xfrm>
          <a:prstGeom prst="rect">
            <a:avLst/>
          </a:prstGeom>
          <a:solidFill>
            <a:schemeClr val="tx1"/>
          </a:solidFill>
          <a:ln>
            <a:solidFill>
              <a:schemeClr val="bg1"/>
            </a:solid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210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ALERT</a:t>
            </a:r>
            <a:endParaRPr kumimoji="0" lang="en-US" sz="5400" b="1" i="0" u="none" strike="noStrike" kern="1200" cap="none" spc="210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316675538"/>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893012"/>
            <a:ext cx="9144000" cy="769349"/>
          </a:xfrm>
          <a:effectLst>
            <a:outerShdw blurRad="63500" dist="35921" dir="2700000" algn="ctr" rotWithShape="0">
              <a:schemeClr val="tx2">
                <a:alpha val="74998"/>
              </a:schemeClr>
            </a:outerShdw>
          </a:effectLst>
        </p:spPr>
        <p:txBody>
          <a:bodyPr/>
          <a:lstStyle/>
          <a:p>
            <a:pPr>
              <a:defRPr/>
            </a:pPr>
            <a:r>
              <a:rPr lang="en-US" sz="8000" b="1" dirty="0">
                <a:solidFill>
                  <a:srgbClr val="FFFF00"/>
                </a:solidFill>
                <a:effectLst>
                  <a:glow rad="127000">
                    <a:schemeClr val="tx1"/>
                  </a:glow>
                </a:effectLst>
                <a:latin typeface="Arial" charset="0"/>
                <a:ea typeface="ＭＳ Ｐゴシック" charset="0"/>
                <a:cs typeface="ＭＳ Ｐゴシック" charset="0"/>
              </a:rPr>
              <a:t>WARNING</a:t>
            </a:r>
            <a:endParaRPr lang="en-US" sz="5400" b="1" dirty="0">
              <a:solidFill>
                <a:srgbClr val="FFFF00"/>
              </a:solidFill>
              <a:effectLst>
                <a:glow rad="127000">
                  <a:schemeClr val="tx1"/>
                </a:glow>
              </a:effectLst>
              <a:latin typeface="Arial" charset="0"/>
              <a:ea typeface="ＭＳ Ｐゴシック" charset="0"/>
              <a:cs typeface="ＭＳ Ｐゴシック" charset="0"/>
            </a:endParaRPr>
          </a:p>
        </p:txBody>
      </p:sp>
      <p:grpSp>
        <p:nvGrpSpPr>
          <p:cNvPr id="5" name="Group 4">
            <a:extLst>
              <a:ext uri="{FF2B5EF4-FFF2-40B4-BE49-F238E27FC236}">
                <a16:creationId xmlns:a16="http://schemas.microsoft.com/office/drawing/2014/main" id="{04AAD28C-7887-AB41-8190-863D775007F6}"/>
              </a:ext>
            </a:extLst>
          </p:cNvPr>
          <p:cNvGrpSpPr/>
          <p:nvPr/>
        </p:nvGrpSpPr>
        <p:grpSpPr>
          <a:xfrm>
            <a:off x="1143000" y="0"/>
            <a:ext cx="6858000" cy="6858000"/>
            <a:chOff x="1143000" y="0"/>
            <a:chExt cx="6858000" cy="6858000"/>
          </a:xfrm>
        </p:grpSpPr>
        <p:pic>
          <p:nvPicPr>
            <p:cNvPr id="2" name="Picture 1"/>
            <p:cNvPicPr>
              <a:picLocks noChangeAspect="1"/>
            </p:cNvPicPr>
            <p:nvPr/>
          </p:nvPicPr>
          <p:blipFill>
            <a:blip r:embed="rId3"/>
            <a:stretch>
              <a:fillRect/>
            </a:stretch>
          </p:blipFill>
          <p:spPr>
            <a:xfrm>
              <a:off x="1143000" y="0"/>
              <a:ext cx="6858000" cy="6858000"/>
            </a:xfrm>
            <a:prstGeom prst="rect">
              <a:avLst/>
            </a:prstGeom>
          </p:spPr>
        </p:pic>
        <p:sp>
          <p:nvSpPr>
            <p:cNvPr id="4" name="Rectangle 3">
              <a:extLst>
                <a:ext uri="{FF2B5EF4-FFF2-40B4-BE49-F238E27FC236}">
                  <a16:creationId xmlns:a16="http://schemas.microsoft.com/office/drawing/2014/main" id="{56D13750-F5DC-2F4B-9715-2D6C8BA5EA03}"/>
                </a:ext>
              </a:extLst>
            </p:cNvPr>
            <p:cNvSpPr/>
            <p:nvPr/>
          </p:nvSpPr>
          <p:spPr bwMode="auto">
            <a:xfrm>
              <a:off x="1676400" y="3124200"/>
              <a:ext cx="5715000" cy="1066800"/>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3" name="TextBox 2">
            <a:extLst>
              <a:ext uri="{FF2B5EF4-FFF2-40B4-BE49-F238E27FC236}">
                <a16:creationId xmlns:a16="http://schemas.microsoft.com/office/drawing/2014/main" id="{5D37B28B-5658-0740-A6FB-F61E68473ED3}"/>
              </a:ext>
            </a:extLst>
          </p:cNvPr>
          <p:cNvSpPr txBox="1"/>
          <p:nvPr/>
        </p:nvSpPr>
        <p:spPr>
          <a:xfrm>
            <a:off x="1721893" y="3019961"/>
            <a:ext cx="5638800" cy="1200329"/>
          </a:xfrm>
          <a:prstGeom prst="rect">
            <a:avLst/>
          </a:prstGeom>
          <a:noFill/>
        </p:spPr>
        <p:txBody>
          <a:bodyPr wrap="square" rtlCol="0">
            <a:spAutoFit/>
          </a:bodyPr>
          <a:lstStyle/>
          <a:p>
            <a:pPr algn="ctr"/>
            <a:r>
              <a:rPr lang="zh-CN" altLang="en-US" sz="7200" b="1" dirty="0">
                <a:solidFill>
                  <a:srgbClr val="FFFF00"/>
                </a:solidFill>
                <a:effectLst>
                  <a:glow rad="127000">
                    <a:schemeClr val="tx1"/>
                  </a:glow>
                </a:effectLst>
              </a:rPr>
              <a:t>警告</a:t>
            </a:r>
            <a:endParaRPr lang="en-US" sz="7200" dirty="0"/>
          </a:p>
        </p:txBody>
      </p:sp>
    </p:spTree>
    <p:extLst>
      <p:ext uri="{BB962C8B-B14F-4D97-AF65-F5344CB8AC3E}">
        <p14:creationId xmlns:p14="http://schemas.microsoft.com/office/powerpoint/2010/main" val="79289031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弥赛亚</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约阿施得以被保护成为王位最后一个继承人</a:t>
            </a:r>
            <a:r>
              <a:rPr kumimoji="0" lang="en-US" altLang="zh-CN"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(11:1-3) </a:t>
            </a: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显明了即使是在逼迫中，神仍然信守诺言从大卫的子孙中兴起一位弥赛亚。</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42c</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列王纪下</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179680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对我们有帮助的警告</a:t>
            </a:r>
            <a:endParaRPr lang="en-US" sz="5400" b="1" dirty="0">
              <a:effectLst>
                <a:glow rad="127000">
                  <a:schemeClr val="tx1"/>
                </a:glow>
              </a:effectLst>
              <a:latin typeface="Arial" charset="0"/>
              <a:ea typeface="ＭＳ Ｐゴシック" charset="0"/>
              <a:cs typeface="ＭＳ Ｐゴシック" charset="0"/>
            </a:endParaRPr>
          </a:p>
        </p:txBody>
      </p:sp>
      <p:grpSp>
        <p:nvGrpSpPr>
          <p:cNvPr id="9" name="Group 8">
            <a:extLst>
              <a:ext uri="{FF2B5EF4-FFF2-40B4-BE49-F238E27FC236}">
                <a16:creationId xmlns:a16="http://schemas.microsoft.com/office/drawing/2014/main" id="{9CB06B07-7892-49AE-BE22-C8B1CE526DCA}"/>
              </a:ext>
            </a:extLst>
          </p:cNvPr>
          <p:cNvGrpSpPr/>
          <p:nvPr/>
        </p:nvGrpSpPr>
        <p:grpSpPr>
          <a:xfrm>
            <a:off x="14530" y="1056399"/>
            <a:ext cx="3549404" cy="4725144"/>
            <a:chOff x="14530" y="1056399"/>
            <a:chExt cx="3549404" cy="4725144"/>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4530" y="1056399"/>
              <a:ext cx="3549404" cy="4725144"/>
            </a:xfrm>
            <a:prstGeom prst="rect">
              <a:avLst/>
            </a:prstGeom>
          </p:spPr>
        </p:pic>
        <p:sp>
          <p:nvSpPr>
            <p:cNvPr id="4" name="TextBox 3">
              <a:extLst>
                <a:ext uri="{FF2B5EF4-FFF2-40B4-BE49-F238E27FC236}">
                  <a16:creationId xmlns:a16="http://schemas.microsoft.com/office/drawing/2014/main" id="{30DB049A-B3F0-484E-AC37-26DAA434368A}"/>
                </a:ext>
              </a:extLst>
            </p:cNvPr>
            <p:cNvSpPr txBox="1"/>
            <p:nvPr/>
          </p:nvSpPr>
          <p:spPr>
            <a:xfrm>
              <a:off x="34834" y="3733800"/>
              <a:ext cx="3457046" cy="1938992"/>
            </a:xfrm>
            <a:prstGeom prst="rect">
              <a:avLst/>
            </a:prstGeom>
            <a:solidFill>
              <a:srgbClr val="FFED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000000"/>
                  </a:solidFill>
                  <a:effectLst/>
                  <a:uLnTx/>
                  <a:uFillTx/>
                  <a:latin typeface="Arial" charset="0"/>
                  <a:ea typeface="ＭＳ Ｐゴシック" charset="0"/>
                </a:rPr>
                <a:t>致命的</a:t>
              </a:r>
              <a:endParaRPr kumimoji="0" lang="en-SG" altLang="zh-CN" sz="60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000000"/>
                  </a:solidFill>
                  <a:effectLst/>
                  <a:uLnTx/>
                  <a:uFillTx/>
                  <a:latin typeface="Arial" charset="0"/>
                  <a:ea typeface="ＭＳ Ｐゴシック" charset="0"/>
                </a:rPr>
                <a:t>危险</a:t>
              </a:r>
              <a:endParaRPr kumimoji="0" lang="en-SG" sz="6000" b="1" i="0" u="none" strike="noStrike" kern="1200" cap="none" spc="0" normalizeH="0" baseline="0" noProof="0" dirty="0">
                <a:ln>
                  <a:noFill/>
                </a:ln>
                <a:solidFill>
                  <a:srgbClr val="000000"/>
                </a:solidFill>
                <a:effectLst/>
                <a:uLnTx/>
                <a:uFillTx/>
                <a:latin typeface="Arial" charset="0"/>
                <a:ea typeface="ＭＳ Ｐゴシック" charset="0"/>
              </a:endParaRPr>
            </a:p>
          </p:txBody>
        </p:sp>
      </p:grpSp>
      <p:grpSp>
        <p:nvGrpSpPr>
          <p:cNvPr id="5" name="Group 4">
            <a:extLst>
              <a:ext uri="{FF2B5EF4-FFF2-40B4-BE49-F238E27FC236}">
                <a16:creationId xmlns:a16="http://schemas.microsoft.com/office/drawing/2014/main" id="{1D09C6B6-C16F-4DF1-9B04-2D43742D994A}"/>
              </a:ext>
            </a:extLst>
          </p:cNvPr>
          <p:cNvGrpSpPr/>
          <p:nvPr/>
        </p:nvGrpSpPr>
        <p:grpSpPr>
          <a:xfrm>
            <a:off x="3491880" y="3505200"/>
            <a:ext cx="3356992" cy="3356992"/>
            <a:chOff x="3491880" y="3505200"/>
            <a:chExt cx="3356992" cy="3356992"/>
          </a:xfrm>
        </p:grpSpPr>
        <p:pic>
          <p:nvPicPr>
            <p:cNvPr id="3" name="Picture 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491880" y="3505200"/>
              <a:ext cx="3356992" cy="3356992"/>
            </a:xfrm>
            <a:prstGeom prst="rect">
              <a:avLst/>
            </a:prstGeom>
          </p:spPr>
        </p:pic>
        <p:sp>
          <p:nvSpPr>
            <p:cNvPr id="7" name="TextBox 6">
              <a:extLst>
                <a:ext uri="{FF2B5EF4-FFF2-40B4-BE49-F238E27FC236}">
                  <a16:creationId xmlns:a16="http://schemas.microsoft.com/office/drawing/2014/main" id="{3DFCDC36-3155-4D84-9DCF-6348107366CF}"/>
                </a:ext>
              </a:extLst>
            </p:cNvPr>
            <p:cNvSpPr txBox="1"/>
            <p:nvPr/>
          </p:nvSpPr>
          <p:spPr>
            <a:xfrm>
              <a:off x="3610428" y="5809456"/>
              <a:ext cx="3119895" cy="1015663"/>
            </a:xfrm>
            <a:prstGeom prst="rect">
              <a:avLst/>
            </a:prstGeom>
            <a:solidFill>
              <a:srgbClr val="FFD4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000000"/>
                  </a:solidFill>
                  <a:effectLst/>
                  <a:uLnTx/>
                  <a:uFillTx/>
                  <a:latin typeface="Arial" charset="0"/>
                  <a:ea typeface="ＭＳ Ｐゴシック" charset="0"/>
                </a:rPr>
                <a:t>毒药</a:t>
              </a:r>
              <a:endParaRPr kumimoji="0" lang="en-SG" sz="6000" b="1" i="0" u="none" strike="noStrike" kern="1200" cap="none" spc="0" normalizeH="0" baseline="0" noProof="0" dirty="0">
                <a:ln>
                  <a:noFill/>
                </a:ln>
                <a:solidFill>
                  <a:srgbClr val="000000"/>
                </a:solidFill>
                <a:effectLst/>
                <a:uLnTx/>
                <a:uFillTx/>
                <a:latin typeface="Arial" charset="0"/>
                <a:ea typeface="ＭＳ Ｐゴシック" charset="0"/>
              </a:endParaRPr>
            </a:p>
          </p:txBody>
        </p:sp>
      </p:grpSp>
      <p:grpSp>
        <p:nvGrpSpPr>
          <p:cNvPr id="11" name="Group 10">
            <a:extLst>
              <a:ext uri="{FF2B5EF4-FFF2-40B4-BE49-F238E27FC236}">
                <a16:creationId xmlns:a16="http://schemas.microsoft.com/office/drawing/2014/main" id="{B20AAFBE-D4CC-4921-A310-ACA1E2576CE8}"/>
              </a:ext>
            </a:extLst>
          </p:cNvPr>
          <p:cNvGrpSpPr/>
          <p:nvPr/>
        </p:nvGrpSpPr>
        <p:grpSpPr>
          <a:xfrm>
            <a:off x="5601078" y="1052736"/>
            <a:ext cx="3528392" cy="4702681"/>
            <a:chOff x="5601078" y="1052736"/>
            <a:chExt cx="3528392" cy="4702681"/>
          </a:xfrm>
        </p:grpSpPr>
        <p:pic>
          <p:nvPicPr>
            <p:cNvPr id="6" name="Picture 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601078" y="1052736"/>
              <a:ext cx="3528392" cy="4702681"/>
            </a:xfrm>
            <a:prstGeom prst="rect">
              <a:avLst/>
            </a:prstGeom>
          </p:spPr>
        </p:pic>
        <p:sp>
          <p:nvSpPr>
            <p:cNvPr id="12" name="TextBox 11">
              <a:extLst>
                <a:ext uri="{FF2B5EF4-FFF2-40B4-BE49-F238E27FC236}">
                  <a16:creationId xmlns:a16="http://schemas.microsoft.com/office/drawing/2014/main" id="{EE4D94F9-E591-4A16-A66F-E8568C3A05C4}"/>
                </a:ext>
              </a:extLst>
            </p:cNvPr>
            <p:cNvSpPr txBox="1"/>
            <p:nvPr/>
          </p:nvSpPr>
          <p:spPr>
            <a:xfrm>
              <a:off x="5823292" y="3933854"/>
              <a:ext cx="3083964" cy="1538883"/>
            </a:xfrm>
            <a:prstGeom prst="rect">
              <a:avLst/>
            </a:prstGeom>
            <a:solidFill>
              <a:srgbClr val="FFD8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SG" altLang="zh-CN" sz="20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000000"/>
                  </a:solidFill>
                  <a:effectLst/>
                  <a:uLnTx/>
                  <a:uFillTx/>
                  <a:latin typeface="Arial" charset="0"/>
                  <a:ea typeface="ＭＳ Ｐゴシック" charset="0"/>
                </a:rPr>
                <a:t>地面湿滑</a:t>
              </a:r>
              <a:endParaRPr kumimoji="0" lang="en-SG" altLang="zh-CN" sz="54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SG" sz="2000" b="1" i="0" u="none" strike="noStrike" kern="120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82057149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321256"/>
            <a:ext cx="9144000" cy="585216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Warnings Help Us</a:t>
            </a:r>
          </a:p>
        </p:txBody>
      </p:sp>
    </p:spTree>
    <p:extLst>
      <p:ext uri="{BB962C8B-B14F-4D97-AF65-F5344CB8AC3E}">
        <p14:creationId xmlns:p14="http://schemas.microsoft.com/office/powerpoint/2010/main" val="1652460279"/>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844824"/>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Do you appreciate warnings? Many people don’t.</a:t>
            </a:r>
          </a:p>
        </p:txBody>
      </p:sp>
      <p:pic>
        <p:nvPicPr>
          <p:cNvPr id="3" name="Picture 2"/>
          <p:cNvPicPr>
            <a:picLocks noChangeAspect="1"/>
          </p:cNvPicPr>
          <p:nvPr/>
        </p:nvPicPr>
        <p:blipFill>
          <a:blip r:embed="rId3"/>
          <a:stretch>
            <a:fillRect/>
          </a:stretch>
        </p:blipFill>
        <p:spPr>
          <a:xfrm>
            <a:off x="0" y="1804754"/>
            <a:ext cx="9144000" cy="4504566"/>
          </a:xfrm>
          <a:prstGeom prst="rect">
            <a:avLst/>
          </a:prstGeom>
        </p:spPr>
      </p:pic>
    </p:spTree>
    <p:extLst>
      <p:ext uri="{BB962C8B-B14F-4D97-AF65-F5344CB8AC3E}">
        <p14:creationId xmlns:p14="http://schemas.microsoft.com/office/powerpoint/2010/main" val="3057539066"/>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descr="Screen Shot 2018-01-06 at 7.39.39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590599"/>
            <a:ext cx="9144000" cy="658281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Everyone Worships</a:t>
            </a:r>
          </a:p>
        </p:txBody>
      </p:sp>
      <p:grpSp>
        <p:nvGrpSpPr>
          <p:cNvPr id="10" name="Group 9">
            <a:extLst>
              <a:ext uri="{FF2B5EF4-FFF2-40B4-BE49-F238E27FC236}">
                <a16:creationId xmlns:a16="http://schemas.microsoft.com/office/drawing/2014/main" id="{FE450A8A-C288-D849-B2DB-B28FBCF3FBF0}"/>
              </a:ext>
            </a:extLst>
          </p:cNvPr>
          <p:cNvGrpSpPr/>
          <p:nvPr/>
        </p:nvGrpSpPr>
        <p:grpSpPr>
          <a:xfrm>
            <a:off x="5652120" y="4077072"/>
            <a:ext cx="3611894" cy="2924944"/>
            <a:chOff x="5652120" y="4077072"/>
            <a:chExt cx="3611894" cy="2924944"/>
          </a:xfrm>
        </p:grpSpPr>
        <p:grpSp>
          <p:nvGrpSpPr>
            <p:cNvPr id="11" name="Group 10">
              <a:extLst>
                <a:ext uri="{FF2B5EF4-FFF2-40B4-BE49-F238E27FC236}">
                  <a16:creationId xmlns:a16="http://schemas.microsoft.com/office/drawing/2014/main" id="{743A2DDF-16C6-0A4B-9824-9B28F0640A03}"/>
                </a:ext>
              </a:extLst>
            </p:cNvPr>
            <p:cNvGrpSpPr/>
            <p:nvPr/>
          </p:nvGrpSpPr>
          <p:grpSpPr>
            <a:xfrm>
              <a:off x="6118657" y="4077072"/>
              <a:ext cx="2708920" cy="2924944"/>
              <a:chOff x="1143000" y="0"/>
              <a:chExt cx="6858000" cy="6858000"/>
            </a:xfrm>
          </p:grpSpPr>
          <p:pic>
            <p:nvPicPr>
              <p:cNvPr id="13" name="Picture 12">
                <a:extLst>
                  <a:ext uri="{FF2B5EF4-FFF2-40B4-BE49-F238E27FC236}">
                    <a16:creationId xmlns:a16="http://schemas.microsoft.com/office/drawing/2014/main" id="{EAB03EB7-97E2-694F-B08B-E8D6EA57305E}"/>
                  </a:ext>
                </a:extLst>
              </p:cNvPr>
              <p:cNvPicPr>
                <a:picLocks noChangeAspect="1"/>
              </p:cNvPicPr>
              <p:nvPr/>
            </p:nvPicPr>
            <p:blipFill>
              <a:blip r:embed="rId4"/>
              <a:stretch>
                <a:fillRect/>
              </a:stretch>
            </p:blipFill>
            <p:spPr>
              <a:xfrm>
                <a:off x="1143000" y="0"/>
                <a:ext cx="6858000" cy="6858000"/>
              </a:xfrm>
              <a:prstGeom prst="rect">
                <a:avLst/>
              </a:prstGeom>
            </p:spPr>
          </p:pic>
          <p:sp>
            <p:nvSpPr>
              <p:cNvPr id="14" name="Rectangle 13">
                <a:extLst>
                  <a:ext uri="{FF2B5EF4-FFF2-40B4-BE49-F238E27FC236}">
                    <a16:creationId xmlns:a16="http://schemas.microsoft.com/office/drawing/2014/main" id="{13FEE5B9-2461-5143-BDE1-4496F0116814}"/>
                  </a:ext>
                </a:extLst>
              </p:cNvPr>
              <p:cNvSpPr/>
              <p:nvPr/>
            </p:nvSpPr>
            <p:spPr bwMode="auto">
              <a:xfrm>
                <a:off x="1676401" y="3124197"/>
                <a:ext cx="5714999" cy="1266117"/>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12" name="Rectangle 2">
              <a:extLst>
                <a:ext uri="{FF2B5EF4-FFF2-40B4-BE49-F238E27FC236}">
                  <a16:creationId xmlns:a16="http://schemas.microsoft.com/office/drawing/2014/main" id="{29F5803E-F58F-3941-877D-1288355C76B6}"/>
                </a:ext>
              </a:extLst>
            </p:cNvPr>
            <p:cNvSpPr txBox="1">
              <a:spLocks noChangeArrowheads="1"/>
            </p:cNvSpPr>
            <p:nvPr/>
          </p:nvSpPr>
          <p:spPr bwMode="auto">
            <a:xfrm>
              <a:off x="5652120" y="5539272"/>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3600" b="1" dirty="0">
                  <a:solidFill>
                    <a:srgbClr val="FFFF00"/>
                  </a:solidFill>
                  <a:effectLst>
                    <a:glow rad="127000">
                      <a:schemeClr val="tx1"/>
                    </a:glow>
                  </a:effectLst>
                </a:rPr>
                <a:t>警告</a:t>
              </a:r>
              <a:endParaRPr lang="en-US" sz="3600" dirty="0"/>
            </a:p>
          </p:txBody>
        </p:sp>
      </p:grpSp>
    </p:spTree>
    <p:extLst>
      <p:ext uri="{BB962C8B-B14F-4D97-AF65-F5344CB8AC3E}">
        <p14:creationId xmlns:p14="http://schemas.microsoft.com/office/powerpoint/2010/main" val="1654927622"/>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descr="Screen Shot 2018-01-06 at 7.41.00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60648"/>
            <a:ext cx="9144000" cy="622310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Everyone Worships</a:t>
            </a:r>
          </a:p>
        </p:txBody>
      </p:sp>
      <p:sp>
        <p:nvSpPr>
          <p:cNvPr id="2" name="Rectangle 1">
            <a:extLst>
              <a:ext uri="{FF2B5EF4-FFF2-40B4-BE49-F238E27FC236}">
                <a16:creationId xmlns:a16="http://schemas.microsoft.com/office/drawing/2014/main" id="{7D0AC3A3-1E4F-FA4C-A8AD-3DCC7684BE1A}"/>
              </a:ext>
            </a:extLst>
          </p:cNvPr>
          <p:cNvSpPr/>
          <p:nvPr/>
        </p:nvSpPr>
        <p:spPr>
          <a:xfrm>
            <a:off x="6400800" y="-1143000"/>
            <a:ext cx="649537" cy="369332"/>
          </a:xfrm>
          <a:prstGeom prst="rect">
            <a:avLst/>
          </a:prstGeom>
        </p:spPr>
        <p:txBody>
          <a:bodyPr wrap="none">
            <a:spAutoFit/>
          </a:bodyPr>
          <a:lstStyle/>
          <a:p>
            <a:r>
              <a:rPr lang="zh-CN" altLang="en-US" b="1" dirty="0">
                <a:solidFill>
                  <a:srgbClr val="FFFF00"/>
                </a:solidFill>
                <a:effectLst>
                  <a:glow rad="127000">
                    <a:schemeClr val="tx1"/>
                  </a:glow>
                </a:effectLst>
              </a:rPr>
              <a:t>警告</a:t>
            </a:r>
            <a:endParaRPr lang="en-US" dirty="0"/>
          </a:p>
        </p:txBody>
      </p:sp>
      <p:grpSp>
        <p:nvGrpSpPr>
          <p:cNvPr id="22" name="Group 21">
            <a:extLst>
              <a:ext uri="{FF2B5EF4-FFF2-40B4-BE49-F238E27FC236}">
                <a16:creationId xmlns:a16="http://schemas.microsoft.com/office/drawing/2014/main" id="{E6B8E8D0-F4CE-8D42-9B54-4E2B0FEAAEC0}"/>
              </a:ext>
            </a:extLst>
          </p:cNvPr>
          <p:cNvGrpSpPr/>
          <p:nvPr/>
        </p:nvGrpSpPr>
        <p:grpSpPr>
          <a:xfrm>
            <a:off x="5652120" y="4077072"/>
            <a:ext cx="3611894" cy="2924944"/>
            <a:chOff x="5652120" y="4077072"/>
            <a:chExt cx="3611894" cy="2924944"/>
          </a:xfrm>
        </p:grpSpPr>
        <p:grpSp>
          <p:nvGrpSpPr>
            <p:cNvPr id="23" name="Group 22">
              <a:extLst>
                <a:ext uri="{FF2B5EF4-FFF2-40B4-BE49-F238E27FC236}">
                  <a16:creationId xmlns:a16="http://schemas.microsoft.com/office/drawing/2014/main" id="{F8FFE7FD-F402-0342-9A1D-ACE942CB1570}"/>
                </a:ext>
              </a:extLst>
            </p:cNvPr>
            <p:cNvGrpSpPr/>
            <p:nvPr/>
          </p:nvGrpSpPr>
          <p:grpSpPr>
            <a:xfrm>
              <a:off x="6118657" y="4077072"/>
              <a:ext cx="2708920" cy="2924944"/>
              <a:chOff x="1143000" y="0"/>
              <a:chExt cx="6858000" cy="6858000"/>
            </a:xfrm>
          </p:grpSpPr>
          <p:pic>
            <p:nvPicPr>
              <p:cNvPr id="25" name="Picture 24">
                <a:extLst>
                  <a:ext uri="{FF2B5EF4-FFF2-40B4-BE49-F238E27FC236}">
                    <a16:creationId xmlns:a16="http://schemas.microsoft.com/office/drawing/2014/main" id="{60825E59-C126-7A48-8783-404F289F4906}"/>
                  </a:ext>
                </a:extLst>
              </p:cNvPr>
              <p:cNvPicPr>
                <a:picLocks noChangeAspect="1"/>
              </p:cNvPicPr>
              <p:nvPr/>
            </p:nvPicPr>
            <p:blipFill>
              <a:blip r:embed="rId4"/>
              <a:stretch>
                <a:fillRect/>
              </a:stretch>
            </p:blipFill>
            <p:spPr>
              <a:xfrm>
                <a:off x="1143000" y="0"/>
                <a:ext cx="6858000" cy="6858000"/>
              </a:xfrm>
              <a:prstGeom prst="rect">
                <a:avLst/>
              </a:prstGeom>
            </p:spPr>
          </p:pic>
          <p:sp>
            <p:nvSpPr>
              <p:cNvPr id="26" name="Rectangle 25">
                <a:extLst>
                  <a:ext uri="{FF2B5EF4-FFF2-40B4-BE49-F238E27FC236}">
                    <a16:creationId xmlns:a16="http://schemas.microsoft.com/office/drawing/2014/main" id="{BDC32BF0-1BCE-D744-9813-C2B0915FDF2A}"/>
                  </a:ext>
                </a:extLst>
              </p:cNvPr>
              <p:cNvSpPr/>
              <p:nvPr/>
            </p:nvSpPr>
            <p:spPr bwMode="auto">
              <a:xfrm>
                <a:off x="1676401" y="3124197"/>
                <a:ext cx="5714999" cy="1266117"/>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24" name="Rectangle 2">
              <a:extLst>
                <a:ext uri="{FF2B5EF4-FFF2-40B4-BE49-F238E27FC236}">
                  <a16:creationId xmlns:a16="http://schemas.microsoft.com/office/drawing/2014/main" id="{7257C7B2-665D-3B4A-8414-680A8C0E6DC7}"/>
                </a:ext>
              </a:extLst>
            </p:cNvPr>
            <p:cNvSpPr txBox="1">
              <a:spLocks noChangeArrowheads="1"/>
            </p:cNvSpPr>
            <p:nvPr/>
          </p:nvSpPr>
          <p:spPr bwMode="auto">
            <a:xfrm>
              <a:off x="5652120" y="5539272"/>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3600" b="1" dirty="0">
                  <a:solidFill>
                    <a:srgbClr val="FFFF00"/>
                  </a:solidFill>
                  <a:effectLst>
                    <a:glow rad="127000">
                      <a:schemeClr val="tx1"/>
                    </a:glow>
                  </a:effectLst>
                </a:rPr>
                <a:t>警告</a:t>
              </a:r>
              <a:endParaRPr lang="en-US" sz="3600" dirty="0"/>
            </a:p>
          </p:txBody>
        </p:sp>
      </p:grpSp>
    </p:spTree>
    <p:extLst>
      <p:ext uri="{BB962C8B-B14F-4D97-AF65-F5344CB8AC3E}">
        <p14:creationId xmlns:p14="http://schemas.microsoft.com/office/powerpoint/2010/main" val="1271719839"/>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zh-CN" altLang="en-US" sz="6600" b="1" dirty="0">
                <a:effectLst>
                  <a:glow rad="127000">
                    <a:schemeClr val="tx1"/>
                  </a:glow>
                </a:effectLst>
                <a:latin typeface="Arial" charset="0"/>
                <a:ea typeface="ＭＳ Ｐゴシック" charset="0"/>
                <a:cs typeface="ＭＳ Ｐゴシック" charset="0"/>
              </a:rPr>
              <a:t>对我们最有效的</a:t>
            </a:r>
            <a:r>
              <a:rPr lang="zh-CN" altLang="en-US" sz="6600" b="1" dirty="0">
                <a:solidFill>
                  <a:srgbClr val="FFFF00"/>
                </a:solidFill>
                <a:effectLst>
                  <a:glow rad="127000">
                    <a:schemeClr val="tx1"/>
                  </a:glow>
                </a:effectLst>
                <a:latin typeface="Arial" charset="0"/>
                <a:ea typeface="ＭＳ Ｐゴシック" charset="0"/>
                <a:cs typeface="ＭＳ Ｐゴシック" charset="0"/>
              </a:rPr>
              <a:t>警告</a:t>
            </a:r>
            <a:r>
              <a:rPr lang="zh-CN" altLang="en-US" sz="6600" b="1" dirty="0">
                <a:effectLst>
                  <a:glow rad="127000">
                    <a:schemeClr val="tx1"/>
                  </a:glow>
                </a:effectLst>
                <a:latin typeface="Arial" charset="0"/>
                <a:ea typeface="ＭＳ Ｐゴシック" charset="0"/>
                <a:cs typeface="ＭＳ Ｐゴシック" charset="0"/>
              </a:rPr>
              <a:t>是什么？</a:t>
            </a:r>
            <a:endParaRPr lang="en-US" sz="6600" b="1" dirty="0">
              <a:effectLst>
                <a:glow rad="127000">
                  <a:schemeClr val="tx1"/>
                </a:glow>
              </a:effectLst>
              <a:latin typeface="Arial" charset="0"/>
              <a:ea typeface="ＭＳ Ｐゴシック" charset="0"/>
              <a:cs typeface="ＭＳ Ｐゴシック" charset="0"/>
            </a:endParaRPr>
          </a:p>
        </p:txBody>
      </p:sp>
      <p:grpSp>
        <p:nvGrpSpPr>
          <p:cNvPr id="7" name="Group 6">
            <a:extLst>
              <a:ext uri="{FF2B5EF4-FFF2-40B4-BE49-F238E27FC236}">
                <a16:creationId xmlns:a16="http://schemas.microsoft.com/office/drawing/2014/main" id="{818C1AD6-C3A1-EE47-90D7-1E039A4D2638}"/>
              </a:ext>
            </a:extLst>
          </p:cNvPr>
          <p:cNvGrpSpPr/>
          <p:nvPr/>
        </p:nvGrpSpPr>
        <p:grpSpPr>
          <a:xfrm>
            <a:off x="5652120" y="4077072"/>
            <a:ext cx="3611894" cy="2924944"/>
            <a:chOff x="5652120" y="4077072"/>
            <a:chExt cx="3611894" cy="2924944"/>
          </a:xfrm>
        </p:grpSpPr>
        <p:grpSp>
          <p:nvGrpSpPr>
            <p:cNvPr id="8" name="Group 7">
              <a:extLst>
                <a:ext uri="{FF2B5EF4-FFF2-40B4-BE49-F238E27FC236}">
                  <a16:creationId xmlns:a16="http://schemas.microsoft.com/office/drawing/2014/main" id="{56B5AB08-BB0F-D34B-A069-61637B979052}"/>
                </a:ext>
              </a:extLst>
            </p:cNvPr>
            <p:cNvGrpSpPr/>
            <p:nvPr/>
          </p:nvGrpSpPr>
          <p:grpSpPr>
            <a:xfrm>
              <a:off x="6118657" y="4077072"/>
              <a:ext cx="2708920" cy="2924944"/>
              <a:chOff x="1143000" y="0"/>
              <a:chExt cx="6858000" cy="6858000"/>
            </a:xfrm>
          </p:grpSpPr>
          <p:pic>
            <p:nvPicPr>
              <p:cNvPr id="10" name="Picture 9">
                <a:extLst>
                  <a:ext uri="{FF2B5EF4-FFF2-40B4-BE49-F238E27FC236}">
                    <a16:creationId xmlns:a16="http://schemas.microsoft.com/office/drawing/2014/main" id="{186D4699-7F27-B44F-BDC2-0E8F4ED3DC3C}"/>
                  </a:ext>
                </a:extLst>
              </p:cNvPr>
              <p:cNvPicPr>
                <a:picLocks noChangeAspect="1"/>
              </p:cNvPicPr>
              <p:nvPr/>
            </p:nvPicPr>
            <p:blipFill>
              <a:blip r:embed="rId3"/>
              <a:stretch>
                <a:fillRect/>
              </a:stretch>
            </p:blipFill>
            <p:spPr>
              <a:xfrm>
                <a:off x="1143000" y="0"/>
                <a:ext cx="6858000" cy="6858000"/>
              </a:xfrm>
              <a:prstGeom prst="rect">
                <a:avLst/>
              </a:prstGeom>
            </p:spPr>
          </p:pic>
          <p:sp>
            <p:nvSpPr>
              <p:cNvPr id="11" name="Rectangle 10">
                <a:extLst>
                  <a:ext uri="{FF2B5EF4-FFF2-40B4-BE49-F238E27FC236}">
                    <a16:creationId xmlns:a16="http://schemas.microsoft.com/office/drawing/2014/main" id="{A8F95FC6-8F4F-DC4A-8AC2-9201AB317CDC}"/>
                  </a:ext>
                </a:extLst>
              </p:cNvPr>
              <p:cNvSpPr/>
              <p:nvPr/>
            </p:nvSpPr>
            <p:spPr bwMode="auto">
              <a:xfrm>
                <a:off x="1676401" y="3124197"/>
                <a:ext cx="5714999" cy="1266117"/>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9" name="Rectangle 2">
              <a:extLst>
                <a:ext uri="{FF2B5EF4-FFF2-40B4-BE49-F238E27FC236}">
                  <a16:creationId xmlns:a16="http://schemas.microsoft.com/office/drawing/2014/main" id="{2BB8A168-8C09-5345-8DF1-535C65BDB93D}"/>
                </a:ext>
              </a:extLst>
            </p:cNvPr>
            <p:cNvSpPr txBox="1">
              <a:spLocks noChangeArrowheads="1"/>
            </p:cNvSpPr>
            <p:nvPr/>
          </p:nvSpPr>
          <p:spPr bwMode="auto">
            <a:xfrm>
              <a:off x="5652120" y="5539272"/>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3600" b="1" dirty="0">
                  <a:solidFill>
                    <a:srgbClr val="FFFF00"/>
                  </a:solidFill>
                  <a:effectLst>
                    <a:glow rad="127000">
                      <a:schemeClr val="tx1"/>
                    </a:glow>
                  </a:effectLst>
                </a:rPr>
                <a:t>警告</a:t>
              </a:r>
              <a:endParaRPr lang="en-US" sz="3600" dirty="0"/>
            </a:p>
          </p:txBody>
        </p:sp>
      </p:grpSp>
    </p:spTree>
    <p:extLst>
      <p:ext uri="{BB962C8B-B14F-4D97-AF65-F5344CB8AC3E}">
        <p14:creationId xmlns:p14="http://schemas.microsoft.com/office/powerpoint/2010/main" val="350319379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4B2AF676-8067-0F48-9470-D5C647FDE78A}"/>
              </a:ext>
            </a:extLst>
          </p:cNvPr>
          <p:cNvGrpSpPr/>
          <p:nvPr/>
        </p:nvGrpSpPr>
        <p:grpSpPr>
          <a:xfrm>
            <a:off x="1790700" y="1600200"/>
            <a:ext cx="5562600" cy="5257800"/>
            <a:chOff x="1143000" y="0"/>
            <a:chExt cx="6858000" cy="6858000"/>
          </a:xfrm>
        </p:grpSpPr>
        <p:pic>
          <p:nvPicPr>
            <p:cNvPr id="7" name="Picture 6">
              <a:extLst>
                <a:ext uri="{FF2B5EF4-FFF2-40B4-BE49-F238E27FC236}">
                  <a16:creationId xmlns:a16="http://schemas.microsoft.com/office/drawing/2014/main" id="{4B6B540B-3C73-F440-84B0-E8FBFF495FDE}"/>
                </a:ext>
              </a:extLst>
            </p:cNvPr>
            <p:cNvPicPr>
              <a:picLocks noChangeAspect="1"/>
            </p:cNvPicPr>
            <p:nvPr/>
          </p:nvPicPr>
          <p:blipFill>
            <a:blip r:embed="rId3"/>
            <a:stretch>
              <a:fillRect/>
            </a:stretch>
          </p:blipFill>
          <p:spPr>
            <a:xfrm>
              <a:off x="1143000" y="0"/>
              <a:ext cx="6858000" cy="6858000"/>
            </a:xfrm>
            <a:prstGeom prst="rect">
              <a:avLst/>
            </a:prstGeom>
          </p:spPr>
        </p:pic>
        <p:sp>
          <p:nvSpPr>
            <p:cNvPr id="8" name="Rectangle 7">
              <a:extLst>
                <a:ext uri="{FF2B5EF4-FFF2-40B4-BE49-F238E27FC236}">
                  <a16:creationId xmlns:a16="http://schemas.microsoft.com/office/drawing/2014/main" id="{6F8CD6AC-EB39-3641-A0A7-CFC30DC342D3}"/>
                </a:ext>
              </a:extLst>
            </p:cNvPr>
            <p:cNvSpPr/>
            <p:nvPr/>
          </p:nvSpPr>
          <p:spPr bwMode="auto">
            <a:xfrm>
              <a:off x="1676400" y="3124200"/>
              <a:ext cx="5715000" cy="1066800"/>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9" name="TextBox 8">
            <a:extLst>
              <a:ext uri="{FF2B5EF4-FFF2-40B4-BE49-F238E27FC236}">
                <a16:creationId xmlns:a16="http://schemas.microsoft.com/office/drawing/2014/main" id="{6B05EDFA-E5ED-264A-8B4B-FE443F60ADA8}"/>
              </a:ext>
            </a:extLst>
          </p:cNvPr>
          <p:cNvSpPr txBox="1"/>
          <p:nvPr/>
        </p:nvSpPr>
        <p:spPr>
          <a:xfrm>
            <a:off x="2208107" y="3953470"/>
            <a:ext cx="4573693" cy="923330"/>
          </a:xfrm>
          <a:prstGeom prst="rect">
            <a:avLst/>
          </a:prstGeom>
          <a:noFill/>
        </p:spPr>
        <p:txBody>
          <a:bodyPr wrap="square" rtlCol="0">
            <a:spAutoFit/>
          </a:bodyPr>
          <a:lstStyle/>
          <a:p>
            <a:pPr algn="ctr"/>
            <a:r>
              <a:rPr lang="zh-CN" altLang="en-US" sz="5400" b="1" dirty="0">
                <a:solidFill>
                  <a:srgbClr val="FFFF00"/>
                </a:solidFill>
                <a:effectLst>
                  <a:glow rad="127000">
                    <a:schemeClr val="tx1"/>
                  </a:glow>
                </a:effectLst>
              </a:rPr>
              <a:t>警告</a:t>
            </a:r>
            <a:endParaRPr lang="en-US" sz="5400" dirty="0"/>
          </a:p>
        </p:txBody>
      </p:sp>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Background to </a:t>
            </a:r>
            <a:r>
              <a:rPr lang="zh-TW" altLang="en-US" sz="5400" b="1" dirty="0">
                <a:effectLst>
                  <a:glow rad="127000">
                    <a:schemeClr val="tx1"/>
                  </a:glow>
                </a:effectLst>
                <a:latin typeface="Arial" charset="0"/>
                <a:ea typeface="ＭＳ Ｐゴシック" charset="0"/>
                <a:cs typeface="ＭＳ Ｐゴシック" charset="0"/>
              </a:rPr>
              <a:t>列王纪下</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44885110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02082" name="Title 1"/>
          <p:cNvSpPr>
            <a:spLocks noGrp="1"/>
          </p:cNvSpPr>
          <p:nvPr>
            <p:ph type="title"/>
          </p:nvPr>
        </p:nvSpPr>
        <p:spPr>
          <a:xfrm>
            <a:off x="973138" y="115888"/>
            <a:ext cx="8135937" cy="792162"/>
          </a:xfrm>
        </p:spPr>
        <p:txBody>
          <a:bodyPr/>
          <a:lstStyle/>
          <a:p>
            <a:r>
              <a:rPr lang="zh-CN" altLang="en-US" sz="4000" b="1">
                <a:solidFill>
                  <a:srgbClr val="000090"/>
                </a:solidFill>
                <a:latin typeface="Arial" charset="0"/>
                <a:ea typeface="ＭＳ Ｐゴシック" charset="0"/>
              </a:rPr>
              <a:t>祝福</a:t>
            </a:r>
            <a:r>
              <a:rPr lang="en-US" altLang="zh-CN" sz="4000" b="1">
                <a:solidFill>
                  <a:srgbClr val="000090"/>
                </a:solidFill>
                <a:latin typeface="Arial" charset="0"/>
                <a:ea typeface="ＭＳ Ｐゴシック" charset="0"/>
              </a:rPr>
              <a:t>	</a:t>
            </a:r>
            <a:r>
              <a:rPr lang="zh-CN" altLang="en-US" sz="4000" b="1">
                <a:solidFill>
                  <a:schemeClr val="tx1"/>
                </a:solidFill>
                <a:latin typeface="Arial" charset="0"/>
                <a:ea typeface="ＭＳ Ｐゴシック" charset="0"/>
              </a:rPr>
              <a:t>与 </a:t>
            </a:r>
            <a:r>
              <a:rPr lang="zh-CN" altLang="en-US" sz="4000" b="1">
                <a:solidFill>
                  <a:schemeClr val="bg1"/>
                </a:solidFill>
                <a:latin typeface="Arial" charset="0"/>
                <a:ea typeface="ＭＳ Ｐゴシック" charset="0"/>
              </a:rPr>
              <a:t>     咒诅</a:t>
            </a:r>
            <a:r>
              <a:rPr lang="en-US" altLang="ja-JP" sz="4000" b="1">
                <a:solidFill>
                  <a:srgbClr val="FFFFFF"/>
                </a:solidFill>
                <a:latin typeface="Arial" charset="0"/>
                <a:ea typeface="ＭＳ Ｐゴシック" charset="0"/>
              </a:rPr>
              <a:t> (</a:t>
            </a:r>
            <a:r>
              <a:rPr lang="zh-CN" altLang="en-US" sz="4000" b="1">
                <a:solidFill>
                  <a:srgbClr val="FFFFFF"/>
                </a:solidFill>
                <a:latin typeface="Arial" charset="0"/>
                <a:ea typeface="ＭＳ Ｐゴシック" charset="0"/>
              </a:rPr>
              <a:t>申</a:t>
            </a:r>
            <a:r>
              <a:rPr lang="en-US" altLang="ja-JP" sz="4000" b="1">
                <a:solidFill>
                  <a:srgbClr val="FFFFFF"/>
                </a:solidFill>
                <a:latin typeface="Arial" charset="0"/>
                <a:ea typeface="ＭＳ Ｐゴシック" charset="0"/>
              </a:rPr>
              <a:t> 28)</a:t>
            </a:r>
            <a:endParaRPr lang="en-US" sz="4000" b="1">
              <a:solidFill>
                <a:srgbClr val="FFFFFF"/>
              </a:solidFill>
              <a:latin typeface="Arial" charset="0"/>
              <a:ea typeface="ＭＳ Ｐゴシック" charset="0"/>
            </a:endParaRP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你的城里和田间必蒙福 </a:t>
            </a:r>
            <a:r>
              <a:rPr kumimoji="0" 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(3)</a:t>
            </a: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你的孩子和地所产的必蒙福</a:t>
            </a:r>
            <a:r>
              <a:rPr kumimoji="0" lang="en-US" altLang="ja-JP"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 (4)</a:t>
            </a:r>
            <a:endParaRPr kumimoji="0" 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你的筐子和你的摶麵盆必蒙福</a:t>
            </a:r>
            <a:r>
              <a:rPr kumimoji="0" lang="en-US" altLang="ja-JP"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 (5)</a:t>
            </a:r>
            <a:endParaRPr kumimoji="0" 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你出你如必蒙福</a:t>
            </a:r>
            <a:r>
              <a:rPr kumimoji="0" lang="en-US" altLang="ja-JP"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 (6)</a:t>
            </a:r>
            <a:endParaRPr kumimoji="0" 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你的仇敌从一条路来攻击你， 必从七条路逃跑！</a:t>
            </a:r>
            <a:r>
              <a:rPr kumimoji="0" lang="en-US" altLang="ja-JP"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(7)</a:t>
            </a:r>
            <a:endParaRPr kumimoji="0" 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．你必借給許多國民、卻不至向他們借貸 </a:t>
            </a:r>
            <a:r>
              <a:rPr kumimoji="0" lang="en-US" sz="2000" b="1" i="0" u="none" strike="noStrike" kern="1200" cap="none" spc="0" normalizeH="0" baseline="0" noProof="0">
                <a:ln>
                  <a:noFill/>
                </a:ln>
                <a:solidFill>
                  <a:srgbClr val="000090"/>
                </a:solidFill>
                <a:effectLst/>
                <a:uLnTx/>
                <a:uFillTx/>
                <a:latin typeface="Arial" charset="0"/>
                <a:ea typeface="ＭＳ Ｐゴシック" charset="0"/>
                <a:cs typeface="Arial" charset="0"/>
              </a:rPr>
              <a:t>(12)</a:t>
            </a: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你在城里在田间必受咒诅</a:t>
            </a: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 (16)</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 你的孩子和地所产的必受咒诅 </a:t>
            </a: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(17)</a:t>
            </a: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你的筐子和你的摶麵盆必</a:t>
            </a:r>
            <a:r>
              <a:rPr kumimoji="0" lang="zh-CN" alt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受咒诅 </a:t>
            </a: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(18)</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你出你如必受咒诅 </a:t>
            </a: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(19)</a:t>
            </a: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你從一條路去攻擊他們、必從七條路逃跑</a:t>
            </a:r>
            <a:r>
              <a:rPr kumimoji="0" lang="zh-CN" alt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a:t>
            </a: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(25)</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5" name="Title 1"/>
          <p:cNvSpPr txBox="1">
            <a:spLocks/>
          </p:cNvSpPr>
          <p:nvPr/>
        </p:nvSpPr>
        <p:spPr bwMode="auto">
          <a:xfrm>
            <a:off x="4427538" y="5805488"/>
            <a:ext cx="4537075"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他必借給你、你卻不能借給他 </a:t>
            </a: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(44)</a:t>
            </a:r>
          </a:p>
        </p:txBody>
      </p:sp>
      <p:sp>
        <p:nvSpPr>
          <p:cNvPr id="3020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132792592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03106"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ＭＳ Ｐゴシック" charset="0"/>
              <a:cs typeface="Arial" charset="0"/>
            </a:endParaRPr>
          </a:p>
        </p:txBody>
      </p:sp>
      <p:sp>
        <p:nvSpPr>
          <p:cNvPr id="303107"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Arial" charset="0"/>
              </a:rPr>
              <a:t>220</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303108"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ja-JP" altLang="en-US" sz="4800" b="1">
                <a:solidFill>
                  <a:schemeClr val="bg1"/>
                </a:solidFill>
                <a:latin typeface="Arial Black" charset="0"/>
              </a:rPr>
              <a:t>场合</a:t>
            </a:r>
            <a:endParaRPr lang="en-US" sz="4800" b="1">
              <a:solidFill>
                <a:schemeClr val="bg1"/>
              </a:solidFill>
              <a:latin typeface="Arial Black" charset="0"/>
            </a:endParaRPr>
          </a:p>
        </p:txBody>
      </p:sp>
      <p:pic>
        <p:nvPicPr>
          <p:cNvPr id="303109" name="Picture 6" descr="BS00606_"/>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21399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chemeClr val="hlink"/>
          </a:solidFill>
          <a:ln>
            <a:noFill/>
          </a:ln>
          <a:extLst>
            <a:ext uri="{91240B29-F687-4f45-9708-019B960494DF}">
              <a14:hiddenLine xmlns="" xmlns:a14="http://schemas.microsoft.com/office/drawing/2010/main" w="12700" cap="sq">
                <a:solidFill>
                  <a:srgbClr val="000000"/>
                </a:solidFill>
                <a:round/>
                <a:headEnd/>
                <a:tailEnd/>
              </a14:hiddenLine>
            </a:ext>
          </a:extLst>
        </p:spPr>
        <p:txBody>
          <a:bodyPr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7293" name="Text Box 13"/>
          <p:cNvSpPr txBox="1">
            <a:spLocks noChangeArrowheads="1"/>
          </p:cNvSpPr>
          <p:nvPr/>
        </p:nvSpPr>
        <p:spPr bwMode="auto">
          <a:xfrm>
            <a:off x="7010400" y="1462088"/>
            <a:ext cx="175260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t>为什么</a:t>
            </a:r>
            <a:r>
              <a:rPr kumimoji="0" lang="en-US" altLang="ja-JP" sz="28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t> </a:t>
            </a:r>
            <a:r>
              <a:rPr kumimoji="0" lang="en-US" altLang="ja-JP" sz="2800" b="1"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t>?</a:t>
            </a:r>
            <a:endParaRPr kumimoji="0" lang="en-US" sz="2800" b="1"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97294" name="AutoShape 14"/>
          <p:cNvSpPr>
            <a:spLocks noChangeArrowheads="1"/>
          </p:cNvSpPr>
          <p:nvPr/>
        </p:nvSpPr>
        <p:spPr bwMode="auto">
          <a:xfrm>
            <a:off x="4397375" y="3554413"/>
            <a:ext cx="2152650" cy="1987550"/>
          </a:xfrm>
          <a:prstGeom prst="irregularSeal1">
            <a:avLst/>
          </a:prstGeom>
          <a:solidFill>
            <a:srgbClr val="99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a:ln>
                  <a:noFill/>
                </a:ln>
                <a:solidFill>
                  <a:srgbClr val="FFFFFF"/>
                </a:solidFill>
                <a:effectLst/>
                <a:uLnTx/>
                <a:uFillTx/>
                <a:latin typeface="Times New Roman" charset="0"/>
                <a:ea typeface="ＭＳ Ｐゴシック" charset="0"/>
                <a:cs typeface="Arial" charset="0"/>
              </a:rPr>
              <a:t>被掳</a:t>
            </a:r>
            <a:endParaRPr kumimoji="0" lang="en-US" sz="4000" b="1"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97296" name="AutoShape 16"/>
          <p:cNvSpPr>
            <a:spLocks noChangeArrowheads="1"/>
          </p:cNvSpPr>
          <p:nvPr/>
        </p:nvSpPr>
        <p:spPr bwMode="auto">
          <a:xfrm>
            <a:off x="457200" y="4184650"/>
            <a:ext cx="2438400" cy="782638"/>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200" b="1" i="0" u="none" strike="noStrike" kern="1200" cap="none" spc="0" normalizeH="0" baseline="0" noProof="0">
                <a:ln>
                  <a:noFill/>
                </a:ln>
                <a:solidFill>
                  <a:srgbClr val="000000"/>
                </a:solidFill>
                <a:effectLst/>
                <a:uLnTx/>
                <a:uFillTx/>
                <a:latin typeface="Times New Roman" charset="0"/>
                <a:ea typeface="ＭＳ Ｐゴシック" charset="0"/>
                <a:cs typeface="Arial" charset="0"/>
              </a:rPr>
              <a:t>申命记</a:t>
            </a:r>
            <a:r>
              <a:rPr kumimoji="0" lang="en-US" altLang="ja-JP" sz="3200" b="1" i="0" u="none" strike="noStrike" kern="1200" cap="none" spc="0" normalizeH="0" baseline="0" noProof="0">
                <a:ln>
                  <a:noFill/>
                </a:ln>
                <a:solidFill>
                  <a:srgbClr val="000000"/>
                </a:solidFill>
                <a:effectLst/>
                <a:uLnTx/>
                <a:uFillTx/>
                <a:latin typeface="Times New Roman" charset="0"/>
                <a:ea typeface="ＭＳ Ｐゴシック" charset="0"/>
                <a:cs typeface="Arial" charset="0"/>
              </a:rPr>
              <a:t> 28</a:t>
            </a:r>
            <a:r>
              <a:rPr kumimoji="0" lang="ja-JP" altLang="en-US" sz="2800" b="1" i="0" u="none" strike="noStrike" kern="1200" cap="none" spc="0" normalizeH="0" baseline="0" noProof="0">
                <a:ln>
                  <a:noFill/>
                </a:ln>
                <a:solidFill>
                  <a:srgbClr val="000000"/>
                </a:solidFill>
                <a:effectLst/>
                <a:uLnTx/>
                <a:uFillTx/>
                <a:latin typeface="Times New Roman" charset="0"/>
                <a:ea typeface="ＭＳ Ｐゴシック" charset="0"/>
                <a:cs typeface="Arial" charset="0"/>
              </a:rPr>
              <a:t>章</a:t>
            </a:r>
            <a:endParaRPr kumimoji="0" lang="en-US" sz="28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24190061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729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729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97298"/>
                                        </p:tgtEl>
                                        <p:attrNameLst>
                                          <p:attrName>style.visibility</p:attrName>
                                        </p:attrNameLst>
                                      </p:cBhvr>
                                      <p:to>
                                        <p:strVal val="visible"/>
                                      </p:to>
                                    </p:set>
                                    <p:animEffect transition="in" filter="wipe(left)">
                                      <p:cBhvr>
                                        <p:cTn id="23"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9469"/>
            <a:ext cx="9144000" cy="1542493"/>
          </a:xfrm>
          <a:effectLst>
            <a:outerShdw blurRad="63500" dist="35921" dir="2700000" algn="ctr" rotWithShape="0">
              <a:schemeClr val="tx2">
                <a:alpha val="74998"/>
              </a:schemeClr>
            </a:outerShdw>
          </a:effectLst>
        </p:spPr>
        <p:txBody>
          <a:bodyPr anchor="t"/>
          <a:lstStyle/>
          <a:p>
            <a:pPr>
              <a:defRPr/>
            </a:pPr>
            <a:r>
              <a:rPr lang="en-US" sz="4000" b="1" dirty="0">
                <a:effectLst>
                  <a:glow rad="127000">
                    <a:schemeClr val="tx1"/>
                  </a:glow>
                </a:effectLst>
                <a:latin typeface="Arial" charset="0"/>
                <a:ea typeface="ＭＳ Ｐゴシック" charset="0"/>
                <a:cs typeface="ＭＳ Ｐゴシック" charset="0"/>
              </a:rPr>
              <a:t>Not heeding God's warnings would raise up enemies.</a:t>
            </a:r>
          </a:p>
        </p:txBody>
      </p:sp>
      <p:pic>
        <p:nvPicPr>
          <p:cNvPr id="2" name="Picture 1"/>
          <p:cNvPicPr>
            <a:picLocks noChangeAspect="1"/>
          </p:cNvPicPr>
          <p:nvPr/>
        </p:nvPicPr>
        <p:blipFill>
          <a:blip r:embed="rId3"/>
          <a:stretch>
            <a:fillRect/>
          </a:stretch>
        </p:blipFill>
        <p:spPr>
          <a:xfrm>
            <a:off x="0" y="1571962"/>
            <a:ext cx="9207160" cy="3837606"/>
          </a:xfrm>
          <a:prstGeom prst="rect">
            <a:avLst/>
          </a:prstGeom>
        </p:spPr>
      </p:pic>
      <p:grpSp>
        <p:nvGrpSpPr>
          <p:cNvPr id="3" name="Group 2">
            <a:extLst>
              <a:ext uri="{FF2B5EF4-FFF2-40B4-BE49-F238E27FC236}">
                <a16:creationId xmlns:a16="http://schemas.microsoft.com/office/drawing/2014/main" id="{40C1D3A3-B851-8D47-8433-7DA90302B0AE}"/>
              </a:ext>
            </a:extLst>
          </p:cNvPr>
          <p:cNvGrpSpPr/>
          <p:nvPr/>
        </p:nvGrpSpPr>
        <p:grpSpPr>
          <a:xfrm>
            <a:off x="5652120" y="4077072"/>
            <a:ext cx="3611894" cy="2924944"/>
            <a:chOff x="5652120" y="4077072"/>
            <a:chExt cx="3611894" cy="2924944"/>
          </a:xfrm>
        </p:grpSpPr>
        <p:grpSp>
          <p:nvGrpSpPr>
            <p:cNvPr id="10" name="Group 9">
              <a:extLst>
                <a:ext uri="{FF2B5EF4-FFF2-40B4-BE49-F238E27FC236}">
                  <a16:creationId xmlns:a16="http://schemas.microsoft.com/office/drawing/2014/main" id="{35459467-D40C-8F4B-9B66-744FF051BA67}"/>
                </a:ext>
              </a:extLst>
            </p:cNvPr>
            <p:cNvGrpSpPr/>
            <p:nvPr/>
          </p:nvGrpSpPr>
          <p:grpSpPr>
            <a:xfrm>
              <a:off x="6118657" y="4077072"/>
              <a:ext cx="2708920" cy="2924944"/>
              <a:chOff x="1143000" y="0"/>
              <a:chExt cx="6858000" cy="6858000"/>
            </a:xfrm>
          </p:grpSpPr>
          <p:pic>
            <p:nvPicPr>
              <p:cNvPr id="12" name="Picture 11">
                <a:extLst>
                  <a:ext uri="{FF2B5EF4-FFF2-40B4-BE49-F238E27FC236}">
                    <a16:creationId xmlns:a16="http://schemas.microsoft.com/office/drawing/2014/main" id="{5B5113F1-0A37-B040-9594-CCF1BCA3B08A}"/>
                  </a:ext>
                </a:extLst>
              </p:cNvPr>
              <p:cNvPicPr>
                <a:picLocks noChangeAspect="1"/>
              </p:cNvPicPr>
              <p:nvPr/>
            </p:nvPicPr>
            <p:blipFill>
              <a:blip r:embed="rId4"/>
              <a:stretch>
                <a:fillRect/>
              </a:stretch>
            </p:blipFill>
            <p:spPr>
              <a:xfrm>
                <a:off x="1143000" y="0"/>
                <a:ext cx="6858000" cy="6858000"/>
              </a:xfrm>
              <a:prstGeom prst="rect">
                <a:avLst/>
              </a:prstGeom>
            </p:spPr>
          </p:pic>
          <p:sp>
            <p:nvSpPr>
              <p:cNvPr id="13" name="Rectangle 12">
                <a:extLst>
                  <a:ext uri="{FF2B5EF4-FFF2-40B4-BE49-F238E27FC236}">
                    <a16:creationId xmlns:a16="http://schemas.microsoft.com/office/drawing/2014/main" id="{33700F70-53F8-5C43-86BF-147B2D0942B0}"/>
                  </a:ext>
                </a:extLst>
              </p:cNvPr>
              <p:cNvSpPr/>
              <p:nvPr/>
            </p:nvSpPr>
            <p:spPr bwMode="auto">
              <a:xfrm>
                <a:off x="1676401" y="3124197"/>
                <a:ext cx="5714999" cy="1266117"/>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11" name="Rectangle 2">
              <a:extLst>
                <a:ext uri="{FF2B5EF4-FFF2-40B4-BE49-F238E27FC236}">
                  <a16:creationId xmlns:a16="http://schemas.microsoft.com/office/drawing/2014/main" id="{0A7965D3-5501-5A41-B755-54E1F57E0DF8}"/>
                </a:ext>
              </a:extLst>
            </p:cNvPr>
            <p:cNvSpPr txBox="1">
              <a:spLocks noChangeArrowheads="1"/>
            </p:cNvSpPr>
            <p:nvPr/>
          </p:nvSpPr>
          <p:spPr bwMode="auto">
            <a:xfrm>
              <a:off x="5652120" y="5539272"/>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3600" b="1" dirty="0">
                  <a:solidFill>
                    <a:srgbClr val="FFFF00"/>
                  </a:solidFill>
                  <a:effectLst>
                    <a:glow rad="127000">
                      <a:schemeClr val="tx1"/>
                    </a:glow>
                  </a:effectLst>
                </a:rPr>
                <a:t>警告</a:t>
              </a:r>
              <a:endParaRPr lang="en-US" sz="3600" dirty="0"/>
            </a:p>
          </p:txBody>
        </p:sp>
      </p:grpSp>
    </p:spTree>
    <p:extLst>
      <p:ext uri="{BB962C8B-B14F-4D97-AF65-F5344CB8AC3E}">
        <p14:creationId xmlns:p14="http://schemas.microsoft.com/office/powerpoint/2010/main" val="3865346177"/>
      </p:ext>
    </p:extLst>
  </p:cSld>
  <p:clrMapOvr>
    <a:masterClrMapping/>
  </p:clrMapOvr>
  <p:transition/>
</p:sld>
</file>

<file path=ppt/theme/_rels/theme1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image" Target="../media/image2.jpeg"/></Relationships>
</file>

<file path=ppt/theme/_rels/theme7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image" Target="../media/image19.jpeg"/></Relationships>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4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Civic">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Civic">
      <a:majorFont>
        <a:latin typeface="Georgia"/>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Georgia"/>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Civic">
      <a:fillStyleLst>
        <a:solidFill>
          <a:schemeClr val="phClr"/>
        </a:solidFill>
        <a:solidFill>
          <a:schemeClr val="phClr">
            <a:tint val="45000"/>
          </a:schemeClr>
        </a:solidFill>
        <a:solidFill>
          <a:schemeClr val="phClr">
            <a:tint val="95000"/>
          </a:schemeClr>
        </a:solidFill>
      </a:fillStyleLst>
      <a:lnStyleLst>
        <a:ln w="9525" cap="flat" cmpd="sng" algn="ctr">
          <a:solidFill>
            <a:schemeClr val="phClr"/>
          </a:solidFill>
          <a:prstDash val="solid"/>
        </a:ln>
        <a:ln w="11429" cap="flat" cmpd="sng" algn="ctr">
          <a:solidFill>
            <a:schemeClr val="phClr"/>
          </a:solidFill>
          <a:prstDash val="sysDash"/>
        </a:ln>
        <a:ln w="20000" cap="flat" cmpd="sng" algn="ctr">
          <a:solidFill>
            <a:schemeClr val="phClr"/>
          </a:solidFill>
          <a:prstDash val="solid"/>
        </a:ln>
      </a:lnStyleLst>
      <a:effectStyleLst>
        <a:effectStyle>
          <a:effectLst>
            <a:outerShdw blurRad="50800" dist="25400" dir="5400000" rotWithShape="0">
              <a:srgbClr val="000000">
                <a:alpha val="3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threePt" dir="t">
              <a:rot lat="0" lon="0" rev="0"/>
            </a:lightRig>
          </a:scene3d>
          <a:sp3d contourW="9525" prstMaterial="matte">
            <a:bevelT w="0" h="0"/>
            <a:contourClr>
              <a:schemeClr val="phClr">
                <a:shade val="70000"/>
                <a:satMod val="105000"/>
              </a:schemeClr>
            </a:contourClr>
          </a:sp3d>
        </a:effectStyle>
        <a:effectStyle>
          <a:effectLst>
            <a:outerShdw blurRad="50800" dist="25400" dir="5400000" rotWithShape="0">
              <a:srgbClr val="000000">
                <a:alpha val="45000"/>
              </a:srgbClr>
            </a:outerShdw>
          </a:effectLst>
          <a:scene3d>
            <a:camera prst="orthographicFront" fov="0">
              <a:rot lat="0" lon="0" rev="0"/>
            </a:camera>
            <a:lightRig rig="soft" dir="b">
              <a:rot lat="0" lon="0" rev="0"/>
            </a:lightRig>
          </a:scene3d>
          <a:sp3d prstMaterial="dkEdge">
            <a:bevelT w="63500" h="63500" prst="cross"/>
            <a:contourClr>
              <a:schemeClr val="phClr"/>
            </a:contourClr>
          </a:sp3d>
        </a:effectStyle>
      </a:effectStyleLst>
      <a:bgFillStyleLst>
        <a:solidFill>
          <a:schemeClr val="phClr"/>
        </a:solidFill>
        <a:blipFill>
          <a:blip xmlns:r="http://schemas.openxmlformats.org/officeDocument/2006/relationships" r:embed="rId1">
            <a:duotone>
              <a:schemeClr val="phClr">
                <a:shade val="70000"/>
                <a:satMod val="115000"/>
              </a:schemeClr>
              <a:schemeClr val="phClr">
                <a:tint val="85000"/>
              </a:schemeClr>
            </a:duotone>
          </a:blip>
          <a:tile tx="0" ty="0" sx="85000" sy="85000" flip="none" algn="tl"/>
        </a:blipFill>
        <a:blipFill>
          <a:blip xmlns:r="http://schemas.openxmlformats.org/officeDocument/2006/relationships" r:embed="rId2">
            <a:duotone>
              <a:schemeClr val="phClr">
                <a:shade val="65000"/>
                <a:satMod val="115000"/>
              </a:schemeClr>
              <a:schemeClr val="phClr">
                <a:tint val="85000"/>
              </a:schemeClr>
            </a:duotone>
          </a:blip>
          <a:tile tx="0" ty="0" sx="65000" sy="65000" flip="none" algn="tl"/>
        </a:blipFill>
      </a:bgFillStyleLst>
    </a:fmtScheme>
  </a:themeElements>
  <a:objectDefaults/>
  <a:extraClrSchemeLst/>
</a:theme>
</file>

<file path=ppt/theme/theme15.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4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Shimmer">
  <a:themeElements>
    <a:clrScheme name="1_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1_Shimmer">
      <a:majorFont>
        <a:latin typeface="Arial"/>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1_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Bright Balloons">
  <a:themeElements>
    <a:clrScheme name="Bright Balloons 1">
      <a:dk1>
        <a:srgbClr val="808080"/>
      </a:dk1>
      <a:lt1>
        <a:srgbClr val="FFFF00"/>
      </a:lt1>
      <a:dk2>
        <a:srgbClr val="2D315E"/>
      </a:dk2>
      <a:lt2>
        <a:srgbClr val="FFFF00"/>
      </a:lt2>
      <a:accent1>
        <a:srgbClr val="A43433"/>
      </a:accent1>
      <a:accent2>
        <a:srgbClr val="4E5684"/>
      </a:accent2>
      <a:accent3>
        <a:srgbClr val="ADADB6"/>
      </a:accent3>
      <a:accent4>
        <a:srgbClr val="DADA00"/>
      </a:accent4>
      <a:accent5>
        <a:srgbClr val="CFAEAD"/>
      </a:accent5>
      <a:accent6>
        <a:srgbClr val="464D77"/>
      </a:accent6>
      <a:hlink>
        <a:srgbClr val="E5A254"/>
      </a:hlink>
      <a:folHlink>
        <a:srgbClr val="EC84DB"/>
      </a:folHlink>
    </a:clrScheme>
    <a:fontScheme name="Bright Balloons">
      <a:majorFont>
        <a:latin typeface="Lucida Handwriting"/>
        <a:ea typeface="MS Pゴシック"/>
        <a:cs typeface="MS Pゴシック"/>
      </a:majorFont>
      <a:minorFont>
        <a:latin typeface="Arial"/>
        <a:ea typeface="MS Pゴシック"/>
        <a:cs typeface="MS P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30201"/>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rgbClr val="030201"/>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right Balloons 1">
        <a:dk1>
          <a:srgbClr val="808080"/>
        </a:dk1>
        <a:lt1>
          <a:srgbClr val="FFFF00"/>
        </a:lt1>
        <a:dk2>
          <a:srgbClr val="2D315E"/>
        </a:dk2>
        <a:lt2>
          <a:srgbClr val="FFFF00"/>
        </a:lt2>
        <a:accent1>
          <a:srgbClr val="A43433"/>
        </a:accent1>
        <a:accent2>
          <a:srgbClr val="4E5684"/>
        </a:accent2>
        <a:accent3>
          <a:srgbClr val="ADADB6"/>
        </a:accent3>
        <a:accent4>
          <a:srgbClr val="DADA00"/>
        </a:accent4>
        <a:accent5>
          <a:srgbClr val="CFAEAD"/>
        </a:accent5>
        <a:accent6>
          <a:srgbClr val="464D77"/>
        </a:accent6>
        <a:hlink>
          <a:srgbClr val="E5A254"/>
        </a:hlink>
        <a:folHlink>
          <a:srgbClr val="EC84DB"/>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
      </a:majorFont>
      <a:minorFont>
        <a:latin typeface="Helvetica"/>
        <a:ea typeface="Osaka"/>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Arial"/>
        <a:cs typeface="Arial"/>
      </a:majorFont>
      <a:minorFont>
        <a:latin typeface="Times New Roman"/>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Optical">
  <a:themeElements>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fontScheme name="Optical">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9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Black"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Black"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9.xml><?xml version="1.0" encoding="utf-8"?>
<a:theme xmlns:a="http://schemas.openxmlformats.org/drawingml/2006/main" name="4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5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2.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3.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74.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Arial"/>
        <a:cs typeface="Arial"/>
      </a:majorFont>
      <a:minorFont>
        <a:latin typeface="Garamond"/>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_Shimmer">
  <a:themeElements>
    <a:clrScheme name="1_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1_Shimmer">
      <a:majorFont>
        <a:latin typeface="Arial"/>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1_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
  <TotalTime>4599</TotalTime>
  <Words>12520</Words>
  <Application>Microsoft Macintosh PowerPoint</Application>
  <PresentationFormat>On-screen Show (4:3)</PresentationFormat>
  <Paragraphs>2603</Paragraphs>
  <Slides>259</Slides>
  <Notes>160</Notes>
  <HiddenSlides>27</HiddenSlides>
  <MMClips>1</MMClips>
  <ScaleCrop>false</ScaleCrop>
  <HeadingPairs>
    <vt:vector size="8" baseType="variant">
      <vt:variant>
        <vt:lpstr>Fonts Used</vt:lpstr>
      </vt:variant>
      <vt:variant>
        <vt:i4>38</vt:i4>
      </vt:variant>
      <vt:variant>
        <vt:lpstr>Theme</vt:lpstr>
      </vt:variant>
      <vt:variant>
        <vt:i4>75</vt:i4>
      </vt:variant>
      <vt:variant>
        <vt:lpstr>Embedded OLE Servers</vt:lpstr>
      </vt:variant>
      <vt:variant>
        <vt:i4>1</vt:i4>
      </vt:variant>
      <vt:variant>
        <vt:lpstr>Slide Titles</vt:lpstr>
      </vt:variant>
      <vt:variant>
        <vt:i4>259</vt:i4>
      </vt:variant>
    </vt:vector>
  </HeadingPairs>
  <TitlesOfParts>
    <vt:vector size="373" baseType="lpstr">
      <vt:lpstr>B VAG Rounded Bold</vt:lpstr>
      <vt:lpstr>Bermuda Solid</vt:lpstr>
      <vt:lpstr>KidTYPEPaint</vt:lpstr>
      <vt:lpstr>Kosher-Normal</vt:lpstr>
      <vt:lpstr>微軟正黑體</vt:lpstr>
      <vt:lpstr>MS PGothic</vt:lpstr>
      <vt:lpstr>MS PGothic</vt:lpstr>
      <vt:lpstr>MS Song</vt:lpstr>
      <vt:lpstr>SimHei</vt:lpstr>
      <vt:lpstr>SimSun</vt:lpstr>
      <vt:lpstr>SimSun</vt:lpstr>
      <vt:lpstr>Arial</vt:lpstr>
      <vt:lpstr>Arial Black</vt:lpstr>
      <vt:lpstr>Arial Narrow</vt:lpstr>
      <vt:lpstr>Avenir Black</vt:lpstr>
      <vt:lpstr>Book Antiqua</vt:lpstr>
      <vt:lpstr>Bradley Hand ITC</vt:lpstr>
      <vt:lpstr>Calibri</vt:lpstr>
      <vt:lpstr>Comic Sans MS</vt:lpstr>
      <vt:lpstr>Copperplate Gothic Bold</vt:lpstr>
      <vt:lpstr>Garamond</vt:lpstr>
      <vt:lpstr>Georgia</vt:lpstr>
      <vt:lpstr>Helvetica</vt:lpstr>
      <vt:lpstr>Impact</vt:lpstr>
      <vt:lpstr>Lucida Console</vt:lpstr>
      <vt:lpstr>Lucida Handwriting</vt:lpstr>
      <vt:lpstr>Matura MT Script Capitals</vt:lpstr>
      <vt:lpstr>Mistral</vt:lpstr>
      <vt:lpstr>Monotype Sorts</vt:lpstr>
      <vt:lpstr>Symbol</vt:lpstr>
      <vt:lpstr>Tahoma</vt:lpstr>
      <vt:lpstr>Tempus Sans ITC</vt:lpstr>
      <vt:lpstr>Times</vt:lpstr>
      <vt:lpstr>Times New Roman</vt:lpstr>
      <vt:lpstr>Trebuchet MS</vt:lpstr>
      <vt:lpstr>Tw Cen MT</vt:lpstr>
      <vt:lpstr>Wingdings</vt:lpstr>
      <vt:lpstr>Wingdings 2</vt:lpstr>
      <vt:lpstr>Default Design</vt:lpstr>
      <vt:lpstr>1_Shimmer</vt:lpstr>
      <vt:lpstr>Shimmer</vt:lpstr>
      <vt:lpstr>Bar Code</vt:lpstr>
      <vt:lpstr>Radar</vt:lpstr>
      <vt:lpstr>5_Default Design</vt:lpstr>
      <vt:lpstr>2_Default Design</vt:lpstr>
      <vt:lpstr>untitled 3</vt:lpstr>
      <vt:lpstr>2_Shimmer</vt:lpstr>
      <vt:lpstr>3_Shimmer</vt:lpstr>
      <vt:lpstr>4_Default Design</vt:lpstr>
      <vt:lpstr>3_Radar</vt:lpstr>
      <vt:lpstr>8_Default Design</vt:lpstr>
      <vt:lpstr>Civic</vt:lpstr>
      <vt:lpstr>3_Default Design</vt:lpstr>
      <vt:lpstr>49_Blank Presentation</vt:lpstr>
      <vt:lpstr>1_untitled 1</vt:lpstr>
      <vt:lpstr>4_Shimmer</vt:lpstr>
      <vt:lpstr>10_Default Design</vt:lpstr>
      <vt:lpstr>Blank Presentation</vt:lpstr>
      <vt:lpstr>1_Blank Presentation</vt:lpstr>
      <vt:lpstr>2_Blank Presentation</vt:lpstr>
      <vt:lpstr>3_Blank Presentation</vt:lpstr>
      <vt:lpstr>4_Blank Presentation</vt:lpstr>
      <vt:lpstr>5_Blank Presentation</vt:lpstr>
      <vt:lpstr>6_Blank Presentation</vt:lpstr>
      <vt:lpstr>7_Blank Presentation</vt:lpstr>
      <vt:lpstr>8_Blank Presentation</vt:lpstr>
      <vt:lpstr>9_Blank Presentation</vt:lpstr>
      <vt:lpstr>10_Blank Presentation</vt:lpstr>
      <vt:lpstr>11_Blank Presentation</vt:lpstr>
      <vt:lpstr>12_Blank Presentation</vt:lpstr>
      <vt:lpstr>Bright Balloons</vt:lpstr>
      <vt:lpstr>13_Blank Presentation</vt:lpstr>
      <vt:lpstr>14_Blank Presentation</vt:lpstr>
      <vt:lpstr>15_Blank Presentation</vt:lpstr>
      <vt:lpstr>Project Overview (Standard)</vt:lpstr>
      <vt:lpstr>16_Blank Presentation</vt:lpstr>
      <vt:lpstr>17_Blank Presentation</vt:lpstr>
      <vt:lpstr>18_Blank Presentation</vt:lpstr>
      <vt:lpstr>19_Blank Presentation</vt:lpstr>
      <vt:lpstr>20_Blank Presentation</vt:lpstr>
      <vt:lpstr>21_Blank Presentation</vt:lpstr>
      <vt:lpstr>22_Blank Presentation</vt:lpstr>
      <vt:lpstr>23_Blank Presentation</vt:lpstr>
      <vt:lpstr>22_Default Design</vt:lpstr>
      <vt:lpstr>5_Orbit</vt:lpstr>
      <vt:lpstr>7_Default Design</vt:lpstr>
      <vt:lpstr>11_Default Design</vt:lpstr>
      <vt:lpstr>12_Default Design</vt:lpstr>
      <vt:lpstr>1_Notebook</vt:lpstr>
      <vt:lpstr>Optical</vt:lpstr>
      <vt:lpstr>2_Balance</vt:lpstr>
      <vt:lpstr>1_Lock And Key</vt:lpstr>
      <vt:lpstr>2_Project Overview (Standard)</vt:lpstr>
      <vt:lpstr>1_Azure</vt:lpstr>
      <vt:lpstr>2_Azure</vt:lpstr>
      <vt:lpstr>9_Default Design</vt:lpstr>
      <vt:lpstr>13_Default Design</vt:lpstr>
      <vt:lpstr>1_untitled 3</vt:lpstr>
      <vt:lpstr>1_Default Design</vt:lpstr>
      <vt:lpstr>15_Default Design</vt:lpstr>
      <vt:lpstr>6_Default Design</vt:lpstr>
      <vt:lpstr>14_Default Design</vt:lpstr>
      <vt:lpstr>1_Contemporary</vt:lpstr>
      <vt:lpstr>16_Default Design</vt:lpstr>
      <vt:lpstr>1_Fireworks</vt:lpstr>
      <vt:lpstr>3_Office Theme</vt:lpstr>
      <vt:lpstr>4_Notebook</vt:lpstr>
      <vt:lpstr>5_Notebook</vt:lpstr>
      <vt:lpstr>1_Office Theme</vt:lpstr>
      <vt:lpstr>2_Office Theme</vt:lpstr>
      <vt:lpstr>Median</vt:lpstr>
      <vt:lpstr>17_Default Design</vt:lpstr>
      <vt:lpstr>Stream</vt:lpstr>
      <vt:lpstr>Bitmap Image</vt:lpstr>
      <vt:lpstr>列王纪下</vt:lpstr>
      <vt:lpstr>关键字</vt:lpstr>
      <vt:lpstr>主题</vt:lpstr>
      <vt:lpstr>关键节</vt:lpstr>
      <vt:lpstr>列王纪下  国度宣言</vt:lpstr>
      <vt:lpstr>列王纪下 信息声明</vt:lpstr>
      <vt:lpstr>圣约</vt:lpstr>
      <vt:lpstr>救赎</vt:lpstr>
      <vt:lpstr>弥赛亚</vt:lpstr>
      <vt:lpstr>PowerPoint Presentation</vt:lpstr>
      <vt:lpstr>Barry Huddleston,  The Acrostic Summarized Bible 圣经总意离合诗集 (Grand Rapids: Baker, 1992)</vt:lpstr>
      <vt:lpstr>作个警醒的人</vt:lpstr>
      <vt:lpstr>对我们有帮助的警告</vt:lpstr>
      <vt:lpstr>日期</vt:lpstr>
      <vt:lpstr>对我们最有效的警告是什么？</vt:lpstr>
      <vt:lpstr>I. 神警告人不可敬拜其他的神。</vt:lpstr>
      <vt:lpstr>II. 要专一敬拜神以免神因为你敬拜偶像而受到管教。</vt:lpstr>
      <vt:lpstr>列王纪下的主要信息</vt:lpstr>
      <vt:lpstr>我们今天所戴的冠冕</vt:lpstr>
      <vt:lpstr>Black</vt:lpstr>
      <vt:lpstr>PowerPoint Presentation</vt:lpstr>
      <vt:lpstr>列王纪所涉的时期</vt:lpstr>
      <vt:lpstr>王国</vt:lpstr>
      <vt:lpstr>Placing the Prophets</vt:lpstr>
      <vt:lpstr>PowerPoint Presentation</vt:lpstr>
      <vt:lpstr>列王问答题 (完整)</vt:lpstr>
      <vt:lpstr>亚哈与谒巴力带巴力崇拜进以色列 (列王纪上 16:29-34)</vt:lpstr>
      <vt:lpstr>旧约的国王(有动画)</vt:lpstr>
      <vt:lpstr>REVIEW QUIZ ON 1-列王纪下</vt:lpstr>
      <vt:lpstr>REVIEW QUIZ ON 1-列王纪下</vt:lpstr>
      <vt:lpstr>REVIEW QUIZ ON 1-列王纪下</vt:lpstr>
      <vt:lpstr>REVIEW QUIZ ON 1-列王纪下</vt:lpstr>
      <vt:lpstr>REVIEW QUIZ ON 1-列王纪下</vt:lpstr>
      <vt:lpstr>REVIEW QUIZ ON 1-列王纪下</vt:lpstr>
      <vt:lpstr>REVIEW QUIZ ON 1-列王纪下</vt:lpstr>
      <vt:lpstr>特征</vt:lpstr>
      <vt:lpstr>犹太人的年历</vt:lpstr>
      <vt:lpstr>以色列 的日历</vt:lpstr>
      <vt:lpstr>以色列 的日历</vt:lpstr>
      <vt:lpstr>费毅乐(Thiele)的答案</vt:lpstr>
      <vt:lpstr>费毅乐(Thiele)的答案</vt:lpstr>
      <vt:lpstr>旧约列王及先知的图表</vt:lpstr>
      <vt:lpstr>旧约列王及先知的图表</vt:lpstr>
      <vt:lpstr>旧约的国王(没有动画)</vt:lpstr>
      <vt:lpstr>旧约的国王(有动画)</vt:lpstr>
      <vt:lpstr>北国早期国王</vt:lpstr>
      <vt:lpstr>南国早期国王 </vt:lpstr>
      <vt:lpstr>北国后期国王</vt:lpstr>
      <vt:lpstr>旧约列王及先知的图表</vt:lpstr>
      <vt:lpstr>旧约列王及先知的图表</vt:lpstr>
      <vt:lpstr>纵览:</vt:lpstr>
      <vt:lpstr>列王纪上下的对比</vt:lpstr>
      <vt:lpstr>PowerPoint Presentation</vt:lpstr>
      <vt:lpstr>PowerPoint Presentation</vt:lpstr>
      <vt:lpstr>PowerPoint Presentation</vt:lpstr>
      <vt:lpstr>主题经文</vt:lpstr>
      <vt:lpstr>PowerPoint Presentation</vt:lpstr>
      <vt:lpstr>PowerPoint Presentation</vt:lpstr>
      <vt:lpstr>标题 </vt:lpstr>
      <vt:lpstr>标题 </vt:lpstr>
      <vt:lpstr>作者 </vt:lpstr>
      <vt:lpstr>作者 </vt:lpstr>
      <vt:lpstr>作者 </vt:lpstr>
      <vt:lpstr>收件人</vt:lpstr>
      <vt:lpstr>日期</vt:lpstr>
      <vt:lpstr>决策撒母耳记，列王纪与历代志的意义</vt:lpstr>
      <vt:lpstr>日期</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Free Bible Images</vt:lpstr>
      <vt:lpstr>PowerPoint Presentation</vt:lpstr>
      <vt:lpstr>PowerPoint Presentation</vt:lpstr>
      <vt:lpstr>犹太人的俘虏</vt:lpstr>
      <vt:lpstr>末后的犹大王</vt:lpstr>
      <vt:lpstr>PowerPoint Presentation</vt:lpstr>
      <vt:lpstr>作个警醒的人</vt:lpstr>
      <vt:lpstr>WARNING</vt:lpstr>
      <vt:lpstr>对我们有帮助的警告</vt:lpstr>
      <vt:lpstr>Warnings Help Us</vt:lpstr>
      <vt:lpstr>Do you appreciate warnings? Many people don’t.</vt:lpstr>
      <vt:lpstr>Everyone Worships</vt:lpstr>
      <vt:lpstr>Everyone Worships</vt:lpstr>
      <vt:lpstr>对我们最有效的警告是什么？</vt:lpstr>
      <vt:lpstr>Background to 列王纪下</vt:lpstr>
      <vt:lpstr>祝福 与      咒诅 (申 28)</vt:lpstr>
      <vt:lpstr>场合</vt:lpstr>
      <vt:lpstr>Not heeding God's warnings would raise up enemies.</vt:lpstr>
      <vt:lpstr>PowerPoint Presentation</vt:lpstr>
      <vt:lpstr> 让我们一起考察经文 </vt:lpstr>
      <vt:lpstr>日期</vt:lpstr>
      <vt:lpstr>列王纪上关键词</vt:lpstr>
      <vt:lpstr>列王纪下关键字</vt:lpstr>
      <vt:lpstr>What is the best  WARNING  we can heed?</vt:lpstr>
      <vt:lpstr>列王纪下</vt:lpstr>
      <vt:lpstr>I. 神警告人不可敬拜其他的神。</vt:lpstr>
      <vt:lpstr>Downfalls in 列王纪下</vt:lpstr>
      <vt:lpstr>Slides on  列王纪下 1</vt:lpstr>
      <vt:lpstr>PowerPoint Presentation</vt:lpstr>
      <vt:lpstr>王上2:51 –王下 8:15 两个败坏的以色列王和以利沙的事工</vt:lpstr>
      <vt:lpstr>Slides on  列王纪下 2</vt:lpstr>
      <vt:lpstr>以利亚 (王上) 与以利沙 (王下)</vt:lpstr>
      <vt:lpstr>PowerPoint Presentation</vt:lpstr>
      <vt:lpstr>Slides on  列王纪下 3</vt:lpstr>
      <vt:lpstr>以利亚和以利沙</vt:lpstr>
      <vt:lpstr>摩亚的战败</vt:lpstr>
      <vt:lpstr>Slides on  列王纪下 4</vt:lpstr>
      <vt:lpstr>帮助女人</vt:lpstr>
      <vt:lpstr>Elisha miraculously provided oil for a prophet's widow to pay her debts to show God's care for those who trust him despite the apostasy around them (4:1-7). </vt:lpstr>
      <vt:lpstr>Elisha miraculously restored the Shunammite's boy to life years later to show God's sovereignty over Baal, to whom child sacrifice was offered in Israel (4:18-37).</vt:lpstr>
      <vt:lpstr>Elisha miraculously multiplied 20 bread loaves to feed 100 men during a famine to show God's sovereignty over the powerless Baal, god of fertility and "lord of the earth"  (4:42-44). </vt:lpstr>
      <vt:lpstr>Slides on  列王纪下 5</vt:lpstr>
      <vt:lpstr>Naaman was a mighty Syrian commander and a leper (列王纪下 5)</vt:lpstr>
      <vt:lpstr>一个被虏人的怜悯之心 王下5:3 </vt:lpstr>
      <vt:lpstr>PowerPoint Presentation</vt:lpstr>
      <vt:lpstr>Warning for Believers</vt:lpstr>
      <vt:lpstr>Slides on  列王纪下 6</vt:lpstr>
      <vt:lpstr>更多神迹</vt:lpstr>
      <vt:lpstr>火车火马 王下6:17</vt:lpstr>
      <vt:lpstr>The Chariots of God</vt:lpstr>
      <vt:lpstr>Slides on  列王纪下 7</vt:lpstr>
      <vt:lpstr>Elisha miraculously prophesied Samaria’s rescue from a Syrian famine siege and God replied with food from the enemy camp to show that God provides food and protection, not Baal (6:24–7:20) </vt:lpstr>
      <vt:lpstr>Slides on  列王纪下 8</vt:lpstr>
      <vt:lpstr>PowerPoint Presentation</vt:lpstr>
      <vt:lpstr>家族的罪恶</vt:lpstr>
      <vt:lpstr>Slides on  列王纪下 9</vt:lpstr>
      <vt:lpstr>家族的罪恶</vt:lpstr>
      <vt:lpstr>Slides on  列王纪下 10</vt:lpstr>
      <vt:lpstr>PowerPoint Presentation</vt:lpstr>
      <vt:lpstr>PowerPoint Presentation</vt:lpstr>
      <vt:lpstr>PowerPoint Presentation</vt:lpstr>
      <vt:lpstr>PowerPoint Presentation</vt:lpstr>
      <vt:lpstr>耶户的杀戮 王下 10:14 </vt:lpstr>
      <vt:lpstr>关键经文 撒母耳下 7:12-13</vt:lpstr>
      <vt:lpstr>马太福音1 章的王国</vt:lpstr>
      <vt:lpstr>家族的罪恶</vt:lpstr>
      <vt:lpstr>家族的罪恶</vt:lpstr>
      <vt:lpstr>Slides on  列王纪下 11</vt:lpstr>
      <vt:lpstr>家室公义（王下11）</vt:lpstr>
      <vt:lpstr>耶何耶大冠约阿施（王下11：12；代下23：11）</vt:lpstr>
      <vt:lpstr>Jehoiada Crowns Joash  (列王纪下 11:12;  2 Chron. 23:11)</vt:lpstr>
      <vt:lpstr>亚他利雅被杀 （王下15—16； 代下23：14—15）</vt:lpstr>
      <vt:lpstr>保持信实</vt:lpstr>
      <vt:lpstr>上帝仍对那些今天敬拜祂的人守祂的应许</vt:lpstr>
      <vt:lpstr>God still keeps His promises to those who worship Him today </vt:lpstr>
      <vt:lpstr>Slides on  列王纪下 12</vt:lpstr>
      <vt:lpstr>犹大国的约阿施王 </vt:lpstr>
      <vt:lpstr>Slides on  列王纪下 13</vt:lpstr>
      <vt:lpstr>难缠的邻国 王下13:20</vt:lpstr>
      <vt:lpstr>难缠的邻国 王下13:20</vt:lpstr>
      <vt:lpstr>约阿施和以利沙最后的预言</vt:lpstr>
      <vt:lpstr>Slides on  列王纪下 14</vt:lpstr>
      <vt:lpstr>耶罗波安二世 (王下 14:23)</vt:lpstr>
      <vt:lpstr>以色列国的先知 (王下14:23)</vt:lpstr>
      <vt:lpstr>Expansion under Jeroboam II</vt:lpstr>
      <vt:lpstr>PowerPoint Presentation</vt:lpstr>
      <vt:lpstr>Slides on  列王纪下 15</vt:lpstr>
      <vt:lpstr>PowerPoint Presentation</vt:lpstr>
      <vt:lpstr>Invasion</vt:lpstr>
      <vt:lpstr>Slides on  列王纪下 16</vt:lpstr>
      <vt:lpstr>亚述国对以色列国和犹大国的战役</vt:lpstr>
      <vt:lpstr>PowerPoint Presentation</vt:lpstr>
      <vt:lpstr>Slides on  列王纪下 17</vt:lpstr>
      <vt:lpstr>PowerPoint Presentation</vt:lpstr>
      <vt:lpstr>旧约列王及先知的图表</vt:lpstr>
      <vt:lpstr>亚述国对以色列国和犹大国的战役</vt:lpstr>
      <vt:lpstr>PowerPoint Presentation</vt:lpstr>
      <vt:lpstr>PowerPoint Presentation</vt:lpstr>
      <vt:lpstr>神的审判有理吗？</vt:lpstr>
      <vt:lpstr>PowerPoint Presentation</vt:lpstr>
      <vt:lpstr>偶像的魅力何在？</vt:lpstr>
      <vt:lpstr>PowerPoint Presentation</vt:lpstr>
      <vt:lpstr>PowerPoint Presentation</vt:lpstr>
      <vt:lpstr>PowerPoint Presentation</vt:lpstr>
      <vt:lpstr>PowerPoint Presentation</vt:lpstr>
      <vt:lpstr>PowerPoint Presentation</vt:lpstr>
      <vt:lpstr>PowerPoint Presentation</vt:lpstr>
      <vt:lpstr>Placing the Prophets</vt:lpstr>
      <vt:lpstr>Downfalls in 列王纪下</vt:lpstr>
      <vt:lpstr>Slides on  列王纪下 18</vt:lpstr>
      <vt:lpstr>PowerPoint Presentation</vt:lpstr>
      <vt:lpstr>Hezekiah</vt:lpstr>
      <vt:lpstr>Hezekiah destroyed idols (18:4)</vt:lpstr>
      <vt:lpstr>好王希西家和两个败坏的犹大王</vt:lpstr>
      <vt:lpstr>Slides on  列王纪下 19</vt:lpstr>
      <vt:lpstr>PowerPoint Presentation</vt:lpstr>
      <vt:lpstr>Slides on  列王纪下 20</vt:lpstr>
      <vt:lpstr>PowerPoint Presentation</vt:lpstr>
      <vt:lpstr>Slides on  列王纪下 21</vt:lpstr>
      <vt:lpstr>恶毒的玛拿西</vt:lpstr>
      <vt:lpstr>Zephaniah preached just after Manasseh filled both courts with idols</vt:lpstr>
      <vt:lpstr>Manasseh</vt:lpstr>
      <vt:lpstr>The Prayer of Manasseh</vt:lpstr>
      <vt:lpstr>PowerPoint Presentation</vt:lpstr>
      <vt:lpstr>Slides on  列王纪下 22</vt:lpstr>
      <vt:lpstr>Josiah</vt:lpstr>
      <vt:lpstr>Josiah</vt:lpstr>
      <vt:lpstr>“律法书”激励了约西亚</vt:lpstr>
      <vt:lpstr>Slides on  列王纪下 23</vt:lpstr>
      <vt:lpstr>Josiah</vt:lpstr>
      <vt:lpstr>PowerPoint Presentation</vt:lpstr>
      <vt:lpstr>PowerPoint Presentation</vt:lpstr>
      <vt:lpstr>Slides on  列王纪下 24</vt:lpstr>
      <vt:lpstr>约雅斤王被虏到巴比伦</vt:lpstr>
      <vt:lpstr>犹大国可恶的收场</vt:lpstr>
      <vt:lpstr>耶路撒冷城的沦陷</vt:lpstr>
      <vt:lpstr>约西亚的儿子和先知</vt:lpstr>
      <vt:lpstr>Slides on  列王纪下 25</vt:lpstr>
      <vt:lpstr>PowerPoint Presentation</vt:lpstr>
      <vt:lpstr>一个王国的消失 王下 25:22</vt:lpstr>
      <vt:lpstr>PowerPoint Presentation</vt:lpstr>
      <vt:lpstr>PowerPoint Presentation</vt:lpstr>
      <vt:lpstr>尼布甲尼撒六次掳民到巴比伦去</vt:lpstr>
      <vt:lpstr>Two 70-Year Exiles</vt:lpstr>
      <vt:lpstr>II. 要专一敬拜神以免神因为你敬拜偶像而受到管教。</vt:lpstr>
      <vt:lpstr>我们今天所戴的冠冕</vt:lpstr>
      <vt:lpstr>王国的沦落 黄萨民, 新加坡神学院</vt:lpstr>
      <vt:lpstr>我们今天所戴的冠冕</vt:lpstr>
      <vt:lpstr>Patterns of Kingly Rule</vt:lpstr>
      <vt:lpstr>对我们最有效的警告是什么？</vt:lpstr>
      <vt:lpstr>列王纪下的主要信息</vt:lpstr>
      <vt:lpstr>列王纪下 信息声明</vt:lpstr>
      <vt:lpstr>What are you most tempted to worship instead of God? </vt:lpstr>
      <vt:lpstr>Black</vt:lpstr>
      <vt:lpstr>旧约全书讲章 • BibleStudyDownloads.org</vt:lpstr>
      <vt:lpstr>什么帝国以及按什么顺序？</vt:lpstr>
      <vt:lpstr>亚述发展</vt:lpstr>
      <vt:lpstr>巴比伦统治以色列</vt:lpstr>
      <vt:lpstr>波斯 时代</vt:lpstr>
      <vt:lpstr>新约与旧约之间的帝国</vt:lpstr>
      <vt:lpstr>列王记下测试</vt:lpstr>
      <vt:lpstr>PowerPoint Presentation</vt:lpstr>
      <vt:lpstr>PowerPoint Presentation</vt:lpstr>
      <vt:lpstr>PowerPoint Presentation</vt:lpstr>
      <vt:lpstr>PowerPoint Presentation</vt:lpstr>
      <vt:lpstr>PowerPoint Presentation</vt:lpstr>
      <vt:lpstr>PowerPoint Presentation</vt:lpstr>
      <vt:lpstr>神的信实</vt:lpstr>
      <vt:lpstr>Great is Thy faithfulness Title</vt:lpstr>
      <vt:lpstr>PowerPoint Presentation</vt:lpstr>
      <vt:lpstr>PowerPoint Presentation</vt:lpstr>
      <vt:lpstr>Great is Thy faithfulness 3/6</vt:lpstr>
      <vt:lpstr>Great is Thy faithfulness 4/6</vt:lpstr>
      <vt:lpstr>Great is Thy faithfulness 5/6</vt:lpstr>
      <vt:lpstr>Great is Thy faithfulness 6/6</vt:lpstr>
      <vt:lpstr>PowerPoint Presentation</vt:lpstr>
      <vt:lpstr>Black</vt:lpstr>
      <vt:lpstr>旧约全书概论链接地址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
  <cp:lastModifiedBy>Rick Griffith</cp:lastModifiedBy>
  <cp:revision>320</cp:revision>
  <dcterms:created xsi:type="dcterms:W3CDTF">2009-04-22T19:24:48Z</dcterms:created>
  <dcterms:modified xsi:type="dcterms:W3CDTF">2020-08-12T17:37:19Z</dcterms:modified>
</cp:coreProperties>
</file>